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741" r:id="rId2"/>
  </p:sldMasterIdLst>
  <p:notesMasterIdLst>
    <p:notesMasterId r:id="rId3"/>
  </p:notesMasterIdLst>
  <p:handoutMasterIdLst>
    <p:handoutMasterId r:id="rId4"/>
  </p:handoutMasterIdLst>
  <p:sldIdLst>
    <p:sldId id="519" r:id="rId5"/>
    <p:sldId id="509" r:id="rId6"/>
    <p:sldId id="510" r:id="rId7"/>
    <p:sldId id="434" r:id="rId8"/>
    <p:sldId id="436" r:id="rId9"/>
    <p:sldId id="468" r:id="rId10"/>
    <p:sldId id="506" r:id="rId11"/>
    <p:sldId id="484" r:id="rId12"/>
    <p:sldId id="514" r:id="rId13"/>
    <p:sldId id="500" r:id="rId14"/>
    <p:sldId id="501" r:id="rId15"/>
    <p:sldId id="477" r:id="rId16"/>
    <p:sldId id="293" r:id="rId17"/>
    <p:sldId id="459" r:id="rId18"/>
    <p:sldId id="511" r:id="rId19"/>
    <p:sldId id="438" r:id="rId20"/>
    <p:sldId id="503" r:id="rId21"/>
    <p:sldId id="439" r:id="rId22"/>
    <p:sldId id="462" r:id="rId23"/>
    <p:sldId id="472" r:id="rId24"/>
    <p:sldId id="441" r:id="rId25"/>
    <p:sldId id="461" r:id="rId26"/>
    <p:sldId id="443" r:id="rId27"/>
    <p:sldId id="444" r:id="rId28"/>
    <p:sldId id="512" r:id="rId29"/>
    <p:sldId id="446" r:id="rId30"/>
    <p:sldId id="481" r:id="rId31"/>
    <p:sldId id="502" r:id="rId32"/>
    <p:sldId id="482" r:id="rId33"/>
    <p:sldId id="460" r:id="rId34"/>
    <p:sldId id="448" r:id="rId35"/>
    <p:sldId id="447" r:id="rId36"/>
    <p:sldId id="480" r:id="rId37"/>
    <p:sldId id="479" r:id="rId38"/>
    <p:sldId id="513" r:id="rId39"/>
    <p:sldId id="451" r:id="rId40"/>
    <p:sldId id="504" r:id="rId41"/>
    <p:sldId id="465" r:id="rId42"/>
    <p:sldId id="466" r:id="rId43"/>
    <p:sldId id="467" r:id="rId44"/>
    <p:sldId id="517" r:id="rId45"/>
  </p:sldIdLst>
  <p:sldSz cx="9144000" cy="5143500" type="screen16x9"/>
  <p:notesSz cx="6858000" cy="9144000"/>
  <p:custDataLst>
    <p:tags r:id="rId4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4">
          <p15:clr>
            <a:srgbClr val="A4A3A4"/>
          </p15:clr>
        </p15:guide>
        <p15:guide id="2" pos="295" userDrawn="1">
          <p15:clr>
            <a:srgbClr val="A4A3A4"/>
          </p15:clr>
        </p15:guide>
        <p15:guide id="3" orient="horz" pos="282" userDrawn="1">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6318" autoAdjust="0"/>
  </p:normalViewPr>
  <p:slideViewPr>
    <p:cSldViewPr snapToGrid="0" showGuides="1">
      <p:cViewPr varScale="1">
        <p:scale>
          <a:sx n="143" d="100"/>
          <a:sy n="143" d="100"/>
        </p:scale>
        <p:origin x="996" y="102"/>
      </p:cViewPr>
      <p:guideLst>
        <p:guide orient="horz" pos="3094"/>
        <p:guide pos="295"/>
        <p:guide orient="horz" pos="282"/>
        <p:guide pos="2880"/>
        <p:guide orient="horz" pos="1620"/>
        <p:guide pos="5443"/>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582" y="10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handoutMasters/handoutMaster1.xml" Type="http://schemas.openxmlformats.org/officeDocument/2006/relationships/handout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tags/tag71.xml" Type="http://schemas.openxmlformats.org/officeDocument/2006/relationships/tags"/><Relationship Id="rId47" Target="presProps.xml" Type="http://schemas.openxmlformats.org/officeDocument/2006/relationships/presProps"/><Relationship Id="rId48" Target="viewProps.xml" Type="http://schemas.openxmlformats.org/officeDocument/2006/relationships/viewProps"/><Relationship Id="rId49" Target="theme/theme1.xml" Type="http://schemas.openxmlformats.org/officeDocument/2006/relationships/theme"/><Relationship Id="rId5" Target="slides/slide1.xml" Type="http://schemas.openxmlformats.org/officeDocument/2006/relationships/slide"/><Relationship Id="rId50" Target="tableStyles.xml" Type="http://schemas.openxmlformats.org/officeDocument/2006/relationships/tableStyles"/><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1.xml" Type="http://schemas.openxmlformats.org/officeDocument/2006/relationships/themeOverrid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928B-4CED-A661-949E01563BF9}"/>
            </c:ext>
          </c:extLst>
        </c:ser>
        <c:ser>
          <c:idx val="1"/>
          <c:order val="1"/>
          <c:tx>
            <c:strRef>
              <c:f>Sheet1!$C$1</c:f>
              <c:strCache>
                <c:ptCount val="1"/>
                <c:pt idx="0">
                  <c:v>系列 2</c:v>
                </c:pt>
              </c:strCache>
            </c:strRef>
          </c:tx>
          <c:spPr>
            <a:solidFill>
              <a:srgbClr val="063D54"/>
            </a:solidFill>
            <a:ln>
              <a:noFill/>
            </a:ln>
            <a:effectLst/>
          </c:spPr>
          <c:invertIfNegative val="0"/>
          <c:dPt>
            <c:idx val="0"/>
            <c:invertIfNegative val="0"/>
            <c:spPr>
              <a:gradFill>
                <a:gsLst>
                  <a:gs pos="11000">
                    <a:srgbClr val="2B3649"/>
                  </a:gs>
                  <a:gs pos="100000">
                    <a:srgbClr val="3B4A62"/>
                  </a:gs>
                </a:gsLst>
                <a:lin ang="2700000" scaled="0"/>
              </a:gradFill>
              <a:ln>
                <a:noFill/>
              </a:ln>
              <a:effectLst/>
            </c:spPr>
            <c:extLst>
              <c:ext xmlns:c16="http://schemas.microsoft.com/office/drawing/2014/chart" uri="{C3380CC4-5D6E-409C-BE32-E72D297353CC}">
                <c16:uniqueId val="{00000002-928B-4CED-A661-949E01563BF9}"/>
              </c:ext>
            </c:extLst>
          </c:dPt>
          <c:dPt>
            <c:idx val="1"/>
            <c:invertIfNegative val="0"/>
            <c:spPr>
              <a:gradFill>
                <a:gsLst>
                  <a:gs pos="11000">
                    <a:srgbClr val="2B3649"/>
                  </a:gs>
                  <a:gs pos="100000">
                    <a:srgbClr val="3B4A62"/>
                  </a:gs>
                </a:gsLst>
                <a:lin ang="2700000" scaled="0"/>
              </a:gradFill>
              <a:ln>
                <a:noFill/>
              </a:ln>
              <a:effectLst/>
            </c:spPr>
            <c:extLst>
              <c:ext xmlns:c16="http://schemas.microsoft.com/office/drawing/2014/chart" uri="{C3380CC4-5D6E-409C-BE32-E72D297353CC}">
                <c16:uniqueId val="{00000004-928B-4CED-A661-949E01563BF9}"/>
              </c:ext>
            </c:extLst>
          </c:dPt>
          <c:dPt>
            <c:idx val="2"/>
            <c:invertIfNegative val="0"/>
            <c:spPr>
              <a:gradFill>
                <a:gsLst>
                  <a:gs pos="11000">
                    <a:srgbClr val="2B3649"/>
                  </a:gs>
                  <a:gs pos="100000">
                    <a:srgbClr val="3B4A62"/>
                  </a:gs>
                </a:gsLst>
                <a:lin ang="2700000" scaled="0"/>
              </a:gradFill>
              <a:ln>
                <a:noFill/>
              </a:ln>
              <a:effectLst/>
            </c:spPr>
            <c:extLst>
              <c:ext xmlns:c16="http://schemas.microsoft.com/office/drawing/2014/chart" uri="{C3380CC4-5D6E-409C-BE32-E72D297353CC}">
                <c16:uniqueId val="{00000006-928B-4CED-A661-949E01563BF9}"/>
              </c:ext>
            </c:extLst>
          </c:dPt>
          <c:cat>
            <c:strRef>
              <c:f>Sheet1!$A$2:$A$4</c:f>
              <c:strCache>
                <c:ptCount val="3"/>
                <c:pt idx="0">
                  <c:v>类别 1</c:v>
                </c:pt>
                <c:pt idx="1">
                  <c:v>类别 2</c:v>
                </c:pt>
                <c:pt idx="2">
                  <c:v>类别 3</c:v>
                </c:pt>
              </c:strCache>
            </c:strRef>
          </c:cat>
          <c:val>
            <c:numRef>
              <c:f>Sheet1!$C$2:$C$4</c:f>
              <c:numCache>
                <c:formatCode>General</c:formatCode>
                <c:ptCount val="3"/>
                <c:pt idx="0">
                  <c:v>2.4</c:v>
                </c:pt>
                <c:pt idx="1">
                  <c:v>4.4</c:v>
                </c:pt>
                <c:pt idx="2">
                  <c:v>1.8</c:v>
                </c:pt>
              </c:numCache>
            </c:numRef>
          </c:val>
          <c:extLst>
            <c:ext xmlns:c16="http://schemas.microsoft.com/office/drawing/2014/chart" uri="{C3380CC4-5D6E-409C-BE32-E72D297353CC}">
              <c16:uniqueId val="{00000007-928B-4CED-A661-949E01563BF9}"/>
            </c:ext>
          </c:extLst>
        </c:ser>
        <c:dLbls>
          <c:showLegendKey val="0"/>
          <c:showVal val="0"/>
          <c:showCatName val="0"/>
          <c:showSerName val="0"/>
          <c:showPercent val="0"/>
          <c:showBubbleSize val="0"/>
          <c:showLeaderLines val="0"/>
        </c:dLbls>
        <c:gapWidth val="138"/>
        <c:overlap/>
        <c:axId val="282566656"/>
        <c:axId val="282567216"/>
      </c:barChart>
      <c:catAx>
        <c:axId val="282566656"/>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282567216"/>
        <c:crosses val="autoZero"/>
        <c:auto val="0"/>
        <c:lblAlgn val="ctr"/>
        <c:lblOffset/>
        <c:noMultiLvlLbl val="0"/>
      </c:catAx>
      <c:valAx>
        <c:axId val="282567216"/>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282566656"/>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solidFill>
              <a:srgbClr val="27506E"/>
            </a:solidFill>
            <a:ln>
              <a:noFill/>
            </a:ln>
            <a:effectLst>
              <a:outerShdw blurRad="50800" dist="38100" dir="5400000" algn="t" rotWithShape="0">
                <a:prstClr val="black">
                  <a:alpha val="40000"/>
                </a:prstClr>
              </a:outerShdw>
            </a:effectLst>
          </c:spPr>
          <c:explosion val="13"/>
          <c:dPt>
            <c:idx val="0"/>
            <c:invertIfNegative val="1"/>
            <c:spPr>
              <a:solidFill>
                <a:sysClr val="window" lastClr="FFFFFF">
                  <a:lumMod val="85000"/>
                </a:sysClr>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A087-48ED-B3EE-7BF4DFF0484E}"/>
              </c:ext>
            </c:extLst>
          </c:dPt>
          <c:dPt>
            <c:idx val="1"/>
            <c:invertIfNegative val="1"/>
            <c:spPr>
              <a:gradFill>
                <a:gsLst>
                  <a:gs pos="11000">
                    <a:srgbClr val="2B3649"/>
                  </a:gs>
                  <a:gs pos="100000">
                    <a:srgbClr val="3B4A62"/>
                  </a:gs>
                </a:gsLst>
                <a:lin ang="2700000" scaled="0"/>
              </a:gra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A087-48ED-B3EE-7BF4DFF0484E}"/>
              </c:ext>
            </c:extLst>
          </c:dPt>
          <c:dLbls>
            <c:delete val="1"/>
            <c:extLst/>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A087-48ED-B3EE-7BF4DFF0484E}"/>
            </c:ext>
          </c:extLst>
        </c:ser>
        <c:dLbls>
          <c:showLegendKey val="0"/>
          <c:showVal val="0"/>
          <c:showCatName val="0"/>
          <c:showSerName val="0"/>
          <c:showPercent val="0"/>
          <c:showBubbleSize val="0"/>
          <c:showLeaderLines val="0"/>
        </c:dLbls>
        <c:firstSliceAng/>
      </c:pieChart>
      <c:spPr>
        <a:noFill/>
        <a:ln w="25331">
          <a:noFill/>
        </a:ln>
      </c:spPr>
    </c:plotArea>
    <c:plotVisOnly val="1"/>
    <c:dispBlanksAs val="gap"/>
    <c:showDLblsOverMax val="0"/>
  </c:chart>
  <c:spPr>
    <a:noFill/>
    <a:ln>
      <a:noFill/>
    </a:ln>
    <a:effectLst/>
  </c:spPr>
  <c:txPr>
    <a:bodyPr/>
    <a:p>
      <a:pPr>
        <a:defRPr lang="zh-CN" sz="800" smtId="4294967295">
          <a:latin typeface="Calibri" panose="020f0502020204030204" pitchFamily="34" charset="0"/>
          <a:sym typeface="Calibri" panose="020f0502020204030204" pitchFamily="34" charset="0"/>
        </a:defRPr>
      </a:pPr>
      <a:endParaRPr lang="zh-CN" sz="800" smtId="4294967295">
        <a:latin typeface="Calibri" panose="020f0502020204030204" pitchFamily="34" charset="0"/>
        <a:sym typeface="Calibri" panose="020f050202020403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invertIfNegative val="1"/>
            <c:spPr>
              <a:solidFill>
                <a:schemeClr val="bg1"/>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724B-4F43-950E-4F27472139F2}"/>
              </c:ext>
            </c:extLst>
          </c:dPt>
          <c:dPt>
            <c:idx val="1"/>
            <c:invertIfNegative val="1"/>
            <c:spPr>
              <a:gradFill>
                <a:gsLst>
                  <a:gs pos="11000">
                    <a:srgbClr val="2B3649"/>
                  </a:gs>
                  <a:gs pos="100000">
                    <a:srgbClr val="3B4A62"/>
                  </a:gs>
                </a:gsLst>
                <a:lin ang="2700000" scaled="0"/>
              </a:gra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724B-4F43-950E-4F27472139F2}"/>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724B-4F43-950E-4F27472139F2}"/>
            </c:ext>
          </c:extLst>
        </c:ser>
        <c:dLbls>
          <c:showLegendKey val="0"/>
          <c:showVal val="0"/>
          <c:showCatName val="0"/>
          <c:showSerName val="0"/>
          <c:showPercent val="0"/>
          <c:showBubbleSize val="0"/>
          <c:showLeaderLines val="0"/>
        </c:dLbls>
        <c:firstSliceAng/>
        <c:holeSize val="7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gradFill>
              <a:gsLst>
                <a:gs pos="0">
                  <a:srgbClr val="00BBFE"/>
                </a:gs>
                <a:gs pos="70000">
                  <a:srgbClr val="00B0F0"/>
                </a:gs>
              </a:gsLst>
              <a:lin ang="8100000" scaled="1"/>
            </a:gradFill>
            <a:ln>
              <a:noFill/>
            </a:ln>
            <a:effectLst>
              <a:outerShdw blurRad="254000" dist="127000" dir="8100000" algn="tr" rotWithShape="0">
                <a:prstClr val="black">
                  <a:alpha val="10000"/>
                </a:prstClr>
              </a:outerShdw>
            </a:effectLst>
          </c:spPr>
          <c:dPt>
            <c:idx val="0"/>
            <c:invertIfNegative val="1"/>
            <c:spPr>
              <a:gradFill>
                <a:gsLst>
                  <a:gs pos="11000">
                    <a:srgbClr val="2B3649"/>
                  </a:gs>
                  <a:gs pos="100000">
                    <a:srgbClr val="3B4A62"/>
                  </a:gs>
                </a:gsLst>
                <a:lin ang="2700000" scaled="0"/>
              </a:gra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61B8-4DAE-87EC-F8CF7025D4B7}"/>
              </c:ext>
            </c:extLst>
          </c:dPt>
          <c:dPt>
            <c:idx val="1"/>
            <c:invertIfNegative val="1"/>
            <c:spPr>
              <a:solidFill>
                <a:schemeClr val="bg1"/>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61B8-4DAE-87EC-F8CF7025D4B7}"/>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61B8-4DAE-87EC-F8CF7025D4B7}"/>
            </c:ext>
          </c:extLst>
        </c:ser>
        <c:dLbls>
          <c:showLegendKey val="0"/>
          <c:showVal val="0"/>
          <c:showCatName val="0"/>
          <c:showSerName val="0"/>
          <c:showPercent val="0"/>
          <c:showBubbleSize val="0"/>
          <c:showLeaderLines val="0"/>
        </c:dLbls>
        <c:firstSliceAng/>
        <c:holeSize val="7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invertIfNegative val="1"/>
            <c:spPr>
              <a:gradFill>
                <a:gsLst>
                  <a:gs pos="11000">
                    <a:srgbClr val="2B3649"/>
                  </a:gs>
                  <a:gs pos="100000">
                    <a:srgbClr val="3B4A62"/>
                  </a:gs>
                </a:gsLst>
                <a:lin ang="2700000" scaled="0"/>
              </a:gra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5AED-413A-818C-4A2C10C5E6F7}"/>
              </c:ext>
            </c:extLst>
          </c:dPt>
          <c:dPt>
            <c:idx val="1"/>
            <c:invertIfNegative val="1"/>
            <c:spPr>
              <a:solidFill>
                <a:schemeClr val="bg1"/>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5AED-413A-818C-4A2C10C5E6F7}"/>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0.55</c:v>
                </c:pt>
                <c:pt idx="1">
                  <c:v>0.45</c:v>
                </c:pt>
              </c:numCache>
            </c:numRef>
          </c:val>
          <c:extLst>
            <c:ext xmlns:c16="http://schemas.microsoft.com/office/drawing/2014/chart" uri="{C3380CC4-5D6E-409C-BE32-E72D297353CC}">
              <c16:uniqueId val="{00000004-5AED-413A-818C-4A2C10C5E6F7}"/>
            </c:ext>
          </c:extLst>
        </c:ser>
        <c:dLbls>
          <c:showLegendKey val="0"/>
          <c:showVal val="0"/>
          <c:showCatName val="0"/>
          <c:showSerName val="0"/>
          <c:showPercent val="0"/>
          <c:showBubbleSize val="0"/>
          <c:showLeaderLines val="0"/>
        </c:dLbls>
        <c:firstSliceAng/>
        <c:holeSize val="7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2020/3/9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extLst>
      <p:ext uri="{BB962C8B-B14F-4D97-AF65-F5344CB8AC3E}">
        <p14:creationId xmlns:p14="http://schemas.microsoft.com/office/powerpoint/2010/main" val="6414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2020/3/9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extLst>
      <p:ext uri="{BB962C8B-B14F-4D97-AF65-F5344CB8AC3E}">
        <p14:creationId val="156660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738941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746229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442994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399779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520089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888810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057190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66700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50033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896459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857489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427202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892163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796845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178283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881092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571043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75577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59366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652945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3337713"/>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832333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6236160"/>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4291475"/>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66143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528089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762368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0664707"/>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7657532"/>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4568891"/>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2592987"/>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6188896"/>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156564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2226966"/>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5546264"/>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678222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658646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777394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753526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789653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4365655"/>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side placeholder left full">
    <p:spTree>
      <p:nvGrpSpPr>
        <p:cNvPr id="1" name=""/>
        <p:cNvGrpSpPr/>
        <p:nvPr/>
      </p:nvGrpSpPr>
      <p:grpSpPr>
        <a:xfrm>
          <a:off x="0" y="0"/>
          <a:ext cx="0" cy="0"/>
        </a:xfrm>
      </p:grpSpPr>
      <p:sp>
        <p:nvSpPr>
          <p:cNvPr id="3" name="Picture Placeholder 2"/>
          <p:cNvSpPr>
            <a:spLocks noGrp="1"/>
          </p:cNvSpPr>
          <p:nvPr>
            <p:ph type="pic" sz="quarter" idx="10"/>
          </p:nvPr>
        </p:nvSpPr>
        <p:spPr>
          <a:xfrm>
            <a:off x="0" y="0"/>
            <a:ext cx="5078896" cy="5143500"/>
          </a:xfrm>
          <a:prstGeom prst="rect">
            <a:avLst/>
          </a:prstGeom>
        </p:spPr>
        <p:txBody>
          <a:bodyPr/>
          <a:lstStyle/>
          <a:p>
            <a:endParaRPr lang="id-ID"/>
          </a:p>
        </p:txBody>
      </p:sp>
    </p:spTree>
    <p:extLst>
      <p:ext uri="{BB962C8B-B14F-4D97-AF65-F5344CB8AC3E}">
        <p14:creationId val="2098774887"/>
      </p:ext>
    </p:extLst>
  </p:cSld>
  <p:clrMapOvr>
    <a:masterClrMapping/>
  </p:clrMapOvr>
  <p:transition spd="slow">
    <p:wip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Right Half Pictgure in Page">
    <p:spTree>
      <p:nvGrpSpPr>
        <p:cNvPr id="1" name=""/>
        <p:cNvGrpSpPr/>
        <p:nvPr/>
      </p:nvGrpSpPr>
      <p:grpSpPr>
        <a:xfrm>
          <a:off x="0" y="0"/>
          <a:ext cx="0" cy="0"/>
        </a:xfrm>
      </p:grpSpPr>
      <p:sp>
        <p:nvSpPr>
          <p:cNvPr id="7" name="Picture Placeholder 3"/>
          <p:cNvSpPr>
            <a:spLocks noGrp="1"/>
          </p:cNvSpPr>
          <p:nvPr>
            <p:ph type="pic" sz="quarter" idx="10"/>
          </p:nvPr>
        </p:nvSpPr>
        <p:spPr>
          <a:xfrm>
            <a:off x="457200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val="587386809"/>
      </p:ext>
    </p:extLst>
  </p:cSld>
  <p:clrMapOvr>
    <a:masterClrMapping/>
  </p:clrMapOvr>
  <p:transition spd="slow">
    <p:wip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amp; Content">
    <p:spTree>
      <p:nvGrpSpPr>
        <p:cNvPr id="1" name=""/>
        <p:cNvGrpSpPr/>
        <p:nvPr/>
      </p:nvGrpSpPr>
      <p:grpSpPr>
        <a:xfrm>
          <a:off x="0" y="0"/>
          <a:ext cx="0" cy="0"/>
        </a:xfrm>
      </p:grpSpPr>
    </p:spTree>
    <p:extLst>
      <p:ext uri="{BB962C8B-B14F-4D97-AF65-F5344CB8AC3E}">
        <p14:creationId val="3145297698"/>
      </p:ext>
    </p:extLst>
  </p:cSld>
  <p:clrMapOvr>
    <a:masterClrMapping/>
  </p:clrMapOvr>
  <p:transition spd="slow">
    <p:wipe/>
  </p:transition>
  <p:timing/>
  <p:extLst>
    <p:ext uri="{DCECCB84-F9BA-43D5-87BE-67443E8EF086}">
      <p15:sldGuideLst>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节标题">
    <p:spTree>
      <p:nvGrpSpPr>
        <p:cNvPr id="1" name=""/>
        <p:cNvGrpSpPr/>
        <p:nvPr/>
      </p:nvGrpSpPr>
      <p:grpSpPr>
        <a:xfrm>
          <a:off x="0" y="0"/>
          <a:ext cx="0" cy="0"/>
        </a:xfrm>
      </p:grpSpPr>
      <p:sp>
        <p:nvSpPr>
          <p:cNvPr id="4" name="日期占位符 3">
            <a:extLst>
              <a:ext uri="{FF2B5EF4-FFF2-40B4-BE49-F238E27FC236}">
                <a16:creationId xmlns:a16="http://schemas.microsoft.com/office/drawing/2014/main" id="{7C436850-11B6-41F7-B650-85F4C2FF1036}"/>
              </a:ext>
            </a:extLst>
          </p:cNvPr>
          <p:cNvSpPr>
            <a:spLocks noGrp="1"/>
          </p:cNvSpPr>
          <p:nvPr>
            <p:ph type="dt" sz="half" idx="10"/>
          </p:nvPr>
        </p:nvSpPr>
        <p:spPr>
          <a:xfrm>
            <a:off x="628650" y="4767263"/>
            <a:ext cx="2057400" cy="273844"/>
          </a:xfrm>
          <a:prstGeom prst="rect">
            <a:avLst/>
          </a:prstGeom>
        </p:spPr>
        <p:txBody>
          <a:bodyPr/>
          <a:lstStyle/>
          <a:p>
            <a:fld id="{C03DE807-215E-47EB-B84B-198322179C58}"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4EE51AAB-B4B3-4EFA-A3AF-CC0FDABD7835}"/>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F9B5659-99B8-46BE-AC97-3E11A2BB5A05}"/>
              </a:ext>
            </a:extLst>
          </p:cNvPr>
          <p:cNvSpPr>
            <a:spLocks noGrp="1"/>
          </p:cNvSpPr>
          <p:nvPr>
            <p:ph type="sldNum" sz="quarter" idx="12"/>
          </p:nvPr>
        </p:nvSpPr>
        <p:spPr>
          <a:xfrm>
            <a:off x="6457950" y="4767263"/>
            <a:ext cx="2057400" cy="273844"/>
          </a:xfrm>
          <a:prstGeom prst="rect">
            <a:avLst/>
          </a:prstGeom>
        </p:spPr>
        <p:txBody>
          <a:bodyPr/>
          <a:lstStyle/>
          <a:p>
            <a:fld id="{42C4D9BF-80BE-46C2-A213-B29FE6F6BA11}" type="slidenum">
              <a:rPr lang="zh-CN" altLang="en-US" smtClean="0"/>
              <a:t>‹#›</a:t>
            </a:fld>
            <a:endParaRPr lang="zh-CN" altLang="en-US"/>
          </a:p>
        </p:txBody>
      </p:sp>
      <p:pic>
        <p:nvPicPr>
          <p:cNvPr id="7" name="图片 6">
            <a:extLst>
              <a:ext uri="{FF2B5EF4-FFF2-40B4-BE49-F238E27FC236}">
                <a16:creationId xmlns:a16="http://schemas.microsoft.com/office/drawing/2014/main" id="{CE8AA70A-63EE-49D9-B322-16CE2C07F386}"/>
              </a:ext>
            </a:extLst>
          </p:cNvPr>
          <p:cNvPicPr>
            <a:picLocks noChangeAspect="1"/>
          </p:cNvPicPr>
          <p:nvPr userDrawn="1"/>
        </p:nvPicPr>
        <p:blipFill>
          <a:blip r:embed="rId1">
            <a:extLst>
              <a:ext uri="{28A0092B-C50C-407E-A947-70E740481C1C}">
                <a14:useLocalDpi val="0"/>
              </a:ext>
            </a:extLst>
          </a:blip>
          <a:stretch>
            <a:fillRect/>
          </a:stretch>
        </p:blipFill>
        <p:spPr>
          <a:xfrm>
            <a:off x="0" y="0"/>
            <a:ext cx="9144000" cy="5143500"/>
          </a:xfrm>
          <a:prstGeom prst="rect">
            <a:avLst/>
          </a:prstGeom>
        </p:spPr>
      </p:pic>
      <p:grpSp>
        <p:nvGrpSpPr>
          <p:cNvPr id="10" name="组合 9">
            <a:extLst>
              <a:ext uri="{FF2B5EF4-FFF2-40B4-BE49-F238E27FC236}">
                <a16:creationId xmlns:a16="http://schemas.microsoft.com/office/drawing/2014/main" id="{F87BE08F-E31D-4936-BC0D-90B799AB71A8}"/>
              </a:ext>
            </a:extLst>
          </p:cNvPr>
          <p:cNvGrpSpPr/>
          <p:nvPr userDrawn="1"/>
        </p:nvGrpSpPr>
        <p:grpSpPr>
          <a:xfrm>
            <a:off x="194035" y="204620"/>
            <a:ext cx="711088" cy="307777"/>
            <a:chOff x="258713" y="272826"/>
            <a:chExt cx="948117" cy="410369"/>
          </a:xfrm>
        </p:grpSpPr>
        <p:sp>
          <p:nvSpPr>
            <p:cNvPr id="8" name="矩形: 圆角 7">
              <a:extLst>
                <a:ext uri="{FF2B5EF4-FFF2-40B4-BE49-F238E27FC236}">
                  <a16:creationId xmlns:a16="http://schemas.microsoft.com/office/drawing/2014/main" id="{CD492E72-DDB3-4C21-8B24-0558174FB408}"/>
                </a:ext>
              </a:extLst>
            </p:cNvPr>
            <p:cNvSpPr/>
            <p:nvPr userDrawn="1"/>
          </p:nvSpPr>
          <p:spPr>
            <a:xfrm>
              <a:off x="338202" y="302725"/>
              <a:ext cx="789139" cy="340313"/>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矩形 8">
              <a:extLst>
                <a:ext uri="{FF2B5EF4-FFF2-40B4-BE49-F238E27FC236}">
                  <a16:creationId xmlns:a16="http://schemas.microsoft.com/office/drawing/2014/main" id="{E8AAA358-6EF6-44F3-A777-EAD63C281FBC}"/>
                </a:ext>
              </a:extLst>
            </p:cNvPr>
            <p:cNvSpPr/>
            <p:nvPr userDrawn="1"/>
          </p:nvSpPr>
          <p:spPr>
            <a:xfrm>
              <a:off x="258713" y="272826"/>
              <a:ext cx="948117" cy="410369"/>
            </a:xfrm>
            <a:prstGeom prst="rect">
              <a:avLst/>
            </a:prstGeom>
          </p:spPr>
          <p:txBody>
            <a:bodyPr wrap="square">
              <a:spAutoFit/>
            </a:bodyPr>
            <a:lstStyle/>
            <a:p>
              <a:pPr algn="ctr"/>
              <a:r>
                <a:rPr lang="en-US" altLang="zh-CN" sz="1400" i="0">
                  <a:solidFill>
                    <a:schemeClr val="tx1">
                      <a:lumMod val="75000"/>
                      <a:lumOff val="25000"/>
                    </a:schemeClr>
                  </a:solidFill>
                  <a:latin typeface="Agency FB" panose="020b0503020202020204" pitchFamily="34" charset="0"/>
                  <a:cs typeface="Segoe UI" panose="020b0502040204020203" pitchFamily="34" charset="0"/>
                </a:rPr>
                <a:t>LOGO</a:t>
              </a:r>
              <a:endParaRPr lang="zh-CN" altLang="en-US" sz="1400" i="0">
                <a:solidFill>
                  <a:schemeClr val="tx1">
                    <a:lumMod val="75000"/>
                    <a:lumOff val="25000"/>
                  </a:schemeClr>
                </a:solidFill>
                <a:latin typeface="Agency FB" panose="020b0503020202020204" pitchFamily="34" charset="0"/>
                <a:cs typeface="Segoe UI" pitchFamily="34" charset="0"/>
              </a:endParaRPr>
            </a:p>
          </p:txBody>
        </p:sp>
      </p:grpSp>
    </p:spTree>
    <p:extLst>
      <p:ext uri="{BB962C8B-B14F-4D97-AF65-F5344CB8AC3E}">
        <p14:creationId val="109002250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1584349208"/>
      </p:ext>
    </p:extLst>
  </p:cSld>
  <p:clrMapOvr>
    <a:masterClrMapping/>
  </p:clrMapOvr>
  <p:transition spd="slow">
    <p:wip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val="2521762930"/>
      </p:ext>
    </p:extLst>
  </p:cSld>
  <p:clrMapOvr>
    <a:masterClrMapping/>
  </p:clrMapOvr>
  <p:transition spd="slow">
    <p:wip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val="3264134151"/>
      </p:ext>
    </p:extLst>
  </p:cSld>
  <p:clrMapOvr>
    <a:masterClrMapping/>
  </p:clrMapOvr>
  <p:transition spd="slow">
    <p:wip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val="986812362"/>
      </p:ext>
    </p:extLst>
  </p:cSld>
  <p:clrMapOvr>
    <a:masterClrMapping/>
  </p:clrMapOvr>
  <p:transition spd="slow">
    <p:wipe/>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val="1870748433"/>
      </p:ext>
    </p:extLst>
  </p:cSld>
  <p:clrMapOvr>
    <a:masterClrMapping/>
  </p:clrMapOvr>
  <p:transition spd="slow">
    <p:wipe/>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spTree>
    <p:extLst>
      <p:ext uri="{BB962C8B-B14F-4D97-AF65-F5344CB8AC3E}">
        <p14:creationId val="99632873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0" y="4364"/>
            <a:ext cx="9144000" cy="5139136"/>
          </a:xfrm>
          <a:prstGeom prst="rect">
            <a:avLst/>
          </a:prstGeom>
        </p:spPr>
      </p:pic>
      <p:sp>
        <p:nvSpPr>
          <p:cNvPr id="4" name="矩形 3"/>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21645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927892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87668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137897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334225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841725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38695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784420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410374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148685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pic>
        <p:nvPicPr>
          <p:cNvPr id="11" name="图片 10"/>
          <p:cNvPicPr>
            <a:picLocks noChangeAspect="1"/>
          </p:cNvPicPr>
          <p:nvPr userDrawn="1"/>
        </p:nvPicPr>
        <p:blipFill>
          <a:blip r:embed="rId1">
            <a:extLst>
              <a:ext uri="{28A0092B-C50C-407E-A947-70E740481C1C}">
                <a14:useLocalDpi val="0"/>
              </a:ext>
            </a:extLst>
          </a:blip>
          <a:stretch>
            <a:fillRect/>
          </a:stretch>
        </p:blipFill>
        <p:spPr>
          <a:xfrm>
            <a:off x="0" y="4364"/>
            <a:ext cx="9144000" cy="5139136"/>
          </a:xfrm>
          <a:prstGeom prst="rect">
            <a:avLst/>
          </a:prstGeom>
        </p:spPr>
      </p:pic>
      <p:sp>
        <p:nvSpPr>
          <p:cNvPr id="12" name="矩形 11"/>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524748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幻灯片">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val="0"/>
              </a:ext>
            </a:extLst>
          </a:blip>
          <a:stretch>
            <a:fillRect/>
          </a:stretch>
        </p:blipFill>
        <p:spPr>
          <a:xfrm>
            <a:off x="0" y="4364"/>
            <a:ext cx="9144000" cy="5139136"/>
          </a:xfrm>
          <a:prstGeom prst="rect">
            <a:avLst/>
          </a:prstGeom>
        </p:spPr>
      </p:pic>
      <p:sp>
        <p:nvSpPr>
          <p:cNvPr id="7" name="矩形 6"/>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4_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0" y="4364"/>
            <a:ext cx="9144000" cy="5139136"/>
          </a:xfrm>
          <a:prstGeom prst="rect">
            <a:avLst/>
          </a:prstGeom>
        </p:spPr>
      </p:pic>
      <p:sp>
        <p:nvSpPr>
          <p:cNvPr id="8" name="矩形 7"/>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3B7F2D0-5C61-4ECD-8EF0-7DC153D82996}"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811349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68029845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 Team Subtitle 2">
    <p:spTree>
      <p:nvGrpSpPr>
        <p:cNvPr id="1" name=""/>
        <p:cNvGrpSpPr/>
        <p:nvPr/>
      </p:nvGrpSpPr>
      <p:grpSpPr>
        <a:xfrm>
          <a:off x="0" y="0"/>
          <a:ext cx="0" cy="0"/>
        </a:xfrm>
      </p:grpSpPr>
      <p:pic>
        <p:nvPicPr>
          <p:cNvPr id="12" name="图片 11"/>
          <p:cNvPicPr>
            <a:picLocks noChangeAspect="1"/>
          </p:cNvPicPr>
          <p:nvPr userDrawn="1"/>
        </p:nvPicPr>
        <p:blipFill>
          <a:blip r:embed="rId1">
            <a:extLst>
              <a:ext uri="{28A0092B-C50C-407E-A947-70E740481C1C}">
                <a14:useLocalDpi val="0"/>
              </a:ext>
            </a:extLst>
          </a:blip>
          <a:stretch>
            <a:fillRect/>
          </a:stretch>
        </p:blipFill>
        <p:spPr>
          <a:xfrm>
            <a:off x="0" y="4364"/>
            <a:ext cx="9144000" cy="5139136"/>
          </a:xfrm>
          <a:prstGeom prst="rect">
            <a:avLst/>
          </a:prstGeom>
        </p:spPr>
      </p:pic>
      <p:sp>
        <p:nvSpPr>
          <p:cNvPr id="13" name="矩形 1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685800" y="209971"/>
            <a:ext cx="7772400" cy="61317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6202"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a:p>
        </p:txBody>
      </p:sp>
      <p:sp>
        <p:nvSpPr>
          <p:cNvPr id="14" name="Content Placeholder 13"/>
          <p:cNvSpPr>
            <a:spLocks noGrp="1"/>
          </p:cNvSpPr>
          <p:nvPr>
            <p:ph sz="quarter" idx="18" hasCustomPrompt="1"/>
          </p:nvPr>
        </p:nvSpPr>
        <p:spPr>
          <a:xfrm>
            <a:off x="539441"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ct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019098"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a:p>
        </p:txBody>
      </p:sp>
      <p:sp>
        <p:nvSpPr>
          <p:cNvPr id="28" name="Content Placeholder 13"/>
          <p:cNvSpPr>
            <a:spLocks noGrp="1"/>
          </p:cNvSpPr>
          <p:nvPr>
            <p:ph sz="quarter" idx="20" hasCustomPrompt="1"/>
          </p:nvPr>
        </p:nvSpPr>
        <p:spPr>
          <a:xfrm>
            <a:off x="2642337"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ct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5121995"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a:p>
        </p:txBody>
      </p:sp>
      <p:sp>
        <p:nvSpPr>
          <p:cNvPr id="30" name="Content Placeholder 13"/>
          <p:cNvSpPr>
            <a:spLocks noGrp="1"/>
          </p:cNvSpPr>
          <p:nvPr>
            <p:ph sz="quarter" idx="22" hasCustomPrompt="1"/>
          </p:nvPr>
        </p:nvSpPr>
        <p:spPr>
          <a:xfrm>
            <a:off x="4745234"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ct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685800" y="700088"/>
            <a:ext cx="7772400" cy="304800"/>
          </a:xfrm>
          <a:prstGeom prst="rect">
            <a:avLst/>
          </a:prstGeom>
        </p:spPr>
        <p:txBody>
          <a:bodyPr>
            <a:normAutofit/>
          </a:bodyPr>
          <a:lstStyle>
            <a:lvl1pPr marL="0" indent="0" algn="ctr">
              <a:lnSpc>
                <a:spcPct val="86000"/>
              </a:lnSpc>
              <a:spcBef>
                <a:spcPct val="0"/>
              </a:spcBef>
              <a:buNone/>
              <a:defRPr sz="1350" baseline="0"/>
            </a:lvl1pPr>
          </a:lstStyle>
          <a:p>
            <a:pPr lvl="0"/>
            <a:r>
              <a:rPr lang="en-US"/>
              <a:t>Click here to edit subtitle</a:t>
            </a:r>
          </a:p>
        </p:txBody>
      </p:sp>
      <p:sp>
        <p:nvSpPr>
          <p:cNvPr id="10" name="Picture Placeholder 3"/>
          <p:cNvSpPr>
            <a:spLocks noGrp="1"/>
          </p:cNvSpPr>
          <p:nvPr>
            <p:ph type="pic" sz="quarter" idx="42"/>
          </p:nvPr>
        </p:nvSpPr>
        <p:spPr>
          <a:xfrm>
            <a:off x="7224892" y="1229842"/>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a:p>
        </p:txBody>
      </p:sp>
      <p:sp>
        <p:nvSpPr>
          <p:cNvPr id="11" name="Content Placeholder 13"/>
          <p:cNvSpPr>
            <a:spLocks noGrp="1"/>
          </p:cNvSpPr>
          <p:nvPr>
            <p:ph sz="quarter" idx="43" hasCustomPrompt="1"/>
          </p:nvPr>
        </p:nvSpPr>
        <p:spPr>
          <a:xfrm>
            <a:off x="6848131"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ct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First Lastname</a:t>
            </a:r>
            <a:endParaRPr lang="en-US"/>
          </a:p>
          <a:p>
            <a:pPr lvl="1"/>
            <a:r>
              <a:rPr lang="en-US"/>
              <a:t>Second level</a:t>
            </a:r>
          </a:p>
          <a:p>
            <a:pPr lvl="2"/>
            <a:r>
              <a:rPr lang="en-US"/>
              <a:t>Third level</a:t>
            </a:r>
          </a:p>
        </p:txBody>
      </p:sp>
    </p:spTree>
    <p:extLst>
      <p:ext uri="{BB962C8B-B14F-4D97-AF65-F5344CB8AC3E}">
        <p14:creationId val="3870579607"/>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Blank-2">
    <p:spTree>
      <p:nvGrpSpPr>
        <p:cNvPr id="1" name=""/>
        <p:cNvGrpSpPr/>
        <p:nvPr/>
      </p:nvGrpSpPr>
      <p:grpSpPr>
        <a:xfrm>
          <a:off x="0" y="0"/>
          <a:ext cx="0" cy="0"/>
        </a:xfrm>
      </p:grpSpPr>
    </p:spTree>
    <p:extLst>
      <p:ext uri="{BB962C8B-B14F-4D97-AF65-F5344CB8AC3E}">
        <p14:creationId val="990970357"/>
      </p:ext>
    </p:extLst>
  </p:cSld>
  <p:clrMapOvr>
    <a:masterClrMapping/>
  </p:clrMapOvr>
  <p:transition spd="slow">
    <p:wipe/>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0.xml" Type="http://schemas.openxmlformats.org/officeDocument/2006/relationships/slideLayout"/><Relationship Id="rId10" Target="../slideLayouts/slideLayout29.xml" Type="http://schemas.openxmlformats.org/officeDocument/2006/relationships/slideLayout"/><Relationship Id="rId11" Target="../slideLayouts/slideLayout30.xml" Type="http://schemas.openxmlformats.org/officeDocument/2006/relationships/slideLayout"/><Relationship Id="rId12" Target="../theme/theme2.xml" Type="http://schemas.openxmlformats.org/officeDocument/2006/relationships/theme"/><Relationship Id="rId2" Target="../slideLayouts/slideLayout21.xml" Type="http://schemas.openxmlformats.org/officeDocument/2006/relationships/slideLayout"/><Relationship Id="rId3" Target="../slideLayouts/slideLayout22.xml" Type="http://schemas.openxmlformats.org/officeDocument/2006/relationships/slideLayout"/><Relationship Id="rId4" Target="../slideLayouts/slideLayout23.xml" Type="http://schemas.openxmlformats.org/officeDocument/2006/relationships/slideLayout"/><Relationship Id="rId5" Target="../slideLayouts/slideLayout24.xml" Type="http://schemas.openxmlformats.org/officeDocument/2006/relationships/slideLayout"/><Relationship Id="rId6" Target="../slideLayouts/slideLayout25.xml" Type="http://schemas.openxmlformats.org/officeDocument/2006/relationships/slideLayout"/><Relationship Id="rId7" Target="../slideLayouts/slideLayout26.xml" Type="http://schemas.openxmlformats.org/officeDocument/2006/relationships/slideLayout"/><Relationship Id="rId8" Target="../slideLayouts/slideLayout27.xml" Type="http://schemas.openxmlformats.org/officeDocument/2006/relationships/slideLayout"/><Relationship Id="rId9" Target="../slideLayouts/slideLayout2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7" name="TextBox 15"/>
          <p:cNvSpPr txBox="1"/>
          <p:nvPr userDrawn="1"/>
        </p:nvSpPr>
        <p:spPr>
          <a:xfrm>
            <a:off x="8905790" y="5999798"/>
            <a:ext cx="671347" cy="307777"/>
          </a:xfrm>
          <a:prstGeom prst="rect">
            <a:avLst/>
          </a:prstGeom>
          <a:noFill/>
        </p:spPr>
        <p:txBody>
          <a:bodyPr wrap="square" rtlCol="0">
            <a:spAutoFit/>
          </a:bodyPr>
          <a:lstStyle/>
          <a:p>
            <a:pPr algn="ctr"/>
            <a:fld id="{2EEF1883-7A0E-4F66-9932-E581691AD397}" type="slidenum">
              <a:rPr lang="zh-CN" altLang="en-US" sz="1400" b="0" smtClean="0">
                <a:solidFill>
                  <a:schemeClr val="bg1"/>
                </a:solidFill>
                <a:latin typeface="微软雅黑 Light" panose="020b0502040204020203" pitchFamily="34" charset="-122"/>
                <a:ea typeface="微软雅黑 Light" panose="020b0502040204020203" pitchFamily="34" charset="-122"/>
              </a:rPr>
              <a:pPr algn="ctr"/>
              <a:t>1</a:t>
            </a:fld>
            <a:r>
              <a:rPr lang="zh-CN" altLang="en-US" sz="1400" b="0">
                <a:solidFill>
                  <a:schemeClr val="bg1"/>
                </a:solidFill>
                <a:latin typeface="微软雅黑 Light" panose="020b0502040204020203" pitchFamily="34" charset="-122"/>
                <a:ea typeface="微软雅黑 Light" panose="020b0502040204020203" pitchFamily="34" charset="-122"/>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26" r:id="rId6"/>
    <p:sldLayoutId id="2147483729" r:id="rId7"/>
    <p:sldLayoutId id="2147483730" r:id="rId8"/>
    <p:sldLayoutId id="2147483715" r:id="rId9"/>
    <p:sldLayoutId id="2147483716" r:id="rId10"/>
    <p:sldLayoutId id="2147483718" r:id="rId11"/>
    <p:sldLayoutId id="2147483719" r:id="rId12"/>
    <p:sldLayoutId id="2147483724" r:id="rId13"/>
    <p:sldLayoutId id="2147483735" r:id="rId14"/>
    <p:sldLayoutId id="2147483736" r:id="rId15"/>
    <p:sldLayoutId id="2147483737" r:id="rId16"/>
    <p:sldLayoutId id="2147483738" r:id="rId17"/>
    <p:sldLayoutId id="2147483739" r:id="rId18"/>
    <p:sldLayoutId id="2147483740" r:id="rId19"/>
  </p:sldLayoutIdLst>
  <p:transition spd="slow">
    <p:wipe/>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2020/3/9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066947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tags/tag14.xml" Type="http://schemas.openxmlformats.org/officeDocument/2006/relationships/tags"/><Relationship Id="rId4" Target="../tags/tag15.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tags/tag16.xml" Type="http://schemas.openxmlformats.org/officeDocument/2006/relationships/tags"/><Relationship Id="rId4" Target="../tags/tag1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 Id="rId3" Target="../tags/tag18.xml" Type="http://schemas.openxmlformats.org/officeDocument/2006/relationships/tags"/><Relationship Id="rId4" Target="../tags/tag19.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tags/tag20.xml" Type="http://schemas.openxmlformats.org/officeDocument/2006/relationships/tags"/><Relationship Id="rId4" Target="../tags/tag21.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3.png" Type="http://schemas.openxmlformats.org/officeDocument/2006/relationships/image"/><Relationship Id="rId4" Target="../tags/tag22.xml" Type="http://schemas.openxmlformats.org/officeDocument/2006/relationships/tags"/><Relationship Id="rId5" Target="../tags/tag23.xml" Type="http://schemas.openxmlformats.org/officeDocument/2006/relationships/tags"/><Relationship Id="rId6"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tags/tag24.xml" Type="http://schemas.openxmlformats.org/officeDocument/2006/relationships/tags"/><Relationship Id="rId4" Target="../tags/tag25.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5.png" Type="http://schemas.openxmlformats.org/officeDocument/2006/relationships/image"/><Relationship Id="rId4" Target="../media/image16.wdp" Type="http://schemas.microsoft.com/office/2007/relationships/hdphoto"/><Relationship Id="rId5" Target="../media/image17.wdp" Type="http://schemas.microsoft.com/office/2007/relationships/hdphoto"/><Relationship Id="rId6" Target="../media/image18.wdp" Type="http://schemas.microsoft.com/office/2007/relationships/hdphoto"/><Relationship Id="rId7" Target="../media/image19.wdp" Type="http://schemas.microsoft.com/office/2007/relationships/hdphoto"/><Relationship Id="rId8" Target="../tags/tag26.xml" Type="http://schemas.openxmlformats.org/officeDocument/2006/relationships/tags"/><Relationship Id="rId9" Target="../tags/tag27.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charts/chart1.xml" Type="http://schemas.openxmlformats.org/officeDocument/2006/relationships/chart"/><Relationship Id="rId4" Target="../tags/tag28.xml" Type="http://schemas.openxmlformats.org/officeDocument/2006/relationships/tags"/><Relationship Id="rId5" Target="../tags/tag29.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tags/tag30.xml" Type="http://schemas.openxmlformats.org/officeDocument/2006/relationships/tags"/><Relationship Id="rId4" Target="../tags/tag31.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tags/tag32.xml" Type="http://schemas.openxmlformats.org/officeDocument/2006/relationships/tags"/><Relationship Id="rId4" Target="../tags/tag33.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0.jpeg" Type="http://schemas.openxmlformats.org/officeDocument/2006/relationships/image"/><Relationship Id="rId4" Target="../media/image21.png" Type="http://schemas.openxmlformats.org/officeDocument/2006/relationships/image"/><Relationship Id="rId5" Target="../tags/tag34.xml" Type="http://schemas.openxmlformats.org/officeDocument/2006/relationships/tags"/><Relationship Id="rId6" Target="../tags/tag35.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tags/tag36.xml" Type="http://schemas.openxmlformats.org/officeDocument/2006/relationships/tags"/><Relationship Id="rId4" Target="../tags/tag37.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tags/tag38.xml" Type="http://schemas.openxmlformats.org/officeDocument/2006/relationships/tags"/><Relationship Id="rId4" Target="../tags/tag39.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tags/tag40.xml" Type="http://schemas.openxmlformats.org/officeDocument/2006/relationships/tags"/><Relationship Id="rId4" Target="../tags/tag41.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6" Target="../media/image25.jpeg" Type="http://schemas.openxmlformats.org/officeDocument/2006/relationships/image"/><Relationship Id="rId7" Target="../tags/tag42.xml" Type="http://schemas.openxmlformats.org/officeDocument/2006/relationships/tags"/><Relationship Id="rId8" Target="../tags/tag43.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tags/tag44.xml" Type="http://schemas.openxmlformats.org/officeDocument/2006/relationships/tags"/><Relationship Id="rId4" Target="../tags/tag45.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5.png" Type="http://schemas.openxmlformats.org/officeDocument/2006/relationships/image"/><Relationship Id="rId4" Target="../media/image26.wdp" Type="http://schemas.microsoft.com/office/2007/relationships/hdphoto"/><Relationship Id="rId5" Target="../media/image27.wdp" Type="http://schemas.microsoft.com/office/2007/relationships/hdphoto"/><Relationship Id="rId6" Target="../tags/tag46.xml" Type="http://schemas.openxmlformats.org/officeDocument/2006/relationships/tags"/><Relationship Id="rId7" Target="../tags/tag47.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tags/tag48.xml" Type="http://schemas.openxmlformats.org/officeDocument/2006/relationships/tags"/><Relationship Id="rId4" Target="../tags/tag49.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tags/tag50.xml" Type="http://schemas.openxmlformats.org/officeDocument/2006/relationships/tags"/><Relationship Id="rId4" Target="../tags/tag51.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1.xml" Type="http://schemas.openxmlformats.org/officeDocument/2006/relationships/notesSlide"/><Relationship Id="rId3" Target="../media/image28.jpe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 Id="rId7" Target="../tags/tag52.xml" Type="http://schemas.openxmlformats.org/officeDocument/2006/relationships/tags"/><Relationship Id="rId8" Target="../tags/tag53.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 Id="rId3" Target="../tags/tag54.xml" Type="http://schemas.openxmlformats.org/officeDocument/2006/relationships/tags"/><Relationship Id="rId4" Target="../tags/tag55.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 Id="rId5" Target="../tags/tag56.xml" Type="http://schemas.openxmlformats.org/officeDocument/2006/relationships/tags"/><Relationship Id="rId6" Target="../tags/tag57.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tags/tag58.xml" Type="http://schemas.openxmlformats.org/officeDocument/2006/relationships/tags"/><Relationship Id="rId4" Target="../tags/tag59.xml" Type="http://schemas.openxmlformats.org/officeDocument/2006/relationships/tags"/></Relationships>
</file>

<file path=ppt/slides/_rels/slide35.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35.xml" Type="http://schemas.openxmlformats.org/officeDocument/2006/relationships/notesSlide"/><Relationship Id="rId3" Target="../media/image1.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 Id="rId3" Target="../charts/chart2.xml" Type="http://schemas.openxmlformats.org/officeDocument/2006/relationships/chart"/><Relationship Id="rId4" Target="../tags/tag60.xml" Type="http://schemas.openxmlformats.org/officeDocument/2006/relationships/tags"/><Relationship Id="rId5" Target="../tags/tag61.xml" Type="http://schemas.openxmlformats.org/officeDocument/2006/relationships/tags"/></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 Id="rId6" Target="../tags/tag62.xml" Type="http://schemas.openxmlformats.org/officeDocument/2006/relationships/tags"/><Relationship Id="rId7" Target="../tags/tag63.xml" Type="http://schemas.openxmlformats.org/officeDocument/2006/relationships/tags"/></Relationships>
</file>

<file path=ppt/slides/_rels/slide3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8.xml" Type="http://schemas.openxmlformats.org/officeDocument/2006/relationships/notesSlide"/><Relationship Id="rId3" Target="../tags/tag64.xml" Type="http://schemas.openxmlformats.org/officeDocument/2006/relationships/tags"/><Relationship Id="rId4" Target="../tags/tag65.xml" Type="http://schemas.openxmlformats.org/officeDocument/2006/relationships/tags"/></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9.xml" Type="http://schemas.openxmlformats.org/officeDocument/2006/relationships/notesSlide"/><Relationship Id="rId3" Target="../tags/tag66.xml" Type="http://schemas.openxmlformats.org/officeDocument/2006/relationships/tags"/><Relationship Id="rId4" Target="../tags/tag67.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tags/tag2.xml" Type="http://schemas.openxmlformats.org/officeDocument/2006/relationships/tags"/><Relationship Id="rId5" Target="../tags/tag3.xml" Type="http://schemas.openxmlformats.org/officeDocument/2006/relationships/tags"/></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0.xml" Type="http://schemas.openxmlformats.org/officeDocument/2006/relationships/notesSlide"/><Relationship Id="rId3" Target="../tags/tag68.xml" Type="http://schemas.openxmlformats.org/officeDocument/2006/relationships/tags"/><Relationship Id="rId4" Target="../tags/tag69.xml" Type="http://schemas.openxmlformats.org/officeDocument/2006/relationships/tags"/></Relationships>
</file>

<file path=ppt/slides/_rels/slide41.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41.xml" Type="http://schemas.openxmlformats.org/officeDocument/2006/relationships/notesSlide"/><Relationship Id="rId3" Target="../media/image1.jpeg" Type="http://schemas.openxmlformats.org/officeDocument/2006/relationships/image"/><Relationship Id="rId4" Target="../tags/tag70.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 Id="rId4" Target="../tags/tag4.xml" Type="http://schemas.openxmlformats.org/officeDocument/2006/relationships/tags"/><Relationship Id="rId5" Target="../tags/tag5.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tags/tag6.xml" Type="http://schemas.openxmlformats.org/officeDocument/2006/relationships/tags"/><Relationship Id="rId8" Target="../tags/tag7.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tags/tag8.xml" Type="http://schemas.openxmlformats.org/officeDocument/2006/relationships/tags"/><Relationship Id="rId8" Target="../tags/tag9.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 Id="rId3" Target="../tags/tag10.xml" Type="http://schemas.openxmlformats.org/officeDocument/2006/relationships/tags"/><Relationship Id="rId4" Target="../tags/tag11.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tags/tag12.xml" Type="http://schemas.openxmlformats.org/officeDocument/2006/relationships/tags"/><Relationship Id="rId4" Target="../tags/tag13.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4364"/>
            <a:ext cx="9144000" cy="5139136"/>
          </a:xfrm>
          <a:prstGeom prst="rect">
            <a:avLst/>
          </a:prstGeom>
        </p:spPr>
      </p:pic>
      <p:sp>
        <p:nvSpPr>
          <p:cNvPr id="3" name="矩形 2"/>
          <p:cNvSpPr/>
          <p:nvPr/>
        </p:nvSpPr>
        <p:spPr>
          <a:xfrm>
            <a:off x="1837291" y="1099399"/>
            <a:ext cx="5469418" cy="2949067"/>
          </a:xfrm>
          <a:prstGeom prst="rect">
            <a:avLst/>
          </a:prstGeom>
          <a:gradFill>
            <a:gsLst>
              <a:gs pos="11000">
                <a:srgbClr val="2B3649"/>
              </a:gs>
              <a:gs pos="100000">
                <a:srgbClr val="3B4A62"/>
              </a:gs>
            </a:gsLst>
            <a:lin ang="2700000" scaled="0"/>
          </a:gra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 name="文本框 3"/>
          <p:cNvSpPr txBox="1"/>
          <p:nvPr/>
        </p:nvSpPr>
        <p:spPr>
          <a:xfrm>
            <a:off x="2239372" y="2223209"/>
            <a:ext cx="4852429" cy="685800"/>
          </a:xfrm>
          <a:prstGeom prst="rect">
            <a:avLst/>
          </a:prstGeom>
          <a:noFill/>
        </p:spPr>
        <p:txBody>
          <a:bodyPr rtlCol="0" wrap="square">
            <a:spAutoFit/>
            <a:scene3d>
              <a:camera prst="orthographicFront"/>
              <a:lightRig dir="t" rig="threePt"/>
            </a:scene3d>
            <a:sp3d contourW="12700"/>
          </a:bodyPr>
          <a:lstStyle/>
          <a:p>
            <a:pPr>
              <a:defRPr/>
            </a:pPr>
            <a:r>
              <a:rPr altLang="en-US" b="1" lang="zh-CN" sz="3900">
                <a:solidFill>
                  <a:schemeClr val="bg1"/>
                </a:solidFill>
                <a:latin charset="-122" panose="02010601030101010101" pitchFamily="2" typeface="方正黑体简体"/>
                <a:ea charset="-122" panose="02010601030101010101" pitchFamily="2" typeface="方正黑体简体"/>
              </a:rPr>
              <a:t>大气简约创业计划书</a:t>
            </a:r>
          </a:p>
        </p:txBody>
      </p:sp>
      <p:sp>
        <p:nvSpPr>
          <p:cNvPr id="5" name="文本框 4"/>
          <p:cNvSpPr txBox="1"/>
          <p:nvPr/>
        </p:nvSpPr>
        <p:spPr>
          <a:xfrm>
            <a:off x="2239373" y="2823347"/>
            <a:ext cx="4162362" cy="420624"/>
          </a:xfrm>
          <a:prstGeom prst="rect">
            <a:avLst/>
          </a:prstGeom>
          <a:noFill/>
        </p:spPr>
        <p:txBody>
          <a:bodyPr rtlCol="0" wrap="square">
            <a:spAutoFit/>
            <a:scene3d>
              <a:camera prst="orthographicFront"/>
              <a:lightRig dir="t" rig="threePt"/>
            </a:scene3d>
            <a:sp3d contourW="12700"/>
          </a:bodyPr>
          <a:lstStyle/>
          <a:p>
            <a:pPr>
              <a:lnSpc>
                <a:spcPct val="120000"/>
              </a:lnSpc>
              <a:defRPr/>
            </a:pPr>
            <a:r>
              <a:rPr altLang="zh-CN" lang="en-US" sz="900">
                <a:solidFill>
                  <a:schemeClr val="bg1"/>
                </a:solidFill>
                <a:latin typeface="微软雅黑"/>
                <a:ea typeface="微软雅黑"/>
              </a:rPr>
              <a:t>print the presentation and make it into a film to be used in a wider fieldprint the presentation to be wider field</a:t>
            </a:r>
          </a:p>
        </p:txBody>
      </p:sp>
      <p:sp>
        <p:nvSpPr>
          <p:cNvPr id="6" name="文本框 5"/>
          <p:cNvSpPr txBox="1"/>
          <p:nvPr/>
        </p:nvSpPr>
        <p:spPr>
          <a:xfrm>
            <a:off x="2239373" y="1369031"/>
            <a:ext cx="1854325" cy="1005840"/>
          </a:xfrm>
          <a:prstGeom prst="rect">
            <a:avLst/>
          </a:prstGeom>
          <a:noFill/>
        </p:spPr>
        <p:txBody>
          <a:bodyPr rtlCol="0" wrap="square">
            <a:spAutoFit/>
            <a:scene3d>
              <a:camera prst="orthographicFront"/>
              <a:lightRig dir="t" rig="threePt"/>
            </a:scene3d>
            <a:sp3d contourW="12700"/>
          </a:bodyPr>
          <a:lstStyle/>
          <a:p>
            <a:pPr>
              <a:defRPr/>
            </a:pPr>
            <a:r>
              <a:rPr altLang="zh-CN" b="1" lang="en-US" sz="6000">
                <a:solidFill>
                  <a:schemeClr val="bg1">
                    <a:lumMod val="95000"/>
                  </a:schemeClr>
                </a:solidFill>
                <a:latin charset="-122" panose="02020300000000000000" pitchFamily="18" typeface="Adobe 宋体 Std L"/>
                <a:ea charset="-122" panose="02020300000000000000" pitchFamily="18" typeface="Adobe 宋体 Std L"/>
              </a:rPr>
              <a:t>2020</a:t>
            </a:r>
          </a:p>
        </p:txBody>
      </p:sp>
      <p:sp>
        <p:nvSpPr>
          <p:cNvPr id="7" name="PA_圆角矩形 31"/>
          <p:cNvSpPr/>
          <p:nvPr>
            <p:custDataLst>
              <p:tags r:id="rId4"/>
            </p:custDataLst>
          </p:nvPr>
        </p:nvSpPr>
        <p:spPr>
          <a:xfrm>
            <a:off x="2339328" y="3463180"/>
            <a:ext cx="983590" cy="174676"/>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
                <a:solidFill>
                  <a:srgbClr val="223762"/>
                </a:solidFill>
                <a:latin charset="-122" panose="02010601030101010101" pitchFamily="2" typeface="方正黑体简体"/>
                <a:ea charset="-122" panose="02010601030101010101" pitchFamily="2" typeface="方正黑体简体"/>
              </a:rPr>
              <a:t>XX网络科技公司</a:t>
            </a:r>
          </a:p>
        </p:txBody>
      </p:sp>
      <p:sp>
        <p:nvSpPr>
          <p:cNvPr id="9" name="矩形 8"/>
          <p:cNvSpPr/>
          <p:nvPr/>
        </p:nvSpPr>
        <p:spPr>
          <a:xfrm>
            <a:off x="2009994" y="1283525"/>
            <a:ext cx="5124012" cy="2580814"/>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 name="文本框 9"/>
          <p:cNvSpPr txBox="1"/>
          <p:nvPr/>
        </p:nvSpPr>
        <p:spPr>
          <a:xfrm>
            <a:off x="3782775" y="1868805"/>
            <a:ext cx="3025988" cy="396240"/>
          </a:xfrm>
          <a:prstGeom prst="rect">
            <a:avLst/>
          </a:prstGeom>
          <a:noFill/>
        </p:spPr>
        <p:txBody>
          <a:bodyPr rtlCol="0" wrap="square">
            <a:spAutoFit/>
            <a:scene3d>
              <a:camera prst="orthographicFront"/>
              <a:lightRig dir="t" rig="threePt"/>
            </a:scene3d>
            <a:sp3d contourW="12700"/>
          </a:bodyPr>
          <a:lstStyle/>
          <a:p>
            <a:pPr>
              <a:defRPr/>
            </a:pPr>
            <a:r>
              <a:rPr altLang="zh-CN" b="1" lang="en-US" sz="2000">
                <a:solidFill>
                  <a:schemeClr val="bg1">
                    <a:lumMod val="95000"/>
                  </a:schemeClr>
                </a:solidFill>
                <a:latin charset="-122" panose="02020300000000000000" pitchFamily="18" typeface="Adobe 宋体 Std L"/>
                <a:ea charset="-122" panose="02020300000000000000" pitchFamily="18" typeface="Adobe 宋体 Std L"/>
              </a:rPr>
              <a:t>BUSINESS PLAN</a:t>
            </a:r>
          </a:p>
        </p:txBody>
      </p:sp>
    </p:spTree>
    <p:extLst>
      <p:ext uri="{BB962C8B-B14F-4D97-AF65-F5344CB8AC3E}">
        <p14:creationId val="788943020"/>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21" presetSubtype="8">
                                  <p:stCondLst>
                                    <p:cond delay="0"/>
                                  </p:stCondLst>
                                  <p:childTnLst>
                                    <p:set>
                                      <p:cBhvr>
                                        <p:cTn dur="1" fill="hold" id="11">
                                          <p:stCondLst>
                                            <p:cond delay="0"/>
                                          </p:stCondLst>
                                        </p:cTn>
                                        <p:tgtEl>
                                          <p:spTgt spid="9"/>
                                        </p:tgtEl>
                                        <p:attrNameLst>
                                          <p:attrName>style.visibility</p:attrName>
                                        </p:attrNameLst>
                                      </p:cBhvr>
                                      <p:to>
                                        <p:strVal val="visible"/>
                                      </p:to>
                                    </p:set>
                                    <p:animEffect filter="wheel(8)" transition="in">
                                      <p:cBhvr>
                                        <p:cTn dur="750" id="12"/>
                                        <p:tgtEl>
                                          <p:spTgt spid="9"/>
                                        </p:tgtEl>
                                      </p:cBhvr>
                                    </p:animEffect>
                                  </p:childTnLst>
                                </p:cTn>
                              </p:par>
                            </p:childTnLst>
                          </p:cTn>
                        </p:par>
                        <p:par>
                          <p:cTn fill="hold" id="13" nodeType="afterGroup">
                            <p:stCondLst>
                              <p:cond delay="750"/>
                            </p:stCondLst>
                            <p:childTnLst>
                              <p:par>
                                <p:cTn fill="hold" grpId="0" id="14" nodeType="afterEffect" presetClass="entr" presetID="2" presetSubtype="2">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1+#ppt_w/2"/>
                                          </p:val>
                                        </p:tav>
                                        <p:tav tm="100000">
                                          <p:val>
                                            <p:strVal val="#ppt_x"/>
                                          </p:val>
                                        </p:tav>
                                      </p:tavLst>
                                    </p:anim>
                                    <p:anim calcmode="lin" valueType="num">
                                      <p:cBhvr additive="base">
                                        <p:cTn dur="500" fill="hold" id="17"/>
                                        <p:tgtEl>
                                          <p:spTgt spid="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250"/>
                            </p:stCondLst>
                            <p:childTnLst>
                              <p:par>
                                <p:cTn fill="hold" grpId="0" id="19" nodeType="afterEffect" presetClass="entr" presetID="2" presetSubtype="2">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1+#ppt_w/2"/>
                                          </p:val>
                                        </p:tav>
                                        <p:tav tm="100000">
                                          <p:val>
                                            <p:strVal val="#ppt_x"/>
                                          </p:val>
                                        </p:tav>
                                      </p:tavLst>
                                    </p:anim>
                                    <p:anim calcmode="lin" valueType="num">
                                      <p:cBhvr additive="base">
                                        <p:cTn dur="500" fill="hold" id="22"/>
                                        <p:tgtEl>
                                          <p:spTgt spid="10"/>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750"/>
                            </p:stCondLst>
                            <p:childTnLst>
                              <p:par>
                                <p:cTn fill="hold" grpId="0" id="24" nodeType="afterEffect" presetClass="entr" presetID="2" presetSubtype="4">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500" fill="hold" id="26"/>
                                        <p:tgtEl>
                                          <p:spTgt spid="4"/>
                                        </p:tgtEl>
                                        <p:attrNameLst>
                                          <p:attrName>ppt_x</p:attrName>
                                        </p:attrNameLst>
                                      </p:cBhvr>
                                      <p:tavLst>
                                        <p:tav tm="0">
                                          <p:val>
                                            <p:strVal val="#ppt_x"/>
                                          </p:val>
                                        </p:tav>
                                        <p:tav tm="100000">
                                          <p:val>
                                            <p:strVal val="#ppt_x"/>
                                          </p:val>
                                        </p:tav>
                                      </p:tavLst>
                                    </p:anim>
                                    <p:anim calcmode="lin" valueType="num">
                                      <p:cBhvr additive="base">
                                        <p:cTn dur="500" fill="hold" id="27"/>
                                        <p:tgtEl>
                                          <p:spTgt spid="4"/>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250"/>
                            </p:stCondLst>
                            <p:childTnLst>
                              <p:par>
                                <p:cTn fill="hold" grpId="0" id="29" nodeType="afterEffect" presetClass="entr" presetID="22" presetSubtype="8">
                                  <p:stCondLst>
                                    <p:cond delay="0"/>
                                  </p:stCondLst>
                                  <p:childTnLst>
                                    <p:set>
                                      <p:cBhvr>
                                        <p:cTn dur="1" fill="hold" id="30">
                                          <p:stCondLst>
                                            <p:cond delay="0"/>
                                          </p:stCondLst>
                                        </p:cTn>
                                        <p:tgtEl>
                                          <p:spTgt spid="5"/>
                                        </p:tgtEl>
                                        <p:attrNameLst>
                                          <p:attrName>style.visibility</p:attrName>
                                        </p:attrNameLst>
                                      </p:cBhvr>
                                      <p:to>
                                        <p:strVal val="visible"/>
                                      </p:to>
                                    </p:set>
                                    <p:animEffect filter="wipe(left)" transition="in">
                                      <p:cBhvr>
                                        <p:cTn dur="500" id="31"/>
                                        <p:tgtEl>
                                          <p:spTgt spid="5"/>
                                        </p:tgtEl>
                                      </p:cBhvr>
                                    </p:animEffect>
                                  </p:childTnLst>
                                </p:cTn>
                              </p:par>
                              <p:par>
                                <p:cTn fill="hold" grpId="0" id="32" nodeType="withEffect" presetClass="entr" presetID="53" presetSubtype="0">
                                  <p:stCondLst>
                                    <p:cond delay="750"/>
                                  </p:stCondLst>
                                  <p:childTnLst>
                                    <p:set>
                                      <p:cBhvr>
                                        <p:cTn dur="1" fill="hold" id="33">
                                          <p:stCondLst>
                                            <p:cond delay="0"/>
                                          </p:stCondLst>
                                        </p:cTn>
                                        <p:tgtEl>
                                          <p:spTgt spid="7"/>
                                        </p:tgtEl>
                                        <p:attrNameLst>
                                          <p:attrName>style.visibility</p:attrName>
                                        </p:attrNameLst>
                                      </p:cBhvr>
                                      <p:to>
                                        <p:strVal val="visible"/>
                                      </p:to>
                                    </p:set>
                                    <p:anim calcmode="lin" valueType="num">
                                      <p:cBhvr>
                                        <p:cTn dur="500" fill="hold" id="34"/>
                                        <p:tgtEl>
                                          <p:spTgt spid="7"/>
                                        </p:tgtEl>
                                        <p:attrNameLst>
                                          <p:attrName>ppt_w</p:attrName>
                                        </p:attrNameLst>
                                      </p:cBhvr>
                                      <p:tavLst>
                                        <p:tav tm="0">
                                          <p:val>
                                            <p:fltVal val="0"/>
                                          </p:val>
                                        </p:tav>
                                        <p:tav tm="100000">
                                          <p:val>
                                            <p:strVal val="#ppt_w"/>
                                          </p:val>
                                        </p:tav>
                                      </p:tavLst>
                                    </p:anim>
                                    <p:anim calcmode="lin" valueType="num">
                                      <p:cBhvr>
                                        <p:cTn dur="500" fill="hold" id="35"/>
                                        <p:tgtEl>
                                          <p:spTgt spid="7"/>
                                        </p:tgtEl>
                                        <p:attrNameLst>
                                          <p:attrName>ppt_h</p:attrName>
                                        </p:attrNameLst>
                                      </p:cBhvr>
                                      <p:tavLst>
                                        <p:tav tm="0">
                                          <p:val>
                                            <p:fltVal val="0"/>
                                          </p:val>
                                        </p:tav>
                                        <p:tav tm="100000">
                                          <p:val>
                                            <p:strVal val="#ppt_h"/>
                                          </p:val>
                                        </p:tav>
                                      </p:tavLst>
                                    </p:anim>
                                    <p:animEffect filter="fade" transition="in">
                                      <p:cBhvr>
                                        <p:cTn dur="500" id="36"/>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9"/>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Freeform 6"/>
          <p:cNvSpPr/>
          <p:nvPr/>
        </p:nvSpPr>
        <p:spPr bwMode="auto">
          <a:xfrm>
            <a:off x="1315103" y="1357129"/>
            <a:ext cx="1352590" cy="1352234"/>
          </a:xfrm>
          <a:custGeom>
            <a:gdLst>
              <a:gd fmla="*/ 1902 w 3805" name="T0"/>
              <a:gd fmla="*/ 3804 h 3804" name="T1"/>
              <a:gd fmla="*/ 0 w 3805" name="T2"/>
              <a:gd fmla="*/ 1902 h 3804" name="T3"/>
              <a:gd fmla="*/ 1902 w 3805" name="T4"/>
              <a:gd fmla="*/ 0 h 3804" name="T5"/>
              <a:gd fmla="*/ 3805 w 3805" name="T6"/>
              <a:gd fmla="*/ 1902 h 3804" name="T7"/>
              <a:gd fmla="*/ 1902 w 3805" name="T8"/>
              <a:gd fmla="*/ 3804 h 3804" name="T9"/>
            </a:gdLst>
            <a:cxnLst>
              <a:cxn ang="0">
                <a:pos x="T0" y="T1"/>
              </a:cxn>
              <a:cxn ang="0">
                <a:pos x="T2" y="T3"/>
              </a:cxn>
              <a:cxn ang="0">
                <a:pos x="T4" y="T5"/>
              </a:cxn>
              <a:cxn ang="0">
                <a:pos x="T6" y="T7"/>
              </a:cxn>
              <a:cxn ang="0">
                <a:pos x="T8" y="T9"/>
              </a:cxn>
            </a:cxnLst>
            <a:rect b="b" l="0" r="r" t="0"/>
            <a:pathLst>
              <a:path h="3804" w="3804">
                <a:moveTo>
                  <a:pt x="1902" y="3804"/>
                </a:moveTo>
                <a:lnTo>
                  <a:pt x="0" y="1902"/>
                </a:lnTo>
                <a:lnTo>
                  <a:pt x="1902" y="0"/>
                </a:lnTo>
                <a:lnTo>
                  <a:pt x="3805" y="1902"/>
                </a:lnTo>
                <a:lnTo>
                  <a:pt x="1902" y="3804"/>
                </a:lnTo>
                <a:close/>
              </a:path>
            </a:pathLst>
          </a:custGeom>
          <a:gradFill>
            <a:gsLst>
              <a:gs pos="11000">
                <a:srgbClr val="2B3649"/>
              </a:gs>
              <a:gs pos="100000">
                <a:srgbClr val="3B4A62"/>
              </a:gs>
            </a:gsLst>
            <a:lin ang="27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Freeform 6"/>
          <p:cNvSpPr/>
          <p:nvPr/>
        </p:nvSpPr>
        <p:spPr bwMode="auto">
          <a:xfrm>
            <a:off x="1315103" y="1654841"/>
            <a:ext cx="1352590" cy="1352234"/>
          </a:xfrm>
          <a:custGeom>
            <a:gdLst>
              <a:gd fmla="*/ 1902 w 3805" name="T0"/>
              <a:gd fmla="*/ 3804 h 3804" name="T1"/>
              <a:gd fmla="*/ 0 w 3805" name="T2"/>
              <a:gd fmla="*/ 1902 h 3804" name="T3"/>
              <a:gd fmla="*/ 1902 w 3805" name="T4"/>
              <a:gd fmla="*/ 0 h 3804" name="T5"/>
              <a:gd fmla="*/ 3805 w 3805" name="T6"/>
              <a:gd fmla="*/ 1902 h 3804" name="T7"/>
              <a:gd fmla="*/ 1902 w 3805" name="T8"/>
              <a:gd fmla="*/ 3804 h 3804" name="T9"/>
            </a:gdLst>
            <a:cxnLst>
              <a:cxn ang="0">
                <a:pos x="T0" y="T1"/>
              </a:cxn>
              <a:cxn ang="0">
                <a:pos x="T2" y="T3"/>
              </a:cxn>
              <a:cxn ang="0">
                <a:pos x="T4" y="T5"/>
              </a:cxn>
              <a:cxn ang="0">
                <a:pos x="T6" y="T7"/>
              </a:cxn>
              <a:cxn ang="0">
                <a:pos x="T8" y="T9"/>
              </a:cxn>
            </a:cxnLst>
            <a:rect b="b" l="0" r="r" t="0"/>
            <a:pathLst>
              <a:path h="3804" w="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 name="Freeform 6"/>
          <p:cNvSpPr/>
          <p:nvPr/>
        </p:nvSpPr>
        <p:spPr bwMode="auto">
          <a:xfrm>
            <a:off x="3037637" y="1357129"/>
            <a:ext cx="1352590" cy="1352234"/>
          </a:xfrm>
          <a:custGeom>
            <a:gdLst>
              <a:gd fmla="*/ 1902 w 3805" name="T0"/>
              <a:gd fmla="*/ 3804 h 3804" name="T1"/>
              <a:gd fmla="*/ 0 w 3805" name="T2"/>
              <a:gd fmla="*/ 1902 h 3804" name="T3"/>
              <a:gd fmla="*/ 1902 w 3805" name="T4"/>
              <a:gd fmla="*/ 0 h 3804" name="T5"/>
              <a:gd fmla="*/ 3805 w 3805" name="T6"/>
              <a:gd fmla="*/ 1902 h 3804" name="T7"/>
              <a:gd fmla="*/ 1902 w 3805" name="T8"/>
              <a:gd fmla="*/ 3804 h 3804" name="T9"/>
            </a:gdLst>
            <a:cxnLst>
              <a:cxn ang="0">
                <a:pos x="T0" y="T1"/>
              </a:cxn>
              <a:cxn ang="0">
                <a:pos x="T2" y="T3"/>
              </a:cxn>
              <a:cxn ang="0">
                <a:pos x="T4" y="T5"/>
              </a:cxn>
              <a:cxn ang="0">
                <a:pos x="T6" y="T7"/>
              </a:cxn>
              <a:cxn ang="0">
                <a:pos x="T8" y="T9"/>
              </a:cxn>
            </a:cxnLst>
            <a:rect b="b" l="0" r="r" t="0"/>
            <a:pathLst>
              <a:path h="3804" w="3804">
                <a:moveTo>
                  <a:pt x="1902" y="3804"/>
                </a:moveTo>
                <a:lnTo>
                  <a:pt x="0" y="1902"/>
                </a:lnTo>
                <a:lnTo>
                  <a:pt x="1902" y="0"/>
                </a:lnTo>
                <a:lnTo>
                  <a:pt x="3805" y="1902"/>
                </a:lnTo>
                <a:lnTo>
                  <a:pt x="1902" y="3804"/>
                </a:lnTo>
                <a:close/>
              </a:path>
            </a:pathLst>
          </a:custGeom>
          <a:gradFill>
            <a:gsLst>
              <a:gs pos="11000">
                <a:srgbClr val="2B3649"/>
              </a:gs>
              <a:gs pos="100000">
                <a:srgbClr val="3B4A62"/>
              </a:gs>
            </a:gsLst>
            <a:lin ang="27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8" name="Freeform 6"/>
          <p:cNvSpPr/>
          <p:nvPr/>
        </p:nvSpPr>
        <p:spPr bwMode="auto">
          <a:xfrm>
            <a:off x="3037637" y="1654841"/>
            <a:ext cx="1352590" cy="1352234"/>
          </a:xfrm>
          <a:custGeom>
            <a:gdLst>
              <a:gd fmla="*/ 1902 w 3805" name="T0"/>
              <a:gd fmla="*/ 3804 h 3804" name="T1"/>
              <a:gd fmla="*/ 0 w 3805" name="T2"/>
              <a:gd fmla="*/ 1902 h 3804" name="T3"/>
              <a:gd fmla="*/ 1902 w 3805" name="T4"/>
              <a:gd fmla="*/ 0 h 3804" name="T5"/>
              <a:gd fmla="*/ 3805 w 3805" name="T6"/>
              <a:gd fmla="*/ 1902 h 3804" name="T7"/>
              <a:gd fmla="*/ 1902 w 3805" name="T8"/>
              <a:gd fmla="*/ 3804 h 3804" name="T9"/>
            </a:gdLst>
            <a:cxnLst>
              <a:cxn ang="0">
                <a:pos x="T0" y="T1"/>
              </a:cxn>
              <a:cxn ang="0">
                <a:pos x="T2" y="T3"/>
              </a:cxn>
              <a:cxn ang="0">
                <a:pos x="T4" y="T5"/>
              </a:cxn>
              <a:cxn ang="0">
                <a:pos x="T6" y="T7"/>
              </a:cxn>
              <a:cxn ang="0">
                <a:pos x="T8" y="T9"/>
              </a:cxn>
            </a:cxnLst>
            <a:rect b="b" l="0" r="r" t="0"/>
            <a:pathLst>
              <a:path h="3804" w="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9" name="Freeform 6"/>
          <p:cNvSpPr/>
          <p:nvPr/>
        </p:nvSpPr>
        <p:spPr bwMode="auto">
          <a:xfrm>
            <a:off x="4758031" y="1357129"/>
            <a:ext cx="1352590" cy="1352234"/>
          </a:xfrm>
          <a:custGeom>
            <a:gdLst>
              <a:gd fmla="*/ 1902 w 3805" name="T0"/>
              <a:gd fmla="*/ 3804 h 3804" name="T1"/>
              <a:gd fmla="*/ 0 w 3805" name="T2"/>
              <a:gd fmla="*/ 1902 h 3804" name="T3"/>
              <a:gd fmla="*/ 1902 w 3805" name="T4"/>
              <a:gd fmla="*/ 0 h 3804" name="T5"/>
              <a:gd fmla="*/ 3805 w 3805" name="T6"/>
              <a:gd fmla="*/ 1902 h 3804" name="T7"/>
              <a:gd fmla="*/ 1902 w 3805" name="T8"/>
              <a:gd fmla="*/ 3804 h 3804" name="T9"/>
            </a:gdLst>
            <a:cxnLst>
              <a:cxn ang="0">
                <a:pos x="T0" y="T1"/>
              </a:cxn>
              <a:cxn ang="0">
                <a:pos x="T2" y="T3"/>
              </a:cxn>
              <a:cxn ang="0">
                <a:pos x="T4" y="T5"/>
              </a:cxn>
              <a:cxn ang="0">
                <a:pos x="T6" y="T7"/>
              </a:cxn>
              <a:cxn ang="0">
                <a:pos x="T8" y="T9"/>
              </a:cxn>
            </a:cxnLst>
            <a:rect b="b" l="0" r="r" t="0"/>
            <a:pathLst>
              <a:path h="3804" w="3804">
                <a:moveTo>
                  <a:pt x="1902" y="3804"/>
                </a:moveTo>
                <a:lnTo>
                  <a:pt x="0" y="1902"/>
                </a:lnTo>
                <a:lnTo>
                  <a:pt x="1902" y="0"/>
                </a:lnTo>
                <a:lnTo>
                  <a:pt x="3805" y="1902"/>
                </a:lnTo>
                <a:lnTo>
                  <a:pt x="1902" y="3804"/>
                </a:lnTo>
                <a:close/>
              </a:path>
            </a:pathLst>
          </a:custGeom>
          <a:gradFill>
            <a:gsLst>
              <a:gs pos="11000">
                <a:srgbClr val="2B3649"/>
              </a:gs>
              <a:gs pos="100000">
                <a:srgbClr val="3B4A62"/>
              </a:gs>
            </a:gsLst>
            <a:lin ang="27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 name="Freeform 6"/>
          <p:cNvSpPr/>
          <p:nvPr/>
        </p:nvSpPr>
        <p:spPr bwMode="auto">
          <a:xfrm>
            <a:off x="4758031" y="1654841"/>
            <a:ext cx="1352590" cy="1352234"/>
          </a:xfrm>
          <a:custGeom>
            <a:gdLst>
              <a:gd fmla="*/ 1902 w 3805" name="T0"/>
              <a:gd fmla="*/ 3804 h 3804" name="T1"/>
              <a:gd fmla="*/ 0 w 3805" name="T2"/>
              <a:gd fmla="*/ 1902 h 3804" name="T3"/>
              <a:gd fmla="*/ 1902 w 3805" name="T4"/>
              <a:gd fmla="*/ 0 h 3804" name="T5"/>
              <a:gd fmla="*/ 3805 w 3805" name="T6"/>
              <a:gd fmla="*/ 1902 h 3804" name="T7"/>
              <a:gd fmla="*/ 1902 w 3805" name="T8"/>
              <a:gd fmla="*/ 3804 h 3804" name="T9"/>
            </a:gdLst>
            <a:cxnLst>
              <a:cxn ang="0">
                <a:pos x="T0" y="T1"/>
              </a:cxn>
              <a:cxn ang="0">
                <a:pos x="T2" y="T3"/>
              </a:cxn>
              <a:cxn ang="0">
                <a:pos x="T4" y="T5"/>
              </a:cxn>
              <a:cxn ang="0">
                <a:pos x="T6" y="T7"/>
              </a:cxn>
              <a:cxn ang="0">
                <a:pos x="T8" y="T9"/>
              </a:cxn>
            </a:cxnLst>
            <a:rect b="b" l="0" r="r" t="0"/>
            <a:pathLst>
              <a:path h="3804" w="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 name="Freeform 6"/>
          <p:cNvSpPr/>
          <p:nvPr/>
        </p:nvSpPr>
        <p:spPr bwMode="auto">
          <a:xfrm>
            <a:off x="6548764" y="1357129"/>
            <a:ext cx="1352590" cy="1352234"/>
          </a:xfrm>
          <a:custGeom>
            <a:gdLst>
              <a:gd fmla="*/ 1902 w 3805" name="T0"/>
              <a:gd fmla="*/ 3804 h 3804" name="T1"/>
              <a:gd fmla="*/ 0 w 3805" name="T2"/>
              <a:gd fmla="*/ 1902 h 3804" name="T3"/>
              <a:gd fmla="*/ 1902 w 3805" name="T4"/>
              <a:gd fmla="*/ 0 h 3804" name="T5"/>
              <a:gd fmla="*/ 3805 w 3805" name="T6"/>
              <a:gd fmla="*/ 1902 h 3804" name="T7"/>
              <a:gd fmla="*/ 1902 w 3805" name="T8"/>
              <a:gd fmla="*/ 3804 h 3804" name="T9"/>
            </a:gdLst>
            <a:cxnLst>
              <a:cxn ang="0">
                <a:pos x="T0" y="T1"/>
              </a:cxn>
              <a:cxn ang="0">
                <a:pos x="T2" y="T3"/>
              </a:cxn>
              <a:cxn ang="0">
                <a:pos x="T4" y="T5"/>
              </a:cxn>
              <a:cxn ang="0">
                <a:pos x="T6" y="T7"/>
              </a:cxn>
              <a:cxn ang="0">
                <a:pos x="T8" y="T9"/>
              </a:cxn>
            </a:cxnLst>
            <a:rect b="b" l="0" r="r" t="0"/>
            <a:pathLst>
              <a:path h="3804" w="3804">
                <a:moveTo>
                  <a:pt x="1902" y="3804"/>
                </a:moveTo>
                <a:lnTo>
                  <a:pt x="0" y="1902"/>
                </a:lnTo>
                <a:lnTo>
                  <a:pt x="1902" y="0"/>
                </a:lnTo>
                <a:lnTo>
                  <a:pt x="3805" y="1902"/>
                </a:lnTo>
                <a:lnTo>
                  <a:pt x="1902" y="3804"/>
                </a:lnTo>
                <a:close/>
              </a:path>
            </a:pathLst>
          </a:custGeom>
          <a:gradFill>
            <a:gsLst>
              <a:gs pos="11000">
                <a:srgbClr val="2B3649"/>
              </a:gs>
              <a:gs pos="100000">
                <a:srgbClr val="3B4A62"/>
              </a:gs>
            </a:gsLst>
            <a:lin ang="27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 name="Freeform 6"/>
          <p:cNvSpPr/>
          <p:nvPr/>
        </p:nvSpPr>
        <p:spPr bwMode="auto">
          <a:xfrm>
            <a:off x="6548764" y="1654841"/>
            <a:ext cx="1352590" cy="1352234"/>
          </a:xfrm>
          <a:custGeom>
            <a:gdLst>
              <a:gd fmla="*/ 1902 w 3805" name="T0"/>
              <a:gd fmla="*/ 3804 h 3804" name="T1"/>
              <a:gd fmla="*/ 0 w 3805" name="T2"/>
              <a:gd fmla="*/ 1902 h 3804" name="T3"/>
              <a:gd fmla="*/ 1902 w 3805" name="T4"/>
              <a:gd fmla="*/ 0 h 3804" name="T5"/>
              <a:gd fmla="*/ 3805 w 3805" name="T6"/>
              <a:gd fmla="*/ 1902 h 3804" name="T7"/>
              <a:gd fmla="*/ 1902 w 3805" name="T8"/>
              <a:gd fmla="*/ 3804 h 3804" name="T9"/>
            </a:gdLst>
            <a:cxnLst>
              <a:cxn ang="0">
                <a:pos x="T0" y="T1"/>
              </a:cxn>
              <a:cxn ang="0">
                <a:pos x="T2" y="T3"/>
              </a:cxn>
              <a:cxn ang="0">
                <a:pos x="T4" y="T5"/>
              </a:cxn>
              <a:cxn ang="0">
                <a:pos x="T6" y="T7"/>
              </a:cxn>
              <a:cxn ang="0">
                <a:pos x="T8" y="T9"/>
              </a:cxn>
            </a:cxnLst>
            <a:rect b="b" l="0" r="r" t="0"/>
            <a:pathLst>
              <a:path h="3804" w="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4" name="组合 13"/>
          <p:cNvGrpSpPr/>
          <p:nvPr/>
        </p:nvGrpSpPr>
        <p:grpSpPr>
          <a:xfrm>
            <a:off x="5228767" y="2143853"/>
            <a:ext cx="411120" cy="312370"/>
            <a:chOff x="4268086" y="4221191"/>
            <a:chExt cx="509646" cy="387231"/>
          </a:xfrm>
          <a:gradFill>
            <a:gsLst>
              <a:gs pos="11000">
                <a:srgbClr val="2B3649"/>
              </a:gs>
              <a:gs pos="100000">
                <a:srgbClr val="3B4A62"/>
              </a:gs>
            </a:gsLst>
            <a:lin ang="2700000" scaled="0"/>
          </a:gradFill>
        </p:grpSpPr>
        <p:sp>
          <p:nvSpPr>
            <p:cNvPr id="15"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7" name="组合 16"/>
          <p:cNvGrpSpPr/>
          <p:nvPr/>
        </p:nvGrpSpPr>
        <p:grpSpPr>
          <a:xfrm>
            <a:off x="7108564" y="2148756"/>
            <a:ext cx="232990" cy="297964"/>
            <a:chOff x="1605186" y="572440"/>
            <a:chExt cx="563562" cy="720725"/>
          </a:xfrm>
          <a:gradFill>
            <a:gsLst>
              <a:gs pos="11000">
                <a:srgbClr val="2B3649"/>
              </a:gs>
              <a:gs pos="100000">
                <a:srgbClr val="3B4A62"/>
              </a:gs>
            </a:gsLst>
            <a:lin ang="2700000" scaled="0"/>
          </a:gradFill>
        </p:grpSpPr>
        <p:sp>
          <p:nvSpPr>
            <p:cNvPr id="18"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0"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1" name="组合 20"/>
          <p:cNvGrpSpPr/>
          <p:nvPr/>
        </p:nvGrpSpPr>
        <p:grpSpPr>
          <a:xfrm>
            <a:off x="3580375" y="2186579"/>
            <a:ext cx="267114" cy="264358"/>
            <a:chOff x="6967126" y="4092464"/>
            <a:chExt cx="453105" cy="448433"/>
          </a:xfrm>
          <a:gradFill>
            <a:gsLst>
              <a:gs pos="11000">
                <a:srgbClr val="2B3649"/>
              </a:gs>
              <a:gs pos="100000">
                <a:srgbClr val="3B4A62"/>
              </a:gs>
            </a:gsLst>
            <a:lin ang="2700000" scaled="0"/>
          </a:gradFill>
        </p:grpSpPr>
        <p:sp>
          <p:nvSpPr>
            <p:cNvPr id="22"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3"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4" name="组合 23"/>
          <p:cNvGrpSpPr/>
          <p:nvPr/>
        </p:nvGrpSpPr>
        <p:grpSpPr>
          <a:xfrm>
            <a:off x="1853874" y="2280560"/>
            <a:ext cx="275048" cy="263050"/>
            <a:chOff x="1004888" y="993775"/>
            <a:chExt cx="2438400" cy="2332038"/>
          </a:xfrm>
          <a:gradFill>
            <a:gsLst>
              <a:gs pos="11000">
                <a:srgbClr val="2B3649"/>
              </a:gs>
              <a:gs pos="100000">
                <a:srgbClr val="3B4A62"/>
              </a:gs>
            </a:gsLst>
            <a:lin ang="2700000" scaled="0"/>
          </a:gradFill>
        </p:grpSpPr>
        <p:sp>
          <p:nvSpPr>
            <p:cNvPr id="25"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6" name="任意多边形 25"/>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grpSp>
      <p:sp>
        <p:nvSpPr>
          <p:cNvPr id="27" name="任意多边形 26"/>
          <p:cNvSpPr/>
          <p:nvPr/>
        </p:nvSpPr>
        <p:spPr>
          <a:xfrm flipH="1">
            <a:off x="1993037" y="3175018"/>
            <a:ext cx="0" cy="371024"/>
          </a:xfrm>
          <a:custGeom>
            <a:gdLst>
              <a:gd fmla="*/ 0 w 0" name="connsiteX0"/>
              <a:gd fmla="*/ 0 h 861237" name="connsiteY0"/>
              <a:gd fmla="*/ 0 w 0" name="connsiteX1"/>
              <a:gd fmla="*/ 861237 h 861237" name="connsiteY1"/>
            </a:gdLst>
            <a:cxnLst>
              <a:cxn ang="0">
                <a:pos x="connsiteX0" y="connsiteY0"/>
              </a:cxn>
              <a:cxn ang="0">
                <a:pos x="connsiteX1" y="connsiteY1"/>
              </a:cxn>
            </a:cxnLst>
            <a:rect b="b" l="l" r="r" t="t"/>
            <a:pathLst>
              <a:path h="861237">
                <a:moveTo>
                  <a:pt x="0" y="0"/>
                </a:moveTo>
                <a:lnTo>
                  <a:pt x="0" y="861237"/>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8" name="任意多边形 27"/>
          <p:cNvSpPr/>
          <p:nvPr/>
        </p:nvSpPr>
        <p:spPr>
          <a:xfrm flipH="1">
            <a:off x="3725325" y="3175018"/>
            <a:ext cx="0" cy="371024"/>
          </a:xfrm>
          <a:custGeom>
            <a:gdLst>
              <a:gd fmla="*/ 0 w 0" name="connsiteX0"/>
              <a:gd fmla="*/ 0 h 861237" name="connsiteY0"/>
              <a:gd fmla="*/ 0 w 0" name="connsiteX1"/>
              <a:gd fmla="*/ 861237 h 861237" name="connsiteY1"/>
            </a:gdLst>
            <a:cxnLst>
              <a:cxn ang="0">
                <a:pos x="connsiteX0" y="connsiteY0"/>
              </a:cxn>
              <a:cxn ang="0">
                <a:pos x="connsiteX1" y="connsiteY1"/>
              </a:cxn>
            </a:cxnLst>
            <a:rect b="b" l="l" r="r" t="t"/>
            <a:pathLst>
              <a:path h="861237">
                <a:moveTo>
                  <a:pt x="0" y="0"/>
                </a:moveTo>
                <a:lnTo>
                  <a:pt x="0" y="861237"/>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9" name="任意多边形 28"/>
          <p:cNvSpPr/>
          <p:nvPr/>
        </p:nvSpPr>
        <p:spPr>
          <a:xfrm flipH="1">
            <a:off x="5431967" y="3175018"/>
            <a:ext cx="0" cy="371024"/>
          </a:xfrm>
          <a:custGeom>
            <a:gdLst>
              <a:gd fmla="*/ 0 w 0" name="connsiteX0"/>
              <a:gd fmla="*/ 0 h 861237" name="connsiteY0"/>
              <a:gd fmla="*/ 0 w 0" name="connsiteX1"/>
              <a:gd fmla="*/ 861237 h 861237" name="connsiteY1"/>
            </a:gdLst>
            <a:cxnLst>
              <a:cxn ang="0">
                <a:pos x="connsiteX0" y="connsiteY0"/>
              </a:cxn>
              <a:cxn ang="0">
                <a:pos x="connsiteX1" y="connsiteY1"/>
              </a:cxn>
            </a:cxnLst>
            <a:rect b="b" l="l" r="r" t="t"/>
            <a:pathLst>
              <a:path h="861237">
                <a:moveTo>
                  <a:pt x="0" y="0"/>
                </a:moveTo>
                <a:lnTo>
                  <a:pt x="0" y="861237"/>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0" name="任意多边形 29"/>
          <p:cNvSpPr/>
          <p:nvPr/>
        </p:nvSpPr>
        <p:spPr>
          <a:xfrm flipH="1">
            <a:off x="7229692" y="3175018"/>
            <a:ext cx="0" cy="371024"/>
          </a:xfrm>
          <a:custGeom>
            <a:gdLst>
              <a:gd fmla="*/ 0 w 0" name="connsiteX0"/>
              <a:gd fmla="*/ 0 h 861237" name="connsiteY0"/>
              <a:gd fmla="*/ 0 w 0" name="connsiteX1"/>
              <a:gd fmla="*/ 861237 h 861237" name="connsiteY1"/>
            </a:gdLst>
            <a:cxnLst>
              <a:cxn ang="0">
                <a:pos x="connsiteX0" y="connsiteY0"/>
              </a:cxn>
              <a:cxn ang="0">
                <a:pos x="connsiteX1" y="connsiteY1"/>
              </a:cxn>
            </a:cxnLst>
            <a:rect b="b" l="l" r="r" t="t"/>
            <a:pathLst>
              <a:path h="861237">
                <a:moveTo>
                  <a:pt x="0" y="0"/>
                </a:moveTo>
                <a:lnTo>
                  <a:pt x="0" y="861237"/>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1" name="文本框 30"/>
          <p:cNvSpPr txBox="1"/>
          <p:nvPr/>
        </p:nvSpPr>
        <p:spPr>
          <a:xfrm>
            <a:off x="1012040" y="3741780"/>
            <a:ext cx="1809920" cy="1115568"/>
          </a:xfrm>
          <a:prstGeom prst="rect">
            <a:avLst/>
          </a:prstGeom>
          <a:noFill/>
          <a:effectLst/>
        </p:spPr>
        <p:txBody>
          <a:bodyPr rtlCol="0" wrap="square">
            <a:spAutoFit/>
          </a:bodyPr>
          <a:lstStyle/>
          <a:p>
            <a:pPr algn="ctr">
              <a:lnSpc>
                <a:spcPct val="120000"/>
              </a:lnSpc>
            </a:pPr>
            <a:r>
              <a:rPr altLang="en-US" lang="zh-CN" sz="1400">
                <a:solidFill>
                  <a:srgbClr val="2B3649"/>
                </a:solidFill>
                <a:latin typeface="+mj-ea"/>
              </a:rPr>
              <a:t>添加您的标题</a:t>
            </a:r>
          </a:p>
          <a:p>
            <a:pPr algn="ctr">
              <a:lnSpc>
                <a:spcPct val="120000"/>
              </a:lnSpc>
            </a:pPr>
            <a:r>
              <a:rPr altLang="en-US" lang="zh-CN" sz="1400">
                <a:solidFill>
                  <a:srgbClr val="2B3649"/>
                </a:solidFill>
                <a:latin typeface="+mj-ea"/>
              </a:rPr>
              <a:t>请在这里输入您的主要叙述内容输入您的主要叙述内容请在</a:t>
            </a:r>
          </a:p>
        </p:txBody>
      </p:sp>
      <p:sp>
        <p:nvSpPr>
          <p:cNvPr id="33" name="文本框 32"/>
          <p:cNvSpPr txBox="1"/>
          <p:nvPr/>
        </p:nvSpPr>
        <p:spPr>
          <a:xfrm>
            <a:off x="2808972" y="3741780"/>
            <a:ext cx="1809920" cy="1115568"/>
          </a:xfrm>
          <a:prstGeom prst="rect">
            <a:avLst/>
          </a:prstGeom>
          <a:noFill/>
          <a:effectLst/>
        </p:spPr>
        <p:txBody>
          <a:bodyPr rtlCol="0" wrap="square">
            <a:spAutoFit/>
          </a:bodyPr>
          <a:lstStyle/>
          <a:p>
            <a:pPr algn="ctr">
              <a:lnSpc>
                <a:spcPct val="120000"/>
              </a:lnSpc>
            </a:pPr>
            <a:r>
              <a:rPr altLang="en-US" lang="zh-CN" sz="1400">
                <a:solidFill>
                  <a:srgbClr val="2B3649"/>
                </a:solidFill>
                <a:latin typeface="+mj-ea"/>
              </a:rPr>
              <a:t>添加您的标题</a:t>
            </a:r>
          </a:p>
          <a:p>
            <a:pPr algn="ctr">
              <a:lnSpc>
                <a:spcPct val="120000"/>
              </a:lnSpc>
            </a:pPr>
            <a:r>
              <a:rPr altLang="en-US" lang="zh-CN" sz="1400">
                <a:solidFill>
                  <a:srgbClr val="2B3649"/>
                </a:solidFill>
                <a:latin typeface="+mj-ea"/>
              </a:rPr>
              <a:t>请在这里输入您的主要叙述内容输入您的主要叙述内容请在</a:t>
            </a:r>
          </a:p>
        </p:txBody>
      </p:sp>
      <p:sp>
        <p:nvSpPr>
          <p:cNvPr id="34" name="文本框 33"/>
          <p:cNvSpPr txBox="1"/>
          <p:nvPr/>
        </p:nvSpPr>
        <p:spPr>
          <a:xfrm>
            <a:off x="4559016" y="3741780"/>
            <a:ext cx="1809920" cy="1115568"/>
          </a:xfrm>
          <a:prstGeom prst="rect">
            <a:avLst/>
          </a:prstGeom>
          <a:noFill/>
          <a:effectLst/>
        </p:spPr>
        <p:txBody>
          <a:bodyPr rtlCol="0" wrap="square">
            <a:spAutoFit/>
          </a:bodyPr>
          <a:lstStyle/>
          <a:p>
            <a:pPr algn="ctr">
              <a:lnSpc>
                <a:spcPct val="120000"/>
              </a:lnSpc>
            </a:pPr>
            <a:r>
              <a:rPr altLang="en-US" lang="zh-CN" sz="1400">
                <a:solidFill>
                  <a:srgbClr val="2B3649"/>
                </a:solidFill>
                <a:latin typeface="+mj-ea"/>
              </a:rPr>
              <a:t>添加您的标题</a:t>
            </a:r>
          </a:p>
          <a:p>
            <a:pPr algn="ctr">
              <a:lnSpc>
                <a:spcPct val="120000"/>
              </a:lnSpc>
            </a:pPr>
            <a:r>
              <a:rPr altLang="en-US" lang="zh-CN" sz="1400">
                <a:solidFill>
                  <a:srgbClr val="2B3649"/>
                </a:solidFill>
                <a:latin typeface="+mj-ea"/>
              </a:rPr>
              <a:t>请在这里输入您的主要叙述内容输入您的主要叙述内容请在</a:t>
            </a:r>
          </a:p>
        </p:txBody>
      </p:sp>
      <p:sp>
        <p:nvSpPr>
          <p:cNvPr id="35" name="文本框 34"/>
          <p:cNvSpPr txBox="1"/>
          <p:nvPr/>
        </p:nvSpPr>
        <p:spPr>
          <a:xfrm>
            <a:off x="6351296" y="3741780"/>
            <a:ext cx="1809920" cy="1115568"/>
          </a:xfrm>
          <a:prstGeom prst="rect">
            <a:avLst/>
          </a:prstGeom>
          <a:noFill/>
          <a:effectLst/>
        </p:spPr>
        <p:txBody>
          <a:bodyPr rtlCol="0" wrap="square">
            <a:spAutoFit/>
          </a:bodyPr>
          <a:lstStyle/>
          <a:p>
            <a:pPr algn="ctr">
              <a:lnSpc>
                <a:spcPct val="120000"/>
              </a:lnSpc>
            </a:pPr>
            <a:r>
              <a:rPr altLang="en-US" lang="zh-CN" sz="1400">
                <a:solidFill>
                  <a:srgbClr val="2B3649"/>
                </a:solidFill>
                <a:latin typeface="+mj-ea"/>
              </a:rPr>
              <a:t>添加您的标题</a:t>
            </a:r>
          </a:p>
          <a:p>
            <a:pPr algn="ctr">
              <a:lnSpc>
                <a:spcPct val="120000"/>
              </a:lnSpc>
            </a:pPr>
            <a:r>
              <a:rPr altLang="en-US" lang="zh-CN" sz="1400">
                <a:solidFill>
                  <a:srgbClr val="2B3649"/>
                </a:solidFill>
                <a:latin typeface="+mj-ea"/>
              </a:rPr>
              <a:t>请在这里输入您的主要叙述内容输入您的主要叙述内容请在</a:t>
            </a:r>
          </a:p>
        </p:txBody>
      </p:sp>
      <p:grpSp>
        <p:nvGrpSpPr>
          <p:cNvPr id="43" name="组合 42"/>
          <p:cNvGrpSpPr/>
          <p:nvPr/>
        </p:nvGrpSpPr>
        <p:grpSpPr>
          <a:xfrm>
            <a:off x="582613" y="560126"/>
            <a:ext cx="1486542" cy="521708"/>
            <a:chOff x="349800" y="270568"/>
            <a:chExt cx="1486542" cy="521708"/>
          </a:xfrm>
        </p:grpSpPr>
        <p:sp>
          <p:nvSpPr>
            <p:cNvPr id="44"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项目介绍</a:t>
              </a:r>
            </a:p>
          </p:txBody>
        </p:sp>
        <p:sp>
          <p:nvSpPr>
            <p:cNvPr id="45"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extLst>
      <p:ext uri="{BB962C8B-B14F-4D97-AF65-F5344CB8AC3E}">
        <p14:creationId val="392538126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44000" fill="hold" grpId="0" id="5" nodeType="after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fill="hold" id="7"/>
                                        <p:tgtEl>
                                          <p:spTgt spid="5"/>
                                        </p:tgtEl>
                                        <p:attrNameLst>
                                          <p:attrName>ppt_x</p:attrName>
                                        </p:attrNameLst>
                                      </p:cBhvr>
                                      <p:tavLst>
                                        <p:tav tm="0">
                                          <p:val>
                                            <p:strVal val="#ppt_x"/>
                                          </p:val>
                                        </p:tav>
                                        <p:tav tm="100000">
                                          <p:val>
                                            <p:strVal val="#ppt_x"/>
                                          </p:val>
                                        </p:tav>
                                      </p:tavLst>
                                    </p:anim>
                                    <p:anim calcmode="lin" valueType="num">
                                      <p:cBhvr additive="base">
                                        <p:cTn dur="750" fill="hold" id="8"/>
                                        <p:tgtEl>
                                          <p:spTgt spid="5"/>
                                        </p:tgtEl>
                                        <p:attrNameLst>
                                          <p:attrName>ppt_y</p:attrName>
                                        </p:attrNameLst>
                                      </p:cBhvr>
                                      <p:tavLst>
                                        <p:tav tm="0">
                                          <p:val>
                                            <p:strVal val="0-#ppt_h/2"/>
                                          </p:val>
                                        </p:tav>
                                        <p:tav tm="100000">
                                          <p:val>
                                            <p:strVal val="#ppt_y"/>
                                          </p:val>
                                        </p:tav>
                                      </p:tavLst>
                                    </p:anim>
                                  </p:childTnLst>
                                </p:cTn>
                              </p:par>
                              <p:par>
                                <p:cTn decel="44000" fill="hold" grpId="0" id="9" nodeType="with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750" fill="hold" id="11"/>
                                        <p:tgtEl>
                                          <p:spTgt spid="6"/>
                                        </p:tgtEl>
                                        <p:attrNameLst>
                                          <p:attrName>ppt_x</p:attrName>
                                        </p:attrNameLst>
                                      </p:cBhvr>
                                      <p:tavLst>
                                        <p:tav tm="0">
                                          <p:val>
                                            <p:strVal val="#ppt_x"/>
                                          </p:val>
                                        </p:tav>
                                        <p:tav tm="100000">
                                          <p:val>
                                            <p:strVal val="#ppt_x"/>
                                          </p:val>
                                        </p:tav>
                                      </p:tavLst>
                                    </p:anim>
                                    <p:anim calcmode="lin" valueType="num">
                                      <p:cBhvr additive="base">
                                        <p:cTn dur="750" fill="hold" id="12"/>
                                        <p:tgtEl>
                                          <p:spTgt spid="6"/>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750"/>
                            </p:stCondLst>
                            <p:childTnLst>
                              <p:par>
                                <p:cTn fill="hold" id="14" nodeType="afterEffect" presetClass="entr" presetID="10" presetSubtype="0">
                                  <p:stCondLst>
                                    <p:cond delay="0"/>
                                  </p:stCondLst>
                                  <p:childTnLst>
                                    <p:set>
                                      <p:cBhvr>
                                        <p:cTn dur="1" fill="hold" id="15">
                                          <p:stCondLst>
                                            <p:cond delay="0"/>
                                          </p:stCondLst>
                                        </p:cTn>
                                        <p:tgtEl>
                                          <p:spTgt spid="24"/>
                                        </p:tgtEl>
                                        <p:attrNameLst>
                                          <p:attrName>style.visibility</p:attrName>
                                        </p:attrNameLst>
                                      </p:cBhvr>
                                      <p:to>
                                        <p:strVal val="visible"/>
                                      </p:to>
                                    </p:set>
                                    <p:animEffect filter="fade" transition="in">
                                      <p:cBhvr>
                                        <p:cTn dur="500" id="16"/>
                                        <p:tgtEl>
                                          <p:spTgt spid="24"/>
                                        </p:tgtEl>
                                      </p:cBhvr>
                                    </p:animEffect>
                                  </p:childTnLst>
                                </p:cTn>
                              </p:par>
                              <p:par>
                                <p:cTn fill="hold" grpId="0" id="17" nodeType="withEffect" presetClass="entr" presetID="22" presetSubtype="1">
                                  <p:stCondLst>
                                    <p:cond delay="0"/>
                                  </p:stCondLst>
                                  <p:childTnLst>
                                    <p:set>
                                      <p:cBhvr>
                                        <p:cTn dur="1" fill="hold" id="18">
                                          <p:stCondLst>
                                            <p:cond delay="0"/>
                                          </p:stCondLst>
                                        </p:cTn>
                                        <p:tgtEl>
                                          <p:spTgt spid="27"/>
                                        </p:tgtEl>
                                        <p:attrNameLst>
                                          <p:attrName>style.visibility</p:attrName>
                                        </p:attrNameLst>
                                      </p:cBhvr>
                                      <p:to>
                                        <p:strVal val="visible"/>
                                      </p:to>
                                    </p:set>
                                    <p:animEffect filter="wipe(up)" transition="in">
                                      <p:cBhvr>
                                        <p:cTn dur="500" id="19"/>
                                        <p:tgtEl>
                                          <p:spTgt spid="27"/>
                                        </p:tgtEl>
                                      </p:cBhvr>
                                    </p:animEffect>
                                  </p:childTnLst>
                                </p:cTn>
                              </p:par>
                            </p:childTnLst>
                          </p:cTn>
                        </p:par>
                        <p:par>
                          <p:cTn fill="hold" id="20" nodeType="afterGroup">
                            <p:stCondLst>
                              <p:cond delay="1250"/>
                            </p:stCondLst>
                            <p:childTnLst>
                              <p:par>
                                <p:cTn fill="hold" grpId="0" id="21" nodeType="afterEffect" presetClass="entr" presetID="10" presetSubtype="0">
                                  <p:stCondLst>
                                    <p:cond delay="0"/>
                                  </p:stCondLst>
                                  <p:childTnLst>
                                    <p:set>
                                      <p:cBhvr>
                                        <p:cTn dur="1" fill="hold" id="22">
                                          <p:stCondLst>
                                            <p:cond delay="0"/>
                                          </p:stCondLst>
                                        </p:cTn>
                                        <p:tgtEl>
                                          <p:spTgt spid="31"/>
                                        </p:tgtEl>
                                        <p:attrNameLst>
                                          <p:attrName>style.visibility</p:attrName>
                                        </p:attrNameLst>
                                      </p:cBhvr>
                                      <p:to>
                                        <p:strVal val="visible"/>
                                      </p:to>
                                    </p:set>
                                    <p:animEffect filter="fade" transition="in">
                                      <p:cBhvr>
                                        <p:cTn dur="500" id="23"/>
                                        <p:tgtEl>
                                          <p:spTgt spid="31"/>
                                        </p:tgtEl>
                                      </p:cBhvr>
                                    </p:animEffect>
                                  </p:childTnLst>
                                </p:cTn>
                              </p:par>
                            </p:childTnLst>
                          </p:cTn>
                        </p:par>
                        <p:par>
                          <p:cTn fill="hold" id="24" nodeType="afterGroup">
                            <p:stCondLst>
                              <p:cond delay="1750"/>
                            </p:stCondLst>
                            <p:childTnLst>
                              <p:par>
                                <p:cTn decel="44000" fill="hold" grpId="0" id="25" nodeType="afterEffect" presetClass="entr" presetID="2" presetSubtype="1">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750" fill="hold" id="27"/>
                                        <p:tgtEl>
                                          <p:spTgt spid="7"/>
                                        </p:tgtEl>
                                        <p:attrNameLst>
                                          <p:attrName>ppt_x</p:attrName>
                                        </p:attrNameLst>
                                      </p:cBhvr>
                                      <p:tavLst>
                                        <p:tav tm="0">
                                          <p:val>
                                            <p:strVal val="#ppt_x"/>
                                          </p:val>
                                        </p:tav>
                                        <p:tav tm="100000">
                                          <p:val>
                                            <p:strVal val="#ppt_x"/>
                                          </p:val>
                                        </p:tav>
                                      </p:tavLst>
                                    </p:anim>
                                    <p:anim calcmode="lin" valueType="num">
                                      <p:cBhvr additive="base">
                                        <p:cTn dur="750" fill="hold" id="28"/>
                                        <p:tgtEl>
                                          <p:spTgt spid="7"/>
                                        </p:tgtEl>
                                        <p:attrNameLst>
                                          <p:attrName>ppt_y</p:attrName>
                                        </p:attrNameLst>
                                      </p:cBhvr>
                                      <p:tavLst>
                                        <p:tav tm="0">
                                          <p:val>
                                            <p:strVal val="0-#ppt_h/2"/>
                                          </p:val>
                                        </p:tav>
                                        <p:tav tm="100000">
                                          <p:val>
                                            <p:strVal val="#ppt_y"/>
                                          </p:val>
                                        </p:tav>
                                      </p:tavLst>
                                    </p:anim>
                                  </p:childTnLst>
                                </p:cTn>
                              </p:par>
                              <p:par>
                                <p:cTn decel="44000" fill="hold" grpId="0" id="29" nodeType="withEffect" presetClass="entr" presetID="2" presetSubtype="4">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750" fill="hold" id="31"/>
                                        <p:tgtEl>
                                          <p:spTgt spid="8"/>
                                        </p:tgtEl>
                                        <p:attrNameLst>
                                          <p:attrName>ppt_x</p:attrName>
                                        </p:attrNameLst>
                                      </p:cBhvr>
                                      <p:tavLst>
                                        <p:tav tm="0">
                                          <p:val>
                                            <p:strVal val="#ppt_x"/>
                                          </p:val>
                                        </p:tav>
                                        <p:tav tm="100000">
                                          <p:val>
                                            <p:strVal val="#ppt_x"/>
                                          </p:val>
                                        </p:tav>
                                      </p:tavLst>
                                    </p:anim>
                                    <p:anim calcmode="lin" valueType="num">
                                      <p:cBhvr additive="base">
                                        <p:cTn dur="750" fill="hold" id="32"/>
                                        <p:tgtEl>
                                          <p:spTgt spid="8"/>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2500"/>
                            </p:stCondLst>
                            <p:childTnLst>
                              <p:par>
                                <p:cTn fill="hold" id="34" nodeType="afterEffect" presetClass="entr" presetID="10" presetSubtype="0">
                                  <p:stCondLst>
                                    <p:cond delay="0"/>
                                  </p:stCondLst>
                                  <p:childTnLst>
                                    <p:set>
                                      <p:cBhvr>
                                        <p:cTn dur="1" fill="hold" id="35">
                                          <p:stCondLst>
                                            <p:cond delay="0"/>
                                          </p:stCondLst>
                                        </p:cTn>
                                        <p:tgtEl>
                                          <p:spTgt spid="21"/>
                                        </p:tgtEl>
                                        <p:attrNameLst>
                                          <p:attrName>style.visibility</p:attrName>
                                        </p:attrNameLst>
                                      </p:cBhvr>
                                      <p:to>
                                        <p:strVal val="visible"/>
                                      </p:to>
                                    </p:set>
                                    <p:animEffect filter="fade" transition="in">
                                      <p:cBhvr>
                                        <p:cTn dur="500" id="36"/>
                                        <p:tgtEl>
                                          <p:spTgt spid="21"/>
                                        </p:tgtEl>
                                      </p:cBhvr>
                                    </p:animEffect>
                                  </p:childTnLst>
                                </p:cTn>
                              </p:par>
                              <p:par>
                                <p:cTn fill="hold" grpId="0" id="37" nodeType="withEffect" presetClass="entr" presetID="22" presetSubtype="1">
                                  <p:stCondLst>
                                    <p:cond delay="0"/>
                                  </p:stCondLst>
                                  <p:childTnLst>
                                    <p:set>
                                      <p:cBhvr>
                                        <p:cTn dur="1" fill="hold" id="38">
                                          <p:stCondLst>
                                            <p:cond delay="0"/>
                                          </p:stCondLst>
                                        </p:cTn>
                                        <p:tgtEl>
                                          <p:spTgt spid="28"/>
                                        </p:tgtEl>
                                        <p:attrNameLst>
                                          <p:attrName>style.visibility</p:attrName>
                                        </p:attrNameLst>
                                      </p:cBhvr>
                                      <p:to>
                                        <p:strVal val="visible"/>
                                      </p:to>
                                    </p:set>
                                    <p:animEffect filter="wipe(up)" transition="in">
                                      <p:cBhvr>
                                        <p:cTn dur="500" id="39"/>
                                        <p:tgtEl>
                                          <p:spTgt spid="28"/>
                                        </p:tgtEl>
                                      </p:cBhvr>
                                    </p:animEffect>
                                  </p:childTnLst>
                                </p:cTn>
                              </p:par>
                            </p:childTnLst>
                          </p:cTn>
                        </p:par>
                        <p:par>
                          <p:cTn fill="hold" id="40" nodeType="afterGroup">
                            <p:stCondLst>
                              <p:cond delay="3000"/>
                            </p:stCondLst>
                            <p:childTnLst>
                              <p:par>
                                <p:cTn fill="hold" grpId="0" id="41" nodeType="afterEffect" presetClass="entr" presetID="10" presetSubtype="0">
                                  <p:stCondLst>
                                    <p:cond delay="0"/>
                                  </p:stCondLst>
                                  <p:childTnLst>
                                    <p:set>
                                      <p:cBhvr>
                                        <p:cTn dur="1" fill="hold" id="42">
                                          <p:stCondLst>
                                            <p:cond delay="0"/>
                                          </p:stCondLst>
                                        </p:cTn>
                                        <p:tgtEl>
                                          <p:spTgt spid="33"/>
                                        </p:tgtEl>
                                        <p:attrNameLst>
                                          <p:attrName>style.visibility</p:attrName>
                                        </p:attrNameLst>
                                      </p:cBhvr>
                                      <p:to>
                                        <p:strVal val="visible"/>
                                      </p:to>
                                    </p:set>
                                    <p:animEffect filter="fade" transition="in">
                                      <p:cBhvr>
                                        <p:cTn dur="500" id="43"/>
                                        <p:tgtEl>
                                          <p:spTgt spid="33"/>
                                        </p:tgtEl>
                                      </p:cBhvr>
                                    </p:animEffect>
                                  </p:childTnLst>
                                </p:cTn>
                              </p:par>
                            </p:childTnLst>
                          </p:cTn>
                        </p:par>
                        <p:par>
                          <p:cTn fill="hold" id="44" nodeType="afterGroup">
                            <p:stCondLst>
                              <p:cond delay="3500"/>
                            </p:stCondLst>
                            <p:childTnLst>
                              <p:par>
                                <p:cTn decel="44000" fill="hold" grpId="0" id="45" nodeType="afterEffect" presetClass="entr" presetID="2" presetSubtype="1">
                                  <p:stCondLst>
                                    <p:cond delay="0"/>
                                  </p:stCondLst>
                                  <p:childTnLst>
                                    <p:set>
                                      <p:cBhvr>
                                        <p:cTn dur="1" fill="hold" id="46">
                                          <p:stCondLst>
                                            <p:cond delay="0"/>
                                          </p:stCondLst>
                                        </p:cTn>
                                        <p:tgtEl>
                                          <p:spTgt spid="9"/>
                                        </p:tgtEl>
                                        <p:attrNameLst>
                                          <p:attrName>style.visibility</p:attrName>
                                        </p:attrNameLst>
                                      </p:cBhvr>
                                      <p:to>
                                        <p:strVal val="visible"/>
                                      </p:to>
                                    </p:set>
                                    <p:anim calcmode="lin" valueType="num">
                                      <p:cBhvr additive="base">
                                        <p:cTn dur="750" fill="hold" id="47"/>
                                        <p:tgtEl>
                                          <p:spTgt spid="9"/>
                                        </p:tgtEl>
                                        <p:attrNameLst>
                                          <p:attrName>ppt_x</p:attrName>
                                        </p:attrNameLst>
                                      </p:cBhvr>
                                      <p:tavLst>
                                        <p:tav tm="0">
                                          <p:val>
                                            <p:strVal val="#ppt_x"/>
                                          </p:val>
                                        </p:tav>
                                        <p:tav tm="100000">
                                          <p:val>
                                            <p:strVal val="#ppt_x"/>
                                          </p:val>
                                        </p:tav>
                                      </p:tavLst>
                                    </p:anim>
                                    <p:anim calcmode="lin" valueType="num">
                                      <p:cBhvr additive="base">
                                        <p:cTn dur="750" fill="hold" id="48"/>
                                        <p:tgtEl>
                                          <p:spTgt spid="9"/>
                                        </p:tgtEl>
                                        <p:attrNameLst>
                                          <p:attrName>ppt_y</p:attrName>
                                        </p:attrNameLst>
                                      </p:cBhvr>
                                      <p:tavLst>
                                        <p:tav tm="0">
                                          <p:val>
                                            <p:strVal val="0-#ppt_h/2"/>
                                          </p:val>
                                        </p:tav>
                                        <p:tav tm="100000">
                                          <p:val>
                                            <p:strVal val="#ppt_y"/>
                                          </p:val>
                                        </p:tav>
                                      </p:tavLst>
                                    </p:anim>
                                  </p:childTnLst>
                                </p:cTn>
                              </p:par>
                              <p:par>
                                <p:cTn decel="44000" fill="hold" grpId="0" id="49" nodeType="withEffect" presetClass="entr" presetID="2" presetSubtype="4">
                                  <p:stCondLst>
                                    <p:cond delay="0"/>
                                  </p:stCondLst>
                                  <p:childTnLst>
                                    <p:set>
                                      <p:cBhvr>
                                        <p:cTn dur="1" fill="hold" id="50">
                                          <p:stCondLst>
                                            <p:cond delay="0"/>
                                          </p:stCondLst>
                                        </p:cTn>
                                        <p:tgtEl>
                                          <p:spTgt spid="11"/>
                                        </p:tgtEl>
                                        <p:attrNameLst>
                                          <p:attrName>style.visibility</p:attrName>
                                        </p:attrNameLst>
                                      </p:cBhvr>
                                      <p:to>
                                        <p:strVal val="visible"/>
                                      </p:to>
                                    </p:set>
                                    <p:anim calcmode="lin" valueType="num">
                                      <p:cBhvr additive="base">
                                        <p:cTn dur="750" fill="hold" id="51"/>
                                        <p:tgtEl>
                                          <p:spTgt spid="11"/>
                                        </p:tgtEl>
                                        <p:attrNameLst>
                                          <p:attrName>ppt_x</p:attrName>
                                        </p:attrNameLst>
                                      </p:cBhvr>
                                      <p:tavLst>
                                        <p:tav tm="0">
                                          <p:val>
                                            <p:strVal val="#ppt_x"/>
                                          </p:val>
                                        </p:tav>
                                        <p:tav tm="100000">
                                          <p:val>
                                            <p:strVal val="#ppt_x"/>
                                          </p:val>
                                        </p:tav>
                                      </p:tavLst>
                                    </p:anim>
                                    <p:anim calcmode="lin" valueType="num">
                                      <p:cBhvr additive="base">
                                        <p:cTn dur="750" fill="hold" id="52"/>
                                        <p:tgtEl>
                                          <p:spTgt spid="11"/>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4250"/>
                            </p:stCondLst>
                            <p:childTnLst>
                              <p:par>
                                <p:cTn fill="hold" id="54" nodeType="afterEffect" presetClass="entr" presetID="10" presetSubtype="0">
                                  <p:stCondLst>
                                    <p:cond delay="0"/>
                                  </p:stCondLst>
                                  <p:childTnLst>
                                    <p:set>
                                      <p:cBhvr>
                                        <p:cTn dur="1" fill="hold" id="55">
                                          <p:stCondLst>
                                            <p:cond delay="0"/>
                                          </p:stCondLst>
                                        </p:cTn>
                                        <p:tgtEl>
                                          <p:spTgt spid="14"/>
                                        </p:tgtEl>
                                        <p:attrNameLst>
                                          <p:attrName>style.visibility</p:attrName>
                                        </p:attrNameLst>
                                      </p:cBhvr>
                                      <p:to>
                                        <p:strVal val="visible"/>
                                      </p:to>
                                    </p:set>
                                    <p:animEffect filter="fade" transition="in">
                                      <p:cBhvr>
                                        <p:cTn dur="500" id="56"/>
                                        <p:tgtEl>
                                          <p:spTgt spid="14"/>
                                        </p:tgtEl>
                                      </p:cBhvr>
                                    </p:animEffect>
                                  </p:childTnLst>
                                </p:cTn>
                              </p:par>
                              <p:par>
                                <p:cTn fill="hold" grpId="0" id="57" nodeType="withEffect" presetClass="entr" presetID="22" presetSubtype="1">
                                  <p:stCondLst>
                                    <p:cond delay="0"/>
                                  </p:stCondLst>
                                  <p:childTnLst>
                                    <p:set>
                                      <p:cBhvr>
                                        <p:cTn dur="1" fill="hold" id="58">
                                          <p:stCondLst>
                                            <p:cond delay="0"/>
                                          </p:stCondLst>
                                        </p:cTn>
                                        <p:tgtEl>
                                          <p:spTgt spid="29"/>
                                        </p:tgtEl>
                                        <p:attrNameLst>
                                          <p:attrName>style.visibility</p:attrName>
                                        </p:attrNameLst>
                                      </p:cBhvr>
                                      <p:to>
                                        <p:strVal val="visible"/>
                                      </p:to>
                                    </p:set>
                                    <p:animEffect filter="wipe(up)" transition="in">
                                      <p:cBhvr>
                                        <p:cTn dur="500" id="59"/>
                                        <p:tgtEl>
                                          <p:spTgt spid="29"/>
                                        </p:tgtEl>
                                      </p:cBhvr>
                                    </p:animEffect>
                                  </p:childTnLst>
                                </p:cTn>
                              </p:par>
                            </p:childTnLst>
                          </p:cTn>
                        </p:par>
                        <p:par>
                          <p:cTn fill="hold" id="60" nodeType="afterGroup">
                            <p:stCondLst>
                              <p:cond delay="4750"/>
                            </p:stCondLst>
                            <p:childTnLst>
                              <p:par>
                                <p:cTn fill="hold" grpId="0" id="61" nodeType="afterEffect" presetClass="entr" presetID="10" presetSubtype="0">
                                  <p:stCondLst>
                                    <p:cond delay="0"/>
                                  </p:stCondLst>
                                  <p:childTnLst>
                                    <p:set>
                                      <p:cBhvr>
                                        <p:cTn dur="1" fill="hold" id="62">
                                          <p:stCondLst>
                                            <p:cond delay="0"/>
                                          </p:stCondLst>
                                        </p:cTn>
                                        <p:tgtEl>
                                          <p:spTgt spid="34"/>
                                        </p:tgtEl>
                                        <p:attrNameLst>
                                          <p:attrName>style.visibility</p:attrName>
                                        </p:attrNameLst>
                                      </p:cBhvr>
                                      <p:to>
                                        <p:strVal val="visible"/>
                                      </p:to>
                                    </p:set>
                                    <p:animEffect filter="fade" transition="in">
                                      <p:cBhvr>
                                        <p:cTn dur="500" id="63"/>
                                        <p:tgtEl>
                                          <p:spTgt spid="34"/>
                                        </p:tgtEl>
                                      </p:cBhvr>
                                    </p:animEffect>
                                  </p:childTnLst>
                                </p:cTn>
                              </p:par>
                            </p:childTnLst>
                          </p:cTn>
                        </p:par>
                        <p:par>
                          <p:cTn fill="hold" id="64" nodeType="afterGroup">
                            <p:stCondLst>
                              <p:cond delay="5250"/>
                            </p:stCondLst>
                            <p:childTnLst>
                              <p:par>
                                <p:cTn decel="44000" fill="hold" grpId="0" id="65" nodeType="afterEffect" presetClass="entr" presetID="2" presetSubtype="1">
                                  <p:stCondLst>
                                    <p:cond delay="0"/>
                                  </p:stCondLst>
                                  <p:childTnLst>
                                    <p:set>
                                      <p:cBhvr>
                                        <p:cTn dur="1" fill="hold" id="66">
                                          <p:stCondLst>
                                            <p:cond delay="0"/>
                                          </p:stCondLst>
                                        </p:cTn>
                                        <p:tgtEl>
                                          <p:spTgt spid="12"/>
                                        </p:tgtEl>
                                        <p:attrNameLst>
                                          <p:attrName>style.visibility</p:attrName>
                                        </p:attrNameLst>
                                      </p:cBhvr>
                                      <p:to>
                                        <p:strVal val="visible"/>
                                      </p:to>
                                    </p:set>
                                    <p:anim calcmode="lin" valueType="num">
                                      <p:cBhvr additive="base">
                                        <p:cTn dur="750" fill="hold" id="67"/>
                                        <p:tgtEl>
                                          <p:spTgt spid="12"/>
                                        </p:tgtEl>
                                        <p:attrNameLst>
                                          <p:attrName>ppt_x</p:attrName>
                                        </p:attrNameLst>
                                      </p:cBhvr>
                                      <p:tavLst>
                                        <p:tav tm="0">
                                          <p:val>
                                            <p:strVal val="#ppt_x"/>
                                          </p:val>
                                        </p:tav>
                                        <p:tav tm="100000">
                                          <p:val>
                                            <p:strVal val="#ppt_x"/>
                                          </p:val>
                                        </p:tav>
                                      </p:tavLst>
                                    </p:anim>
                                    <p:anim calcmode="lin" valueType="num">
                                      <p:cBhvr additive="base">
                                        <p:cTn dur="750" fill="hold" id="68"/>
                                        <p:tgtEl>
                                          <p:spTgt spid="12"/>
                                        </p:tgtEl>
                                        <p:attrNameLst>
                                          <p:attrName>ppt_y</p:attrName>
                                        </p:attrNameLst>
                                      </p:cBhvr>
                                      <p:tavLst>
                                        <p:tav tm="0">
                                          <p:val>
                                            <p:strVal val="0-#ppt_h/2"/>
                                          </p:val>
                                        </p:tav>
                                        <p:tav tm="100000">
                                          <p:val>
                                            <p:strVal val="#ppt_y"/>
                                          </p:val>
                                        </p:tav>
                                      </p:tavLst>
                                    </p:anim>
                                  </p:childTnLst>
                                </p:cTn>
                              </p:par>
                              <p:par>
                                <p:cTn decel="44000" fill="hold" grpId="0" id="69" nodeType="withEffect" presetClass="entr" presetID="2" presetSubtype="4">
                                  <p:stCondLst>
                                    <p:cond delay="0"/>
                                  </p:stCondLst>
                                  <p:childTnLst>
                                    <p:set>
                                      <p:cBhvr>
                                        <p:cTn dur="1" fill="hold" id="70">
                                          <p:stCondLst>
                                            <p:cond delay="0"/>
                                          </p:stCondLst>
                                        </p:cTn>
                                        <p:tgtEl>
                                          <p:spTgt spid="13"/>
                                        </p:tgtEl>
                                        <p:attrNameLst>
                                          <p:attrName>style.visibility</p:attrName>
                                        </p:attrNameLst>
                                      </p:cBhvr>
                                      <p:to>
                                        <p:strVal val="visible"/>
                                      </p:to>
                                    </p:set>
                                    <p:anim calcmode="lin" valueType="num">
                                      <p:cBhvr additive="base">
                                        <p:cTn dur="750" fill="hold" id="71"/>
                                        <p:tgtEl>
                                          <p:spTgt spid="13"/>
                                        </p:tgtEl>
                                        <p:attrNameLst>
                                          <p:attrName>ppt_x</p:attrName>
                                        </p:attrNameLst>
                                      </p:cBhvr>
                                      <p:tavLst>
                                        <p:tav tm="0">
                                          <p:val>
                                            <p:strVal val="#ppt_x"/>
                                          </p:val>
                                        </p:tav>
                                        <p:tav tm="100000">
                                          <p:val>
                                            <p:strVal val="#ppt_x"/>
                                          </p:val>
                                        </p:tav>
                                      </p:tavLst>
                                    </p:anim>
                                    <p:anim calcmode="lin" valueType="num">
                                      <p:cBhvr additive="base">
                                        <p:cTn dur="750" fill="hold" id="72"/>
                                        <p:tgtEl>
                                          <p:spTgt spid="13"/>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6000"/>
                            </p:stCondLst>
                            <p:childTnLst>
                              <p:par>
                                <p:cTn fill="hold" id="74" nodeType="afterEffect" presetClass="entr" presetID="10" presetSubtype="0">
                                  <p:stCondLst>
                                    <p:cond delay="0"/>
                                  </p:stCondLst>
                                  <p:childTnLst>
                                    <p:set>
                                      <p:cBhvr>
                                        <p:cTn dur="1" fill="hold" id="75">
                                          <p:stCondLst>
                                            <p:cond delay="0"/>
                                          </p:stCondLst>
                                        </p:cTn>
                                        <p:tgtEl>
                                          <p:spTgt spid="17"/>
                                        </p:tgtEl>
                                        <p:attrNameLst>
                                          <p:attrName>style.visibility</p:attrName>
                                        </p:attrNameLst>
                                      </p:cBhvr>
                                      <p:to>
                                        <p:strVal val="visible"/>
                                      </p:to>
                                    </p:set>
                                    <p:animEffect filter="fade" transition="in">
                                      <p:cBhvr>
                                        <p:cTn dur="500" id="76"/>
                                        <p:tgtEl>
                                          <p:spTgt spid="17"/>
                                        </p:tgtEl>
                                      </p:cBhvr>
                                    </p:animEffect>
                                  </p:childTnLst>
                                </p:cTn>
                              </p:par>
                              <p:par>
                                <p:cTn fill="hold" grpId="0" id="77" nodeType="withEffect" presetClass="entr" presetID="22" presetSubtype="1">
                                  <p:stCondLst>
                                    <p:cond delay="0"/>
                                  </p:stCondLst>
                                  <p:childTnLst>
                                    <p:set>
                                      <p:cBhvr>
                                        <p:cTn dur="1" fill="hold" id="78">
                                          <p:stCondLst>
                                            <p:cond delay="0"/>
                                          </p:stCondLst>
                                        </p:cTn>
                                        <p:tgtEl>
                                          <p:spTgt spid="30"/>
                                        </p:tgtEl>
                                        <p:attrNameLst>
                                          <p:attrName>style.visibility</p:attrName>
                                        </p:attrNameLst>
                                      </p:cBhvr>
                                      <p:to>
                                        <p:strVal val="visible"/>
                                      </p:to>
                                    </p:set>
                                    <p:animEffect filter="wipe(up)" transition="in">
                                      <p:cBhvr>
                                        <p:cTn dur="500" id="79"/>
                                        <p:tgtEl>
                                          <p:spTgt spid="30"/>
                                        </p:tgtEl>
                                      </p:cBhvr>
                                    </p:animEffect>
                                  </p:childTnLst>
                                </p:cTn>
                              </p:par>
                            </p:childTnLst>
                          </p:cTn>
                        </p:par>
                        <p:par>
                          <p:cTn fill="hold" id="80" nodeType="afterGroup">
                            <p:stCondLst>
                              <p:cond delay="6500"/>
                            </p:stCondLst>
                            <p:childTnLst>
                              <p:par>
                                <p:cTn fill="hold" grpId="0" id="81" nodeType="afterEffect" presetClass="entr" presetID="10" presetSubtype="0">
                                  <p:stCondLst>
                                    <p:cond delay="0"/>
                                  </p:stCondLst>
                                  <p:childTnLst>
                                    <p:set>
                                      <p:cBhvr>
                                        <p:cTn dur="1" fill="hold" id="82">
                                          <p:stCondLst>
                                            <p:cond delay="0"/>
                                          </p:stCondLst>
                                        </p:cTn>
                                        <p:tgtEl>
                                          <p:spTgt spid="35"/>
                                        </p:tgtEl>
                                        <p:attrNameLst>
                                          <p:attrName>style.visibility</p:attrName>
                                        </p:attrNameLst>
                                      </p:cBhvr>
                                      <p:to>
                                        <p:strVal val="visible"/>
                                      </p:to>
                                    </p:set>
                                    <p:animEffect filter="fade" transition="in">
                                      <p:cBhvr>
                                        <p:cTn dur="500" id="8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1"/>
      <p:bldP grpId="0" spid="12"/>
      <p:bldP grpId="0" spid="13"/>
      <p:bldP grpId="0" spid="27"/>
      <p:bldP grpId="0" spid="28"/>
      <p:bldP grpId="0" spid="29"/>
      <p:bldP grpId="0" spid="30"/>
      <p:bldP grpId="0" spid="31"/>
      <p:bldP grpId="0" spid="33"/>
      <p:bldP grpId="0" spid="34"/>
      <p:bldP grpId="0" spid="3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159691" y="1361480"/>
            <a:ext cx="2889417" cy="2908008"/>
            <a:chOff x="2878337" y="1005306"/>
            <a:chExt cx="3454598" cy="3476825"/>
          </a:xfrm>
        </p:grpSpPr>
        <p:sp>
          <p:nvSpPr>
            <p:cNvPr id="5" name="任意多边形 4"/>
            <p:cNvSpPr/>
            <p:nvPr/>
          </p:nvSpPr>
          <p:spPr>
            <a:xfrm>
              <a:off x="3024623" y="1162707"/>
              <a:ext cx="3162026" cy="3162024"/>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任意多边形 5"/>
            <p:cNvSpPr/>
            <p:nvPr/>
          </p:nvSpPr>
          <p:spPr>
            <a:xfrm>
              <a:off x="3962238" y="2100321"/>
              <a:ext cx="1286797" cy="1286797"/>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7" name="组合 6"/>
            <p:cNvGrpSpPr/>
            <p:nvPr/>
          </p:nvGrpSpPr>
          <p:grpSpPr>
            <a:xfrm>
              <a:off x="4213674" y="1005306"/>
              <a:ext cx="783922" cy="783921"/>
              <a:chOff x="5618232" y="1681847"/>
              <a:chExt cx="1045229" cy="1045228"/>
            </a:xfrm>
          </p:grpSpPr>
          <p:sp>
            <p:nvSpPr>
              <p:cNvPr id="8" name="任意多边形 7"/>
              <p:cNvSpPr/>
              <p:nvPr/>
            </p:nvSpPr>
            <p:spPr>
              <a:xfrm>
                <a:off x="5618232" y="1681847"/>
                <a:ext cx="1045229" cy="104522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9" name="Oval 6"/>
              <p:cNvSpPr>
                <a:spLocks noChangeArrowheads="1"/>
              </p:cNvSpPr>
              <p:nvPr/>
            </p:nvSpPr>
            <p:spPr bwMode="auto">
              <a:xfrm>
                <a:off x="5750516" y="1806582"/>
                <a:ext cx="800124" cy="799120"/>
              </a:xfrm>
              <a:prstGeom prst="ellipse">
                <a:avLst/>
              </a:prstGeom>
              <a:gradFill>
                <a:gsLst>
                  <a:gs pos="11000">
                    <a:srgbClr val="2B3649"/>
                  </a:gs>
                  <a:gs pos="100000">
                    <a:srgbClr val="3B4A62"/>
                  </a:gs>
                </a:gsLst>
                <a:lin ang="2700000" scaled="0"/>
              </a:gradFill>
              <a:ln>
                <a:noFill/>
              </a:ln>
              <a:effectLst>
                <a:outerShdw algn="t" blurRad="1016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1" name="组合 10"/>
            <p:cNvGrpSpPr/>
            <p:nvPr/>
          </p:nvGrpSpPr>
          <p:grpSpPr>
            <a:xfrm>
              <a:off x="5549013" y="2192971"/>
              <a:ext cx="783922" cy="783921"/>
              <a:chOff x="7398684" y="3265400"/>
              <a:chExt cx="1045229" cy="1045228"/>
            </a:xfrm>
          </p:grpSpPr>
          <p:sp>
            <p:nvSpPr>
              <p:cNvPr id="12" name="任意多边形 11"/>
              <p:cNvSpPr/>
              <p:nvPr/>
            </p:nvSpPr>
            <p:spPr>
              <a:xfrm>
                <a:off x="7398684" y="3265400"/>
                <a:ext cx="1045229" cy="104522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 name="Oval 7"/>
              <p:cNvSpPr>
                <a:spLocks noChangeArrowheads="1"/>
              </p:cNvSpPr>
              <p:nvPr/>
            </p:nvSpPr>
            <p:spPr bwMode="auto">
              <a:xfrm>
                <a:off x="7537363" y="3390332"/>
                <a:ext cx="799119" cy="799120"/>
              </a:xfrm>
              <a:prstGeom prst="ellipse">
                <a:avLst/>
              </a:prstGeom>
              <a:gradFill>
                <a:gsLst>
                  <a:gs pos="11000">
                    <a:srgbClr val="2B3649"/>
                  </a:gs>
                  <a:gs pos="100000">
                    <a:srgbClr val="3B4A62"/>
                  </a:gs>
                </a:gsLst>
                <a:lin ang="2700000" scaled="0"/>
              </a:gradFill>
              <a:ln>
                <a:noFill/>
              </a:ln>
              <a:effectLst>
                <a:outerShdw algn="t" blurRad="1397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4" name="组合 13"/>
            <p:cNvGrpSpPr/>
            <p:nvPr/>
          </p:nvGrpSpPr>
          <p:grpSpPr>
            <a:xfrm>
              <a:off x="4213674" y="3698210"/>
              <a:ext cx="783922" cy="783921"/>
              <a:chOff x="5618232" y="5272386"/>
              <a:chExt cx="1045229" cy="1045228"/>
            </a:xfrm>
          </p:grpSpPr>
          <p:sp>
            <p:nvSpPr>
              <p:cNvPr id="15" name="任意多边形 14"/>
              <p:cNvSpPr/>
              <p:nvPr/>
            </p:nvSpPr>
            <p:spPr>
              <a:xfrm>
                <a:off x="5618232" y="5272386"/>
                <a:ext cx="1045229" cy="104522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6" name="Oval 8"/>
              <p:cNvSpPr>
                <a:spLocks noChangeArrowheads="1"/>
              </p:cNvSpPr>
              <p:nvPr/>
            </p:nvSpPr>
            <p:spPr bwMode="auto">
              <a:xfrm>
                <a:off x="5751522" y="5405372"/>
                <a:ext cx="799119" cy="799120"/>
              </a:xfrm>
              <a:prstGeom prst="ellipse">
                <a:avLst/>
              </a:prstGeom>
              <a:gradFill>
                <a:gsLst>
                  <a:gs pos="11000">
                    <a:srgbClr val="2B3649"/>
                  </a:gs>
                  <a:gs pos="100000">
                    <a:srgbClr val="3B4A62"/>
                  </a:gs>
                </a:gsLst>
                <a:lin ang="2700000" scaled="0"/>
              </a:gradFill>
              <a:ln>
                <a:noFill/>
              </a:ln>
              <a:effectLst>
                <a:outerShdw algn="t" blurRad="1397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7" name="组合 16"/>
            <p:cNvGrpSpPr/>
            <p:nvPr/>
          </p:nvGrpSpPr>
          <p:grpSpPr>
            <a:xfrm>
              <a:off x="2878337" y="2192971"/>
              <a:ext cx="783922" cy="783921"/>
              <a:chOff x="3837782" y="3265400"/>
              <a:chExt cx="1045229" cy="1045228"/>
            </a:xfrm>
          </p:grpSpPr>
          <p:sp>
            <p:nvSpPr>
              <p:cNvPr id="18" name="任意多边形 17"/>
              <p:cNvSpPr/>
              <p:nvPr/>
            </p:nvSpPr>
            <p:spPr>
              <a:xfrm>
                <a:off x="3837782" y="3265400"/>
                <a:ext cx="1045229" cy="104522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 name="Oval 9"/>
              <p:cNvSpPr>
                <a:spLocks noChangeArrowheads="1"/>
              </p:cNvSpPr>
              <p:nvPr/>
            </p:nvSpPr>
            <p:spPr bwMode="auto">
              <a:xfrm>
                <a:off x="3960334" y="3396811"/>
                <a:ext cx="800124" cy="799120"/>
              </a:xfrm>
              <a:prstGeom prst="ellipse">
                <a:avLst/>
              </a:prstGeom>
              <a:gradFill>
                <a:gsLst>
                  <a:gs pos="11000">
                    <a:srgbClr val="2B3649"/>
                  </a:gs>
                  <a:gs pos="100000">
                    <a:srgbClr val="3B4A62"/>
                  </a:gs>
                </a:gsLst>
                <a:lin ang="2700000" scaled="0"/>
              </a:gradFill>
              <a:ln>
                <a:noFill/>
              </a:ln>
              <a:effectLst>
                <a:outerShdw algn="t" blurRad="1016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20" name="组合 19"/>
            <p:cNvGrpSpPr/>
            <p:nvPr/>
          </p:nvGrpSpPr>
          <p:grpSpPr>
            <a:xfrm>
              <a:off x="4329738" y="2446393"/>
              <a:ext cx="583243" cy="560896"/>
              <a:chOff x="9791183" y="5224434"/>
              <a:chExt cx="645684" cy="620945"/>
            </a:xfrm>
            <a:gradFill>
              <a:gsLst>
                <a:gs pos="11000">
                  <a:srgbClr val="2B3649"/>
                </a:gs>
                <a:gs pos="100000">
                  <a:srgbClr val="3B4A62"/>
                </a:gs>
              </a:gsLst>
              <a:lin ang="2700000" scaled="0"/>
            </a:gradFill>
          </p:grpSpPr>
          <p:sp>
            <p:nvSpPr>
              <p:cNvPr id="21" name="Oval 131"/>
              <p:cNvSpPr>
                <a:spLocks noChangeArrowheads="1"/>
              </p:cNvSpPr>
              <p:nvPr/>
            </p:nvSpPr>
            <p:spPr bwMode="auto">
              <a:xfrm>
                <a:off x="9968746" y="5224434"/>
                <a:ext cx="290558" cy="2942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2" name="Freeform 134"/>
              <p:cNvSpPr/>
              <p:nvPr/>
            </p:nvSpPr>
            <p:spPr bwMode="auto">
              <a:xfrm>
                <a:off x="9791183" y="5564604"/>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3" name="组合 22"/>
            <p:cNvGrpSpPr/>
            <p:nvPr/>
          </p:nvGrpSpPr>
          <p:grpSpPr>
            <a:xfrm>
              <a:off x="5806170" y="2483024"/>
              <a:ext cx="301637" cy="229185"/>
              <a:chOff x="4268086" y="4221191"/>
              <a:chExt cx="509646" cy="387231"/>
            </a:xfrm>
            <a:solidFill>
              <a:schemeClr val="bg1"/>
            </a:solidFill>
          </p:grpSpPr>
          <p:sp>
            <p:nvSpPr>
              <p:cNvPr id="24"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5"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6" name="组合 25"/>
            <p:cNvGrpSpPr/>
            <p:nvPr/>
          </p:nvGrpSpPr>
          <p:grpSpPr>
            <a:xfrm>
              <a:off x="3184825" y="2475624"/>
              <a:ext cx="170945" cy="218617"/>
              <a:chOff x="1605186" y="572440"/>
              <a:chExt cx="563562" cy="720725"/>
            </a:xfrm>
            <a:solidFill>
              <a:schemeClr val="bg1"/>
            </a:solidFill>
          </p:grpSpPr>
          <p:sp>
            <p:nvSpPr>
              <p:cNvPr id="27"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8"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9"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30" name="组合 29"/>
            <p:cNvGrpSpPr/>
            <p:nvPr/>
          </p:nvGrpSpPr>
          <p:grpSpPr>
            <a:xfrm>
              <a:off x="4510967" y="3993191"/>
              <a:ext cx="195980" cy="193959"/>
              <a:chOff x="6967126" y="4092464"/>
              <a:chExt cx="453105" cy="448433"/>
            </a:xfrm>
            <a:solidFill>
              <a:schemeClr val="bg1"/>
            </a:solidFill>
          </p:grpSpPr>
          <p:sp>
            <p:nvSpPr>
              <p:cNvPr id="31"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3"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34" name="组合 33"/>
            <p:cNvGrpSpPr/>
            <p:nvPr/>
          </p:nvGrpSpPr>
          <p:grpSpPr>
            <a:xfrm>
              <a:off x="4520458" y="1309724"/>
              <a:ext cx="201803" cy="193000"/>
              <a:chOff x="1004888" y="993775"/>
              <a:chExt cx="2438400" cy="2332038"/>
            </a:xfrm>
            <a:solidFill>
              <a:schemeClr val="bg1"/>
            </a:solidFill>
          </p:grpSpPr>
          <p:sp>
            <p:nvSpPr>
              <p:cNvPr id="35"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6" name="任意多边形 35"/>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grpSp>
      </p:grpSp>
      <p:sp>
        <p:nvSpPr>
          <p:cNvPr id="38" name="文本框 37"/>
          <p:cNvSpPr txBox="1"/>
          <p:nvPr/>
        </p:nvSpPr>
        <p:spPr>
          <a:xfrm>
            <a:off x="777098" y="1549048"/>
            <a:ext cx="2054559"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39" name="文本框 38"/>
          <p:cNvSpPr txBox="1"/>
          <p:nvPr/>
        </p:nvSpPr>
        <p:spPr>
          <a:xfrm>
            <a:off x="772637" y="3391048"/>
            <a:ext cx="2054559"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40" name="文本框 39"/>
          <p:cNvSpPr txBox="1"/>
          <p:nvPr/>
        </p:nvSpPr>
        <p:spPr>
          <a:xfrm>
            <a:off x="6144332" y="1549048"/>
            <a:ext cx="2054559"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41" name="文本框 40"/>
          <p:cNvSpPr txBox="1"/>
          <p:nvPr/>
        </p:nvSpPr>
        <p:spPr>
          <a:xfrm>
            <a:off x="6139872" y="3391048"/>
            <a:ext cx="2054559"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grpSp>
        <p:nvGrpSpPr>
          <p:cNvPr id="42" name="组合 41"/>
          <p:cNvGrpSpPr/>
          <p:nvPr/>
        </p:nvGrpSpPr>
        <p:grpSpPr>
          <a:xfrm>
            <a:off x="587652" y="559798"/>
            <a:ext cx="1486542" cy="521708"/>
            <a:chOff x="349800" y="270568"/>
            <a:chExt cx="1486542" cy="521708"/>
          </a:xfrm>
        </p:grpSpPr>
        <p:sp>
          <p:nvSpPr>
            <p:cNvPr id="49"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项目介绍</a:t>
              </a:r>
            </a:p>
          </p:txBody>
        </p:sp>
        <p:sp>
          <p:nvSpPr>
            <p:cNvPr id="50"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extLst>
      <p:ext uri="{BB962C8B-B14F-4D97-AF65-F5344CB8AC3E}">
        <p14:creationId val="201461177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decel="28000" fill="hold" grpId="0" id="11" nodeType="afterEffect" presetClass="entr" presetID="2" presetSubtype="8">
                                  <p:stCondLst>
                                    <p:cond delay="0"/>
                                  </p:stCondLst>
                                  <p:childTnLst>
                                    <p:set>
                                      <p:cBhvr>
                                        <p:cTn dur="1" fill="hold" id="12">
                                          <p:stCondLst>
                                            <p:cond delay="0"/>
                                          </p:stCondLst>
                                        </p:cTn>
                                        <p:tgtEl>
                                          <p:spTgt spid="38"/>
                                        </p:tgtEl>
                                        <p:attrNameLst>
                                          <p:attrName>style.visibility</p:attrName>
                                        </p:attrNameLst>
                                      </p:cBhvr>
                                      <p:to>
                                        <p:strVal val="visible"/>
                                      </p:to>
                                    </p:set>
                                    <p:anim calcmode="lin" valueType="num">
                                      <p:cBhvr additive="base">
                                        <p:cTn dur="750" fill="hold" id="13"/>
                                        <p:tgtEl>
                                          <p:spTgt spid="38"/>
                                        </p:tgtEl>
                                        <p:attrNameLst>
                                          <p:attrName>ppt_x</p:attrName>
                                        </p:attrNameLst>
                                      </p:cBhvr>
                                      <p:tavLst>
                                        <p:tav tm="0">
                                          <p:val>
                                            <p:strVal val="0-#ppt_w/2"/>
                                          </p:val>
                                        </p:tav>
                                        <p:tav tm="100000">
                                          <p:val>
                                            <p:strVal val="#ppt_x"/>
                                          </p:val>
                                        </p:tav>
                                      </p:tavLst>
                                    </p:anim>
                                    <p:anim calcmode="lin" valueType="num">
                                      <p:cBhvr additive="base">
                                        <p:cTn dur="750" fill="hold" id="14"/>
                                        <p:tgtEl>
                                          <p:spTgt spid="38"/>
                                        </p:tgtEl>
                                        <p:attrNameLst>
                                          <p:attrName>ppt_y</p:attrName>
                                        </p:attrNameLst>
                                      </p:cBhvr>
                                      <p:tavLst>
                                        <p:tav tm="0">
                                          <p:val>
                                            <p:strVal val="#ppt_y"/>
                                          </p:val>
                                        </p:tav>
                                        <p:tav tm="100000">
                                          <p:val>
                                            <p:strVal val="#ppt_y"/>
                                          </p:val>
                                        </p:tav>
                                      </p:tavLst>
                                    </p:anim>
                                  </p:childTnLst>
                                </p:cTn>
                              </p:par>
                              <p:par>
                                <p:cTn decel="28000" fill="hold" grpId="0" id="15" nodeType="withEffect" presetClass="entr" presetID="2" presetSubtype="8">
                                  <p:stCondLst>
                                    <p:cond delay="250"/>
                                  </p:stCondLst>
                                  <p:childTnLst>
                                    <p:set>
                                      <p:cBhvr>
                                        <p:cTn dur="1" fill="hold" id="16">
                                          <p:stCondLst>
                                            <p:cond delay="0"/>
                                          </p:stCondLst>
                                        </p:cTn>
                                        <p:tgtEl>
                                          <p:spTgt spid="39"/>
                                        </p:tgtEl>
                                        <p:attrNameLst>
                                          <p:attrName>style.visibility</p:attrName>
                                        </p:attrNameLst>
                                      </p:cBhvr>
                                      <p:to>
                                        <p:strVal val="visible"/>
                                      </p:to>
                                    </p:set>
                                    <p:anim calcmode="lin" valueType="num">
                                      <p:cBhvr additive="base">
                                        <p:cTn dur="750" fill="hold" id="17"/>
                                        <p:tgtEl>
                                          <p:spTgt spid="39"/>
                                        </p:tgtEl>
                                        <p:attrNameLst>
                                          <p:attrName>ppt_x</p:attrName>
                                        </p:attrNameLst>
                                      </p:cBhvr>
                                      <p:tavLst>
                                        <p:tav tm="0">
                                          <p:val>
                                            <p:strVal val="0-#ppt_w/2"/>
                                          </p:val>
                                        </p:tav>
                                        <p:tav tm="100000">
                                          <p:val>
                                            <p:strVal val="#ppt_x"/>
                                          </p:val>
                                        </p:tav>
                                      </p:tavLst>
                                    </p:anim>
                                    <p:anim calcmode="lin" valueType="num">
                                      <p:cBhvr additive="base">
                                        <p:cTn dur="750" fill="hold" id="18"/>
                                        <p:tgtEl>
                                          <p:spTgt spid="39"/>
                                        </p:tgtEl>
                                        <p:attrNameLst>
                                          <p:attrName>ppt_y</p:attrName>
                                        </p:attrNameLst>
                                      </p:cBhvr>
                                      <p:tavLst>
                                        <p:tav tm="0">
                                          <p:val>
                                            <p:strVal val="#ppt_y"/>
                                          </p:val>
                                        </p:tav>
                                        <p:tav tm="100000">
                                          <p:val>
                                            <p:strVal val="#ppt_y"/>
                                          </p:val>
                                        </p:tav>
                                      </p:tavLst>
                                    </p:anim>
                                  </p:childTnLst>
                                </p:cTn>
                              </p:par>
                              <p:par>
                                <p:cTn decel="28000" fill="hold" grpId="0" id="19" nodeType="withEffect" presetClass="entr" presetID="2" presetSubtype="2">
                                  <p:stCondLst>
                                    <p:cond delay="500"/>
                                  </p:stCondLst>
                                  <p:childTnLst>
                                    <p:set>
                                      <p:cBhvr>
                                        <p:cTn dur="1" fill="hold" id="20">
                                          <p:stCondLst>
                                            <p:cond delay="0"/>
                                          </p:stCondLst>
                                        </p:cTn>
                                        <p:tgtEl>
                                          <p:spTgt spid="40"/>
                                        </p:tgtEl>
                                        <p:attrNameLst>
                                          <p:attrName>style.visibility</p:attrName>
                                        </p:attrNameLst>
                                      </p:cBhvr>
                                      <p:to>
                                        <p:strVal val="visible"/>
                                      </p:to>
                                    </p:set>
                                    <p:anim calcmode="lin" valueType="num">
                                      <p:cBhvr additive="base">
                                        <p:cTn dur="750" fill="hold" id="21"/>
                                        <p:tgtEl>
                                          <p:spTgt spid="40"/>
                                        </p:tgtEl>
                                        <p:attrNameLst>
                                          <p:attrName>ppt_x</p:attrName>
                                        </p:attrNameLst>
                                      </p:cBhvr>
                                      <p:tavLst>
                                        <p:tav tm="0">
                                          <p:val>
                                            <p:strVal val="1+#ppt_w/2"/>
                                          </p:val>
                                        </p:tav>
                                        <p:tav tm="100000">
                                          <p:val>
                                            <p:strVal val="#ppt_x"/>
                                          </p:val>
                                        </p:tav>
                                      </p:tavLst>
                                    </p:anim>
                                    <p:anim calcmode="lin" valueType="num">
                                      <p:cBhvr additive="base">
                                        <p:cTn dur="750" fill="hold" id="22"/>
                                        <p:tgtEl>
                                          <p:spTgt spid="40"/>
                                        </p:tgtEl>
                                        <p:attrNameLst>
                                          <p:attrName>ppt_y</p:attrName>
                                        </p:attrNameLst>
                                      </p:cBhvr>
                                      <p:tavLst>
                                        <p:tav tm="0">
                                          <p:val>
                                            <p:strVal val="#ppt_y"/>
                                          </p:val>
                                        </p:tav>
                                        <p:tav tm="100000">
                                          <p:val>
                                            <p:strVal val="#ppt_y"/>
                                          </p:val>
                                        </p:tav>
                                      </p:tavLst>
                                    </p:anim>
                                  </p:childTnLst>
                                </p:cTn>
                              </p:par>
                              <p:par>
                                <p:cTn decel="28000" fill="hold" grpId="0" id="23" nodeType="withEffect" presetClass="entr" presetID="2" presetSubtype="2">
                                  <p:stCondLst>
                                    <p:cond delay="750"/>
                                  </p:stCondLst>
                                  <p:childTnLst>
                                    <p:set>
                                      <p:cBhvr>
                                        <p:cTn dur="1" fill="hold" id="24">
                                          <p:stCondLst>
                                            <p:cond delay="0"/>
                                          </p:stCondLst>
                                        </p:cTn>
                                        <p:tgtEl>
                                          <p:spTgt spid="41"/>
                                        </p:tgtEl>
                                        <p:attrNameLst>
                                          <p:attrName>style.visibility</p:attrName>
                                        </p:attrNameLst>
                                      </p:cBhvr>
                                      <p:to>
                                        <p:strVal val="visible"/>
                                      </p:to>
                                    </p:set>
                                    <p:anim calcmode="lin" valueType="num">
                                      <p:cBhvr additive="base">
                                        <p:cTn dur="750" fill="hold" id="25"/>
                                        <p:tgtEl>
                                          <p:spTgt spid="41"/>
                                        </p:tgtEl>
                                        <p:attrNameLst>
                                          <p:attrName>ppt_x</p:attrName>
                                        </p:attrNameLst>
                                      </p:cBhvr>
                                      <p:tavLst>
                                        <p:tav tm="0">
                                          <p:val>
                                            <p:strVal val="1+#ppt_w/2"/>
                                          </p:val>
                                        </p:tav>
                                        <p:tav tm="100000">
                                          <p:val>
                                            <p:strVal val="#ppt_x"/>
                                          </p:val>
                                        </p:tav>
                                      </p:tavLst>
                                    </p:anim>
                                    <p:anim calcmode="lin" valueType="num">
                                      <p:cBhvr additive="base">
                                        <p:cTn dur="750" fill="hold" id="26"/>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0"/>
      <p:bldP grpId="0" spid="4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928849" y="1912733"/>
            <a:ext cx="1429370" cy="2563044"/>
            <a:chOff x="5003720" y="1935625"/>
            <a:chExt cx="2375315" cy="4259247"/>
          </a:xfrm>
          <a:gradFill>
            <a:gsLst>
              <a:gs pos="11000">
                <a:srgbClr val="2B3649"/>
              </a:gs>
              <a:gs pos="100000">
                <a:srgbClr val="3B4A62"/>
              </a:gs>
            </a:gsLst>
            <a:lin ang="2700000" scaled="0"/>
          </a:gradFill>
        </p:grpSpPr>
        <p:sp>
          <p:nvSpPr>
            <p:cNvPr id="10" name="泪滴形 9"/>
            <p:cNvSpPr/>
            <p:nvPr/>
          </p:nvSpPr>
          <p:spPr>
            <a:xfrm rot="8100000">
              <a:off x="5811084" y="5421789"/>
              <a:ext cx="768608" cy="773083"/>
            </a:xfrm>
            <a:prstGeom prst="teardrop">
              <a:avLst>
                <a:gd fmla="val 154863" name="adj"/>
              </a:avLst>
            </a:pr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任意多边形 10"/>
            <p:cNvSpPr/>
            <p:nvPr/>
          </p:nvSpPr>
          <p:spPr>
            <a:xfrm>
              <a:off x="5003720" y="4549616"/>
              <a:ext cx="482679" cy="1371600"/>
            </a:xfrm>
            <a:custGeom>
              <a:gdLst>
                <a:gd fmla="*/ 303774 w 482679" name="connsiteX0"/>
                <a:gd fmla="*/ 0 h 1371600" name="connsiteY0"/>
                <a:gd fmla="*/ 124870 w 482679" name="connsiteX1"/>
                <a:gd fmla="*/ 1371600 h 1371600" name="connsiteY1"/>
                <a:gd fmla="*/ 482679 w 482679" name="connsiteX2"/>
                <a:gd fmla="*/ 506896 h 1371600" name="connsiteY2"/>
                <a:gd fmla="*/ 303774 w 482679" name="connsiteX3"/>
                <a:gd fmla="*/ 0 h 1371600" name="connsiteY3"/>
              </a:gdLst>
              <a:cxnLst>
                <a:cxn ang="0">
                  <a:pos x="connsiteX0" y="connsiteY0"/>
                </a:cxn>
                <a:cxn ang="0">
                  <a:pos x="connsiteX1" y="connsiteY1"/>
                </a:cxn>
                <a:cxn ang="0">
                  <a:pos x="connsiteX2" y="connsiteY2"/>
                </a:cxn>
                <a:cxn ang="0">
                  <a:pos x="connsiteX3" y="connsiteY3"/>
                </a:cxn>
              </a:cxnLst>
              <a:rect b="b" l="l" r="r" t="t"/>
              <a:pathLst>
                <a:path h="1371600" w="482679">
                  <a:moveTo>
                    <a:pt x="303774" y="0"/>
                  </a:moveTo>
                  <a:cubicBezTo>
                    <a:pt x="-213061" y="89452"/>
                    <a:pt x="75175" y="1023731"/>
                    <a:pt x="124870" y="1371600"/>
                  </a:cubicBezTo>
                  <a:cubicBezTo>
                    <a:pt x="184505" y="993913"/>
                    <a:pt x="264018" y="477079"/>
                    <a:pt x="482679" y="506896"/>
                  </a:cubicBezTo>
                  <a:lnTo>
                    <a:pt x="303774" y="0"/>
                  </a:lnTo>
                  <a:close/>
                </a:path>
              </a:pathLst>
            </a:cu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任意多边形 11"/>
            <p:cNvSpPr/>
            <p:nvPr/>
          </p:nvSpPr>
          <p:spPr>
            <a:xfrm flipH="1">
              <a:off x="6896356" y="4549616"/>
              <a:ext cx="482679" cy="1371600"/>
            </a:xfrm>
            <a:custGeom>
              <a:gdLst>
                <a:gd fmla="*/ 303774 w 482679" name="connsiteX0"/>
                <a:gd fmla="*/ 0 h 1371600" name="connsiteY0"/>
                <a:gd fmla="*/ 124870 w 482679" name="connsiteX1"/>
                <a:gd fmla="*/ 1371600 h 1371600" name="connsiteY1"/>
                <a:gd fmla="*/ 482679 w 482679" name="connsiteX2"/>
                <a:gd fmla="*/ 506896 h 1371600" name="connsiteY2"/>
                <a:gd fmla="*/ 303774 w 482679" name="connsiteX3"/>
                <a:gd fmla="*/ 0 h 1371600" name="connsiteY3"/>
              </a:gdLst>
              <a:cxnLst>
                <a:cxn ang="0">
                  <a:pos x="connsiteX0" y="connsiteY0"/>
                </a:cxn>
                <a:cxn ang="0">
                  <a:pos x="connsiteX1" y="connsiteY1"/>
                </a:cxn>
                <a:cxn ang="0">
                  <a:pos x="connsiteX2" y="connsiteY2"/>
                </a:cxn>
                <a:cxn ang="0">
                  <a:pos x="connsiteX3" y="connsiteY3"/>
                </a:cxn>
              </a:cxnLst>
              <a:rect b="b" l="l" r="r" t="t"/>
              <a:pathLst>
                <a:path h="1371600" w="482679">
                  <a:moveTo>
                    <a:pt x="303774" y="0"/>
                  </a:moveTo>
                  <a:cubicBezTo>
                    <a:pt x="-213061" y="89452"/>
                    <a:pt x="75175" y="1023731"/>
                    <a:pt x="124870" y="1371600"/>
                  </a:cubicBezTo>
                  <a:cubicBezTo>
                    <a:pt x="184505" y="993913"/>
                    <a:pt x="264018" y="477079"/>
                    <a:pt x="482679" y="506896"/>
                  </a:cubicBezTo>
                  <a:lnTo>
                    <a:pt x="303774" y="0"/>
                  </a:lnTo>
                  <a:close/>
                </a:path>
              </a:pathLst>
            </a:cu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任意多边形 12"/>
            <p:cNvSpPr/>
            <p:nvPr/>
          </p:nvSpPr>
          <p:spPr>
            <a:xfrm>
              <a:off x="5559536" y="1935625"/>
              <a:ext cx="1250184" cy="838966"/>
            </a:xfrm>
            <a:custGeom>
              <a:gdLst>
                <a:gd fmla="*/ 642481 w 1250184" name="connsiteX0"/>
                <a:gd fmla="*/ 0 h 838966" name="connsiteY0"/>
                <a:gd fmla="*/ 1248768 w 1250184" name="connsiteX1"/>
                <a:gd fmla="*/ 835974 h 838966" name="connsiteY1"/>
                <a:gd fmla="*/ 1250184 w 1250184" name="connsiteX2"/>
                <a:gd fmla="*/ 838966 h 838966" name="connsiteY2"/>
                <a:gd fmla="*/ 0 w 1250184" name="connsiteX3"/>
                <a:gd fmla="*/ 838966 h 838966" name="connsiteY3"/>
                <a:gd fmla="*/ 25634 w 1250184" name="connsiteX4"/>
                <a:gd fmla="*/ 785657 h 838966" name="connsiteY4"/>
                <a:gd fmla="*/ 642481 w 1250184" name="connsiteX5"/>
                <a:gd fmla="*/ 0 h 83896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38966" w="1250184">
                  <a:moveTo>
                    <a:pt x="642481" y="0"/>
                  </a:moveTo>
                  <a:cubicBezTo>
                    <a:pt x="899242" y="269185"/>
                    <a:pt x="1100095" y="550173"/>
                    <a:pt x="1248768" y="835974"/>
                  </a:cubicBezTo>
                  <a:lnTo>
                    <a:pt x="1250184" y="838966"/>
                  </a:lnTo>
                  <a:lnTo>
                    <a:pt x="0" y="838966"/>
                  </a:lnTo>
                  <a:lnTo>
                    <a:pt x="25634" y="785657"/>
                  </a:lnTo>
                  <a:cubicBezTo>
                    <a:pt x="175342" y="505447"/>
                    <a:pt x="379094" y="239368"/>
                    <a:pt x="642481" y="0"/>
                  </a:cubicBezTo>
                  <a:close/>
                </a:path>
              </a:pathLst>
            </a:cu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任意多边形 13"/>
            <p:cNvSpPr/>
            <p:nvPr/>
          </p:nvSpPr>
          <p:spPr>
            <a:xfrm>
              <a:off x="5291001" y="2774591"/>
              <a:ext cx="1805119" cy="834137"/>
            </a:xfrm>
            <a:custGeom>
              <a:gdLst>
                <a:gd fmla="*/ 268535 w 1805119" name="connsiteX0"/>
                <a:gd fmla="*/ 0 h 834137" name="connsiteY0"/>
                <a:gd fmla="*/ 1518719 w 1805119" name="connsiteX1"/>
                <a:gd fmla="*/ 0 h 834137" name="connsiteY1"/>
                <a:gd fmla="*/ 1619082 w 1805119" name="connsiteX2"/>
                <a:gd fmla="*/ 212153 h 834137" name="connsiteY2"/>
                <a:gd fmla="*/ 1800931 w 1805119" name="connsiteX3"/>
                <a:gd fmla="*/ 807761 h 834137" name="connsiteY3"/>
                <a:gd fmla="*/ 1805119 w 1805119" name="connsiteX4"/>
                <a:gd fmla="*/ 834137 h 834137" name="connsiteY4"/>
                <a:gd fmla="*/ 0 w 1805119" name="connsiteX5"/>
                <a:gd fmla="*/ 834137 h 834137" name="connsiteY5"/>
                <a:gd fmla="*/ 11006 w 1805119" name="connsiteX6"/>
                <a:gd fmla="*/ 761683 h 834137" name="connsiteY6"/>
                <a:gd fmla="*/ 191933 w 1805119" name="connsiteX7"/>
                <a:gd fmla="*/ 159303 h 834137" name="connsiteY7"/>
                <a:gd fmla="*/ 268535 w 1805119" name="connsiteX8"/>
                <a:gd fmla="*/ 0 h 83413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34137" w="1805118">
                  <a:moveTo>
                    <a:pt x="268535" y="0"/>
                  </a:moveTo>
                  <a:lnTo>
                    <a:pt x="1518719" y="0"/>
                  </a:lnTo>
                  <a:lnTo>
                    <a:pt x="1619082" y="212153"/>
                  </a:lnTo>
                  <a:cubicBezTo>
                    <a:pt x="1703518" y="409996"/>
                    <a:pt x="1763731" y="609289"/>
                    <a:pt x="1800931" y="807761"/>
                  </a:cubicBezTo>
                  <a:lnTo>
                    <a:pt x="1805119" y="834137"/>
                  </a:lnTo>
                  <a:lnTo>
                    <a:pt x="0" y="834137"/>
                  </a:lnTo>
                  <a:lnTo>
                    <a:pt x="11006" y="761683"/>
                  </a:lnTo>
                  <a:cubicBezTo>
                    <a:pt x="47643" y="558421"/>
                    <a:pt x="107346" y="356266"/>
                    <a:pt x="191933" y="159303"/>
                  </a:cubicBezTo>
                  <a:lnTo>
                    <a:pt x="268535" y="0"/>
                  </a:lnTo>
                  <a:close/>
                </a:path>
              </a:pathLst>
            </a:cu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任意多边形 18"/>
            <p:cNvSpPr/>
            <p:nvPr/>
          </p:nvSpPr>
          <p:spPr>
            <a:xfrm>
              <a:off x="5257411" y="3608729"/>
              <a:ext cx="1880285" cy="855703"/>
            </a:xfrm>
            <a:custGeom>
              <a:gdLst>
                <a:gd fmla="*/ 33590 w 1880285" name="connsiteX0"/>
                <a:gd fmla="*/ 0 h 855703" name="connsiteY0"/>
                <a:gd fmla="*/ 1838709 w 1880285" name="connsiteX1"/>
                <a:gd fmla="*/ 0 h 855703" name="connsiteY1"/>
                <a:gd fmla="*/ 1858126 w 1880285" name="connsiteX2"/>
                <a:gd fmla="*/ 122288 h 855703" name="connsiteY2"/>
                <a:gd fmla="*/ 1866730 w 1880285" name="connsiteX3"/>
                <a:gd fmla="*/ 727680 h 855703" name="connsiteY3"/>
                <a:gd fmla="*/ 1848586 w 1880285" name="connsiteX4"/>
                <a:gd fmla="*/ 855703 h 855703" name="connsiteY4"/>
                <a:gd fmla="*/ 33689 w 1880285" name="connsiteX5"/>
                <a:gd fmla="*/ 855703 h 855703" name="connsiteY5"/>
                <a:gd fmla="*/ 13554 w 1880285" name="connsiteX6"/>
                <a:gd fmla="*/ 705679 h 855703" name="connsiteY6"/>
                <a:gd fmla="*/ 21416 w 1880285" name="connsiteX7"/>
                <a:gd fmla="*/ 80135 h 855703" name="connsiteY7"/>
                <a:gd fmla="*/ 33590 w 1880285" name="connsiteX8"/>
                <a:gd fmla="*/ 0 h 8557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55703" w="1880285">
                  <a:moveTo>
                    <a:pt x="33590" y="0"/>
                  </a:moveTo>
                  <a:lnTo>
                    <a:pt x="1838709" y="0"/>
                  </a:lnTo>
                  <a:lnTo>
                    <a:pt x="1858126" y="122288"/>
                  </a:lnTo>
                  <a:cubicBezTo>
                    <a:pt x="1884702" y="326393"/>
                    <a:pt x="1887127" y="529020"/>
                    <a:pt x="1866730" y="727680"/>
                  </a:cubicBezTo>
                  <a:lnTo>
                    <a:pt x="1848586" y="855703"/>
                  </a:lnTo>
                  <a:lnTo>
                    <a:pt x="33689" y="855703"/>
                  </a:lnTo>
                  <a:lnTo>
                    <a:pt x="13554" y="705679"/>
                  </a:lnTo>
                  <a:cubicBezTo>
                    <a:pt x="-6545" y="500064"/>
                    <a:pt x="-4589" y="290055"/>
                    <a:pt x="21416" y="80135"/>
                  </a:cubicBezTo>
                  <a:lnTo>
                    <a:pt x="33590" y="0"/>
                  </a:lnTo>
                  <a:close/>
                </a:path>
              </a:pathLst>
            </a:cu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任意多边形 19"/>
            <p:cNvSpPr/>
            <p:nvPr/>
          </p:nvSpPr>
          <p:spPr>
            <a:xfrm>
              <a:off x="5291100" y="4464432"/>
              <a:ext cx="1814897" cy="820681"/>
            </a:xfrm>
            <a:custGeom>
              <a:gdLst>
                <a:gd fmla="*/ 0 w 1814897" name="connsiteX0"/>
                <a:gd fmla="*/ 0 h 820681" name="connsiteY0"/>
                <a:gd fmla="*/ 1814897 w 1814897" name="connsiteX1"/>
                <a:gd fmla="*/ 0 h 820681" name="connsiteY1"/>
                <a:gd fmla="*/ 1805086 w 1814897" name="connsiteX2"/>
                <a:gd fmla="*/ 69221 h 820681" name="connsiteY2"/>
                <a:gd fmla="*/ 1547021 w 1814897" name="connsiteX3"/>
                <a:gd fmla="*/ 820681 h 820681" name="connsiteY3"/>
                <a:gd fmla="*/ 254934 w 1814897" name="connsiteX4"/>
                <a:gd fmla="*/ 820681 h 820681" name="connsiteY4"/>
                <a:gd fmla="*/ 7242 w 1814897" name="connsiteX5"/>
                <a:gd fmla="*/ 53961 h 820681" name="connsiteY5"/>
                <a:gd fmla="*/ 0 w 1814897" name="connsiteX6"/>
                <a:gd fmla="*/ 0 h 8206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20680" w="1814897">
                  <a:moveTo>
                    <a:pt x="0" y="0"/>
                  </a:moveTo>
                  <a:lnTo>
                    <a:pt x="1814897" y="0"/>
                  </a:lnTo>
                  <a:lnTo>
                    <a:pt x="1805086" y="69221"/>
                  </a:lnTo>
                  <a:cubicBezTo>
                    <a:pt x="1757801" y="330205"/>
                    <a:pt x="1670730" y="582660"/>
                    <a:pt x="1547021" y="820681"/>
                  </a:cubicBezTo>
                  <a:lnTo>
                    <a:pt x="254934" y="820681"/>
                  </a:lnTo>
                  <a:cubicBezTo>
                    <a:pt x="137490" y="582660"/>
                    <a:pt x="53351" y="323544"/>
                    <a:pt x="7242" y="53961"/>
                  </a:cubicBezTo>
                  <a:lnTo>
                    <a:pt x="0" y="0"/>
                  </a:lnTo>
                  <a:close/>
                </a:path>
              </a:pathLst>
            </a:custGeom>
            <a:grp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1" name="任意多边形 20"/>
          <p:cNvSpPr/>
          <p:nvPr/>
        </p:nvSpPr>
        <p:spPr bwMode="auto">
          <a:xfrm>
            <a:off x="2743200" y="1051484"/>
            <a:ext cx="1535988" cy="855062"/>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22" name="任意多边形 21"/>
          <p:cNvSpPr/>
          <p:nvPr/>
        </p:nvSpPr>
        <p:spPr bwMode="auto">
          <a:xfrm>
            <a:off x="2891879" y="2776235"/>
            <a:ext cx="1207094" cy="671972"/>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23" name="任意多边形 22"/>
          <p:cNvSpPr/>
          <p:nvPr/>
        </p:nvSpPr>
        <p:spPr bwMode="auto">
          <a:xfrm>
            <a:off x="5220571" y="3140440"/>
            <a:ext cx="1109892" cy="617860"/>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28" name="任意多边形 27"/>
          <p:cNvSpPr/>
          <p:nvPr/>
        </p:nvSpPr>
        <p:spPr bwMode="auto">
          <a:xfrm>
            <a:off x="5113649" y="1590990"/>
            <a:ext cx="1189964" cy="662434"/>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29" name="矩形 28"/>
          <p:cNvSpPr/>
          <p:nvPr/>
        </p:nvSpPr>
        <p:spPr>
          <a:xfrm>
            <a:off x="4416048" y="3654266"/>
            <a:ext cx="442436" cy="365760"/>
          </a:xfrm>
          <a:prstGeom prst="rect">
            <a:avLst/>
          </a:prstGeom>
        </p:spPr>
        <p:txBody>
          <a:bodyPr wrap="square">
            <a:spAutoFit/>
          </a:bodyPr>
          <a:lstStyle/>
          <a:p>
            <a:pPr algn="ctr"/>
            <a:r>
              <a:rPr altLang="zh-CN" lang="en-US" sz="1800">
                <a:solidFill>
                  <a:prstClr val="white"/>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30" name="矩形 29"/>
          <p:cNvSpPr/>
          <p:nvPr/>
        </p:nvSpPr>
        <p:spPr>
          <a:xfrm>
            <a:off x="4416048" y="3032256"/>
            <a:ext cx="442436" cy="365760"/>
          </a:xfrm>
          <a:prstGeom prst="rect">
            <a:avLst/>
          </a:prstGeom>
        </p:spPr>
        <p:txBody>
          <a:bodyPr wrap="square">
            <a:spAutoFit/>
          </a:bodyPr>
          <a:lstStyle/>
          <a:p>
            <a:pPr algn="ctr"/>
            <a:r>
              <a:rPr altLang="zh-CN" lang="en-US" sz="1800">
                <a:solidFill>
                  <a:prstClr val="white"/>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31" name="矩形 30"/>
          <p:cNvSpPr/>
          <p:nvPr/>
        </p:nvSpPr>
        <p:spPr>
          <a:xfrm>
            <a:off x="4416048" y="2434346"/>
            <a:ext cx="442436" cy="365760"/>
          </a:xfrm>
          <a:prstGeom prst="rect">
            <a:avLst/>
          </a:prstGeom>
        </p:spPr>
        <p:txBody>
          <a:bodyPr wrap="square">
            <a:spAutoFit/>
          </a:bodyPr>
          <a:lstStyle/>
          <a:p>
            <a:pPr algn="ctr"/>
            <a:r>
              <a:rPr altLang="zh-CN" lang="en-US" sz="1800">
                <a:solidFill>
                  <a:prstClr val="white"/>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32" name="矩形 31"/>
          <p:cNvSpPr/>
          <p:nvPr/>
        </p:nvSpPr>
        <p:spPr>
          <a:xfrm>
            <a:off x="4401916" y="1874984"/>
            <a:ext cx="442436" cy="365760"/>
          </a:xfrm>
          <a:prstGeom prst="rect">
            <a:avLst/>
          </a:prstGeom>
        </p:spPr>
        <p:txBody>
          <a:bodyPr wrap="square">
            <a:spAutoFit/>
          </a:bodyPr>
          <a:lstStyle/>
          <a:p>
            <a:pPr algn="ctr"/>
            <a:r>
              <a:rPr altLang="zh-CN" lang="en-US" sz="1800">
                <a:solidFill>
                  <a:prstClr val="white"/>
                </a:solidFill>
                <a:latin charset="0" panose="020b0606030504020204" pitchFamily="34" typeface="Open Sans"/>
                <a:ea charset="0" panose="020b0606030504020204" pitchFamily="34" typeface="Open Sans"/>
                <a:cs charset="0" panose="020b0606030504020204" pitchFamily="34" typeface="Open Sans"/>
              </a:rPr>
              <a:t>04</a:t>
            </a:r>
          </a:p>
        </p:txBody>
      </p:sp>
      <p:grpSp>
        <p:nvGrpSpPr>
          <p:cNvPr id="33" name="组合 32"/>
          <p:cNvGrpSpPr/>
          <p:nvPr/>
        </p:nvGrpSpPr>
        <p:grpSpPr>
          <a:xfrm>
            <a:off x="5457618" y="3351948"/>
            <a:ext cx="495086" cy="376168"/>
            <a:chOff x="4268086" y="4221191"/>
            <a:chExt cx="509646" cy="387231"/>
          </a:xfrm>
          <a:gradFill>
            <a:gsLst>
              <a:gs pos="11000">
                <a:srgbClr val="2B3649"/>
              </a:gs>
              <a:gs pos="100000">
                <a:srgbClr val="3B4A62"/>
              </a:gs>
            </a:gsLst>
            <a:lin ang="2700000" scaled="0"/>
          </a:gradFill>
        </p:grpSpPr>
        <p:sp>
          <p:nvSpPr>
            <p:cNvPr id="34"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500">
                <a:solidFill>
                  <a:prstClr val="black"/>
                </a:solidFill>
              </a:endParaRPr>
            </a:p>
          </p:txBody>
        </p:sp>
        <p:sp>
          <p:nvSpPr>
            <p:cNvPr id="35"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500">
                <a:solidFill>
                  <a:prstClr val="black"/>
                </a:solidFill>
              </a:endParaRPr>
            </a:p>
          </p:txBody>
        </p:sp>
      </p:grpSp>
      <p:grpSp>
        <p:nvGrpSpPr>
          <p:cNvPr id="36" name="组合 35"/>
          <p:cNvGrpSpPr/>
          <p:nvPr/>
        </p:nvGrpSpPr>
        <p:grpSpPr>
          <a:xfrm>
            <a:off x="5535439" y="1841652"/>
            <a:ext cx="321670" cy="318354"/>
            <a:chOff x="6967126" y="4092464"/>
            <a:chExt cx="453105" cy="448433"/>
          </a:xfrm>
          <a:gradFill>
            <a:gsLst>
              <a:gs pos="11000">
                <a:srgbClr val="2B3649"/>
              </a:gs>
              <a:gs pos="100000">
                <a:srgbClr val="3B4A62"/>
              </a:gs>
            </a:gsLst>
            <a:lin ang="2700000" scaled="0"/>
          </a:gradFill>
        </p:grpSpPr>
        <p:sp>
          <p:nvSpPr>
            <p:cNvPr id="37"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500">
                <a:solidFill>
                  <a:prstClr val="black"/>
                </a:solidFill>
              </a:endParaRPr>
            </a:p>
          </p:txBody>
        </p:sp>
        <p:sp>
          <p:nvSpPr>
            <p:cNvPr id="38"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500">
                <a:solidFill>
                  <a:prstClr val="black"/>
                </a:solidFill>
              </a:endParaRPr>
            </a:p>
          </p:txBody>
        </p:sp>
      </p:grpSp>
      <p:grpSp>
        <p:nvGrpSpPr>
          <p:cNvPr id="39" name="组合 38"/>
          <p:cNvGrpSpPr/>
          <p:nvPr/>
        </p:nvGrpSpPr>
        <p:grpSpPr>
          <a:xfrm>
            <a:off x="3298215" y="1422519"/>
            <a:ext cx="331226" cy="316778"/>
            <a:chOff x="1004888" y="993775"/>
            <a:chExt cx="2438400" cy="2332038"/>
          </a:xfrm>
          <a:gradFill>
            <a:gsLst>
              <a:gs pos="11000">
                <a:srgbClr val="2B3649"/>
              </a:gs>
              <a:gs pos="100000">
                <a:srgbClr val="3B4A62"/>
              </a:gs>
            </a:gsLst>
            <a:lin ang="2700000" scaled="0"/>
          </a:gradFill>
        </p:grpSpPr>
        <p:sp>
          <p:nvSpPr>
            <p:cNvPr id="40"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500">
                <a:solidFill>
                  <a:prstClr val="black"/>
                </a:solidFill>
              </a:endParaRPr>
            </a:p>
          </p:txBody>
        </p:sp>
        <p:sp>
          <p:nvSpPr>
            <p:cNvPr id="41" name="任意多边形 40"/>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noAutofit/>
            </a:bodyPr>
            <a:lstStyle/>
            <a:p>
              <a:endParaRPr altLang="en-US" lang="zh-CN" sz="1500">
                <a:solidFill>
                  <a:prstClr val="black"/>
                </a:solidFill>
              </a:endParaRPr>
            </a:p>
          </p:txBody>
        </p:sp>
      </p:grpSp>
      <p:grpSp>
        <p:nvGrpSpPr>
          <p:cNvPr id="42" name="组合 41"/>
          <p:cNvGrpSpPr/>
          <p:nvPr/>
        </p:nvGrpSpPr>
        <p:grpSpPr>
          <a:xfrm>
            <a:off x="3287114" y="2967846"/>
            <a:ext cx="287610" cy="367820"/>
            <a:chOff x="1605187" y="572440"/>
            <a:chExt cx="563561" cy="720725"/>
          </a:xfrm>
          <a:gradFill>
            <a:gsLst>
              <a:gs pos="11000">
                <a:srgbClr val="2B3649"/>
              </a:gs>
              <a:gs pos="100000">
                <a:srgbClr val="3B4A62"/>
              </a:gs>
            </a:gsLst>
            <a:lin ang="2700000" scaled="0"/>
          </a:gradFill>
        </p:grpSpPr>
        <p:sp>
          <p:nvSpPr>
            <p:cNvPr id="43" name="Freeform 32"/>
            <p:cNvSpPr/>
            <p:nvPr/>
          </p:nvSpPr>
          <p:spPr bwMode="auto">
            <a:xfrm>
              <a:off x="1814739"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4" name="Freeform 33"/>
            <p:cNvSpPr/>
            <p:nvPr/>
          </p:nvSpPr>
          <p:spPr bwMode="auto">
            <a:xfrm>
              <a:off x="1605187" y="1012177"/>
              <a:ext cx="141289"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5"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6" name="Rectangle 89"/>
          <p:cNvSpPr/>
          <p:nvPr/>
        </p:nvSpPr>
        <p:spPr>
          <a:xfrm>
            <a:off x="6467168" y="1342705"/>
            <a:ext cx="1998025" cy="1115568"/>
          </a:xfrm>
          <a:prstGeom prst="rect">
            <a:avLst/>
          </a:prstGeom>
        </p:spPr>
        <p:txBody>
          <a:bodyPr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7" name="Rectangle 89"/>
          <p:cNvSpPr/>
          <p:nvPr/>
        </p:nvSpPr>
        <p:spPr>
          <a:xfrm>
            <a:off x="683232" y="1339830"/>
            <a:ext cx="2063297" cy="1115568"/>
          </a:xfrm>
          <a:prstGeom prst="rect">
            <a:avLst/>
          </a:prstGeom>
        </p:spPr>
        <p:txBody>
          <a:bodyPr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8" name="Rectangle 89"/>
          <p:cNvSpPr/>
          <p:nvPr/>
        </p:nvSpPr>
        <p:spPr>
          <a:xfrm>
            <a:off x="6467168" y="3539311"/>
            <a:ext cx="1998025" cy="1115568"/>
          </a:xfrm>
          <a:prstGeom prst="rect">
            <a:avLst/>
          </a:prstGeom>
        </p:spPr>
        <p:txBody>
          <a:bodyPr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9" name="Rectangle 89"/>
          <p:cNvSpPr/>
          <p:nvPr/>
        </p:nvSpPr>
        <p:spPr>
          <a:xfrm>
            <a:off x="683232" y="3540661"/>
            <a:ext cx="2063297" cy="1115568"/>
          </a:xfrm>
          <a:prstGeom prst="rect">
            <a:avLst/>
          </a:prstGeom>
        </p:spPr>
        <p:txBody>
          <a:bodyPr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grpSp>
        <p:nvGrpSpPr>
          <p:cNvPr id="50" name="组合 49"/>
          <p:cNvGrpSpPr/>
          <p:nvPr/>
        </p:nvGrpSpPr>
        <p:grpSpPr>
          <a:xfrm>
            <a:off x="587679" y="556007"/>
            <a:ext cx="1486542" cy="521708"/>
            <a:chOff x="349800" y="270568"/>
            <a:chExt cx="1486542" cy="521708"/>
          </a:xfrm>
        </p:grpSpPr>
        <p:sp>
          <p:nvSpPr>
            <p:cNvPr id="51"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项目介绍</a:t>
              </a:r>
            </a:p>
          </p:txBody>
        </p:sp>
        <p:sp>
          <p:nvSpPr>
            <p:cNvPr id="52"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extLst>
      <p:ext uri="{BB962C8B-B14F-4D97-AF65-F5344CB8AC3E}">
        <p14:creationId val="374747492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200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ppt_x"/>
                                          </p:val>
                                        </p:tav>
                                        <p:tav tm="100000">
                                          <p:val>
                                            <p:strVal val="#ppt_x"/>
                                          </p:val>
                                        </p:tav>
                                      </p:tavLst>
                                    </p:anim>
                                    <p:anim calcmode="lin" valueType="num">
                                      <p:cBhvr additive="base">
                                        <p:cTn dur="10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10" presetSubtype="0">
                                  <p:stCondLst>
                                    <p:cond delay="2500"/>
                                  </p:stCondLst>
                                  <p:childTnLst>
                                    <p:set>
                                      <p:cBhvr>
                                        <p:cTn dur="1" fill="hold" id="10">
                                          <p:stCondLst>
                                            <p:cond delay="0"/>
                                          </p:stCondLst>
                                        </p:cTn>
                                        <p:tgtEl>
                                          <p:spTgt spid="21"/>
                                        </p:tgtEl>
                                        <p:attrNameLst>
                                          <p:attrName>style.visibility</p:attrName>
                                        </p:attrNameLst>
                                      </p:cBhvr>
                                      <p:to>
                                        <p:strVal val="visible"/>
                                      </p:to>
                                    </p:set>
                                    <p:animEffect filter="fade" transition="in">
                                      <p:cBhvr>
                                        <p:cTn dur="500" id="11"/>
                                        <p:tgtEl>
                                          <p:spTgt spid="21"/>
                                        </p:tgtEl>
                                      </p:cBhvr>
                                    </p:animEffect>
                                  </p:childTnLst>
                                </p:cTn>
                              </p:par>
                              <p:par>
                                <p:cTn accel="50000" decel="50000" fill="hold" grpId="1" id="12" nodeType="withEffect" presetClass="path" presetID="63" presetSubtype="0">
                                  <p:stCondLst>
                                    <p:cond delay="2500"/>
                                  </p:stCondLst>
                                  <p:childTnLst>
                                    <p:animMotion origin="layout" path="M -0.08403 4.32099E-06 L 2.22222E-06 4.32099E-06" pathEditMode="relative" ptsTypes="AA" rAng="0">
                                      <p:cBhvr>
                                        <p:cTn dur="2000" fill="hold" id="13"/>
                                        <p:tgtEl>
                                          <p:spTgt spid="21"/>
                                        </p:tgtEl>
                                        <p:attrNameLst>
                                          <p:attrName>ppt_x</p:attrName>
                                          <p:attrName>ppt_y</p:attrName>
                                        </p:attrNameLst>
                                      </p:cBhvr>
                                      <p:rCtr x="4201" y="0"/>
                                    </p:animMotion>
                                  </p:childTnLst>
                                </p:cTn>
                              </p:par>
                              <p:par>
                                <p:cTn fill="hold" grpId="0" id="14" nodeType="withEffect" presetClass="entr" presetID="10" presetSubtype="0">
                                  <p:stCondLst>
                                    <p:cond delay="2750"/>
                                  </p:stCondLst>
                                  <p:childTnLst>
                                    <p:set>
                                      <p:cBhvr>
                                        <p:cTn dur="1" fill="hold" id="15">
                                          <p:stCondLst>
                                            <p:cond delay="0"/>
                                          </p:stCondLst>
                                        </p:cTn>
                                        <p:tgtEl>
                                          <p:spTgt spid="22"/>
                                        </p:tgtEl>
                                        <p:attrNameLst>
                                          <p:attrName>style.visibility</p:attrName>
                                        </p:attrNameLst>
                                      </p:cBhvr>
                                      <p:to>
                                        <p:strVal val="visible"/>
                                      </p:to>
                                    </p:set>
                                    <p:animEffect filter="fade" transition="in">
                                      <p:cBhvr>
                                        <p:cTn dur="500" id="16"/>
                                        <p:tgtEl>
                                          <p:spTgt spid="22"/>
                                        </p:tgtEl>
                                      </p:cBhvr>
                                    </p:animEffect>
                                  </p:childTnLst>
                                </p:cTn>
                              </p:par>
                              <p:par>
                                <p:cTn accel="50000" decel="50000" fill="hold" grpId="1" id="17" nodeType="withEffect" presetClass="path" presetID="63" presetSubtype="0">
                                  <p:stCondLst>
                                    <p:cond delay="2750"/>
                                  </p:stCondLst>
                                  <p:childTnLst>
                                    <p:animMotion origin="layout" path="M -0.08403 1.7284E-06 L -1.66667E-06 1.7284E-06" pathEditMode="relative" ptsTypes="AA" rAng="0">
                                      <p:cBhvr>
                                        <p:cTn dur="2000" fill="hold" id="18"/>
                                        <p:tgtEl>
                                          <p:spTgt spid="22"/>
                                        </p:tgtEl>
                                        <p:attrNameLst>
                                          <p:attrName>ppt_x</p:attrName>
                                          <p:attrName>ppt_y</p:attrName>
                                        </p:attrNameLst>
                                      </p:cBhvr>
                                      <p:rCtr x="4201" y="0"/>
                                    </p:animMotion>
                                  </p:childTnLst>
                                </p:cTn>
                              </p:par>
                              <p:par>
                                <p:cTn fill="hold" grpId="0" id="19" nodeType="withEffect" presetClass="entr" presetID="10" presetSubtype="0">
                                  <p:stCondLst>
                                    <p:cond delay="2500"/>
                                  </p:stCondLst>
                                  <p:childTnLst>
                                    <p:set>
                                      <p:cBhvr>
                                        <p:cTn dur="1" fill="hold" id="20">
                                          <p:stCondLst>
                                            <p:cond delay="0"/>
                                          </p:stCondLst>
                                        </p:cTn>
                                        <p:tgtEl>
                                          <p:spTgt spid="28"/>
                                        </p:tgtEl>
                                        <p:attrNameLst>
                                          <p:attrName>style.visibility</p:attrName>
                                        </p:attrNameLst>
                                      </p:cBhvr>
                                      <p:to>
                                        <p:strVal val="visible"/>
                                      </p:to>
                                    </p:set>
                                    <p:animEffect filter="fade" transition="in">
                                      <p:cBhvr>
                                        <p:cTn dur="500" id="21"/>
                                        <p:tgtEl>
                                          <p:spTgt spid="28"/>
                                        </p:tgtEl>
                                      </p:cBhvr>
                                    </p:animEffect>
                                  </p:childTnLst>
                                </p:cTn>
                              </p:par>
                              <p:par>
                                <p:cTn accel="50000" decel="50000" fill="hold" grpId="1" id="22" nodeType="withEffect" presetClass="path" presetID="63" presetSubtype="0">
                                  <p:stCondLst>
                                    <p:cond delay="2500"/>
                                  </p:stCondLst>
                                  <p:childTnLst>
                                    <p:animMotion origin="layout" path="M 0.10642 3.20988E-06 L 4.44444E-06 3.20988E-06" pathEditMode="relative" ptsTypes="AA" rAng="0">
                                      <p:cBhvr>
                                        <p:cTn dur="2000" fill="hold" id="23"/>
                                        <p:tgtEl>
                                          <p:spTgt spid="28"/>
                                        </p:tgtEl>
                                        <p:attrNameLst>
                                          <p:attrName>ppt_x</p:attrName>
                                          <p:attrName>ppt_y</p:attrName>
                                        </p:attrNameLst>
                                      </p:cBhvr>
                                      <p:rCtr x="-5330" y="0"/>
                                    </p:animMotion>
                                  </p:childTnLst>
                                </p:cTn>
                              </p:par>
                              <p:par>
                                <p:cTn fill="hold" grpId="0" id="24" nodeType="withEffect" presetClass="entr" presetID="10" presetSubtype="0">
                                  <p:stCondLst>
                                    <p:cond delay="2750"/>
                                  </p:stCondLst>
                                  <p:childTnLst>
                                    <p:set>
                                      <p:cBhvr>
                                        <p:cTn dur="1" fill="hold" id="25">
                                          <p:stCondLst>
                                            <p:cond delay="0"/>
                                          </p:stCondLst>
                                        </p:cTn>
                                        <p:tgtEl>
                                          <p:spTgt spid="23"/>
                                        </p:tgtEl>
                                        <p:attrNameLst>
                                          <p:attrName>style.visibility</p:attrName>
                                        </p:attrNameLst>
                                      </p:cBhvr>
                                      <p:to>
                                        <p:strVal val="visible"/>
                                      </p:to>
                                    </p:set>
                                    <p:animEffect filter="fade" transition="in">
                                      <p:cBhvr>
                                        <p:cTn dur="500" id="26"/>
                                        <p:tgtEl>
                                          <p:spTgt spid="23"/>
                                        </p:tgtEl>
                                      </p:cBhvr>
                                    </p:animEffect>
                                  </p:childTnLst>
                                </p:cTn>
                              </p:par>
                              <p:par>
                                <p:cTn accel="50000" decel="50000" fill="hold" grpId="1" id="27" nodeType="withEffect" presetClass="path" presetID="63" presetSubtype="0">
                                  <p:stCondLst>
                                    <p:cond delay="2750"/>
                                  </p:stCondLst>
                                  <p:childTnLst>
                                    <p:animMotion origin="layout" path="M 0.10642 -3.7037E-07 L 2.77778E-06 -3.7037E-07" pathEditMode="relative" ptsTypes="AA" rAng="0">
                                      <p:cBhvr>
                                        <p:cTn dur="2000" fill="hold" id="28"/>
                                        <p:tgtEl>
                                          <p:spTgt spid="23"/>
                                        </p:tgtEl>
                                        <p:attrNameLst>
                                          <p:attrName>ppt_x</p:attrName>
                                          <p:attrName>ppt_y</p:attrName>
                                        </p:attrNameLst>
                                      </p:cBhvr>
                                      <p:rCtr x="-5330" y="0"/>
                                    </p:animMotion>
                                  </p:childTnLst>
                                </p:cTn>
                              </p:par>
                              <p:par>
                                <p:cTn fill="hold" grpId="0" id="29" nodeType="withEffect" presetClass="entr" presetID="53" presetSubtype="0">
                                  <p:stCondLst>
                                    <p:cond delay="4000"/>
                                  </p:stCondLst>
                                  <p:childTnLst>
                                    <p:set>
                                      <p:cBhvr>
                                        <p:cTn dur="1" fill="hold" id="30">
                                          <p:stCondLst>
                                            <p:cond delay="0"/>
                                          </p:stCondLst>
                                        </p:cTn>
                                        <p:tgtEl>
                                          <p:spTgt spid="32"/>
                                        </p:tgtEl>
                                        <p:attrNameLst>
                                          <p:attrName>style.visibility</p:attrName>
                                        </p:attrNameLst>
                                      </p:cBhvr>
                                      <p:to>
                                        <p:strVal val="visible"/>
                                      </p:to>
                                    </p:set>
                                    <p:anim calcmode="lin" valueType="num">
                                      <p:cBhvr>
                                        <p:cTn dur="500" fill="hold" id="31"/>
                                        <p:tgtEl>
                                          <p:spTgt spid="32"/>
                                        </p:tgtEl>
                                        <p:attrNameLst>
                                          <p:attrName>ppt_w</p:attrName>
                                        </p:attrNameLst>
                                      </p:cBhvr>
                                      <p:tavLst>
                                        <p:tav tm="0">
                                          <p:val>
                                            <p:fltVal val="0"/>
                                          </p:val>
                                        </p:tav>
                                        <p:tav tm="100000">
                                          <p:val>
                                            <p:strVal val="#ppt_w"/>
                                          </p:val>
                                        </p:tav>
                                      </p:tavLst>
                                    </p:anim>
                                    <p:anim calcmode="lin" valueType="num">
                                      <p:cBhvr>
                                        <p:cTn dur="500" fill="hold" id="32"/>
                                        <p:tgtEl>
                                          <p:spTgt spid="32"/>
                                        </p:tgtEl>
                                        <p:attrNameLst>
                                          <p:attrName>ppt_h</p:attrName>
                                        </p:attrNameLst>
                                      </p:cBhvr>
                                      <p:tavLst>
                                        <p:tav tm="0">
                                          <p:val>
                                            <p:fltVal val="0"/>
                                          </p:val>
                                        </p:tav>
                                        <p:tav tm="100000">
                                          <p:val>
                                            <p:strVal val="#ppt_h"/>
                                          </p:val>
                                        </p:tav>
                                      </p:tavLst>
                                    </p:anim>
                                    <p:animEffect filter="fade" transition="in">
                                      <p:cBhvr>
                                        <p:cTn dur="500" id="33"/>
                                        <p:tgtEl>
                                          <p:spTgt spid="32"/>
                                        </p:tgtEl>
                                      </p:cBhvr>
                                    </p:animEffect>
                                  </p:childTnLst>
                                </p:cTn>
                              </p:par>
                              <p:par>
                                <p:cTn fill="hold" grpId="0" id="34" nodeType="withEffect" presetClass="entr" presetID="53" presetSubtype="0">
                                  <p:stCondLst>
                                    <p:cond delay="4000"/>
                                  </p:stCondLst>
                                  <p:childTnLst>
                                    <p:set>
                                      <p:cBhvr>
                                        <p:cTn dur="1" fill="hold" id="35">
                                          <p:stCondLst>
                                            <p:cond delay="0"/>
                                          </p:stCondLst>
                                        </p:cTn>
                                        <p:tgtEl>
                                          <p:spTgt spid="31"/>
                                        </p:tgtEl>
                                        <p:attrNameLst>
                                          <p:attrName>style.visibility</p:attrName>
                                        </p:attrNameLst>
                                      </p:cBhvr>
                                      <p:to>
                                        <p:strVal val="visible"/>
                                      </p:to>
                                    </p:set>
                                    <p:anim calcmode="lin" valueType="num">
                                      <p:cBhvr>
                                        <p:cTn dur="500" fill="hold" id="36"/>
                                        <p:tgtEl>
                                          <p:spTgt spid="31"/>
                                        </p:tgtEl>
                                        <p:attrNameLst>
                                          <p:attrName>ppt_w</p:attrName>
                                        </p:attrNameLst>
                                      </p:cBhvr>
                                      <p:tavLst>
                                        <p:tav tm="0">
                                          <p:val>
                                            <p:fltVal val="0"/>
                                          </p:val>
                                        </p:tav>
                                        <p:tav tm="100000">
                                          <p:val>
                                            <p:strVal val="#ppt_w"/>
                                          </p:val>
                                        </p:tav>
                                      </p:tavLst>
                                    </p:anim>
                                    <p:anim calcmode="lin" valueType="num">
                                      <p:cBhvr>
                                        <p:cTn dur="500" fill="hold" id="37"/>
                                        <p:tgtEl>
                                          <p:spTgt spid="31"/>
                                        </p:tgtEl>
                                        <p:attrNameLst>
                                          <p:attrName>ppt_h</p:attrName>
                                        </p:attrNameLst>
                                      </p:cBhvr>
                                      <p:tavLst>
                                        <p:tav tm="0">
                                          <p:val>
                                            <p:fltVal val="0"/>
                                          </p:val>
                                        </p:tav>
                                        <p:tav tm="100000">
                                          <p:val>
                                            <p:strVal val="#ppt_h"/>
                                          </p:val>
                                        </p:tav>
                                      </p:tavLst>
                                    </p:anim>
                                    <p:animEffect filter="fade" transition="in">
                                      <p:cBhvr>
                                        <p:cTn dur="500" id="38"/>
                                        <p:tgtEl>
                                          <p:spTgt spid="31"/>
                                        </p:tgtEl>
                                      </p:cBhvr>
                                    </p:animEffect>
                                  </p:childTnLst>
                                </p:cTn>
                              </p:par>
                              <p:par>
                                <p:cTn fill="hold" grpId="0" id="39" nodeType="withEffect" presetClass="entr" presetID="53" presetSubtype="0">
                                  <p:stCondLst>
                                    <p:cond delay="4000"/>
                                  </p:stCondLst>
                                  <p:childTnLst>
                                    <p:set>
                                      <p:cBhvr>
                                        <p:cTn dur="1" fill="hold" id="40">
                                          <p:stCondLst>
                                            <p:cond delay="0"/>
                                          </p:stCondLst>
                                        </p:cTn>
                                        <p:tgtEl>
                                          <p:spTgt spid="30"/>
                                        </p:tgtEl>
                                        <p:attrNameLst>
                                          <p:attrName>style.visibility</p:attrName>
                                        </p:attrNameLst>
                                      </p:cBhvr>
                                      <p:to>
                                        <p:strVal val="visible"/>
                                      </p:to>
                                    </p:set>
                                    <p:anim calcmode="lin" valueType="num">
                                      <p:cBhvr>
                                        <p:cTn dur="500" fill="hold" id="41"/>
                                        <p:tgtEl>
                                          <p:spTgt spid="30"/>
                                        </p:tgtEl>
                                        <p:attrNameLst>
                                          <p:attrName>ppt_w</p:attrName>
                                        </p:attrNameLst>
                                      </p:cBhvr>
                                      <p:tavLst>
                                        <p:tav tm="0">
                                          <p:val>
                                            <p:fltVal val="0"/>
                                          </p:val>
                                        </p:tav>
                                        <p:tav tm="100000">
                                          <p:val>
                                            <p:strVal val="#ppt_w"/>
                                          </p:val>
                                        </p:tav>
                                      </p:tavLst>
                                    </p:anim>
                                    <p:anim calcmode="lin" valueType="num">
                                      <p:cBhvr>
                                        <p:cTn dur="500" fill="hold" id="42"/>
                                        <p:tgtEl>
                                          <p:spTgt spid="30"/>
                                        </p:tgtEl>
                                        <p:attrNameLst>
                                          <p:attrName>ppt_h</p:attrName>
                                        </p:attrNameLst>
                                      </p:cBhvr>
                                      <p:tavLst>
                                        <p:tav tm="0">
                                          <p:val>
                                            <p:fltVal val="0"/>
                                          </p:val>
                                        </p:tav>
                                        <p:tav tm="100000">
                                          <p:val>
                                            <p:strVal val="#ppt_h"/>
                                          </p:val>
                                        </p:tav>
                                      </p:tavLst>
                                    </p:anim>
                                    <p:animEffect filter="fade" transition="in">
                                      <p:cBhvr>
                                        <p:cTn dur="500" id="43"/>
                                        <p:tgtEl>
                                          <p:spTgt spid="30"/>
                                        </p:tgtEl>
                                      </p:cBhvr>
                                    </p:animEffect>
                                  </p:childTnLst>
                                </p:cTn>
                              </p:par>
                              <p:par>
                                <p:cTn fill="hold" grpId="0" id="44" nodeType="withEffect" presetClass="entr" presetID="53" presetSubtype="0">
                                  <p:stCondLst>
                                    <p:cond delay="4000"/>
                                  </p:stCondLst>
                                  <p:childTnLst>
                                    <p:set>
                                      <p:cBhvr>
                                        <p:cTn dur="1" fill="hold" id="45">
                                          <p:stCondLst>
                                            <p:cond delay="0"/>
                                          </p:stCondLst>
                                        </p:cTn>
                                        <p:tgtEl>
                                          <p:spTgt spid="29"/>
                                        </p:tgtEl>
                                        <p:attrNameLst>
                                          <p:attrName>style.visibility</p:attrName>
                                        </p:attrNameLst>
                                      </p:cBhvr>
                                      <p:to>
                                        <p:strVal val="visible"/>
                                      </p:to>
                                    </p:set>
                                    <p:anim calcmode="lin" valueType="num">
                                      <p:cBhvr>
                                        <p:cTn dur="500" fill="hold" id="46"/>
                                        <p:tgtEl>
                                          <p:spTgt spid="29"/>
                                        </p:tgtEl>
                                        <p:attrNameLst>
                                          <p:attrName>ppt_w</p:attrName>
                                        </p:attrNameLst>
                                      </p:cBhvr>
                                      <p:tavLst>
                                        <p:tav tm="0">
                                          <p:val>
                                            <p:fltVal val="0"/>
                                          </p:val>
                                        </p:tav>
                                        <p:tav tm="100000">
                                          <p:val>
                                            <p:strVal val="#ppt_w"/>
                                          </p:val>
                                        </p:tav>
                                      </p:tavLst>
                                    </p:anim>
                                    <p:anim calcmode="lin" valueType="num">
                                      <p:cBhvr>
                                        <p:cTn dur="500" fill="hold" id="47"/>
                                        <p:tgtEl>
                                          <p:spTgt spid="29"/>
                                        </p:tgtEl>
                                        <p:attrNameLst>
                                          <p:attrName>ppt_h</p:attrName>
                                        </p:attrNameLst>
                                      </p:cBhvr>
                                      <p:tavLst>
                                        <p:tav tm="0">
                                          <p:val>
                                            <p:fltVal val="0"/>
                                          </p:val>
                                        </p:tav>
                                        <p:tav tm="100000">
                                          <p:val>
                                            <p:strVal val="#ppt_h"/>
                                          </p:val>
                                        </p:tav>
                                      </p:tavLst>
                                    </p:anim>
                                    <p:animEffect filter="fade" transition="in">
                                      <p:cBhvr>
                                        <p:cTn dur="500" id="48"/>
                                        <p:tgtEl>
                                          <p:spTgt spid="29"/>
                                        </p:tgtEl>
                                      </p:cBhvr>
                                    </p:animEffect>
                                  </p:childTnLst>
                                </p:cTn>
                              </p:par>
                              <p:par>
                                <p:cTn fill="hold" id="49" nodeType="withEffect" presetClass="entr" presetID="53" presetSubtype="0">
                                  <p:stCondLst>
                                    <p:cond delay="4000"/>
                                  </p:stCondLst>
                                  <p:childTnLst>
                                    <p:set>
                                      <p:cBhvr>
                                        <p:cTn dur="1" fill="hold" id="50">
                                          <p:stCondLst>
                                            <p:cond delay="0"/>
                                          </p:stCondLst>
                                        </p:cTn>
                                        <p:tgtEl>
                                          <p:spTgt spid="42"/>
                                        </p:tgtEl>
                                        <p:attrNameLst>
                                          <p:attrName>style.visibility</p:attrName>
                                        </p:attrNameLst>
                                      </p:cBhvr>
                                      <p:to>
                                        <p:strVal val="visible"/>
                                      </p:to>
                                    </p:set>
                                    <p:anim calcmode="lin" valueType="num">
                                      <p:cBhvr>
                                        <p:cTn dur="500" fill="hold" id="51"/>
                                        <p:tgtEl>
                                          <p:spTgt spid="42"/>
                                        </p:tgtEl>
                                        <p:attrNameLst>
                                          <p:attrName>ppt_w</p:attrName>
                                        </p:attrNameLst>
                                      </p:cBhvr>
                                      <p:tavLst>
                                        <p:tav tm="0">
                                          <p:val>
                                            <p:fltVal val="0"/>
                                          </p:val>
                                        </p:tav>
                                        <p:tav tm="100000">
                                          <p:val>
                                            <p:strVal val="#ppt_w"/>
                                          </p:val>
                                        </p:tav>
                                      </p:tavLst>
                                    </p:anim>
                                    <p:anim calcmode="lin" valueType="num">
                                      <p:cBhvr>
                                        <p:cTn dur="500" fill="hold" id="52"/>
                                        <p:tgtEl>
                                          <p:spTgt spid="42"/>
                                        </p:tgtEl>
                                        <p:attrNameLst>
                                          <p:attrName>ppt_h</p:attrName>
                                        </p:attrNameLst>
                                      </p:cBhvr>
                                      <p:tavLst>
                                        <p:tav tm="0">
                                          <p:val>
                                            <p:fltVal val="0"/>
                                          </p:val>
                                        </p:tav>
                                        <p:tav tm="100000">
                                          <p:val>
                                            <p:strVal val="#ppt_h"/>
                                          </p:val>
                                        </p:tav>
                                      </p:tavLst>
                                    </p:anim>
                                    <p:animEffect filter="fade" transition="in">
                                      <p:cBhvr>
                                        <p:cTn dur="500" id="53"/>
                                        <p:tgtEl>
                                          <p:spTgt spid="42"/>
                                        </p:tgtEl>
                                      </p:cBhvr>
                                    </p:animEffect>
                                  </p:childTnLst>
                                </p:cTn>
                              </p:par>
                              <p:par>
                                <p:cTn fill="hold" id="54" nodeType="withEffect" presetClass="entr" presetID="53" presetSubtype="0">
                                  <p:stCondLst>
                                    <p:cond delay="4000"/>
                                  </p:stCondLst>
                                  <p:childTnLst>
                                    <p:set>
                                      <p:cBhvr>
                                        <p:cTn dur="1" fill="hold" id="55">
                                          <p:stCondLst>
                                            <p:cond delay="0"/>
                                          </p:stCondLst>
                                        </p:cTn>
                                        <p:tgtEl>
                                          <p:spTgt spid="39"/>
                                        </p:tgtEl>
                                        <p:attrNameLst>
                                          <p:attrName>style.visibility</p:attrName>
                                        </p:attrNameLst>
                                      </p:cBhvr>
                                      <p:to>
                                        <p:strVal val="visible"/>
                                      </p:to>
                                    </p:set>
                                    <p:anim calcmode="lin" valueType="num">
                                      <p:cBhvr>
                                        <p:cTn dur="500" fill="hold" id="56"/>
                                        <p:tgtEl>
                                          <p:spTgt spid="39"/>
                                        </p:tgtEl>
                                        <p:attrNameLst>
                                          <p:attrName>ppt_w</p:attrName>
                                        </p:attrNameLst>
                                      </p:cBhvr>
                                      <p:tavLst>
                                        <p:tav tm="0">
                                          <p:val>
                                            <p:fltVal val="0"/>
                                          </p:val>
                                        </p:tav>
                                        <p:tav tm="100000">
                                          <p:val>
                                            <p:strVal val="#ppt_w"/>
                                          </p:val>
                                        </p:tav>
                                      </p:tavLst>
                                    </p:anim>
                                    <p:anim calcmode="lin" valueType="num">
                                      <p:cBhvr>
                                        <p:cTn dur="500" fill="hold" id="57"/>
                                        <p:tgtEl>
                                          <p:spTgt spid="39"/>
                                        </p:tgtEl>
                                        <p:attrNameLst>
                                          <p:attrName>ppt_h</p:attrName>
                                        </p:attrNameLst>
                                      </p:cBhvr>
                                      <p:tavLst>
                                        <p:tav tm="0">
                                          <p:val>
                                            <p:fltVal val="0"/>
                                          </p:val>
                                        </p:tav>
                                        <p:tav tm="100000">
                                          <p:val>
                                            <p:strVal val="#ppt_h"/>
                                          </p:val>
                                        </p:tav>
                                      </p:tavLst>
                                    </p:anim>
                                    <p:animEffect filter="fade" transition="in">
                                      <p:cBhvr>
                                        <p:cTn dur="500" id="58"/>
                                        <p:tgtEl>
                                          <p:spTgt spid="39"/>
                                        </p:tgtEl>
                                      </p:cBhvr>
                                    </p:animEffect>
                                  </p:childTnLst>
                                </p:cTn>
                              </p:par>
                              <p:par>
                                <p:cTn fill="hold" id="59" nodeType="withEffect" presetClass="entr" presetID="53" presetSubtype="0">
                                  <p:stCondLst>
                                    <p:cond delay="4000"/>
                                  </p:stCondLst>
                                  <p:childTnLst>
                                    <p:set>
                                      <p:cBhvr>
                                        <p:cTn dur="1" fill="hold" id="60">
                                          <p:stCondLst>
                                            <p:cond delay="0"/>
                                          </p:stCondLst>
                                        </p:cTn>
                                        <p:tgtEl>
                                          <p:spTgt spid="36"/>
                                        </p:tgtEl>
                                        <p:attrNameLst>
                                          <p:attrName>style.visibility</p:attrName>
                                        </p:attrNameLst>
                                      </p:cBhvr>
                                      <p:to>
                                        <p:strVal val="visible"/>
                                      </p:to>
                                    </p:set>
                                    <p:anim calcmode="lin" valueType="num">
                                      <p:cBhvr>
                                        <p:cTn dur="500" fill="hold" id="61"/>
                                        <p:tgtEl>
                                          <p:spTgt spid="36"/>
                                        </p:tgtEl>
                                        <p:attrNameLst>
                                          <p:attrName>ppt_w</p:attrName>
                                        </p:attrNameLst>
                                      </p:cBhvr>
                                      <p:tavLst>
                                        <p:tav tm="0">
                                          <p:val>
                                            <p:fltVal val="0"/>
                                          </p:val>
                                        </p:tav>
                                        <p:tav tm="100000">
                                          <p:val>
                                            <p:strVal val="#ppt_w"/>
                                          </p:val>
                                        </p:tav>
                                      </p:tavLst>
                                    </p:anim>
                                    <p:anim calcmode="lin" valueType="num">
                                      <p:cBhvr>
                                        <p:cTn dur="500" fill="hold" id="62"/>
                                        <p:tgtEl>
                                          <p:spTgt spid="36"/>
                                        </p:tgtEl>
                                        <p:attrNameLst>
                                          <p:attrName>ppt_h</p:attrName>
                                        </p:attrNameLst>
                                      </p:cBhvr>
                                      <p:tavLst>
                                        <p:tav tm="0">
                                          <p:val>
                                            <p:fltVal val="0"/>
                                          </p:val>
                                        </p:tav>
                                        <p:tav tm="100000">
                                          <p:val>
                                            <p:strVal val="#ppt_h"/>
                                          </p:val>
                                        </p:tav>
                                      </p:tavLst>
                                    </p:anim>
                                    <p:animEffect filter="fade" transition="in">
                                      <p:cBhvr>
                                        <p:cTn dur="500" id="63"/>
                                        <p:tgtEl>
                                          <p:spTgt spid="36"/>
                                        </p:tgtEl>
                                      </p:cBhvr>
                                    </p:animEffect>
                                  </p:childTnLst>
                                </p:cTn>
                              </p:par>
                              <p:par>
                                <p:cTn fill="hold" id="64" nodeType="withEffect" presetClass="entr" presetID="53" presetSubtype="0">
                                  <p:stCondLst>
                                    <p:cond delay="4000"/>
                                  </p:stCondLst>
                                  <p:childTnLst>
                                    <p:set>
                                      <p:cBhvr>
                                        <p:cTn dur="1" fill="hold" id="65">
                                          <p:stCondLst>
                                            <p:cond delay="0"/>
                                          </p:stCondLst>
                                        </p:cTn>
                                        <p:tgtEl>
                                          <p:spTgt spid="33"/>
                                        </p:tgtEl>
                                        <p:attrNameLst>
                                          <p:attrName>style.visibility</p:attrName>
                                        </p:attrNameLst>
                                      </p:cBhvr>
                                      <p:to>
                                        <p:strVal val="visible"/>
                                      </p:to>
                                    </p:set>
                                    <p:anim calcmode="lin" valueType="num">
                                      <p:cBhvr>
                                        <p:cTn dur="500" fill="hold" id="66"/>
                                        <p:tgtEl>
                                          <p:spTgt spid="33"/>
                                        </p:tgtEl>
                                        <p:attrNameLst>
                                          <p:attrName>ppt_w</p:attrName>
                                        </p:attrNameLst>
                                      </p:cBhvr>
                                      <p:tavLst>
                                        <p:tav tm="0">
                                          <p:val>
                                            <p:fltVal val="0"/>
                                          </p:val>
                                        </p:tav>
                                        <p:tav tm="100000">
                                          <p:val>
                                            <p:strVal val="#ppt_w"/>
                                          </p:val>
                                        </p:tav>
                                      </p:tavLst>
                                    </p:anim>
                                    <p:anim calcmode="lin" valueType="num">
                                      <p:cBhvr>
                                        <p:cTn dur="500" fill="hold" id="67"/>
                                        <p:tgtEl>
                                          <p:spTgt spid="33"/>
                                        </p:tgtEl>
                                        <p:attrNameLst>
                                          <p:attrName>ppt_h</p:attrName>
                                        </p:attrNameLst>
                                      </p:cBhvr>
                                      <p:tavLst>
                                        <p:tav tm="0">
                                          <p:val>
                                            <p:fltVal val="0"/>
                                          </p:val>
                                        </p:tav>
                                        <p:tav tm="100000">
                                          <p:val>
                                            <p:strVal val="#ppt_h"/>
                                          </p:val>
                                        </p:tav>
                                      </p:tavLst>
                                    </p:anim>
                                    <p:animEffect filter="fade" transition="in">
                                      <p:cBhvr>
                                        <p:cTn dur="500" id="68"/>
                                        <p:tgtEl>
                                          <p:spTgt spid="33"/>
                                        </p:tgtEl>
                                      </p:cBhvr>
                                    </p:animEffect>
                                  </p:childTnLst>
                                </p:cTn>
                              </p:par>
                              <p:par>
                                <p:cTn fill="hold" grpId="0" id="69" nodeType="withEffect" presetClass="entr" presetID="22" presetSubtype="2">
                                  <p:stCondLst>
                                    <p:cond delay="4250"/>
                                  </p:stCondLst>
                                  <p:childTnLst>
                                    <p:set>
                                      <p:cBhvr>
                                        <p:cTn dur="1" fill="hold" id="70">
                                          <p:stCondLst>
                                            <p:cond delay="0"/>
                                          </p:stCondLst>
                                        </p:cTn>
                                        <p:tgtEl>
                                          <p:spTgt spid="47"/>
                                        </p:tgtEl>
                                        <p:attrNameLst>
                                          <p:attrName>style.visibility</p:attrName>
                                        </p:attrNameLst>
                                      </p:cBhvr>
                                      <p:to>
                                        <p:strVal val="visible"/>
                                      </p:to>
                                    </p:set>
                                    <p:animEffect filter="wipe(right)" transition="in">
                                      <p:cBhvr>
                                        <p:cTn dur="1000" id="71"/>
                                        <p:tgtEl>
                                          <p:spTgt spid="47"/>
                                        </p:tgtEl>
                                      </p:cBhvr>
                                    </p:animEffect>
                                  </p:childTnLst>
                                </p:cTn>
                              </p:par>
                              <p:par>
                                <p:cTn fill="hold" grpId="0" id="72" nodeType="withEffect" presetClass="entr" presetID="22" presetSubtype="2">
                                  <p:stCondLst>
                                    <p:cond delay="4250"/>
                                  </p:stCondLst>
                                  <p:childTnLst>
                                    <p:set>
                                      <p:cBhvr>
                                        <p:cTn dur="1" fill="hold" id="73">
                                          <p:stCondLst>
                                            <p:cond delay="0"/>
                                          </p:stCondLst>
                                        </p:cTn>
                                        <p:tgtEl>
                                          <p:spTgt spid="49"/>
                                        </p:tgtEl>
                                        <p:attrNameLst>
                                          <p:attrName>style.visibility</p:attrName>
                                        </p:attrNameLst>
                                      </p:cBhvr>
                                      <p:to>
                                        <p:strVal val="visible"/>
                                      </p:to>
                                    </p:set>
                                    <p:animEffect filter="wipe(right)" transition="in">
                                      <p:cBhvr>
                                        <p:cTn dur="1000" id="74"/>
                                        <p:tgtEl>
                                          <p:spTgt spid="49"/>
                                        </p:tgtEl>
                                      </p:cBhvr>
                                    </p:animEffect>
                                  </p:childTnLst>
                                </p:cTn>
                              </p:par>
                              <p:par>
                                <p:cTn fill="hold" grpId="0" id="75" nodeType="withEffect" presetClass="entr" presetID="22" presetSubtype="8">
                                  <p:stCondLst>
                                    <p:cond delay="4250"/>
                                  </p:stCondLst>
                                  <p:childTnLst>
                                    <p:set>
                                      <p:cBhvr>
                                        <p:cTn dur="1" fill="hold" id="76">
                                          <p:stCondLst>
                                            <p:cond delay="0"/>
                                          </p:stCondLst>
                                        </p:cTn>
                                        <p:tgtEl>
                                          <p:spTgt spid="46"/>
                                        </p:tgtEl>
                                        <p:attrNameLst>
                                          <p:attrName>style.visibility</p:attrName>
                                        </p:attrNameLst>
                                      </p:cBhvr>
                                      <p:to>
                                        <p:strVal val="visible"/>
                                      </p:to>
                                    </p:set>
                                    <p:animEffect filter="wipe(left)" transition="in">
                                      <p:cBhvr>
                                        <p:cTn dur="1000" id="77"/>
                                        <p:tgtEl>
                                          <p:spTgt spid="46"/>
                                        </p:tgtEl>
                                      </p:cBhvr>
                                    </p:animEffect>
                                  </p:childTnLst>
                                </p:cTn>
                              </p:par>
                              <p:par>
                                <p:cTn fill="hold" grpId="0" id="78" nodeType="withEffect" presetClass="entr" presetID="22" presetSubtype="8">
                                  <p:stCondLst>
                                    <p:cond delay="4250"/>
                                  </p:stCondLst>
                                  <p:childTnLst>
                                    <p:set>
                                      <p:cBhvr>
                                        <p:cTn dur="1" fill="hold" id="79">
                                          <p:stCondLst>
                                            <p:cond delay="0"/>
                                          </p:stCondLst>
                                        </p:cTn>
                                        <p:tgtEl>
                                          <p:spTgt spid="48"/>
                                        </p:tgtEl>
                                        <p:attrNameLst>
                                          <p:attrName>style.visibility</p:attrName>
                                        </p:attrNameLst>
                                      </p:cBhvr>
                                      <p:to>
                                        <p:strVal val="visible"/>
                                      </p:to>
                                    </p:set>
                                    <p:animEffect filter="wipe(left)" transition="in">
                                      <p:cBhvr>
                                        <p:cTn dur="1000" id="80"/>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1" spid="21"/>
      <p:bldP grpId="0" spid="22"/>
      <p:bldP grpId="1" spid="22"/>
      <p:bldP grpId="0" spid="23"/>
      <p:bldP grpId="1" spid="23"/>
      <p:bldP grpId="0" spid="28"/>
      <p:bldP grpId="1" spid="28"/>
      <p:bldP grpId="0" spid="29"/>
      <p:bldP grpId="0" spid="30"/>
      <p:bldP grpId="0" spid="31"/>
      <p:bldP grpId="0" spid="32"/>
      <p:bldP grpId="0" spid="46"/>
      <p:bldP grpId="0" spid="47"/>
      <p:bldP grpId="0" spid="48"/>
      <p:bldP grpId="0" spid="4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Freeform 7"/>
          <p:cNvSpPr>
            <a:spLocks noEditPoints="1"/>
          </p:cNvSpPr>
          <p:nvPr/>
        </p:nvSpPr>
        <p:spPr bwMode="auto">
          <a:xfrm>
            <a:off x="981526" y="1505378"/>
            <a:ext cx="1534311" cy="1544317"/>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6" name="Freeform 8"/>
          <p:cNvSpPr/>
          <p:nvPr/>
        </p:nvSpPr>
        <p:spPr bwMode="auto">
          <a:xfrm>
            <a:off x="775462" y="1383809"/>
            <a:ext cx="617536" cy="709241"/>
          </a:xfrm>
          <a:custGeom>
            <a:gdLst>
              <a:gd fmla="*/ 162 w 162" name="T0"/>
              <a:gd fmla="*/ 0 h 185" name="T1"/>
              <a:gd fmla="*/ 96 w 162" name="T2"/>
              <a:gd fmla="*/ 14 h 185" name="T3"/>
              <a:gd fmla="*/ 102 w 162" name="T4"/>
              <a:gd fmla="*/ 25 h 185" name="T5"/>
              <a:gd fmla="*/ 1 w 162" name="T6"/>
              <a:gd fmla="*/ 178 h 185" name="T7"/>
              <a:gd fmla="*/ 5 w 162" name="T8"/>
              <a:gd fmla="*/ 185 h 185" name="T9"/>
              <a:gd fmla="*/ 7 w 162" name="T10"/>
              <a:gd fmla="*/ 185 h 185" name="T11"/>
              <a:gd fmla="*/ 13 w 162" name="T12"/>
              <a:gd fmla="*/ 180 h 185" name="T13"/>
              <a:gd fmla="*/ 107 w 162" name="T14"/>
              <a:gd fmla="*/ 36 h 185" name="T15"/>
              <a:gd fmla="*/ 112 w 162" name="T16"/>
              <a:gd fmla="*/ 45 h 185" name="T17"/>
              <a:gd fmla="*/ 162 w 162" name="T18"/>
              <a:gd fmla="*/ 0 h 1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5" w="162">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7" name="Oval 9"/>
          <p:cNvSpPr>
            <a:spLocks noChangeArrowheads="1"/>
          </p:cNvSpPr>
          <p:nvPr/>
        </p:nvSpPr>
        <p:spPr bwMode="auto">
          <a:xfrm>
            <a:off x="1263393" y="1808973"/>
            <a:ext cx="924399" cy="930403"/>
          </a:xfrm>
          <a:prstGeom prst="ellipse">
            <a:avLst/>
          </a:prstGeom>
          <a:noFill/>
          <a:ln w="6350">
            <a:solidFill>
              <a:schemeClr val="tx1">
                <a:lumMod val="75000"/>
                <a:lumOff val="25000"/>
              </a:schemeClr>
            </a:solidFill>
          </a:ln>
        </p:spPr>
        <p:txBody>
          <a:bodyPr anchor="t" anchorCtr="0" bIns="60960" compatLnSpc="1" lIns="121920" numCol="1" rIns="121920" tIns="60960" vert="horz" wrap="square"/>
          <a:lstStyle/>
          <a:p>
            <a:endParaRPr altLang="en-US" lang="zh-CN" sz="2400">
              <a:solidFill>
                <a:schemeClr val="tx1">
                  <a:lumMod val="75000"/>
                  <a:lumOff val="25000"/>
                </a:schemeClr>
              </a:solidFill>
            </a:endParaRPr>
          </a:p>
        </p:txBody>
      </p:sp>
      <p:sp>
        <p:nvSpPr>
          <p:cNvPr id="58" name="Freeform 11"/>
          <p:cNvSpPr/>
          <p:nvPr/>
        </p:nvSpPr>
        <p:spPr bwMode="auto">
          <a:xfrm>
            <a:off x="7727628" y="2473075"/>
            <a:ext cx="617536" cy="709241"/>
          </a:xfrm>
          <a:custGeom>
            <a:gdLst>
              <a:gd fmla="*/ 0 w 162" name="T0"/>
              <a:gd fmla="*/ 185 h 185" name="T1"/>
              <a:gd fmla="*/ 66 w 162" name="T2"/>
              <a:gd fmla="*/ 171 h 185" name="T3"/>
              <a:gd fmla="*/ 60 w 162" name="T4"/>
              <a:gd fmla="*/ 160 h 185" name="T5"/>
              <a:gd fmla="*/ 161 w 162" name="T6"/>
              <a:gd fmla="*/ 8 h 185" name="T7"/>
              <a:gd fmla="*/ 156 w 162" name="T8"/>
              <a:gd fmla="*/ 0 h 185" name="T9"/>
              <a:gd fmla="*/ 155 w 162" name="T10"/>
              <a:gd fmla="*/ 0 h 185" name="T11"/>
              <a:gd fmla="*/ 149 w 162" name="T12"/>
              <a:gd fmla="*/ 5 h 185" name="T13"/>
              <a:gd fmla="*/ 54 w 162" name="T14"/>
              <a:gd fmla="*/ 149 h 185" name="T15"/>
              <a:gd fmla="*/ 50 w 162" name="T16"/>
              <a:gd fmla="*/ 140 h 185" name="T17"/>
              <a:gd fmla="*/ 0 w 162" name="T18"/>
              <a:gd fmla="*/ 185 h 1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5" w="162">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1" name="Freeform 15"/>
          <p:cNvSpPr>
            <a:spLocks noEditPoints="1"/>
          </p:cNvSpPr>
          <p:nvPr/>
        </p:nvSpPr>
        <p:spPr bwMode="auto">
          <a:xfrm>
            <a:off x="2829082" y="1502017"/>
            <a:ext cx="1534311" cy="1544317"/>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2" name="Oval 16"/>
          <p:cNvSpPr>
            <a:spLocks noChangeArrowheads="1"/>
          </p:cNvSpPr>
          <p:nvPr/>
        </p:nvSpPr>
        <p:spPr bwMode="auto">
          <a:xfrm>
            <a:off x="3134038" y="1808973"/>
            <a:ext cx="924399" cy="930403"/>
          </a:xfrm>
          <a:prstGeom prst="ellipse">
            <a:avLst/>
          </a:prstGeom>
          <a:noFill/>
          <a:ln w="6350">
            <a:solidFill>
              <a:schemeClr val="tx1">
                <a:lumMod val="75000"/>
                <a:lumOff val="25000"/>
              </a:schemeClr>
            </a:solidFill>
          </a:ln>
        </p:spPr>
        <p:txBody>
          <a:bodyPr anchor="t" anchorCtr="0" bIns="60960" compatLnSpc="1" lIns="121920" numCol="1" rIns="121920" tIns="60960" vert="horz" wrap="square"/>
          <a:lstStyle/>
          <a:p>
            <a:endParaRPr altLang="en-US" lang="zh-CN" sz="2400">
              <a:solidFill>
                <a:schemeClr val="tx1">
                  <a:lumMod val="75000"/>
                  <a:lumOff val="25000"/>
                </a:schemeClr>
              </a:solidFill>
            </a:endParaRPr>
          </a:p>
        </p:txBody>
      </p:sp>
      <p:sp>
        <p:nvSpPr>
          <p:cNvPr id="63" name="Freeform 17"/>
          <p:cNvSpPr>
            <a:spLocks noEditPoints="1"/>
          </p:cNvSpPr>
          <p:nvPr/>
        </p:nvSpPr>
        <p:spPr bwMode="auto">
          <a:xfrm>
            <a:off x="4631874" y="1502017"/>
            <a:ext cx="1534311" cy="1544317"/>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4" name="Oval 18"/>
          <p:cNvSpPr>
            <a:spLocks noChangeArrowheads="1"/>
          </p:cNvSpPr>
          <p:nvPr/>
        </p:nvSpPr>
        <p:spPr bwMode="auto">
          <a:xfrm>
            <a:off x="4936828" y="1808973"/>
            <a:ext cx="924399" cy="930403"/>
          </a:xfrm>
          <a:prstGeom prst="ellipse">
            <a:avLst/>
          </a:prstGeom>
          <a:noFill/>
          <a:ln w="6350">
            <a:solidFill>
              <a:schemeClr val="tx1">
                <a:lumMod val="75000"/>
                <a:lumOff val="25000"/>
              </a:schemeClr>
            </a:solidFill>
          </a:ln>
        </p:spPr>
        <p:txBody>
          <a:bodyPr anchor="t" anchorCtr="0" bIns="60960" compatLnSpc="1" lIns="121920" numCol="1" rIns="121920" tIns="60960" vert="horz" wrap="square"/>
          <a:lstStyle/>
          <a:p>
            <a:endParaRPr altLang="en-US" lang="zh-CN" sz="2400">
              <a:solidFill>
                <a:schemeClr val="tx1">
                  <a:lumMod val="75000"/>
                  <a:lumOff val="25000"/>
                </a:schemeClr>
              </a:solidFill>
            </a:endParaRPr>
          </a:p>
        </p:txBody>
      </p:sp>
      <p:sp>
        <p:nvSpPr>
          <p:cNvPr id="65" name="Freeform 19"/>
          <p:cNvSpPr>
            <a:spLocks noEditPoints="1"/>
          </p:cNvSpPr>
          <p:nvPr/>
        </p:nvSpPr>
        <p:spPr bwMode="auto">
          <a:xfrm>
            <a:off x="6458108" y="1502017"/>
            <a:ext cx="1534311" cy="1544317"/>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6" name="Oval 20"/>
          <p:cNvSpPr>
            <a:spLocks noChangeArrowheads="1"/>
          </p:cNvSpPr>
          <p:nvPr/>
        </p:nvSpPr>
        <p:spPr bwMode="auto">
          <a:xfrm>
            <a:off x="6763066" y="1808973"/>
            <a:ext cx="924399" cy="930403"/>
          </a:xfrm>
          <a:prstGeom prst="ellipse">
            <a:avLst/>
          </a:prstGeom>
          <a:noFill/>
          <a:ln w="6350">
            <a:solidFill>
              <a:schemeClr val="tx1">
                <a:lumMod val="75000"/>
                <a:lumOff val="25000"/>
              </a:schemeClr>
            </a:solidFill>
          </a:ln>
        </p:spPr>
        <p:txBody>
          <a:bodyPr anchor="t" anchorCtr="0" bIns="60960" compatLnSpc="1" lIns="121920" numCol="1" rIns="121920" tIns="60960" vert="horz" wrap="square"/>
          <a:lstStyle/>
          <a:p>
            <a:endParaRPr altLang="en-US" lang="zh-CN" sz="2400">
              <a:solidFill>
                <a:schemeClr val="tx1">
                  <a:lumMod val="75000"/>
                  <a:lumOff val="25000"/>
                </a:schemeClr>
              </a:solidFill>
            </a:endParaRPr>
          </a:p>
        </p:txBody>
      </p:sp>
      <p:sp>
        <p:nvSpPr>
          <p:cNvPr id="67" name="AutoShape 59"/>
          <p:cNvSpPr/>
          <p:nvPr/>
        </p:nvSpPr>
        <p:spPr bwMode="auto">
          <a:xfrm>
            <a:off x="1511533" y="2088576"/>
            <a:ext cx="372839" cy="371197"/>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adFill>
            <a:gsLst>
              <a:gs pos="11000">
                <a:srgbClr val="2B3649"/>
              </a:gs>
              <a:gs pos="100000">
                <a:srgbClr val="3B4A62"/>
              </a:gs>
            </a:gsLst>
            <a:lin ang="2700000" scaled="0"/>
          </a:gra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nvGrpSpPr>
          <p:cNvPr id="71" name="组合 70"/>
          <p:cNvGrpSpPr/>
          <p:nvPr/>
        </p:nvGrpSpPr>
        <p:grpSpPr>
          <a:xfrm>
            <a:off x="3408121" y="2088576"/>
            <a:ext cx="352935" cy="354497"/>
            <a:chOff x="5394325" y="3578225"/>
            <a:chExt cx="358775" cy="360363"/>
          </a:xfrm>
          <a:gradFill>
            <a:gsLst>
              <a:gs pos="11000">
                <a:srgbClr val="2B3649"/>
              </a:gs>
              <a:gs pos="100000">
                <a:srgbClr val="3B4A62"/>
              </a:gs>
            </a:gsLst>
            <a:lin ang="2700000" scaled="0"/>
          </a:gradFill>
        </p:grpSpPr>
        <p:sp>
          <p:nvSpPr>
            <p:cNvPr id="72" name="AutoShape 18"/>
            <p:cNvSpPr/>
            <p:nvPr/>
          </p:nvSpPr>
          <p:spPr bwMode="auto">
            <a:xfrm>
              <a:off x="5394325" y="3578225"/>
              <a:ext cx="358775"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3" name="AutoShape 19"/>
            <p:cNvSpPr/>
            <p:nvPr/>
          </p:nvSpPr>
          <p:spPr bwMode="auto">
            <a:xfrm>
              <a:off x="5472113" y="3713163"/>
              <a:ext cx="46037"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4" name="AutoShape 20"/>
            <p:cNvSpPr/>
            <p:nvPr/>
          </p:nvSpPr>
          <p:spPr bwMode="auto">
            <a:xfrm>
              <a:off x="5472113" y="3770313"/>
              <a:ext cx="46037"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5" name="AutoShape 21"/>
            <p:cNvSpPr/>
            <p:nvPr/>
          </p:nvSpPr>
          <p:spPr bwMode="auto">
            <a:xfrm>
              <a:off x="5472113" y="3825875"/>
              <a:ext cx="46037"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6" name="AutoShape 22"/>
            <p:cNvSpPr/>
            <p:nvPr/>
          </p:nvSpPr>
          <p:spPr bwMode="auto">
            <a:xfrm>
              <a:off x="5551488"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7" name="AutoShape 23"/>
            <p:cNvSpPr/>
            <p:nvPr/>
          </p:nvSpPr>
          <p:spPr bwMode="auto">
            <a:xfrm>
              <a:off x="5551488"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8" name="AutoShape 24"/>
            <p:cNvSpPr/>
            <p:nvPr/>
          </p:nvSpPr>
          <p:spPr bwMode="auto">
            <a:xfrm>
              <a:off x="5551488"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79" name="AutoShape 25"/>
            <p:cNvSpPr/>
            <p:nvPr/>
          </p:nvSpPr>
          <p:spPr bwMode="auto">
            <a:xfrm>
              <a:off x="5630863"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80" name="AutoShape 26"/>
            <p:cNvSpPr/>
            <p:nvPr/>
          </p:nvSpPr>
          <p:spPr bwMode="auto">
            <a:xfrm>
              <a:off x="5630863"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81" name="AutoShape 27"/>
            <p:cNvSpPr/>
            <p:nvPr/>
          </p:nvSpPr>
          <p:spPr bwMode="auto">
            <a:xfrm>
              <a:off x="5630863"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nvGrpSpPr>
          <p:cNvPr id="82" name="组合 81"/>
          <p:cNvGrpSpPr/>
          <p:nvPr/>
        </p:nvGrpSpPr>
        <p:grpSpPr>
          <a:xfrm>
            <a:off x="5192169" y="2088576"/>
            <a:ext cx="408991" cy="408991"/>
            <a:chOff x="3191434" y="2145028"/>
            <a:chExt cx="359165" cy="359165"/>
          </a:xfrm>
          <a:gradFill>
            <a:gsLst>
              <a:gs pos="11000">
                <a:srgbClr val="2B3649"/>
              </a:gs>
              <a:gs pos="100000">
                <a:srgbClr val="3B4A62"/>
              </a:gs>
            </a:gsLst>
            <a:lin ang="2700000" scaled="0"/>
          </a:gradFill>
        </p:grpSpPr>
        <p:sp>
          <p:nvSpPr>
            <p:cNvPr id="83"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84"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85"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nvGrpSpPr>
          <p:cNvPr id="86" name="Group 85"/>
          <p:cNvGrpSpPr/>
          <p:nvPr/>
        </p:nvGrpSpPr>
        <p:grpSpPr>
          <a:xfrm>
            <a:off x="7030180" y="2105077"/>
            <a:ext cx="392489" cy="392489"/>
            <a:chOff x="1200150" y="3768725"/>
            <a:chExt cx="446088" cy="446088"/>
          </a:xfrm>
          <a:gradFill>
            <a:gsLst>
              <a:gs pos="11000">
                <a:srgbClr val="2B3649"/>
              </a:gs>
              <a:gs pos="100000">
                <a:srgbClr val="3B4A62"/>
              </a:gs>
            </a:gsLst>
            <a:lin ang="2700000" scaled="0"/>
          </a:gradFill>
        </p:grpSpPr>
        <p:sp>
          <p:nvSpPr>
            <p:cNvPr id="87"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kern="0" lang="en-AU" sz="1800">
                <a:solidFill>
                  <a:srgbClr val="000000"/>
                </a:solidFill>
                <a:latin charset="-122" panose="020b0502040204020203" pitchFamily="34" typeface="微软雅黑 Light"/>
                <a:ea charset="-122" panose="020b0503020204020204" typeface="Microsoft YaHei UI"/>
              </a:endParaRPr>
            </a:p>
          </p:txBody>
        </p:sp>
        <p:sp>
          <p:nvSpPr>
            <p:cNvPr id="88"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9"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2" name="组合 1"/>
          <p:cNvGrpSpPr/>
          <p:nvPr/>
        </p:nvGrpSpPr>
        <p:grpSpPr>
          <a:xfrm>
            <a:off x="970351" y="3355466"/>
            <a:ext cx="1437970" cy="1018347"/>
            <a:chOff x="571766" y="3339058"/>
            <a:chExt cx="1437970" cy="1018347"/>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1" name="矩形 90"/>
            <p:cNvSpPr/>
            <p:nvPr/>
          </p:nvSpPr>
          <p:spPr>
            <a:xfrm>
              <a:off x="571766" y="3726721"/>
              <a:ext cx="1429349" cy="640080"/>
            </a:xfrm>
            <a:prstGeom prst="rect">
              <a:avLst/>
            </a:prstGeom>
          </p:spPr>
          <p:txBody>
            <a:bodyPr wrap="square">
              <a:spAutoFit/>
            </a:bodyPr>
            <a:lstStyle/>
            <a:p>
              <a:pPr algn="ct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2" name="矩形 91"/>
            <p:cNvSpPr/>
            <p:nvPr/>
          </p:nvSpPr>
          <p:spPr>
            <a:xfrm flipH="1">
              <a:off x="594593" y="3339058"/>
              <a:ext cx="1415143" cy="274320"/>
            </a:xfrm>
            <a:prstGeom prst="rect">
              <a:avLst/>
            </a:prstGeom>
          </p:spPr>
          <p:txBody>
            <a:bodyPr wrap="square">
              <a:spAutoFit/>
            </a:bodyPr>
            <a:lstStyle/>
            <a:p>
              <a:pPr algn="ctr"/>
              <a:r>
                <a:rPr altLang="en-US" lang="zh-CN" sz="1200">
                  <a:solidFill>
                    <a:srgbClr val="2B3649"/>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3" name="直接连接符 92"/>
            <p:cNvCxnSpPr/>
            <p:nvPr/>
          </p:nvCxnSpPr>
          <p:spPr>
            <a:xfrm>
              <a:off x="1130101" y="3644659"/>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2896088" y="3376230"/>
            <a:ext cx="1429349" cy="1018347"/>
            <a:chOff x="3786967" y="3359822"/>
            <a:chExt cx="1429349" cy="1018347"/>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7" name="矩形 96"/>
            <p:cNvSpPr/>
            <p:nvPr/>
          </p:nvSpPr>
          <p:spPr>
            <a:xfrm>
              <a:off x="3786967" y="3747484"/>
              <a:ext cx="1429349" cy="640080"/>
            </a:xfrm>
            <a:prstGeom prst="rect">
              <a:avLst/>
            </a:prstGeom>
          </p:spPr>
          <p:txBody>
            <a:bodyPr wrap="square">
              <a:spAutoFit/>
            </a:bodyPr>
            <a:lstStyle/>
            <a:p>
              <a:pPr algn="ct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8" name="矩形 97"/>
            <p:cNvSpPr/>
            <p:nvPr/>
          </p:nvSpPr>
          <p:spPr>
            <a:xfrm flipH="1">
              <a:off x="3794070" y="3359822"/>
              <a:ext cx="1415143" cy="274320"/>
            </a:xfrm>
            <a:prstGeom prst="rect">
              <a:avLst/>
            </a:prstGeom>
          </p:spPr>
          <p:txBody>
            <a:bodyPr wrap="square">
              <a:spAutoFit/>
            </a:bodyPr>
            <a:lstStyle/>
            <a:p>
              <a:pPr algn="ctr"/>
              <a:r>
                <a:rPr altLang="en-US" lang="zh-CN" sz="1200">
                  <a:solidFill>
                    <a:srgbClr val="2B3649"/>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9" name="直接连接符 98"/>
            <p:cNvCxnSpPr/>
            <p:nvPr/>
          </p:nvCxnSpPr>
          <p:spPr>
            <a:xfrm>
              <a:off x="4329577" y="3665423"/>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4766678" y="3376230"/>
            <a:ext cx="1429349" cy="1018347"/>
            <a:chOff x="5434820" y="3359822"/>
            <a:chExt cx="1429349" cy="1018347"/>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0" name="矩形 99"/>
            <p:cNvSpPr/>
            <p:nvPr/>
          </p:nvSpPr>
          <p:spPr>
            <a:xfrm>
              <a:off x="5434820" y="3747484"/>
              <a:ext cx="1429349" cy="640080"/>
            </a:xfrm>
            <a:prstGeom prst="rect">
              <a:avLst/>
            </a:prstGeom>
          </p:spPr>
          <p:txBody>
            <a:bodyPr wrap="square">
              <a:spAutoFit/>
            </a:bodyPr>
            <a:lstStyle/>
            <a:p>
              <a:pPr algn="ct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1" name="矩形 100"/>
            <p:cNvSpPr/>
            <p:nvPr/>
          </p:nvSpPr>
          <p:spPr>
            <a:xfrm flipH="1">
              <a:off x="5441923" y="3359822"/>
              <a:ext cx="1415143" cy="274320"/>
            </a:xfrm>
            <a:prstGeom prst="rect">
              <a:avLst/>
            </a:prstGeom>
          </p:spPr>
          <p:txBody>
            <a:bodyPr wrap="square">
              <a:spAutoFit/>
            </a:bodyPr>
            <a:lstStyle/>
            <a:p>
              <a:pPr algn="ctr"/>
              <a:r>
                <a:rPr altLang="en-US" lang="zh-CN" sz="1200">
                  <a:solidFill>
                    <a:srgbClr val="2B3649"/>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2" name="直接连接符 101"/>
            <p:cNvCxnSpPr/>
            <p:nvPr/>
          </p:nvCxnSpPr>
          <p:spPr>
            <a:xfrm>
              <a:off x="5977430" y="3665423"/>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6558760" y="3355466"/>
            <a:ext cx="1429349" cy="1018347"/>
            <a:chOff x="6980719" y="3339058"/>
            <a:chExt cx="1429349" cy="1018347"/>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3" name="矩形 102"/>
            <p:cNvSpPr/>
            <p:nvPr/>
          </p:nvSpPr>
          <p:spPr>
            <a:xfrm>
              <a:off x="6980719" y="3726721"/>
              <a:ext cx="1429349" cy="640080"/>
            </a:xfrm>
            <a:prstGeom prst="rect">
              <a:avLst/>
            </a:prstGeom>
          </p:spPr>
          <p:txBody>
            <a:bodyPr wrap="square">
              <a:spAutoFit/>
            </a:bodyPr>
            <a:lstStyle/>
            <a:p>
              <a:pPr algn="ct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4" name="矩形 103"/>
            <p:cNvSpPr/>
            <p:nvPr/>
          </p:nvSpPr>
          <p:spPr>
            <a:xfrm flipH="1">
              <a:off x="6987822" y="3339058"/>
              <a:ext cx="1415143" cy="274320"/>
            </a:xfrm>
            <a:prstGeom prst="rect">
              <a:avLst/>
            </a:prstGeom>
          </p:spPr>
          <p:txBody>
            <a:bodyPr wrap="square">
              <a:spAutoFit/>
            </a:bodyPr>
            <a:lstStyle/>
            <a:p>
              <a:pPr algn="ctr"/>
              <a:r>
                <a:rPr altLang="en-US" lang="zh-CN" sz="1200">
                  <a:solidFill>
                    <a:srgbClr val="2B3649"/>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5" name="直接连接符 104"/>
            <p:cNvCxnSpPr/>
            <p:nvPr/>
          </p:nvCxnSpPr>
          <p:spPr>
            <a:xfrm>
              <a:off x="7523329" y="3644659"/>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580400" y="562191"/>
            <a:ext cx="1486542" cy="521708"/>
            <a:chOff x="349800" y="270568"/>
            <a:chExt cx="1486542" cy="521708"/>
          </a:xfrm>
        </p:grpSpPr>
        <p:sp>
          <p:nvSpPr>
            <p:cNvPr id="106"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项目模式</a:t>
              </a:r>
            </a:p>
          </p:txBody>
        </p:sp>
        <p:sp>
          <p:nvSpPr>
            <p:cNvPr id="107"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55"/>
                                        </p:tgtEl>
                                        <p:attrNameLst>
                                          <p:attrName>style.visibility</p:attrName>
                                        </p:attrNameLst>
                                      </p:cBhvr>
                                      <p:to>
                                        <p:strVal val="visible"/>
                                      </p:to>
                                    </p:set>
                                    <p:animEffect filter="wipe(left)" transition="in">
                                      <p:cBhvr>
                                        <p:cTn dur="500" id="7"/>
                                        <p:tgtEl>
                                          <p:spTgt spid="55"/>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6"/>
                                        </p:tgtEl>
                                        <p:attrNameLst>
                                          <p:attrName>style.visibility</p:attrName>
                                        </p:attrNameLst>
                                      </p:cBhvr>
                                      <p:to>
                                        <p:strVal val="visible"/>
                                      </p:to>
                                    </p:set>
                                    <p:animEffect filter="wipe(left)" transition="in">
                                      <p:cBhvr>
                                        <p:cTn dur="500" id="10"/>
                                        <p:tgtEl>
                                          <p:spTgt spid="56"/>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57"/>
                                        </p:tgtEl>
                                        <p:attrNameLst>
                                          <p:attrName>style.visibility</p:attrName>
                                        </p:attrNameLst>
                                      </p:cBhvr>
                                      <p:to>
                                        <p:strVal val="visible"/>
                                      </p:to>
                                    </p:set>
                                    <p:animEffect filter="wipe(left)" transition="in">
                                      <p:cBhvr>
                                        <p:cTn dur="500" id="13"/>
                                        <p:tgtEl>
                                          <p:spTgt spid="57"/>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58"/>
                                        </p:tgtEl>
                                        <p:attrNameLst>
                                          <p:attrName>style.visibility</p:attrName>
                                        </p:attrNameLst>
                                      </p:cBhvr>
                                      <p:to>
                                        <p:strVal val="visible"/>
                                      </p:to>
                                    </p:set>
                                    <p:animEffect filter="wipe(left)" transition="in">
                                      <p:cBhvr>
                                        <p:cTn dur="500" id="16"/>
                                        <p:tgtEl>
                                          <p:spTgt spid="58"/>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61"/>
                                        </p:tgtEl>
                                        <p:attrNameLst>
                                          <p:attrName>style.visibility</p:attrName>
                                        </p:attrNameLst>
                                      </p:cBhvr>
                                      <p:to>
                                        <p:strVal val="visible"/>
                                      </p:to>
                                    </p:set>
                                    <p:animEffect filter="wipe(left)" transition="in">
                                      <p:cBhvr>
                                        <p:cTn dur="500" id="19"/>
                                        <p:tgtEl>
                                          <p:spTgt spid="61"/>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62"/>
                                        </p:tgtEl>
                                        <p:attrNameLst>
                                          <p:attrName>style.visibility</p:attrName>
                                        </p:attrNameLst>
                                      </p:cBhvr>
                                      <p:to>
                                        <p:strVal val="visible"/>
                                      </p:to>
                                    </p:set>
                                    <p:animEffect filter="wipe(left)" transition="in">
                                      <p:cBhvr>
                                        <p:cTn dur="500" id="22"/>
                                        <p:tgtEl>
                                          <p:spTgt spid="62"/>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63"/>
                                        </p:tgtEl>
                                        <p:attrNameLst>
                                          <p:attrName>style.visibility</p:attrName>
                                        </p:attrNameLst>
                                      </p:cBhvr>
                                      <p:to>
                                        <p:strVal val="visible"/>
                                      </p:to>
                                    </p:set>
                                    <p:animEffect filter="wipe(left)" transition="in">
                                      <p:cBhvr>
                                        <p:cTn dur="500" id="25"/>
                                        <p:tgtEl>
                                          <p:spTgt spid="63"/>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64"/>
                                        </p:tgtEl>
                                        <p:attrNameLst>
                                          <p:attrName>style.visibility</p:attrName>
                                        </p:attrNameLst>
                                      </p:cBhvr>
                                      <p:to>
                                        <p:strVal val="visible"/>
                                      </p:to>
                                    </p:set>
                                    <p:animEffect filter="wipe(left)" transition="in">
                                      <p:cBhvr>
                                        <p:cTn dur="500" id="28"/>
                                        <p:tgtEl>
                                          <p:spTgt spid="64"/>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65"/>
                                        </p:tgtEl>
                                        <p:attrNameLst>
                                          <p:attrName>style.visibility</p:attrName>
                                        </p:attrNameLst>
                                      </p:cBhvr>
                                      <p:to>
                                        <p:strVal val="visible"/>
                                      </p:to>
                                    </p:set>
                                    <p:animEffect filter="wipe(left)" transition="in">
                                      <p:cBhvr>
                                        <p:cTn dur="500" id="31"/>
                                        <p:tgtEl>
                                          <p:spTgt spid="65"/>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66"/>
                                        </p:tgtEl>
                                        <p:attrNameLst>
                                          <p:attrName>style.visibility</p:attrName>
                                        </p:attrNameLst>
                                      </p:cBhvr>
                                      <p:to>
                                        <p:strVal val="visible"/>
                                      </p:to>
                                    </p:set>
                                    <p:animEffect filter="wipe(left)" transition="in">
                                      <p:cBhvr>
                                        <p:cTn dur="500" id="34"/>
                                        <p:tgtEl>
                                          <p:spTgt spid="66"/>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67"/>
                                        </p:tgtEl>
                                        <p:attrNameLst>
                                          <p:attrName>style.visibility</p:attrName>
                                        </p:attrNameLst>
                                      </p:cBhvr>
                                      <p:to>
                                        <p:strVal val="visible"/>
                                      </p:to>
                                    </p:set>
                                    <p:animEffect filter="wipe(left)" transition="in">
                                      <p:cBhvr>
                                        <p:cTn dur="500" id="37"/>
                                        <p:tgtEl>
                                          <p:spTgt spid="67"/>
                                        </p:tgtEl>
                                      </p:cBhvr>
                                    </p:animEffect>
                                  </p:childTnLst>
                                </p:cTn>
                              </p:par>
                              <p:par>
                                <p:cTn fill="hold" id="38" nodeType="withEffect" presetClass="entr" presetID="22" presetSubtype="8">
                                  <p:stCondLst>
                                    <p:cond delay="0"/>
                                  </p:stCondLst>
                                  <p:childTnLst>
                                    <p:set>
                                      <p:cBhvr>
                                        <p:cTn dur="1" fill="hold" id="39">
                                          <p:stCondLst>
                                            <p:cond delay="0"/>
                                          </p:stCondLst>
                                        </p:cTn>
                                        <p:tgtEl>
                                          <p:spTgt spid="71"/>
                                        </p:tgtEl>
                                        <p:attrNameLst>
                                          <p:attrName>style.visibility</p:attrName>
                                        </p:attrNameLst>
                                      </p:cBhvr>
                                      <p:to>
                                        <p:strVal val="visible"/>
                                      </p:to>
                                    </p:set>
                                    <p:animEffect filter="wipe(left)" transition="in">
                                      <p:cBhvr>
                                        <p:cTn dur="500" id="40"/>
                                        <p:tgtEl>
                                          <p:spTgt spid="71"/>
                                        </p:tgtEl>
                                      </p:cBhvr>
                                    </p:animEffect>
                                  </p:childTnLst>
                                </p:cTn>
                              </p:par>
                              <p:par>
                                <p:cTn fill="hold" id="41" nodeType="withEffect" presetClass="entr" presetID="22" presetSubtype="8">
                                  <p:stCondLst>
                                    <p:cond delay="0"/>
                                  </p:stCondLst>
                                  <p:childTnLst>
                                    <p:set>
                                      <p:cBhvr>
                                        <p:cTn dur="1" fill="hold" id="42">
                                          <p:stCondLst>
                                            <p:cond delay="0"/>
                                          </p:stCondLst>
                                        </p:cTn>
                                        <p:tgtEl>
                                          <p:spTgt spid="82"/>
                                        </p:tgtEl>
                                        <p:attrNameLst>
                                          <p:attrName>style.visibility</p:attrName>
                                        </p:attrNameLst>
                                      </p:cBhvr>
                                      <p:to>
                                        <p:strVal val="visible"/>
                                      </p:to>
                                    </p:set>
                                    <p:animEffect filter="wipe(left)" transition="in">
                                      <p:cBhvr>
                                        <p:cTn dur="500" id="43"/>
                                        <p:tgtEl>
                                          <p:spTgt spid="82"/>
                                        </p:tgtEl>
                                      </p:cBhvr>
                                    </p:animEffect>
                                  </p:childTnLst>
                                </p:cTn>
                              </p:par>
                              <p:par>
                                <p:cTn fill="hold" id="44" nodeType="withEffect" presetClass="entr" presetID="22" presetSubtype="8">
                                  <p:stCondLst>
                                    <p:cond delay="0"/>
                                  </p:stCondLst>
                                  <p:childTnLst>
                                    <p:set>
                                      <p:cBhvr>
                                        <p:cTn dur="1" fill="hold" id="45">
                                          <p:stCondLst>
                                            <p:cond delay="0"/>
                                          </p:stCondLst>
                                        </p:cTn>
                                        <p:tgtEl>
                                          <p:spTgt spid="86"/>
                                        </p:tgtEl>
                                        <p:attrNameLst>
                                          <p:attrName>style.visibility</p:attrName>
                                        </p:attrNameLst>
                                      </p:cBhvr>
                                      <p:to>
                                        <p:strVal val="visible"/>
                                      </p:to>
                                    </p:set>
                                    <p:animEffect filter="wipe(left)" transition="in">
                                      <p:cBhvr>
                                        <p:cTn dur="500" id="46"/>
                                        <p:tgtEl>
                                          <p:spTgt spid="86"/>
                                        </p:tgtEl>
                                      </p:cBhvr>
                                    </p:animEffect>
                                  </p:childTnLst>
                                </p:cTn>
                              </p:par>
                            </p:childTnLst>
                          </p:cTn>
                        </p:par>
                        <p:par>
                          <p:cTn fill="hold" id="47" nodeType="afterGroup">
                            <p:stCondLst>
                              <p:cond delay="500"/>
                            </p:stCondLst>
                            <p:childTnLst>
                              <p:par>
                                <p:cTn fill="hold" id="48" nodeType="afterEffect" presetClass="entr" presetID="42" presetSubtype="0">
                                  <p:stCondLst>
                                    <p:cond delay="0"/>
                                  </p:stCondLst>
                                  <p:childTnLst>
                                    <p:set>
                                      <p:cBhvr>
                                        <p:cTn dur="1" fill="hold" id="49">
                                          <p:stCondLst>
                                            <p:cond delay="0"/>
                                          </p:stCondLst>
                                        </p:cTn>
                                        <p:tgtEl>
                                          <p:spTgt spid="2"/>
                                        </p:tgtEl>
                                        <p:attrNameLst>
                                          <p:attrName>style.visibility</p:attrName>
                                        </p:attrNameLst>
                                      </p:cBhvr>
                                      <p:to>
                                        <p:strVal val="visible"/>
                                      </p:to>
                                    </p:set>
                                    <p:animEffect filter="fade" transition="in">
                                      <p:cBhvr>
                                        <p:cTn dur="1000" id="50"/>
                                        <p:tgtEl>
                                          <p:spTgt spid="2"/>
                                        </p:tgtEl>
                                      </p:cBhvr>
                                    </p:animEffect>
                                    <p:anim calcmode="lin" valueType="num">
                                      <p:cBhvr>
                                        <p:cTn dur="1000" fill="hold" id="51"/>
                                        <p:tgtEl>
                                          <p:spTgt spid="2"/>
                                        </p:tgtEl>
                                        <p:attrNameLst>
                                          <p:attrName>ppt_x</p:attrName>
                                        </p:attrNameLst>
                                      </p:cBhvr>
                                      <p:tavLst>
                                        <p:tav tm="0">
                                          <p:val>
                                            <p:strVal val="#ppt_x"/>
                                          </p:val>
                                        </p:tav>
                                        <p:tav tm="100000">
                                          <p:val>
                                            <p:strVal val="#ppt_x"/>
                                          </p:val>
                                        </p:tav>
                                      </p:tavLst>
                                    </p:anim>
                                    <p:anim calcmode="lin" valueType="num">
                                      <p:cBhvr>
                                        <p:cTn dur="1000" fill="hold" id="52"/>
                                        <p:tgtEl>
                                          <p:spTgt spid="2"/>
                                        </p:tgtEl>
                                        <p:attrNameLst>
                                          <p:attrName>ppt_y</p:attrName>
                                        </p:attrNameLst>
                                      </p:cBhvr>
                                      <p:tavLst>
                                        <p:tav tm="0">
                                          <p:val>
                                            <p:strVal val="#ppt_y+.1"/>
                                          </p:val>
                                        </p:tav>
                                        <p:tav tm="100000">
                                          <p:val>
                                            <p:strVal val="#ppt_y"/>
                                          </p:val>
                                        </p:tav>
                                      </p:tavLst>
                                    </p:anim>
                                  </p:childTnLst>
                                </p:cTn>
                              </p:par>
                              <p:par>
                                <p:cTn fill="hold" id="53" nodeType="withEffect" presetClass="entr" presetID="42" presetSubtype="0">
                                  <p:stCondLst>
                                    <p:cond delay="500"/>
                                  </p:stCondLst>
                                  <p:childTnLst>
                                    <p:set>
                                      <p:cBhvr>
                                        <p:cTn dur="1" fill="hold" id="54">
                                          <p:stCondLst>
                                            <p:cond delay="0"/>
                                          </p:stCondLst>
                                        </p:cTn>
                                        <p:tgtEl>
                                          <p:spTgt spid="4"/>
                                        </p:tgtEl>
                                        <p:attrNameLst>
                                          <p:attrName>style.visibility</p:attrName>
                                        </p:attrNameLst>
                                      </p:cBhvr>
                                      <p:to>
                                        <p:strVal val="visible"/>
                                      </p:to>
                                    </p:set>
                                    <p:animEffect filter="fade" transition="in">
                                      <p:cBhvr>
                                        <p:cTn dur="1000" id="55"/>
                                        <p:tgtEl>
                                          <p:spTgt spid="4"/>
                                        </p:tgtEl>
                                      </p:cBhvr>
                                    </p:animEffect>
                                    <p:anim calcmode="lin" valueType="num">
                                      <p:cBhvr>
                                        <p:cTn dur="1000" fill="hold" id="56"/>
                                        <p:tgtEl>
                                          <p:spTgt spid="4"/>
                                        </p:tgtEl>
                                        <p:attrNameLst>
                                          <p:attrName>ppt_x</p:attrName>
                                        </p:attrNameLst>
                                      </p:cBhvr>
                                      <p:tavLst>
                                        <p:tav tm="0">
                                          <p:val>
                                            <p:strVal val="#ppt_x"/>
                                          </p:val>
                                        </p:tav>
                                        <p:tav tm="100000">
                                          <p:val>
                                            <p:strVal val="#ppt_x"/>
                                          </p:val>
                                        </p:tav>
                                      </p:tavLst>
                                    </p:anim>
                                    <p:anim calcmode="lin" valueType="num">
                                      <p:cBhvr>
                                        <p:cTn dur="1000" fill="hold" id="57"/>
                                        <p:tgtEl>
                                          <p:spTgt spid="4"/>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750"/>
                                  </p:stCondLst>
                                  <p:childTnLst>
                                    <p:set>
                                      <p:cBhvr>
                                        <p:cTn dur="1" fill="hold" id="59">
                                          <p:stCondLst>
                                            <p:cond delay="0"/>
                                          </p:stCondLst>
                                        </p:cTn>
                                        <p:tgtEl>
                                          <p:spTgt spid="5"/>
                                        </p:tgtEl>
                                        <p:attrNameLst>
                                          <p:attrName>style.visibility</p:attrName>
                                        </p:attrNameLst>
                                      </p:cBhvr>
                                      <p:to>
                                        <p:strVal val="visible"/>
                                      </p:to>
                                    </p:set>
                                    <p:animEffect filter="fade" transition="in">
                                      <p:cBhvr>
                                        <p:cTn dur="1000" id="60"/>
                                        <p:tgtEl>
                                          <p:spTgt spid="5"/>
                                        </p:tgtEl>
                                      </p:cBhvr>
                                    </p:animEffect>
                                    <p:anim calcmode="lin" valueType="num">
                                      <p:cBhvr>
                                        <p:cTn dur="1000" fill="hold" id="61"/>
                                        <p:tgtEl>
                                          <p:spTgt spid="5"/>
                                        </p:tgtEl>
                                        <p:attrNameLst>
                                          <p:attrName>ppt_x</p:attrName>
                                        </p:attrNameLst>
                                      </p:cBhvr>
                                      <p:tavLst>
                                        <p:tav tm="0">
                                          <p:val>
                                            <p:strVal val="#ppt_x"/>
                                          </p:val>
                                        </p:tav>
                                        <p:tav tm="100000">
                                          <p:val>
                                            <p:strVal val="#ppt_x"/>
                                          </p:val>
                                        </p:tav>
                                      </p:tavLst>
                                    </p:anim>
                                    <p:anim calcmode="lin" valueType="num">
                                      <p:cBhvr>
                                        <p:cTn dur="1000" fill="hold" id="62"/>
                                        <p:tgtEl>
                                          <p:spTgt spid="5"/>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1000"/>
                                  </p:stCondLst>
                                  <p:childTnLst>
                                    <p:set>
                                      <p:cBhvr>
                                        <p:cTn dur="1" fill="hold" id="64">
                                          <p:stCondLst>
                                            <p:cond delay="0"/>
                                          </p:stCondLst>
                                        </p:cTn>
                                        <p:tgtEl>
                                          <p:spTgt spid="6"/>
                                        </p:tgtEl>
                                        <p:attrNameLst>
                                          <p:attrName>style.visibility</p:attrName>
                                        </p:attrNameLst>
                                      </p:cBhvr>
                                      <p:to>
                                        <p:strVal val="visible"/>
                                      </p:to>
                                    </p:set>
                                    <p:animEffect filter="fade" transition="in">
                                      <p:cBhvr>
                                        <p:cTn dur="1000" id="65"/>
                                        <p:tgtEl>
                                          <p:spTgt spid="6"/>
                                        </p:tgtEl>
                                      </p:cBhvr>
                                    </p:animEffect>
                                    <p:anim calcmode="lin" valueType="num">
                                      <p:cBhvr>
                                        <p:cTn dur="1000" fill="hold" id="66"/>
                                        <p:tgtEl>
                                          <p:spTgt spid="6"/>
                                        </p:tgtEl>
                                        <p:attrNameLst>
                                          <p:attrName>ppt_x</p:attrName>
                                        </p:attrNameLst>
                                      </p:cBhvr>
                                      <p:tavLst>
                                        <p:tav tm="0">
                                          <p:val>
                                            <p:strVal val="#ppt_x"/>
                                          </p:val>
                                        </p:tav>
                                        <p:tav tm="100000">
                                          <p:val>
                                            <p:strVal val="#ppt_x"/>
                                          </p:val>
                                        </p:tav>
                                      </p:tavLst>
                                    </p:anim>
                                    <p:anim calcmode="lin" valueType="num">
                                      <p:cBhvr>
                                        <p:cTn dur="1000" fill="hold" id="67"/>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8"/>
      <p:bldP grpId="0" spid="61"/>
      <p:bldP grpId="0" spid="62"/>
      <p:bldP grpId="0" spid="63"/>
      <p:bldP grpId="0" spid="64"/>
      <p:bldP grpId="0" spid="65"/>
      <p:bldP grpId="0" spid="66"/>
      <p:bldP grpId="0" spid="6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4" name="组合 13"/>
          <p:cNvGrpSpPr/>
          <p:nvPr/>
        </p:nvGrpSpPr>
        <p:grpSpPr>
          <a:xfrm>
            <a:off x="1267344" y="1493986"/>
            <a:ext cx="516276" cy="516276"/>
            <a:chOff x="7242071" y="1820434"/>
            <a:chExt cx="688368" cy="688368"/>
          </a:xfrm>
        </p:grpSpPr>
        <p:sp>
          <p:nvSpPr>
            <p:cNvPr id="19" name="椭圆 18"/>
            <p:cNvSpPr/>
            <p:nvPr/>
          </p:nvSpPr>
          <p:spPr>
            <a:xfrm>
              <a:off x="7242071" y="1820434"/>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椭圆 19"/>
            <p:cNvSpPr/>
            <p:nvPr/>
          </p:nvSpPr>
          <p:spPr>
            <a:xfrm>
              <a:off x="7286625" y="1866019"/>
              <a:ext cx="608738" cy="608738"/>
            </a:xfrm>
            <a:prstGeom prst="ellipse">
              <a:avLst/>
            </a:prstGeom>
            <a:gradFill>
              <a:gsLst>
                <a:gs pos="11000">
                  <a:srgbClr val="2B3649"/>
                </a:gs>
                <a:gs pos="100000">
                  <a:srgbClr val="3B4A62"/>
                </a:gs>
              </a:gsLst>
              <a:lin ang="2700000" scaled="0"/>
            </a:gradFill>
            <a:ln w="28575">
              <a:noFill/>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21" name="组合 20"/>
          <p:cNvGrpSpPr/>
          <p:nvPr/>
        </p:nvGrpSpPr>
        <p:grpSpPr>
          <a:xfrm>
            <a:off x="1267344" y="2627783"/>
            <a:ext cx="516276" cy="516276"/>
            <a:chOff x="7242071" y="3488471"/>
            <a:chExt cx="688368" cy="688368"/>
          </a:xfrm>
        </p:grpSpPr>
        <p:sp>
          <p:nvSpPr>
            <p:cNvPr id="22" name="椭圆 21"/>
            <p:cNvSpPr/>
            <p:nvPr/>
          </p:nvSpPr>
          <p:spPr>
            <a:xfrm>
              <a:off x="7242071" y="348847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3" name="椭圆 22"/>
            <p:cNvSpPr/>
            <p:nvPr/>
          </p:nvSpPr>
          <p:spPr>
            <a:xfrm>
              <a:off x="7286625" y="3534056"/>
              <a:ext cx="608738" cy="608738"/>
            </a:xfrm>
            <a:prstGeom prst="ellipse">
              <a:avLst/>
            </a:prstGeom>
            <a:gradFill>
              <a:gsLst>
                <a:gs pos="11000">
                  <a:srgbClr val="2B3649"/>
                </a:gs>
                <a:gs pos="100000">
                  <a:srgbClr val="3B4A62"/>
                </a:gs>
              </a:gsLst>
              <a:lin ang="2700000" scaled="0"/>
            </a:gradFill>
            <a:ln w="28575">
              <a:noFill/>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28" name="组合 27"/>
          <p:cNvGrpSpPr/>
          <p:nvPr/>
        </p:nvGrpSpPr>
        <p:grpSpPr>
          <a:xfrm>
            <a:off x="1267344" y="3686552"/>
            <a:ext cx="516276" cy="516276"/>
            <a:chOff x="7242071" y="5103361"/>
            <a:chExt cx="688368" cy="688368"/>
          </a:xfrm>
        </p:grpSpPr>
        <p:sp>
          <p:nvSpPr>
            <p:cNvPr id="29" name="椭圆 28"/>
            <p:cNvSpPr/>
            <p:nvPr/>
          </p:nvSpPr>
          <p:spPr>
            <a:xfrm>
              <a:off x="7242071" y="510336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椭圆 29"/>
            <p:cNvSpPr/>
            <p:nvPr/>
          </p:nvSpPr>
          <p:spPr>
            <a:xfrm>
              <a:off x="7286625" y="5148946"/>
              <a:ext cx="608738" cy="608738"/>
            </a:xfrm>
            <a:prstGeom prst="ellipse">
              <a:avLst/>
            </a:prstGeom>
            <a:gradFill>
              <a:gsLst>
                <a:gs pos="11000">
                  <a:srgbClr val="2B3649"/>
                </a:gs>
                <a:gs pos="100000">
                  <a:srgbClr val="3B4A62"/>
                </a:gs>
              </a:gsLst>
              <a:lin ang="2700000" scaled="0"/>
            </a:gradFill>
            <a:ln w="28575">
              <a:noFill/>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1" name="组合 30"/>
          <p:cNvGrpSpPr/>
          <p:nvPr/>
        </p:nvGrpSpPr>
        <p:grpSpPr>
          <a:xfrm>
            <a:off x="1951101" y="1432725"/>
            <a:ext cx="2225900" cy="692498"/>
            <a:chOff x="8548025" y="1459078"/>
            <a:chExt cx="2967866" cy="923330"/>
          </a:xfrm>
        </p:grpSpPr>
        <p:sp>
          <p:nvSpPr>
            <p:cNvPr id="32" name="矩形 31"/>
            <p:cNvSpPr/>
            <p:nvPr/>
          </p:nvSpPr>
          <p:spPr>
            <a:xfrm>
              <a:off x="8548023" y="1766855"/>
              <a:ext cx="2967866" cy="609600"/>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id="33" name="矩形 32"/>
            <p:cNvSpPr/>
            <p:nvPr/>
          </p:nvSpPr>
          <p:spPr>
            <a:xfrm>
              <a:off x="8548026" y="1459078"/>
              <a:ext cx="1356208" cy="335280"/>
            </a:xfrm>
            <a:prstGeom prst="rect">
              <a:avLst/>
            </a:prstGeom>
          </p:spPr>
          <p:txBody>
            <a:bodyPr wrap="square">
              <a:spAutoFit/>
            </a:bodyPr>
            <a:lstStyle/>
            <a:p>
              <a:r>
                <a:rPr altLang="zh-CN" b="1" lang="en-US" sz="105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4" name="组合 33"/>
          <p:cNvGrpSpPr/>
          <p:nvPr/>
        </p:nvGrpSpPr>
        <p:grpSpPr>
          <a:xfrm>
            <a:off x="1951101" y="3607024"/>
            <a:ext cx="2141138" cy="676853"/>
            <a:chOff x="8548025" y="1459078"/>
            <a:chExt cx="2854850" cy="902470"/>
          </a:xfrm>
        </p:grpSpPr>
        <p:sp>
          <p:nvSpPr>
            <p:cNvPr id="35" name="矩形 34"/>
            <p:cNvSpPr/>
            <p:nvPr/>
          </p:nvSpPr>
          <p:spPr>
            <a:xfrm>
              <a:off x="8548026" y="1766855"/>
              <a:ext cx="2854850" cy="609600"/>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id="36" name="矩形 35"/>
            <p:cNvSpPr/>
            <p:nvPr/>
          </p:nvSpPr>
          <p:spPr>
            <a:xfrm>
              <a:off x="8548026" y="1459077"/>
              <a:ext cx="1356208" cy="335280"/>
            </a:xfrm>
            <a:prstGeom prst="rect">
              <a:avLst/>
            </a:prstGeom>
          </p:spPr>
          <p:txBody>
            <a:bodyPr wrap="square">
              <a:spAutoFit/>
            </a:bodyPr>
            <a:lstStyle/>
            <a:p>
              <a:r>
                <a:rPr altLang="zh-CN" b="1" lang="en-US" sz="105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7" name="组合 36"/>
          <p:cNvGrpSpPr/>
          <p:nvPr/>
        </p:nvGrpSpPr>
        <p:grpSpPr>
          <a:xfrm>
            <a:off x="1951101" y="2571973"/>
            <a:ext cx="2141138" cy="676853"/>
            <a:chOff x="8548025" y="1459078"/>
            <a:chExt cx="2854850" cy="902470"/>
          </a:xfrm>
        </p:grpSpPr>
        <p:sp>
          <p:nvSpPr>
            <p:cNvPr id="38" name="矩形 37"/>
            <p:cNvSpPr/>
            <p:nvPr/>
          </p:nvSpPr>
          <p:spPr>
            <a:xfrm>
              <a:off x="8548026" y="1766855"/>
              <a:ext cx="2854850" cy="609600"/>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id="39" name="矩形 38"/>
            <p:cNvSpPr/>
            <p:nvPr/>
          </p:nvSpPr>
          <p:spPr>
            <a:xfrm>
              <a:off x="8548026" y="1459078"/>
              <a:ext cx="1356208" cy="335280"/>
            </a:xfrm>
            <a:prstGeom prst="rect">
              <a:avLst/>
            </a:prstGeom>
          </p:spPr>
          <p:txBody>
            <a:bodyPr wrap="square">
              <a:spAutoFit/>
            </a:bodyPr>
            <a:lstStyle/>
            <a:p>
              <a:r>
                <a:rPr altLang="zh-CN" b="1" lang="en-US" sz="105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0" name="组合 39"/>
          <p:cNvGrpSpPr/>
          <p:nvPr/>
        </p:nvGrpSpPr>
        <p:grpSpPr>
          <a:xfrm>
            <a:off x="1397233" y="3807261"/>
            <a:ext cx="275854" cy="274858"/>
            <a:chOff x="5287964" y="2994026"/>
            <a:chExt cx="879475" cy="876300"/>
          </a:xfrm>
          <a:solidFill>
            <a:schemeClr val="bg1"/>
          </a:solidFill>
        </p:grpSpPr>
        <p:sp>
          <p:nvSpPr>
            <p:cNvPr id="41" name="Freeform 75"/>
            <p:cNvSpPr>
              <a:spLocks noEditPoints="1"/>
            </p:cNvSpPr>
            <p:nvPr/>
          </p:nvSpPr>
          <p:spPr bwMode="auto">
            <a:xfrm>
              <a:off x="5287964" y="3076576"/>
              <a:ext cx="796925" cy="793750"/>
            </a:xfrm>
            <a:custGeom>
              <a:gdLst>
                <a:gd fmla="*/ 105 w 211" name="T0"/>
                <a:gd fmla="*/ 211 h 211" name="T1"/>
                <a:gd fmla="*/ 211 w 211" name="T2"/>
                <a:gd fmla="*/ 106 h 211" name="T3"/>
                <a:gd fmla="*/ 198 w 211" name="T4"/>
                <a:gd fmla="*/ 56 h 211" name="T5"/>
                <a:gd fmla="*/ 196 w 211" name="T6"/>
                <a:gd fmla="*/ 56 h 211" name="T7"/>
                <a:gd fmla="*/ 194 w 211" name="T8"/>
                <a:gd fmla="*/ 56 h 211" name="T9"/>
                <a:gd fmla="*/ 181 w 211" name="T10"/>
                <a:gd fmla="*/ 55 h 211" name="T11"/>
                <a:gd fmla="*/ 171 w 211" name="T12"/>
                <a:gd fmla="*/ 65 h 211" name="T13"/>
                <a:gd fmla="*/ 183 w 211" name="T14"/>
                <a:gd fmla="*/ 106 h 211" name="T15"/>
                <a:gd fmla="*/ 105 w 211" name="T16"/>
                <a:gd fmla="*/ 183 h 211" name="T17"/>
                <a:gd fmla="*/ 28 w 211" name="T18"/>
                <a:gd fmla="*/ 106 h 211" name="T19"/>
                <a:gd fmla="*/ 105 w 211" name="T20"/>
                <a:gd fmla="*/ 28 h 211" name="T21"/>
                <a:gd fmla="*/ 146 w 211" name="T22"/>
                <a:gd fmla="*/ 40 h 211" name="T23"/>
                <a:gd fmla="*/ 155 w 211" name="T24"/>
                <a:gd fmla="*/ 31 h 211" name="T25"/>
                <a:gd fmla="*/ 154 w 211" name="T26"/>
                <a:gd fmla="*/ 16 h 211" name="T27"/>
                <a:gd fmla="*/ 154 w 211" name="T28"/>
                <a:gd fmla="*/ 12 h 211" name="T29"/>
                <a:gd fmla="*/ 105 w 211" name="T30"/>
                <a:gd fmla="*/ 0 h 211" name="T31"/>
                <a:gd fmla="*/ 0 w 211" name="T32"/>
                <a:gd fmla="*/ 106 h 211" name="T33"/>
                <a:gd fmla="*/ 105 w 211" name="T34"/>
                <a:gd fmla="*/ 211 h 211" name="T35"/>
                <a:gd fmla="*/ 105 w 211" name="T36"/>
                <a:gd fmla="*/ 211 h 211" name="T37"/>
                <a:gd fmla="*/ 105 w 211" name="T38"/>
                <a:gd fmla="*/ 211 h 21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1" w="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2" name="Freeform 76"/>
            <p:cNvSpPr>
              <a:spLocks noEditPoints="1"/>
            </p:cNvSpPr>
            <p:nvPr/>
          </p:nvSpPr>
          <p:spPr bwMode="auto">
            <a:xfrm>
              <a:off x="5487989" y="3279776"/>
              <a:ext cx="392113" cy="392113"/>
            </a:xfrm>
            <a:custGeom>
              <a:gdLst>
                <a:gd fmla="*/ 52 w 104" name="T0"/>
                <a:gd fmla="*/ 25 h 104" name="T1"/>
                <a:gd fmla="*/ 54 w 104" name="T2"/>
                <a:gd fmla="*/ 25 h 104" name="T3"/>
                <a:gd fmla="*/ 74 w 104" name="T4"/>
                <a:gd fmla="*/ 5 h 104" name="T5"/>
                <a:gd fmla="*/ 74 w 104" name="T6"/>
                <a:gd fmla="*/ 5 h 104" name="T7"/>
                <a:gd fmla="*/ 52 w 104" name="T8"/>
                <a:gd fmla="*/ 0 h 104" name="T9"/>
                <a:gd fmla="*/ 0 w 104" name="T10"/>
                <a:gd fmla="*/ 52 h 104" name="T11"/>
                <a:gd fmla="*/ 52 w 104" name="T12"/>
                <a:gd fmla="*/ 104 h 104" name="T13"/>
                <a:gd fmla="*/ 104 w 104" name="T14"/>
                <a:gd fmla="*/ 52 h 104" name="T15"/>
                <a:gd fmla="*/ 99 w 104" name="T16"/>
                <a:gd fmla="*/ 30 h 104" name="T17"/>
                <a:gd fmla="*/ 99 w 104" name="T18"/>
                <a:gd fmla="*/ 30 h 104" name="T19"/>
                <a:gd fmla="*/ 79 w 104" name="T20"/>
                <a:gd fmla="*/ 50 h 104" name="T21"/>
                <a:gd fmla="*/ 79 w 104" name="T22"/>
                <a:gd fmla="*/ 52 h 104" name="T23"/>
                <a:gd fmla="*/ 52 w 104" name="T24"/>
                <a:gd fmla="*/ 79 h 104" name="T25"/>
                <a:gd fmla="*/ 25 w 104" name="T26"/>
                <a:gd fmla="*/ 52 h 104" name="T27"/>
                <a:gd fmla="*/ 52 w 104" name="T28"/>
                <a:gd fmla="*/ 25 h 104" name="T29"/>
                <a:gd fmla="*/ 52 w 104" name="T30"/>
                <a:gd fmla="*/ 25 h 104" name="T31"/>
                <a:gd fmla="*/ 52 w 104" name="T32"/>
                <a:gd fmla="*/ 25 h 10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4" w="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3" name="Freeform 77"/>
            <p:cNvSpPr>
              <a:spLocks noEditPoints="1"/>
            </p:cNvSpPr>
            <p:nvPr/>
          </p:nvSpPr>
          <p:spPr bwMode="auto">
            <a:xfrm>
              <a:off x="5722939" y="2994026"/>
              <a:ext cx="444500" cy="441325"/>
            </a:xfrm>
            <a:custGeom>
              <a:gdLst>
                <a:gd fmla="*/ 99 w 118" name="T0"/>
                <a:gd fmla="*/ 32 h 117" name="T1"/>
                <a:gd fmla="*/ 105 w 118" name="T2"/>
                <a:gd fmla="*/ 26 h 117" name="T3"/>
                <a:gd fmla="*/ 105 w 118" name="T4"/>
                <a:gd fmla="*/ 17 h 117" name="T5"/>
                <a:gd fmla="*/ 101 w 118" name="T6"/>
                <a:gd fmla="*/ 13 h 117" name="T7"/>
                <a:gd fmla="*/ 96 w 118" name="T8"/>
                <a:gd fmla="*/ 11 h 117" name="T9"/>
                <a:gd fmla="*/ 92 w 118" name="T10"/>
                <a:gd fmla="*/ 13 h 117" name="T11"/>
                <a:gd fmla="*/ 85 w 118" name="T12"/>
                <a:gd fmla="*/ 19 h 117" name="T13"/>
                <a:gd fmla="*/ 84 w 118" name="T14"/>
                <a:gd fmla="*/ 2 h 117" name="T15"/>
                <a:gd fmla="*/ 82 w 118" name="T16"/>
                <a:gd fmla="*/ 0 h 117" name="T17"/>
                <a:gd fmla="*/ 80 w 118" name="T18"/>
                <a:gd fmla="*/ 1 h 117" name="T19"/>
                <a:gd fmla="*/ 54 w 118" name="T20"/>
                <a:gd fmla="*/ 26 h 117" name="T21"/>
                <a:gd fmla="*/ 51 w 118" name="T22"/>
                <a:gd fmla="*/ 35 h 117" name="T23"/>
                <a:gd fmla="*/ 51 w 118" name="T24"/>
                <a:gd fmla="*/ 36 h 117" name="T25"/>
                <a:gd fmla="*/ 52 w 118" name="T26"/>
                <a:gd fmla="*/ 52 h 117" name="T27"/>
                <a:gd fmla="*/ 43 w 118" name="T28"/>
                <a:gd fmla="*/ 62 h 117" name="T29"/>
                <a:gd fmla="*/ 26 w 118" name="T30"/>
                <a:gd fmla="*/ 78 h 117" name="T31"/>
                <a:gd fmla="*/ 26 w 118" name="T32"/>
                <a:gd fmla="*/ 79 h 117" name="T33"/>
                <a:gd fmla="*/ 10 w 118" name="T34"/>
                <a:gd fmla="*/ 95 h 117" name="T35"/>
                <a:gd fmla="*/ 2 w 118" name="T36"/>
                <a:gd fmla="*/ 102 h 117" name="T37"/>
                <a:gd fmla="*/ 1 w 118" name="T38"/>
                <a:gd fmla="*/ 106 h 117" name="T39"/>
                <a:gd fmla="*/ 0 w 118" name="T40"/>
                <a:gd fmla="*/ 111 h 117" name="T41"/>
                <a:gd fmla="*/ 6 w 118" name="T42"/>
                <a:gd fmla="*/ 117 h 117" name="T43"/>
                <a:gd fmla="*/ 6 w 118" name="T44"/>
                <a:gd fmla="*/ 117 h 117" name="T45"/>
                <a:gd fmla="*/ 12 w 118" name="T46"/>
                <a:gd fmla="*/ 117 h 117" name="T47"/>
                <a:gd fmla="*/ 16 w 118" name="T48"/>
                <a:gd fmla="*/ 115 h 117" name="T49"/>
                <a:gd fmla="*/ 66 w 118" name="T50"/>
                <a:gd fmla="*/ 65 h 117" name="T51"/>
                <a:gd fmla="*/ 81 w 118" name="T52"/>
                <a:gd fmla="*/ 66 h 117" name="T53"/>
                <a:gd fmla="*/ 82 w 118" name="T54"/>
                <a:gd fmla="*/ 66 h 117" name="T55"/>
                <a:gd fmla="*/ 83 w 118" name="T56"/>
                <a:gd fmla="*/ 66 h 117" name="T57"/>
                <a:gd fmla="*/ 91 w 118" name="T58"/>
                <a:gd fmla="*/ 63 h 117" name="T59"/>
                <a:gd fmla="*/ 116 w 118" name="T60"/>
                <a:gd fmla="*/ 37 h 117" name="T61"/>
                <a:gd fmla="*/ 115 w 118" name="T62"/>
                <a:gd fmla="*/ 33 h 117" name="T63"/>
                <a:gd fmla="*/ 99 w 118" name="T64"/>
                <a:gd fmla="*/ 32 h 117" name="T65"/>
                <a:gd fmla="*/ 99 w 118" name="T66"/>
                <a:gd fmla="*/ 32 h 117" name="T67"/>
                <a:gd fmla="*/ 99 w 118" name="T68"/>
                <a:gd fmla="*/ 32 h 11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7" w="118">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4" name="组合 43"/>
          <p:cNvGrpSpPr/>
          <p:nvPr/>
        </p:nvGrpSpPr>
        <p:grpSpPr>
          <a:xfrm>
            <a:off x="1393583" y="1616114"/>
            <a:ext cx="277116" cy="279445"/>
            <a:chOff x="5216526" y="1358901"/>
            <a:chExt cx="566738" cy="571500"/>
          </a:xfrm>
          <a:solidFill>
            <a:schemeClr val="bg1"/>
          </a:solidFill>
        </p:grpSpPr>
        <p:sp>
          <p:nvSpPr>
            <p:cNvPr id="45" name="Freeform 78"/>
            <p:cNvSpPr/>
            <p:nvPr/>
          </p:nvSpPr>
          <p:spPr bwMode="auto">
            <a:xfrm>
              <a:off x="5416551" y="1562101"/>
              <a:ext cx="366713" cy="368300"/>
            </a:xfrm>
            <a:custGeom>
              <a:gdLst>
                <a:gd fmla="*/ 27 w 97" name="T0"/>
                <a:gd fmla="*/ 26 h 98" name="T1"/>
                <a:gd fmla="*/ 26 w 97" name="T2"/>
                <a:gd fmla="*/ 27 h 98" name="T3"/>
                <a:gd fmla="*/ 0 w 97" name="T4"/>
                <a:gd fmla="*/ 90 h 98" name="T5"/>
                <a:gd fmla="*/ 0 w 97" name="T6"/>
                <a:gd fmla="*/ 91 h 98" name="T7"/>
                <a:gd fmla="*/ 1 w 97" name="T8"/>
                <a:gd fmla="*/ 93 h 98" name="T9"/>
                <a:gd fmla="*/ 53 w 97" name="T10"/>
                <a:gd fmla="*/ 89 h 98" name="T11"/>
                <a:gd fmla="*/ 89 w 97" name="T12"/>
                <a:gd fmla="*/ 51 h 98" name="T13"/>
                <a:gd fmla="*/ 92 w 97" name="T14"/>
                <a:gd fmla="*/ 2 h 98" name="T15"/>
                <a:gd fmla="*/ 91 w 97" name="T16"/>
                <a:gd fmla="*/ 1 h 98" name="T17"/>
                <a:gd fmla="*/ 89 w 97" name="T18"/>
                <a:gd fmla="*/ 1 h 98" name="T19"/>
                <a:gd fmla="*/ 27 w 97" name="T20"/>
                <a:gd fmla="*/ 26 h 9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8" w="97">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6" name="Freeform 79"/>
            <p:cNvSpPr>
              <a:spLocks noEditPoints="1"/>
            </p:cNvSpPr>
            <p:nvPr/>
          </p:nvSpPr>
          <p:spPr bwMode="auto">
            <a:xfrm>
              <a:off x="5359401" y="1358901"/>
              <a:ext cx="385763" cy="263525"/>
            </a:xfrm>
            <a:custGeom>
              <a:gdLst>
                <a:gd fmla="*/ 41 w 102" name="T0"/>
                <a:gd fmla="*/ 69 h 70" name="T1"/>
                <a:gd fmla="*/ 100 w 102" name="T2"/>
                <a:gd fmla="*/ 45 h 70" name="T3"/>
                <a:gd fmla="*/ 101 w 102" name="T4"/>
                <a:gd fmla="*/ 43 h 70" name="T5"/>
                <a:gd fmla="*/ 101 w 102" name="T6"/>
                <a:gd fmla="*/ 42 h 70" name="T7"/>
                <a:gd fmla="*/ 65 w 102" name="T8"/>
                <a:gd fmla="*/ 9 h 70" name="T9"/>
                <a:gd fmla="*/ 1 w 102" name="T10"/>
                <a:gd fmla="*/ 13 h 70" name="T11"/>
                <a:gd fmla="*/ 0 w 102" name="T12"/>
                <a:gd fmla="*/ 14 h 70" name="T13"/>
                <a:gd fmla="*/ 0 w 102" name="T14"/>
                <a:gd fmla="*/ 14 h 70" name="T15"/>
                <a:gd fmla="*/ 0 w 102" name="T16"/>
                <a:gd fmla="*/ 16 h 70" name="T17"/>
                <a:gd fmla="*/ 38 w 102" name="T18"/>
                <a:gd fmla="*/ 68 h 70" name="T19"/>
                <a:gd fmla="*/ 41 w 102" name="T20"/>
                <a:gd fmla="*/ 69 h 70" name="T21"/>
                <a:gd fmla="*/ 43 w 102" name="T22"/>
                <a:gd fmla="*/ 56 h 70" name="T23"/>
                <a:gd fmla="*/ 16 w 102" name="T24"/>
                <a:gd fmla="*/ 19 h 70" name="T25"/>
                <a:gd fmla="*/ 32 w 102" name="T26"/>
                <a:gd fmla="*/ 15 h 70" name="T27"/>
                <a:gd fmla="*/ 61 w 102" name="T28"/>
                <a:gd fmla="*/ 20 h 70" name="T29"/>
                <a:gd fmla="*/ 79 w 102" name="T30"/>
                <a:gd fmla="*/ 31 h 70" name="T31"/>
                <a:gd fmla="*/ 85 w 102" name="T32"/>
                <a:gd fmla="*/ 38 h 70" name="T33"/>
                <a:gd fmla="*/ 43 w 102" name="T34"/>
                <a:gd fmla="*/ 56 h 70" name="T35"/>
                <a:gd fmla="*/ 43 w 102" name="T36"/>
                <a:gd fmla="*/ 56 h 70" name="T37"/>
                <a:gd fmla="*/ 43 w 102" name="T38"/>
                <a:gd fmla="*/ 56 h 7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0" w="102">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7" name="Freeform 80"/>
            <p:cNvSpPr>
              <a:spLocks noEditPoints="1"/>
            </p:cNvSpPr>
            <p:nvPr/>
          </p:nvSpPr>
          <p:spPr bwMode="auto">
            <a:xfrm>
              <a:off x="5216526" y="1438276"/>
              <a:ext cx="260350" cy="450850"/>
            </a:xfrm>
            <a:custGeom>
              <a:gdLst>
                <a:gd fmla="*/ 43 w 69" name="T0"/>
                <a:gd fmla="*/ 118 h 120" name="T1"/>
                <a:gd fmla="*/ 68 w 69" name="T2"/>
                <a:gd fmla="*/ 57 h 120" name="T3"/>
                <a:gd fmla="*/ 68 w 69" name="T4"/>
                <a:gd fmla="*/ 55 h 120" name="T5"/>
                <a:gd fmla="*/ 29 w 69" name="T6"/>
                <a:gd fmla="*/ 1 h 120" name="T7"/>
                <a:gd fmla="*/ 28 w 69" name="T8"/>
                <a:gd fmla="*/ 0 h 120" name="T9"/>
                <a:gd fmla="*/ 26 w 69" name="T10"/>
                <a:gd fmla="*/ 1 h 120" name="T11"/>
                <a:gd fmla="*/ 8 w 69" name="T12"/>
                <a:gd fmla="*/ 27 h 120" name="T13"/>
                <a:gd fmla="*/ 6 w 69" name="T14"/>
                <a:gd fmla="*/ 80 h 120" name="T15"/>
                <a:gd fmla="*/ 40 w 69" name="T16"/>
                <a:gd fmla="*/ 119 h 120" name="T17"/>
                <a:gd fmla="*/ 42 w 69" name="T18"/>
                <a:gd fmla="*/ 120 h 120" name="T19"/>
                <a:gd fmla="*/ 43 w 69" name="T20"/>
                <a:gd fmla="*/ 118 h 120" name="T21"/>
                <a:gd fmla="*/ 43 w 69" name="T22"/>
                <a:gd fmla="*/ 118 h 120" name="T23"/>
                <a:gd fmla="*/ 43 w 69" name="T24"/>
                <a:gd fmla="*/ 118 h 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0" w="69">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8" name="组合 47"/>
          <p:cNvGrpSpPr/>
          <p:nvPr/>
        </p:nvGrpSpPr>
        <p:grpSpPr>
          <a:xfrm>
            <a:off x="1361369" y="2741199"/>
            <a:ext cx="319034" cy="303509"/>
            <a:chOff x="6323014" y="4870451"/>
            <a:chExt cx="652463" cy="620713"/>
          </a:xfrm>
          <a:solidFill>
            <a:schemeClr val="bg1"/>
          </a:solidFill>
        </p:grpSpPr>
        <p:sp>
          <p:nvSpPr>
            <p:cNvPr id="49" name="Freeform 81"/>
            <p:cNvSpPr/>
            <p:nvPr/>
          </p:nvSpPr>
          <p:spPr bwMode="auto">
            <a:xfrm>
              <a:off x="6789739" y="4870451"/>
              <a:ext cx="185738" cy="185738"/>
            </a:xfrm>
            <a:custGeom>
              <a:gdLst>
                <a:gd fmla="*/ 38 w 49" name="T0"/>
                <a:gd fmla="*/ 11 h 49" name="T1"/>
                <a:gd fmla="*/ 3 w 49" name="T2"/>
                <a:gd fmla="*/ 7 h 49" name="T3"/>
                <a:gd fmla="*/ 2 w 49" name="T4"/>
                <a:gd fmla="*/ 15 h 49" name="T5"/>
                <a:gd fmla="*/ 34 w 49" name="T6"/>
                <a:gd fmla="*/ 47 h 49" name="T7"/>
                <a:gd fmla="*/ 42 w 49" name="T8"/>
                <a:gd fmla="*/ 46 h 49" name="T9"/>
                <a:gd fmla="*/ 38 w 49" name="T10"/>
                <a:gd fmla="*/ 11 h 49" name="T11"/>
              </a:gdLst>
              <a:cxnLst>
                <a:cxn ang="0">
                  <a:pos x="T0" y="T1"/>
                </a:cxn>
                <a:cxn ang="0">
                  <a:pos x="T2" y="T3"/>
                </a:cxn>
                <a:cxn ang="0">
                  <a:pos x="T4" y="T5"/>
                </a:cxn>
                <a:cxn ang="0">
                  <a:pos x="T6" y="T7"/>
                </a:cxn>
                <a:cxn ang="0">
                  <a:pos x="T8" y="T9"/>
                </a:cxn>
                <a:cxn ang="0">
                  <a:pos x="T10" y="T11"/>
                </a:cxn>
              </a:cxnLst>
              <a:rect b="b" l="0" r="r" t="0"/>
              <a:pathLst>
                <a:path h="49" w="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0" name="Freeform 82"/>
            <p:cNvSpPr>
              <a:spLocks noEditPoints="1"/>
            </p:cNvSpPr>
            <p:nvPr/>
          </p:nvSpPr>
          <p:spPr bwMode="auto">
            <a:xfrm>
              <a:off x="6364289" y="4924426"/>
              <a:ext cx="554038" cy="566738"/>
            </a:xfrm>
            <a:custGeom>
              <a:gdLst>
                <a:gd fmla="*/ 134 w 147" name="T0"/>
                <a:gd fmla="*/ 115 h 151" name="T1"/>
                <a:gd fmla="*/ 147 w 147" name="T2"/>
                <a:gd fmla="*/ 72 h 151" name="T3"/>
                <a:gd fmla="*/ 75 w 147" name="T4"/>
                <a:gd fmla="*/ 0 h 151" name="T5"/>
                <a:gd fmla="*/ 74 w 147" name="T6"/>
                <a:gd fmla="*/ 0 h 151" name="T7"/>
                <a:gd fmla="*/ 3 w 147" name="T8"/>
                <a:gd fmla="*/ 72 h 151" name="T9"/>
                <a:gd fmla="*/ 15 w 147" name="T10"/>
                <a:gd fmla="*/ 112 h 151" name="T11"/>
                <a:gd fmla="*/ 2 w 147" name="T12"/>
                <a:gd fmla="*/ 137 h 151" name="T13"/>
                <a:gd fmla="*/ 6 w 147" name="T14"/>
                <a:gd fmla="*/ 150 h 151" name="T15"/>
                <a:gd fmla="*/ 11 w 147" name="T16"/>
                <a:gd fmla="*/ 151 h 151" name="T17"/>
                <a:gd fmla="*/ 20 w 147" name="T18"/>
                <a:gd fmla="*/ 146 h 151" name="T19"/>
                <a:gd fmla="*/ 29 w 147" name="T20"/>
                <a:gd fmla="*/ 128 h 151" name="T21"/>
                <a:gd fmla="*/ 74 w 147" name="T22"/>
                <a:gd fmla="*/ 145 h 151" name="T23"/>
                <a:gd fmla="*/ 75 w 147" name="T24"/>
                <a:gd fmla="*/ 145 h 151" name="T25"/>
                <a:gd fmla="*/ 119 w 147" name="T26"/>
                <a:gd fmla="*/ 129 h 151" name="T27"/>
                <a:gd fmla="*/ 127 w 147" name="T28"/>
                <a:gd fmla="*/ 146 h 151" name="T29"/>
                <a:gd fmla="*/ 136 w 147" name="T30"/>
                <a:gd fmla="*/ 151 h 151" name="T31"/>
                <a:gd fmla="*/ 141 w 147" name="T32"/>
                <a:gd fmla="*/ 150 h 151" name="T33"/>
                <a:gd fmla="*/ 145 w 147" name="T34"/>
                <a:gd fmla="*/ 137 h 151" name="T35"/>
                <a:gd fmla="*/ 134 w 147" name="T36"/>
                <a:gd fmla="*/ 115 h 151" name="T37"/>
                <a:gd fmla="*/ 75 w 147" name="T38"/>
                <a:gd fmla="*/ 125 h 151" name="T39"/>
                <a:gd fmla="*/ 74 w 147" name="T40"/>
                <a:gd fmla="*/ 125 h 151" name="T41"/>
                <a:gd fmla="*/ 22 w 147" name="T42"/>
                <a:gd fmla="*/ 72 h 151" name="T43"/>
                <a:gd fmla="*/ 74 w 147" name="T44"/>
                <a:gd fmla="*/ 20 h 151" name="T45"/>
                <a:gd fmla="*/ 75 w 147" name="T46"/>
                <a:gd fmla="*/ 19 h 151" name="T47"/>
                <a:gd fmla="*/ 128 w 147" name="T48"/>
                <a:gd fmla="*/ 72 h 151" name="T49"/>
                <a:gd fmla="*/ 75 w 147" name="T50"/>
                <a:gd fmla="*/ 125 h 1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51" w="147">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1" name="Freeform 83"/>
            <p:cNvSpPr/>
            <p:nvPr/>
          </p:nvSpPr>
          <p:spPr bwMode="auto">
            <a:xfrm>
              <a:off x="6534151" y="5092701"/>
              <a:ext cx="131763" cy="236538"/>
            </a:xfrm>
            <a:custGeom>
              <a:gdLst>
                <a:gd fmla="*/ 30 w 35" name="T0"/>
                <a:gd fmla="*/ 0 h 63" name="T1"/>
                <a:gd fmla="*/ 29 w 35" name="T2"/>
                <a:gd fmla="*/ 0 h 63" name="T3"/>
                <a:gd fmla="*/ 24 w 35" name="T4"/>
                <a:gd fmla="*/ 6 h 63" name="T5"/>
                <a:gd fmla="*/ 24 w 35" name="T6"/>
                <a:gd fmla="*/ 27 h 63" name="T7"/>
                <a:gd fmla="*/ 2 w 35" name="T8"/>
                <a:gd fmla="*/ 54 h 63" name="T9"/>
                <a:gd fmla="*/ 3 w 35" name="T10"/>
                <a:gd fmla="*/ 61 h 63" name="T11"/>
                <a:gd fmla="*/ 6 w 35" name="T12"/>
                <a:gd fmla="*/ 63 h 63" name="T13"/>
                <a:gd fmla="*/ 10 w 35" name="T14"/>
                <a:gd fmla="*/ 61 h 63" name="T15"/>
                <a:gd fmla="*/ 29 w 35" name="T16"/>
                <a:gd fmla="*/ 39 h 63" name="T17"/>
                <a:gd fmla="*/ 33 w 35" name="T18"/>
                <a:gd fmla="*/ 34 h 63" name="T19"/>
                <a:gd fmla="*/ 35 w 35" name="T20"/>
                <a:gd fmla="*/ 29 h 63" name="T21"/>
                <a:gd fmla="*/ 35 w 35" name="T22"/>
                <a:gd fmla="*/ 6 h 63" name="T23"/>
                <a:gd fmla="*/ 30 w 35" name="T24"/>
                <a:gd fmla="*/ 0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35">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2" name="Freeform 84"/>
            <p:cNvSpPr/>
            <p:nvPr/>
          </p:nvSpPr>
          <p:spPr bwMode="auto">
            <a:xfrm>
              <a:off x="6323014" y="4870451"/>
              <a:ext cx="184150" cy="185738"/>
            </a:xfrm>
            <a:custGeom>
              <a:gdLst>
                <a:gd fmla="*/ 11 w 49" name="T0"/>
                <a:gd fmla="*/ 11 h 49" name="T1"/>
                <a:gd fmla="*/ 7 w 49" name="T2"/>
                <a:gd fmla="*/ 46 h 49" name="T3"/>
                <a:gd fmla="*/ 14 w 49" name="T4"/>
                <a:gd fmla="*/ 47 h 49" name="T5"/>
                <a:gd fmla="*/ 46 w 49" name="T6"/>
                <a:gd fmla="*/ 15 h 49" name="T7"/>
                <a:gd fmla="*/ 45 w 49" name="T8"/>
                <a:gd fmla="*/ 7 h 49" name="T9"/>
                <a:gd fmla="*/ 11 w 49" name="T10"/>
                <a:gd fmla="*/ 11 h 49" name="T11"/>
              </a:gdLst>
              <a:cxnLst>
                <a:cxn ang="0">
                  <a:pos x="T0" y="T1"/>
                </a:cxn>
                <a:cxn ang="0">
                  <a:pos x="T2" y="T3"/>
                </a:cxn>
                <a:cxn ang="0">
                  <a:pos x="T4" y="T5"/>
                </a:cxn>
                <a:cxn ang="0">
                  <a:pos x="T6" y="T7"/>
                </a:cxn>
                <a:cxn ang="0">
                  <a:pos x="T8" y="T9"/>
                </a:cxn>
                <a:cxn ang="0">
                  <a:pos x="T10" y="T11"/>
                </a:cxn>
              </a:cxnLst>
              <a:rect b="b" l="0" r="r" t="0"/>
              <a:pathLst>
                <a:path h="49" w="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pic>
        <p:nvPicPr>
          <p:cNvPr id="13" name="H0009(S3).png"/>
          <p:cNvPicPr>
            <a:picLocks noChangeArrowheads="1" noChangeAspect="1"/>
          </p:cNvPicPr>
          <p:nvPr/>
        </p:nvPicPr>
        <p:blipFill>
          <a:blip r:embed="rId3">
            <a:extLst>
              <a:ext uri="{28A0092B-C50C-407E-A947-70E740481C1C}">
                <a14:useLocalDpi val="0"/>
              </a:ext>
            </a:extLst>
          </a:blip>
          <a:stretch>
            <a:fillRect/>
          </a:stretch>
        </p:blipFill>
        <p:spPr bwMode="auto">
          <a:xfrm>
            <a:off x="5063490" y="1195816"/>
            <a:ext cx="3842577" cy="3947684"/>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Lst>
        </p:spPr>
      </p:pic>
      <p:grpSp>
        <p:nvGrpSpPr>
          <p:cNvPr id="53" name="组合 52"/>
          <p:cNvGrpSpPr/>
          <p:nvPr/>
        </p:nvGrpSpPr>
        <p:grpSpPr>
          <a:xfrm>
            <a:off x="582889" y="564992"/>
            <a:ext cx="1486542" cy="521708"/>
            <a:chOff x="349800" y="270568"/>
            <a:chExt cx="1486542" cy="521708"/>
          </a:xfrm>
        </p:grpSpPr>
        <p:sp>
          <p:nvSpPr>
            <p:cNvPr id="54" name="PA_文本框 1">
              <a:extLst>
                <a:ext uri="{FF2B5EF4-FFF2-40B4-BE49-F238E27FC236}">
                  <a16:creationId xmlns:a16="http://schemas.microsoft.com/office/drawing/2014/main" id="{95CA5390-EAD3-40A5-BF6F-C69AB99948CD}"/>
                </a:ext>
              </a:extLst>
            </p:cNvPr>
            <p:cNvSpPr txBox="1"/>
            <p:nvPr>
              <p:custDataLst>
                <p:tags r:id="rId4"/>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项目模式</a:t>
              </a:r>
            </a:p>
          </p:txBody>
        </p:sp>
        <p:sp>
          <p:nvSpPr>
            <p:cNvPr id="55" name="PA_文本框 1">
              <a:extLst>
                <a:ext uri="{FF2B5EF4-FFF2-40B4-BE49-F238E27FC236}">
                  <a16:creationId xmlns:a16="http://schemas.microsoft.com/office/drawing/2014/main" id="{BA0F9515-D5AE-4BED-A481-29A81D6010FD}"/>
                </a:ext>
              </a:extLst>
            </p:cNvPr>
            <p:cNvSpPr txBox="1"/>
            <p:nvPr>
              <p:custDataLst>
                <p:tags r:id="rId5"/>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2" name="矩形 1"/>
          <p:cNvSpPr/>
          <p:nvPr/>
        </p:nvSpPr>
        <p:spPr>
          <a:xfrm>
            <a:off x="5553635" y="1485437"/>
            <a:ext cx="1371600" cy="2486668"/>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74703957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1750"/>
                                  </p:stCondLst>
                                  <p:childTnLst>
                                    <p:set>
                                      <p:cBhvr>
                                        <p:cTn dur="1" fill="hold" id="6">
                                          <p:stCondLst>
                                            <p:cond delay="0"/>
                                          </p:stCondLst>
                                        </p:cTn>
                                        <p:tgtEl>
                                          <p:spTgt spid="28"/>
                                        </p:tgtEl>
                                        <p:attrNameLst>
                                          <p:attrName>style.visibility</p:attrName>
                                        </p:attrNameLst>
                                      </p:cBhvr>
                                      <p:to>
                                        <p:strVal val="visible"/>
                                      </p:to>
                                    </p:set>
                                    <p:anim calcmode="lin" valueType="num">
                                      <p:cBhvr>
                                        <p:cTn dur="500" fill="hold" id="7"/>
                                        <p:tgtEl>
                                          <p:spTgt spid="28"/>
                                        </p:tgtEl>
                                        <p:attrNameLst>
                                          <p:attrName>ppt_w</p:attrName>
                                        </p:attrNameLst>
                                      </p:cBhvr>
                                      <p:tavLst>
                                        <p:tav tm="0">
                                          <p:val>
                                            <p:fltVal val="0"/>
                                          </p:val>
                                        </p:tav>
                                        <p:tav tm="100000">
                                          <p:val>
                                            <p:strVal val="#ppt_w"/>
                                          </p:val>
                                        </p:tav>
                                      </p:tavLst>
                                    </p:anim>
                                    <p:anim calcmode="lin" valueType="num">
                                      <p:cBhvr>
                                        <p:cTn dur="500" fill="hold" id="8"/>
                                        <p:tgtEl>
                                          <p:spTgt spid="28"/>
                                        </p:tgtEl>
                                        <p:attrNameLst>
                                          <p:attrName>ppt_h</p:attrName>
                                        </p:attrNameLst>
                                      </p:cBhvr>
                                      <p:tavLst>
                                        <p:tav tm="0">
                                          <p:val>
                                            <p:fltVal val="0"/>
                                          </p:val>
                                        </p:tav>
                                        <p:tav tm="100000">
                                          <p:val>
                                            <p:strVal val="#ppt_h"/>
                                          </p:val>
                                        </p:tav>
                                      </p:tavLst>
                                    </p:anim>
                                    <p:animEffect filter="fade" transition="in">
                                      <p:cBhvr>
                                        <p:cTn dur="500" id="9"/>
                                        <p:tgtEl>
                                          <p:spTgt spid="28"/>
                                        </p:tgtEl>
                                      </p:cBhvr>
                                    </p:animEffect>
                                  </p:childTnLst>
                                </p:cTn>
                              </p:par>
                              <p:par>
                                <p:cTn fill="hold" id="10" nodeType="withEffect" presetClass="entr" presetID="53" presetSubtype="0">
                                  <p:stCondLst>
                                    <p:cond delay="1750"/>
                                  </p:stCondLst>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par>
                                <p:cTn fill="hold" id="15" nodeType="withEffect" presetClass="entr" presetID="53" presetSubtype="0">
                                  <p:stCondLst>
                                    <p:cond delay="1750"/>
                                  </p:stCondLst>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Effect filter="fade" transition="in">
                                      <p:cBhvr>
                                        <p:cTn dur="500" id="19"/>
                                        <p:tgtEl>
                                          <p:spTgt spid="14"/>
                                        </p:tgtEl>
                                      </p:cBhvr>
                                    </p:animEffect>
                                  </p:childTnLst>
                                </p:cTn>
                              </p:par>
                              <p:par>
                                <p:cTn fill="hold" id="20" nodeType="withEffect" presetClass="entr" presetID="53" presetSubtype="0">
                                  <p:stCondLst>
                                    <p:cond delay="2250"/>
                                  </p:stCondLst>
                                  <p:childTnLst>
                                    <p:set>
                                      <p:cBhvr>
                                        <p:cTn dur="1" fill="hold" id="21">
                                          <p:stCondLst>
                                            <p:cond delay="0"/>
                                          </p:stCondLst>
                                        </p:cTn>
                                        <p:tgtEl>
                                          <p:spTgt spid="44"/>
                                        </p:tgtEl>
                                        <p:attrNameLst>
                                          <p:attrName>style.visibility</p:attrName>
                                        </p:attrNameLst>
                                      </p:cBhvr>
                                      <p:to>
                                        <p:strVal val="visible"/>
                                      </p:to>
                                    </p:set>
                                    <p:anim calcmode="lin" valueType="num">
                                      <p:cBhvr>
                                        <p:cTn dur="500" fill="hold" id="22"/>
                                        <p:tgtEl>
                                          <p:spTgt spid="44"/>
                                        </p:tgtEl>
                                        <p:attrNameLst>
                                          <p:attrName>ppt_w</p:attrName>
                                        </p:attrNameLst>
                                      </p:cBhvr>
                                      <p:tavLst>
                                        <p:tav tm="0">
                                          <p:val>
                                            <p:fltVal val="0"/>
                                          </p:val>
                                        </p:tav>
                                        <p:tav tm="100000">
                                          <p:val>
                                            <p:strVal val="#ppt_w"/>
                                          </p:val>
                                        </p:tav>
                                      </p:tavLst>
                                    </p:anim>
                                    <p:anim calcmode="lin" valueType="num">
                                      <p:cBhvr>
                                        <p:cTn dur="500" fill="hold" id="23"/>
                                        <p:tgtEl>
                                          <p:spTgt spid="44"/>
                                        </p:tgtEl>
                                        <p:attrNameLst>
                                          <p:attrName>ppt_h</p:attrName>
                                        </p:attrNameLst>
                                      </p:cBhvr>
                                      <p:tavLst>
                                        <p:tav tm="0">
                                          <p:val>
                                            <p:fltVal val="0"/>
                                          </p:val>
                                        </p:tav>
                                        <p:tav tm="100000">
                                          <p:val>
                                            <p:strVal val="#ppt_h"/>
                                          </p:val>
                                        </p:tav>
                                      </p:tavLst>
                                    </p:anim>
                                    <p:animEffect filter="fade" transition="in">
                                      <p:cBhvr>
                                        <p:cTn dur="500" id="24"/>
                                        <p:tgtEl>
                                          <p:spTgt spid="44"/>
                                        </p:tgtEl>
                                      </p:cBhvr>
                                    </p:animEffect>
                                  </p:childTnLst>
                                </p:cTn>
                              </p:par>
                              <p:par>
                                <p:cTn fill="hold" id="25" nodeType="withEffect" presetClass="entr" presetID="53" presetSubtype="0">
                                  <p:stCondLst>
                                    <p:cond delay="2250"/>
                                  </p:stCondLst>
                                  <p:childTnLst>
                                    <p:set>
                                      <p:cBhvr>
                                        <p:cTn dur="1" fill="hold" id="26">
                                          <p:stCondLst>
                                            <p:cond delay="0"/>
                                          </p:stCondLst>
                                        </p:cTn>
                                        <p:tgtEl>
                                          <p:spTgt spid="48"/>
                                        </p:tgtEl>
                                        <p:attrNameLst>
                                          <p:attrName>style.visibility</p:attrName>
                                        </p:attrNameLst>
                                      </p:cBhvr>
                                      <p:to>
                                        <p:strVal val="visible"/>
                                      </p:to>
                                    </p:set>
                                    <p:anim calcmode="lin" valueType="num">
                                      <p:cBhvr>
                                        <p:cTn dur="500" fill="hold" id="27"/>
                                        <p:tgtEl>
                                          <p:spTgt spid="48"/>
                                        </p:tgtEl>
                                        <p:attrNameLst>
                                          <p:attrName>ppt_w</p:attrName>
                                        </p:attrNameLst>
                                      </p:cBhvr>
                                      <p:tavLst>
                                        <p:tav tm="0">
                                          <p:val>
                                            <p:fltVal val="0"/>
                                          </p:val>
                                        </p:tav>
                                        <p:tav tm="100000">
                                          <p:val>
                                            <p:strVal val="#ppt_w"/>
                                          </p:val>
                                        </p:tav>
                                      </p:tavLst>
                                    </p:anim>
                                    <p:anim calcmode="lin" valueType="num">
                                      <p:cBhvr>
                                        <p:cTn dur="500" fill="hold" id="28"/>
                                        <p:tgtEl>
                                          <p:spTgt spid="48"/>
                                        </p:tgtEl>
                                        <p:attrNameLst>
                                          <p:attrName>ppt_h</p:attrName>
                                        </p:attrNameLst>
                                      </p:cBhvr>
                                      <p:tavLst>
                                        <p:tav tm="0">
                                          <p:val>
                                            <p:fltVal val="0"/>
                                          </p:val>
                                        </p:tav>
                                        <p:tav tm="100000">
                                          <p:val>
                                            <p:strVal val="#ppt_h"/>
                                          </p:val>
                                        </p:tav>
                                      </p:tavLst>
                                    </p:anim>
                                    <p:animEffect filter="fade" transition="in">
                                      <p:cBhvr>
                                        <p:cTn dur="500" id="29"/>
                                        <p:tgtEl>
                                          <p:spTgt spid="48"/>
                                        </p:tgtEl>
                                      </p:cBhvr>
                                    </p:animEffect>
                                  </p:childTnLst>
                                </p:cTn>
                              </p:par>
                              <p:par>
                                <p:cTn fill="hold" id="30" nodeType="withEffect" presetClass="entr" presetID="53" presetSubtype="0">
                                  <p:stCondLst>
                                    <p:cond delay="2250"/>
                                  </p:stCondLst>
                                  <p:childTnLst>
                                    <p:set>
                                      <p:cBhvr>
                                        <p:cTn dur="1" fill="hold" id="31">
                                          <p:stCondLst>
                                            <p:cond delay="0"/>
                                          </p:stCondLst>
                                        </p:cTn>
                                        <p:tgtEl>
                                          <p:spTgt spid="40"/>
                                        </p:tgtEl>
                                        <p:attrNameLst>
                                          <p:attrName>style.visibility</p:attrName>
                                        </p:attrNameLst>
                                      </p:cBhvr>
                                      <p:to>
                                        <p:strVal val="visible"/>
                                      </p:to>
                                    </p:set>
                                    <p:anim calcmode="lin" valueType="num">
                                      <p:cBhvr>
                                        <p:cTn dur="500" fill="hold" id="32"/>
                                        <p:tgtEl>
                                          <p:spTgt spid="40"/>
                                        </p:tgtEl>
                                        <p:attrNameLst>
                                          <p:attrName>ppt_w</p:attrName>
                                        </p:attrNameLst>
                                      </p:cBhvr>
                                      <p:tavLst>
                                        <p:tav tm="0">
                                          <p:val>
                                            <p:fltVal val="0"/>
                                          </p:val>
                                        </p:tav>
                                        <p:tav tm="100000">
                                          <p:val>
                                            <p:strVal val="#ppt_w"/>
                                          </p:val>
                                        </p:tav>
                                      </p:tavLst>
                                    </p:anim>
                                    <p:anim calcmode="lin" valueType="num">
                                      <p:cBhvr>
                                        <p:cTn dur="500" fill="hold" id="33"/>
                                        <p:tgtEl>
                                          <p:spTgt spid="40"/>
                                        </p:tgtEl>
                                        <p:attrNameLst>
                                          <p:attrName>ppt_h</p:attrName>
                                        </p:attrNameLst>
                                      </p:cBhvr>
                                      <p:tavLst>
                                        <p:tav tm="0">
                                          <p:val>
                                            <p:fltVal val="0"/>
                                          </p:val>
                                        </p:tav>
                                        <p:tav tm="100000">
                                          <p:val>
                                            <p:strVal val="#ppt_h"/>
                                          </p:val>
                                        </p:tav>
                                      </p:tavLst>
                                    </p:anim>
                                    <p:animEffect filter="fade" transition="in">
                                      <p:cBhvr>
                                        <p:cTn dur="500" id="34"/>
                                        <p:tgtEl>
                                          <p:spTgt spid="40"/>
                                        </p:tgtEl>
                                      </p:cBhvr>
                                    </p:animEffect>
                                  </p:childTnLst>
                                </p:cTn>
                              </p:par>
                              <p:par>
                                <p:cTn fill="hold" id="35" nodeType="withEffect" presetClass="entr" presetID="22" presetSubtype="8">
                                  <p:stCondLst>
                                    <p:cond delay="2250"/>
                                  </p:stCondLst>
                                  <p:childTnLst>
                                    <p:set>
                                      <p:cBhvr>
                                        <p:cTn dur="1" fill="hold" id="36">
                                          <p:stCondLst>
                                            <p:cond delay="0"/>
                                          </p:stCondLst>
                                        </p:cTn>
                                        <p:tgtEl>
                                          <p:spTgt spid="31"/>
                                        </p:tgtEl>
                                        <p:attrNameLst>
                                          <p:attrName>style.visibility</p:attrName>
                                        </p:attrNameLst>
                                      </p:cBhvr>
                                      <p:to>
                                        <p:strVal val="visible"/>
                                      </p:to>
                                    </p:set>
                                    <p:animEffect filter="wipe(left)" transition="in">
                                      <p:cBhvr>
                                        <p:cTn dur="500" id="37"/>
                                        <p:tgtEl>
                                          <p:spTgt spid="31"/>
                                        </p:tgtEl>
                                      </p:cBhvr>
                                    </p:animEffect>
                                  </p:childTnLst>
                                </p:cTn>
                              </p:par>
                              <p:par>
                                <p:cTn fill="hold" id="38" nodeType="withEffect" presetClass="entr" presetID="22" presetSubtype="8">
                                  <p:stCondLst>
                                    <p:cond delay="2250"/>
                                  </p:stCondLst>
                                  <p:childTnLst>
                                    <p:set>
                                      <p:cBhvr>
                                        <p:cTn dur="1" fill="hold" id="39">
                                          <p:stCondLst>
                                            <p:cond delay="0"/>
                                          </p:stCondLst>
                                        </p:cTn>
                                        <p:tgtEl>
                                          <p:spTgt spid="37"/>
                                        </p:tgtEl>
                                        <p:attrNameLst>
                                          <p:attrName>style.visibility</p:attrName>
                                        </p:attrNameLst>
                                      </p:cBhvr>
                                      <p:to>
                                        <p:strVal val="visible"/>
                                      </p:to>
                                    </p:set>
                                    <p:animEffect filter="wipe(left)" transition="in">
                                      <p:cBhvr>
                                        <p:cTn dur="500" id="40"/>
                                        <p:tgtEl>
                                          <p:spTgt spid="37"/>
                                        </p:tgtEl>
                                      </p:cBhvr>
                                    </p:animEffect>
                                  </p:childTnLst>
                                </p:cTn>
                              </p:par>
                              <p:par>
                                <p:cTn fill="hold" id="41" nodeType="withEffect" presetClass="entr" presetID="22" presetSubtype="8">
                                  <p:stCondLst>
                                    <p:cond delay="2250"/>
                                  </p:stCondLst>
                                  <p:childTnLst>
                                    <p:set>
                                      <p:cBhvr>
                                        <p:cTn dur="1" fill="hold" id="42">
                                          <p:stCondLst>
                                            <p:cond delay="0"/>
                                          </p:stCondLst>
                                        </p:cTn>
                                        <p:tgtEl>
                                          <p:spTgt spid="34"/>
                                        </p:tgtEl>
                                        <p:attrNameLst>
                                          <p:attrName>style.visibility</p:attrName>
                                        </p:attrNameLst>
                                      </p:cBhvr>
                                      <p:to>
                                        <p:strVal val="visible"/>
                                      </p:to>
                                    </p:set>
                                    <p:animEffect filter="wipe(left)" transition="in">
                                      <p:cBhvr>
                                        <p:cTn dur="500" id="43"/>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4364"/>
            <a:ext cx="9144000" cy="5139136"/>
          </a:xfrm>
          <a:prstGeom prst="rect">
            <a:avLst/>
          </a:prstGeom>
        </p:spPr>
      </p:pic>
      <p:sp>
        <p:nvSpPr>
          <p:cNvPr id="11" name="矩形 10"/>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 name="矩形 11"/>
          <p:cNvSpPr/>
          <p:nvPr/>
        </p:nvSpPr>
        <p:spPr>
          <a:xfrm>
            <a:off x="2009994" y="1619987"/>
            <a:ext cx="5124012" cy="1941024"/>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 name="文本框 12"/>
          <p:cNvSpPr txBox="1"/>
          <p:nvPr/>
        </p:nvSpPr>
        <p:spPr>
          <a:xfrm>
            <a:off x="2161835" y="1956707"/>
            <a:ext cx="1294130" cy="1405890"/>
          </a:xfrm>
          <a:prstGeom prst="rect">
            <a:avLst/>
          </a:prstGeom>
          <a:noFill/>
        </p:spPr>
        <p:txBody>
          <a:bodyPr rtlCol="0" wrap="none">
            <a:spAutoFit/>
          </a:bodyPr>
          <a:lstStyle/>
          <a:p>
            <a:pPr algn="ctr"/>
            <a:r>
              <a:rPr altLang="zh-CN" lang="en-US" sz="8625">
                <a:solidFill>
                  <a:schemeClr val="bg1"/>
                </a:solidFill>
                <a:latin charset="0" panose="020b0503020202020204" pitchFamily="34" typeface="Agency FB"/>
              </a:rPr>
              <a:t>02</a:t>
            </a:r>
          </a:p>
        </p:txBody>
      </p:sp>
      <p:sp>
        <p:nvSpPr>
          <p:cNvPr id="14" name="文本框 13"/>
          <p:cNvSpPr txBox="1"/>
          <p:nvPr/>
        </p:nvSpPr>
        <p:spPr>
          <a:xfrm>
            <a:off x="3683613" y="2132431"/>
            <a:ext cx="3001458" cy="594360"/>
          </a:xfrm>
          <a:prstGeom prst="rect">
            <a:avLst/>
          </a:prstGeom>
          <a:noFill/>
        </p:spPr>
        <p:txBody>
          <a:bodyPr rtlCol="0" wrap="square">
            <a:spAutoFit/>
            <a:scene3d>
              <a:camera prst="orthographicFront"/>
              <a:lightRig dir="t" rig="threePt"/>
            </a:scene3d>
            <a:sp3d contourW="12700"/>
          </a:bodyPr>
          <a:lstStyle/>
          <a:p>
            <a:r>
              <a:rPr altLang="en-US" b="1" lang="zh-CN" sz="3300">
                <a:solidFill>
                  <a:schemeClr val="bg1"/>
                </a:solidFill>
                <a:latin typeface="+mj-ea"/>
                <a:ea typeface="+mj-ea"/>
              </a:rPr>
              <a:t>市场分析</a:t>
            </a:r>
          </a:p>
        </p:txBody>
      </p:sp>
      <p:sp>
        <p:nvSpPr>
          <p:cNvPr id="15" name="文本框 14"/>
          <p:cNvSpPr txBox="1"/>
          <p:nvPr/>
        </p:nvSpPr>
        <p:spPr>
          <a:xfrm>
            <a:off x="3683612" y="2686359"/>
            <a:ext cx="3178731" cy="502920"/>
          </a:xfrm>
          <a:prstGeom prst="rect">
            <a:avLst/>
          </a:prstGeom>
          <a:noFill/>
        </p:spPr>
        <p:txBody>
          <a:bodyPr rtlCol="0" wrap="square">
            <a:spAutoFit/>
            <a:scene3d>
              <a:camera prst="orthographicFront"/>
              <a:lightRig dir="t" rig="threePt"/>
            </a:scene3d>
            <a:sp3d contourW="12700"/>
          </a:bodyPr>
          <a:lstStyle/>
          <a:p>
            <a:pPr>
              <a:lnSpc>
                <a:spcPct val="150000"/>
              </a:lnSpc>
            </a:pPr>
            <a:r>
              <a:rPr altLang="zh-CN" lang="en-US" sz="900">
                <a:solidFill>
                  <a:schemeClr val="bg1"/>
                </a:solidFill>
                <a:latin typeface="+mj-ea"/>
                <a:ea typeface="+mj-ea"/>
              </a:rPr>
              <a:t>The user can demonstrate on a projector or computer or print the presentation and make</a:t>
            </a:r>
          </a:p>
        </p:txBody>
      </p:sp>
      <p:cxnSp>
        <p:nvCxnSpPr>
          <p:cNvPr id="17" name="直接连接符 16"/>
          <p:cNvCxnSpPr/>
          <p:nvPr/>
        </p:nvCxnSpPr>
        <p:spPr>
          <a:xfrm flipH="1">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61021784"/>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21" presetSubtype="8">
                                  <p:stCondLst>
                                    <p:cond delay="0"/>
                                  </p:stCondLst>
                                  <p:childTnLst>
                                    <p:set>
                                      <p:cBhvr>
                                        <p:cTn dur="1" fill="hold" id="11">
                                          <p:stCondLst>
                                            <p:cond delay="0"/>
                                          </p:stCondLst>
                                        </p:cTn>
                                        <p:tgtEl>
                                          <p:spTgt spid="12"/>
                                        </p:tgtEl>
                                        <p:attrNameLst>
                                          <p:attrName>style.visibility</p:attrName>
                                        </p:attrNameLst>
                                      </p:cBhvr>
                                      <p:to>
                                        <p:strVal val="visible"/>
                                      </p:to>
                                    </p:set>
                                    <p:animEffect filter="wheel(8)" transition="in">
                                      <p:cBhvr>
                                        <p:cTn dur="1000" id="12"/>
                                        <p:tgtEl>
                                          <p:spTgt spid="12"/>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p:cTn dur="500" fill="hold" id="16"/>
                                        <p:tgtEl>
                                          <p:spTgt spid="13"/>
                                        </p:tgtEl>
                                        <p:attrNameLst>
                                          <p:attrName>ppt_w</p:attrName>
                                        </p:attrNameLst>
                                      </p:cBhvr>
                                      <p:tavLst>
                                        <p:tav tm="0">
                                          <p:val>
                                            <p:fltVal val="0"/>
                                          </p:val>
                                        </p:tav>
                                        <p:tav tm="100000">
                                          <p:val>
                                            <p:strVal val="#ppt_w"/>
                                          </p:val>
                                        </p:tav>
                                      </p:tavLst>
                                    </p:anim>
                                    <p:anim calcmode="lin" valueType="num">
                                      <p:cBhvr>
                                        <p:cTn dur="500" fill="hold" id="17"/>
                                        <p:tgtEl>
                                          <p:spTgt spid="13"/>
                                        </p:tgtEl>
                                        <p:attrNameLst>
                                          <p:attrName>ppt_h</p:attrName>
                                        </p:attrNameLst>
                                      </p:cBhvr>
                                      <p:tavLst>
                                        <p:tav tm="0">
                                          <p:val>
                                            <p:fltVal val="0"/>
                                          </p:val>
                                        </p:tav>
                                        <p:tav tm="100000">
                                          <p:val>
                                            <p:strVal val="#ppt_h"/>
                                          </p:val>
                                        </p:tav>
                                      </p:tavLst>
                                    </p:anim>
                                    <p:animEffect filter="fade" transition="in">
                                      <p:cBhvr>
                                        <p:cTn dur="500" id="18"/>
                                        <p:tgtEl>
                                          <p:spTgt spid="13"/>
                                        </p:tgtEl>
                                      </p:cBhvr>
                                    </p:animEffect>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17"/>
                                        </p:tgtEl>
                                        <p:attrNameLst>
                                          <p:attrName>style.visibility</p:attrName>
                                        </p:attrNameLst>
                                      </p:cBhvr>
                                      <p:to>
                                        <p:strVal val="visible"/>
                                      </p:to>
                                    </p:set>
                                    <p:animEffect filter="wipe(up)" transition="in">
                                      <p:cBhvr>
                                        <p:cTn dur="500" id="22"/>
                                        <p:tgtEl>
                                          <p:spTgt spid="17"/>
                                        </p:tgtEl>
                                      </p:cBhvr>
                                    </p:animEffect>
                                  </p:childTnLst>
                                </p:cTn>
                              </p:par>
                            </p:childTnLst>
                          </p:cTn>
                        </p:par>
                        <p:par>
                          <p:cTn fill="hold" id="23" nodeType="afterGroup">
                            <p:stCondLst>
                              <p:cond delay="2000"/>
                            </p:stCondLst>
                            <p:childTnLst>
                              <p:par>
                                <p:cTn fill="hold" grpId="0" id="24" nodeType="afterEffect" presetClass="entr" presetID="12" presetSubtype="2">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500" id="26"/>
                                        <p:tgtEl>
                                          <p:spTgt spid="14"/>
                                        </p:tgtEl>
                                        <p:attrNameLst>
                                          <p:attrName>ppt_x</p:attrName>
                                        </p:attrNameLst>
                                      </p:cBhvr>
                                      <p:tavLst>
                                        <p:tav tm="0">
                                          <p:val>
                                            <p:strVal val="#ppt_x+#ppt_w*1.125000"/>
                                          </p:val>
                                        </p:tav>
                                        <p:tav tm="100000">
                                          <p:val>
                                            <p:strVal val="#ppt_x"/>
                                          </p:val>
                                        </p:tav>
                                      </p:tavLst>
                                    </p:anim>
                                    <p:animEffect filter="wipe(left)" transition="in">
                                      <p:cBhvr>
                                        <p:cTn dur="500" id="27"/>
                                        <p:tgtEl>
                                          <p:spTgt spid="14"/>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500" id="3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880742" y="1555873"/>
            <a:ext cx="3373670" cy="1138778"/>
            <a:chOff x="623960" y="1355462"/>
            <a:chExt cx="4215478" cy="1422928"/>
          </a:xfrm>
        </p:grpSpPr>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07" name="文本框 7"/>
            <p:cNvSpPr txBox="1">
              <a:spLocks noChangeArrowheads="1"/>
            </p:cNvSpPr>
            <p:nvPr/>
          </p:nvSpPr>
          <p:spPr bwMode="auto">
            <a:xfrm>
              <a:off x="1001992" y="1836093"/>
              <a:ext cx="863270" cy="4951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z="2000">
                  <a:solidFill>
                    <a:srgbClr val="2B3649"/>
                  </a:solidFill>
                  <a:latin typeface="Arial"/>
                  <a:ea typeface="微软雅黑 Light"/>
                  <a:sym charset="0" panose="020f0502020204030204" pitchFamily="34" typeface="Calibri"/>
                </a:rPr>
                <a:t>80%</a:t>
              </a:r>
            </a:p>
          </p:txBody>
        </p:sp>
        <p:grpSp>
          <p:nvGrpSpPr>
            <p:cNvPr id="4" name="组合 3"/>
            <p:cNvGrpSpPr/>
            <p:nvPr/>
          </p:nvGrpSpPr>
          <p:grpSpPr>
            <a:xfrm>
              <a:off x="623960" y="1355462"/>
              <a:ext cx="1422928" cy="1422928"/>
              <a:chOff x="5169194" y="1865140"/>
              <a:chExt cx="1422928" cy="1422928"/>
            </a:xfrm>
          </p:grpSpPr>
          <p:sp>
            <p:nvSpPr>
              <p:cNvPr id="3" name="同心圆 2"/>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 name="空心弧 1"/>
              <p:cNvSpPr/>
              <p:nvPr/>
            </p:nvSpPr>
            <p:spPr>
              <a:xfrm>
                <a:off x="5169194" y="1869365"/>
                <a:ext cx="1418703" cy="1418703"/>
              </a:xfrm>
              <a:prstGeom prst="blockArc">
                <a:avLst>
                  <a:gd fmla="val 16145242" name="adj1"/>
                  <a:gd fmla="val 12144625" name="adj2"/>
                  <a:gd fmla="val 21689" name="adj3"/>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7" name="矩形 116"/>
            <p:cNvSpPr/>
            <p:nvPr/>
          </p:nvSpPr>
          <p:spPr>
            <a:xfrm>
              <a:off x="2124006" y="1961270"/>
              <a:ext cx="2715432" cy="571281"/>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18" name="矩形 117"/>
            <p:cNvSpPr/>
            <p:nvPr/>
          </p:nvSpPr>
          <p:spPr>
            <a:xfrm>
              <a:off x="2128231" y="1581717"/>
              <a:ext cx="1736053" cy="380854"/>
            </a:xfrm>
            <a:prstGeom prst="rect">
              <a:avLst/>
            </a:prstGeom>
          </p:spPr>
          <p:txBody>
            <a:bodyPr wrap="square">
              <a:spAutoFit/>
            </a:bodyPr>
            <a:lstStyle/>
            <a:p>
              <a:pPr fontAlgn="base">
                <a:spcBef>
                  <a:spcPct val="0"/>
                </a:spcBef>
                <a:spcAft>
                  <a:spcPct val="0"/>
                </a:spcAft>
                <a:defRPr/>
              </a:pPr>
              <a:r>
                <a:rPr altLang="en-US" lang="zh-CN" sz="1400">
                  <a:solidFill>
                    <a:srgbClr val="2B3649"/>
                  </a:solidFill>
                  <a:latin typeface="方正兰亭黑_GBK"/>
                  <a:ea typeface="方正兰亭黑_GBK"/>
                </a:rPr>
                <a:t>市场分析</a:t>
              </a:r>
            </a:p>
          </p:txBody>
        </p:sp>
        <p:cxnSp>
          <p:nvCxnSpPr>
            <p:cNvPr id="119" name="直接连接符 118"/>
            <p:cNvCxnSpPr/>
            <p:nvPr/>
          </p:nvCxnSpPr>
          <p:spPr>
            <a:xfrm>
              <a:off x="2227617" y="193195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036872" y="1555872"/>
            <a:ext cx="3403744" cy="1138778"/>
            <a:chOff x="4776338" y="1355461"/>
            <a:chExt cx="4253056" cy="1422928"/>
          </a:xfrm>
        </p:grpSpPr>
        <p:grpSp>
          <p:nvGrpSpPr>
            <p:cNvPr id="114" name="组合 113"/>
            <p:cNvGrpSpPr/>
            <p:nvPr/>
          </p:nvGrpSpPr>
          <p:grpSpPr>
            <a:xfrm>
              <a:off x="4776338" y="1355461"/>
              <a:ext cx="1422928" cy="1422928"/>
              <a:chOff x="5169194" y="1865140"/>
              <a:chExt cx="1422928" cy="1422928"/>
            </a:xfrm>
          </p:grpSpPr>
          <p:sp>
            <p:nvSpPr>
              <p:cNvPr id="115" name="同心圆 114"/>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6" name="空心弧 115"/>
              <p:cNvSpPr/>
              <p:nvPr/>
            </p:nvSpPr>
            <p:spPr>
              <a:xfrm>
                <a:off x="5169194" y="1869365"/>
                <a:ext cx="1418703" cy="1418703"/>
              </a:xfrm>
              <a:prstGeom prst="blockArc">
                <a:avLst>
                  <a:gd fmla="val 16145242" name="adj1"/>
                  <a:gd fmla="val 8247052" name="adj2"/>
                  <a:gd fmla="val 21901" name="adj3"/>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0" name="矩形 119"/>
            <p:cNvSpPr/>
            <p:nvPr/>
          </p:nvSpPr>
          <p:spPr>
            <a:xfrm>
              <a:off x="6313961" y="2005197"/>
              <a:ext cx="2715432" cy="571281"/>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21" name="矩形 120"/>
            <p:cNvSpPr/>
            <p:nvPr/>
          </p:nvSpPr>
          <p:spPr>
            <a:xfrm>
              <a:off x="6318186" y="1625644"/>
              <a:ext cx="1736053" cy="380854"/>
            </a:xfrm>
            <a:prstGeom prst="rect">
              <a:avLst/>
            </a:prstGeom>
          </p:spPr>
          <p:txBody>
            <a:bodyPr wrap="square">
              <a:spAutoFit/>
            </a:bodyPr>
            <a:lstStyle/>
            <a:p>
              <a:pPr fontAlgn="base">
                <a:spcBef>
                  <a:spcPct val="0"/>
                </a:spcBef>
                <a:spcAft>
                  <a:spcPct val="0"/>
                </a:spcAft>
                <a:defRPr/>
              </a:pPr>
              <a:r>
                <a:rPr altLang="en-US" lang="zh-CN" sz="1400">
                  <a:solidFill>
                    <a:srgbClr val="2B3649"/>
                  </a:solidFill>
                  <a:latin typeface="方正兰亭黑_GBK"/>
                  <a:ea typeface="方正兰亭黑_GBK"/>
                </a:rPr>
                <a:t>市场分析</a:t>
              </a:r>
            </a:p>
          </p:txBody>
        </p:sp>
        <p:cxnSp>
          <p:nvCxnSpPr>
            <p:cNvPr id="122" name="直接连接符 121"/>
            <p:cNvCxnSpPr/>
            <p:nvPr/>
          </p:nvCxnSpPr>
          <p:spPr>
            <a:xfrm>
              <a:off x="6417573" y="1975884"/>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23" name="文本框 7"/>
            <p:cNvSpPr txBox="1">
              <a:spLocks noChangeArrowheads="1"/>
            </p:cNvSpPr>
            <p:nvPr/>
          </p:nvSpPr>
          <p:spPr bwMode="auto">
            <a:xfrm>
              <a:off x="5173235" y="1828081"/>
              <a:ext cx="863270" cy="4951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z="2000">
                  <a:solidFill>
                    <a:srgbClr val="2B3649"/>
                  </a:solidFill>
                  <a:latin typeface="Arial"/>
                  <a:ea typeface="微软雅黑 Light"/>
                  <a:sym charset="0" panose="020f0502020204030204" pitchFamily="34" typeface="Calibri"/>
                </a:rPr>
                <a:t>65%</a:t>
              </a:r>
            </a:p>
          </p:txBody>
        </p:sp>
      </p:grpSp>
      <p:grpSp>
        <p:nvGrpSpPr>
          <p:cNvPr id="7" name="组合 6"/>
          <p:cNvGrpSpPr/>
          <p:nvPr/>
        </p:nvGrpSpPr>
        <p:grpSpPr>
          <a:xfrm>
            <a:off x="880742" y="3126988"/>
            <a:ext cx="3373670" cy="1138778"/>
            <a:chOff x="623960" y="3243098"/>
            <a:chExt cx="4215478" cy="1422928"/>
          </a:xfrm>
        </p:grpSpPr>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24" name="文本框 7"/>
            <p:cNvSpPr txBox="1">
              <a:spLocks noChangeArrowheads="1"/>
            </p:cNvSpPr>
            <p:nvPr/>
          </p:nvSpPr>
          <p:spPr bwMode="auto">
            <a:xfrm>
              <a:off x="1001992" y="3723729"/>
              <a:ext cx="863270" cy="4951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z="2000">
                  <a:solidFill>
                    <a:srgbClr val="2B3649"/>
                  </a:solidFill>
                  <a:latin typeface="Arial"/>
                  <a:ea typeface="微软雅黑 Light"/>
                  <a:sym charset="0" panose="020f0502020204030204" pitchFamily="34" typeface="Calibri"/>
                </a:rPr>
                <a:t>80%</a:t>
              </a:r>
            </a:p>
          </p:txBody>
        </p:sp>
        <p:grpSp>
          <p:nvGrpSpPr>
            <p:cNvPr id="125" name="组合 124"/>
            <p:cNvGrpSpPr/>
            <p:nvPr/>
          </p:nvGrpSpPr>
          <p:grpSpPr>
            <a:xfrm>
              <a:off x="623960" y="3243098"/>
              <a:ext cx="1422928" cy="1422928"/>
              <a:chOff x="5169194" y="1865140"/>
              <a:chExt cx="1422928" cy="1422928"/>
            </a:xfrm>
          </p:grpSpPr>
          <p:sp>
            <p:nvSpPr>
              <p:cNvPr id="126" name="同心圆 125"/>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7" name="空心弧 126"/>
              <p:cNvSpPr/>
              <p:nvPr/>
            </p:nvSpPr>
            <p:spPr>
              <a:xfrm>
                <a:off x="5169194" y="1869365"/>
                <a:ext cx="1418703" cy="1418703"/>
              </a:xfrm>
              <a:prstGeom prst="blockArc">
                <a:avLst>
                  <a:gd fmla="val 16145242" name="adj1"/>
                  <a:gd fmla="val 12144625" name="adj2"/>
                  <a:gd fmla="val 21689" name="adj3"/>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1" name="矩形 130"/>
            <p:cNvSpPr/>
            <p:nvPr/>
          </p:nvSpPr>
          <p:spPr>
            <a:xfrm>
              <a:off x="2124006" y="3863554"/>
              <a:ext cx="2715432" cy="571281"/>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32" name="矩形 131"/>
            <p:cNvSpPr/>
            <p:nvPr/>
          </p:nvSpPr>
          <p:spPr>
            <a:xfrm>
              <a:off x="2128231" y="3469353"/>
              <a:ext cx="1736053" cy="380854"/>
            </a:xfrm>
            <a:prstGeom prst="rect">
              <a:avLst/>
            </a:prstGeom>
          </p:spPr>
          <p:txBody>
            <a:bodyPr wrap="square">
              <a:spAutoFit/>
            </a:bodyPr>
            <a:lstStyle/>
            <a:p>
              <a:pPr fontAlgn="base">
                <a:spcBef>
                  <a:spcPct val="0"/>
                </a:spcBef>
                <a:spcAft>
                  <a:spcPct val="0"/>
                </a:spcAft>
                <a:defRPr/>
              </a:pPr>
              <a:r>
                <a:rPr altLang="en-US" lang="zh-CN" sz="1400">
                  <a:solidFill>
                    <a:srgbClr val="2B3649"/>
                  </a:solidFill>
                  <a:latin typeface="方正兰亭黑_GBK"/>
                  <a:ea typeface="方正兰亭黑_GBK"/>
                </a:rPr>
                <a:t>市场分析</a:t>
              </a:r>
            </a:p>
          </p:txBody>
        </p:sp>
        <p:cxnSp>
          <p:nvCxnSpPr>
            <p:cNvPr id="133" name="直接连接符 132"/>
            <p:cNvCxnSpPr/>
            <p:nvPr/>
          </p:nvCxnSpPr>
          <p:spPr>
            <a:xfrm>
              <a:off x="2227617" y="3819593"/>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5033069" y="3126988"/>
            <a:ext cx="3407126" cy="1138778"/>
            <a:chOff x="4772113" y="3243098"/>
            <a:chExt cx="4257281" cy="1422928"/>
          </a:xfrm>
        </p:grpSpPr>
        <p:grpSp>
          <p:nvGrpSpPr>
            <p:cNvPr id="128" name="组合 127"/>
            <p:cNvGrpSpPr/>
            <p:nvPr/>
          </p:nvGrpSpPr>
          <p:grpSpPr>
            <a:xfrm>
              <a:off x="4772113" y="3243098"/>
              <a:ext cx="1422928" cy="1422928"/>
              <a:chOff x="5169194" y="1865140"/>
              <a:chExt cx="1422928" cy="1422928"/>
            </a:xfrm>
          </p:grpSpPr>
          <p:sp>
            <p:nvSpPr>
              <p:cNvPr id="129" name="同心圆 128"/>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0" name="空心弧 129"/>
              <p:cNvSpPr/>
              <p:nvPr/>
            </p:nvSpPr>
            <p:spPr>
              <a:xfrm>
                <a:off x="5169194" y="1869365"/>
                <a:ext cx="1418703" cy="1418703"/>
              </a:xfrm>
              <a:prstGeom prst="blockArc">
                <a:avLst>
                  <a:gd fmla="val 16145242" name="adj1"/>
                  <a:gd fmla="val 8247052" name="adj2"/>
                  <a:gd fmla="val 21901" name="adj3"/>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4" name="矩形 133"/>
            <p:cNvSpPr/>
            <p:nvPr/>
          </p:nvSpPr>
          <p:spPr>
            <a:xfrm>
              <a:off x="6313961" y="3892833"/>
              <a:ext cx="2715433" cy="571281"/>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35" name="矩形 134"/>
            <p:cNvSpPr/>
            <p:nvPr/>
          </p:nvSpPr>
          <p:spPr>
            <a:xfrm>
              <a:off x="6318187" y="3513282"/>
              <a:ext cx="1736053" cy="380854"/>
            </a:xfrm>
            <a:prstGeom prst="rect">
              <a:avLst/>
            </a:prstGeom>
          </p:spPr>
          <p:txBody>
            <a:bodyPr wrap="square">
              <a:spAutoFit/>
            </a:bodyPr>
            <a:lstStyle/>
            <a:p>
              <a:pPr fontAlgn="base">
                <a:spcBef>
                  <a:spcPct val="0"/>
                </a:spcBef>
                <a:spcAft>
                  <a:spcPct val="0"/>
                </a:spcAft>
                <a:defRPr/>
              </a:pPr>
              <a:r>
                <a:rPr altLang="en-US" lang="zh-CN" sz="1400">
                  <a:solidFill>
                    <a:srgbClr val="2B3649"/>
                  </a:solidFill>
                  <a:latin typeface="方正兰亭黑_GBK"/>
                  <a:ea typeface="方正兰亭黑_GBK"/>
                </a:rPr>
                <a:t>市场分析</a:t>
              </a:r>
            </a:p>
          </p:txBody>
        </p:sp>
        <p:cxnSp>
          <p:nvCxnSpPr>
            <p:cNvPr id="136" name="直接连接符 135"/>
            <p:cNvCxnSpPr/>
            <p:nvPr/>
          </p:nvCxnSpPr>
          <p:spPr>
            <a:xfrm>
              <a:off x="6417573" y="3863520"/>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37" name="文本框 7"/>
            <p:cNvSpPr txBox="1">
              <a:spLocks noChangeArrowheads="1"/>
            </p:cNvSpPr>
            <p:nvPr/>
          </p:nvSpPr>
          <p:spPr bwMode="auto">
            <a:xfrm>
              <a:off x="5173235" y="3715719"/>
              <a:ext cx="863270" cy="4951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z="2000">
                  <a:solidFill>
                    <a:srgbClr val="2B3649"/>
                  </a:solidFill>
                  <a:latin typeface="Arial"/>
                  <a:ea typeface="微软雅黑 Light"/>
                  <a:sym charset="0" panose="020f0502020204030204" pitchFamily="34" typeface="Calibri"/>
                </a:rPr>
                <a:t>65%</a:t>
              </a:r>
            </a:p>
          </p:txBody>
        </p:sp>
      </p:grpSp>
      <p:grpSp>
        <p:nvGrpSpPr>
          <p:cNvPr id="38" name="组合 37"/>
          <p:cNvGrpSpPr/>
          <p:nvPr/>
        </p:nvGrpSpPr>
        <p:grpSpPr>
          <a:xfrm>
            <a:off x="585860" y="561975"/>
            <a:ext cx="1486542" cy="521708"/>
            <a:chOff x="349800" y="270568"/>
            <a:chExt cx="1486542" cy="521708"/>
          </a:xfrm>
        </p:grpSpPr>
        <p:sp>
          <p:nvSpPr>
            <p:cNvPr id="39"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市场分析</a:t>
              </a:r>
            </a:p>
          </p:txBody>
        </p:sp>
        <p:sp>
          <p:nvSpPr>
            <p:cNvPr id="40"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8">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0-#ppt_w/2"/>
                                          </p:val>
                                        </p:tav>
                                        <p:tav tm="100000">
                                          <p:val>
                                            <p:strVal val="#ppt_x"/>
                                          </p:val>
                                        </p:tav>
                                      </p:tavLst>
                                    </p:anim>
                                    <p:anim calcmode="lin" valueType="num">
                                      <p:cBhvr additive="base">
                                        <p:cTn dur="500" fill="hold" id="17"/>
                                        <p:tgtEl>
                                          <p:spTgt spid="7"/>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500" fill="hold" id="20"/>
                                        <p:tgtEl>
                                          <p:spTgt spid="8"/>
                                        </p:tgtEl>
                                        <p:attrNameLst>
                                          <p:attrName>ppt_x</p:attrName>
                                        </p:attrNameLst>
                                      </p:cBhvr>
                                      <p:tavLst>
                                        <p:tav tm="0">
                                          <p:val>
                                            <p:strVal val="1+#ppt_w/2"/>
                                          </p:val>
                                        </p:tav>
                                        <p:tav tm="100000">
                                          <p:val>
                                            <p:strVal val="#ppt_x"/>
                                          </p:val>
                                        </p:tav>
                                      </p:tavLst>
                                    </p:anim>
                                    <p:anim calcmode="lin" valueType="num">
                                      <p:cBhvr additive="base">
                                        <p:cTn dur="500" fill="hold" id="21"/>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biLevel thresh="75000"/>
            <a:extLst>
              <a:ext uri="{BEBA8EAE-BF5A-486C-A8C5-ECC9F3942E4B}">
                <a14:imgProps>
                  <a14:imgLayer r:embed="rId4">
                    <a14:imgEffect>
                      <a14:saturation sat="66000"/>
                    </a14:imgEffect>
                  </a14:imgLayer>
                </a14:imgProps>
              </a:ext>
            </a:extLst>
          </a:blip>
          <a:srcRect t="76775"/>
          <a:stretch>
            <a:fillRect/>
          </a:stretch>
        </p:blipFill>
        <p:spPr>
          <a:xfrm flipV="1" rot="18900000">
            <a:off x="1684566" y="1977107"/>
            <a:ext cx="504832" cy="99390"/>
          </a:xfrm>
          <a:prstGeom prst="rect">
            <a:avLst/>
          </a:prstGeom>
        </p:spPr>
      </p:pic>
      <p:pic>
        <p:nvPicPr>
          <p:cNvPr id="6" name="图片 5"/>
          <p:cNvPicPr>
            <a:picLocks noChangeAspect="1"/>
          </p:cNvPicPr>
          <p:nvPr/>
        </p:nvPicPr>
        <p:blipFill>
          <a:blip r:embed="rId3">
            <a:biLevel thresh="75000"/>
            <a:extLst>
              <a:ext uri="{BEBA8EAE-BF5A-486C-A8C5-ECC9F3942E4B}">
                <a14:imgProps>
                  <a14:imgLayer r:embed="rId5">
                    <a14:imgEffect>
                      <a14:saturation sat="66000"/>
                    </a14:imgEffect>
                  </a14:imgLayer>
                </a14:imgProps>
              </a:ext>
            </a:extLst>
          </a:blip>
          <a:srcRect t="76775"/>
          <a:stretch>
            <a:fillRect/>
          </a:stretch>
        </p:blipFill>
        <p:spPr>
          <a:xfrm flipV="1" rot="18900000">
            <a:off x="3081015" y="2647235"/>
            <a:ext cx="504832" cy="99390"/>
          </a:xfrm>
          <a:prstGeom prst="rect">
            <a:avLst/>
          </a:prstGeom>
        </p:spPr>
      </p:pic>
      <p:pic>
        <p:nvPicPr>
          <p:cNvPr id="7" name="图片 6"/>
          <p:cNvPicPr>
            <a:picLocks noChangeAspect="1"/>
          </p:cNvPicPr>
          <p:nvPr/>
        </p:nvPicPr>
        <p:blipFill>
          <a:blip r:embed="rId3">
            <a:biLevel thresh="75000"/>
            <a:extLst>
              <a:ext uri="{BEBA8EAE-BF5A-486C-A8C5-ECC9F3942E4B}">
                <a14:imgProps>
                  <a14:imgLayer r:embed="rId6">
                    <a14:imgEffect>
                      <a14:saturation sat="66000"/>
                    </a14:imgEffect>
                  </a14:imgLayer>
                </a14:imgProps>
              </a:ext>
            </a:extLst>
          </a:blip>
          <a:srcRect t="76775"/>
          <a:stretch>
            <a:fillRect/>
          </a:stretch>
        </p:blipFill>
        <p:spPr>
          <a:xfrm flipV="1" rot="18900000">
            <a:off x="1651315" y="3655912"/>
            <a:ext cx="504832" cy="99390"/>
          </a:xfrm>
          <a:prstGeom prst="rect">
            <a:avLst/>
          </a:prstGeom>
        </p:spPr>
      </p:pic>
      <p:pic>
        <p:nvPicPr>
          <p:cNvPr id="8" name="图片 7"/>
          <p:cNvPicPr>
            <a:picLocks noChangeAspect="1"/>
          </p:cNvPicPr>
          <p:nvPr/>
        </p:nvPicPr>
        <p:blipFill>
          <a:blip r:embed="rId3">
            <a:biLevel thresh="75000"/>
            <a:extLst>
              <a:ext uri="{BEBA8EAE-BF5A-486C-A8C5-ECC9F3942E4B}">
                <a14:imgProps>
                  <a14:imgLayer r:embed="rId7">
                    <a14:imgEffect>
                      <a14:saturation sat="66000"/>
                    </a14:imgEffect>
                  </a14:imgLayer>
                </a14:imgProps>
              </a:ext>
            </a:extLst>
          </a:blip>
          <a:srcRect t="76775"/>
          <a:stretch>
            <a:fillRect/>
          </a:stretch>
        </p:blipFill>
        <p:spPr>
          <a:xfrm flipV="1" rot="18900000">
            <a:off x="3062672" y="4318585"/>
            <a:ext cx="504832" cy="99390"/>
          </a:xfrm>
          <a:prstGeom prst="rect">
            <a:avLst/>
          </a:prstGeom>
        </p:spPr>
      </p:pic>
      <p:grpSp>
        <p:nvGrpSpPr>
          <p:cNvPr id="9" name="组合 8"/>
          <p:cNvGrpSpPr/>
          <p:nvPr/>
        </p:nvGrpSpPr>
        <p:grpSpPr>
          <a:xfrm>
            <a:off x="1071954" y="1349332"/>
            <a:ext cx="1626686" cy="749664"/>
            <a:chOff x="1273452" y="1837942"/>
            <a:chExt cx="2480556" cy="1143173"/>
          </a:xfrm>
        </p:grpSpPr>
        <p:sp>
          <p:nvSpPr>
            <p:cNvPr id="11" name="任意多边形 10"/>
            <p:cNvSpPr/>
            <p:nvPr/>
          </p:nvSpPr>
          <p:spPr>
            <a:xfrm rot="5400000">
              <a:off x="1942143" y="1169251"/>
              <a:ext cx="1143173" cy="2480556"/>
            </a:xfrm>
            <a:custGeom>
              <a:gdLst>
                <a:gd fmla="*/ 0 w 1143173" name="connsiteX0"/>
                <a:gd fmla="*/ 371036 h 2480556" name="connsiteY0"/>
                <a:gd fmla="*/ 258506 w 1143173" name="connsiteX1"/>
                <a:gd fmla="*/ 0 h 2480556" name="connsiteY1"/>
                <a:gd fmla="*/ 517012 w 1143173" name="connsiteX2"/>
                <a:gd fmla="*/ 371036 h 2480556" name="connsiteY2"/>
                <a:gd fmla="*/ 367921 w 1143173" name="connsiteX3"/>
                <a:gd fmla="*/ 371036 h 2480556" name="connsiteY3"/>
                <a:gd fmla="*/ 367921 w 1143173" name="connsiteX4"/>
                <a:gd fmla="*/ 2147526 h 2480556" name="connsiteY4"/>
                <a:gd fmla="*/ 478978 w 1143173" name="connsiteX5"/>
                <a:gd fmla="*/ 2258583 h 2480556" name="connsiteY5"/>
                <a:gd fmla="*/ 823395 w 1143173" name="connsiteX6"/>
                <a:gd fmla="*/ 2258583 h 2480556" name="connsiteY6"/>
                <a:gd fmla="*/ 934452 w 1143173" name="connsiteX7"/>
                <a:gd fmla="*/ 2147526 h 2480556" name="connsiteY7"/>
                <a:gd fmla="*/ 934452 w 1143173" name="connsiteX8"/>
                <a:gd fmla="*/ 1039913 h 2480556" name="connsiteY8"/>
                <a:gd fmla="*/ 1143173 w 1143173" name="connsiteX9"/>
                <a:gd fmla="*/ 1248634 h 2480556" name="connsiteY9"/>
                <a:gd fmla="*/ 1143173 w 1143173" name="connsiteX10"/>
                <a:gd fmla="*/ 2166826 h 2480556" name="connsiteY10"/>
                <a:gd fmla="*/ 829443 w 1143173" name="connsiteX11"/>
                <a:gd fmla="*/ 2480556 h 2480556" name="connsiteY11"/>
                <a:gd fmla="*/ 472929 w 1143173" name="connsiteX12"/>
                <a:gd fmla="*/ 2480556 h 2480556" name="connsiteY12"/>
                <a:gd fmla="*/ 159199 w 1143173" name="connsiteX13"/>
                <a:gd fmla="*/ 2166826 h 2480556" name="connsiteY13"/>
                <a:gd fmla="*/ 159199 w 1143173" name="connsiteX14"/>
                <a:gd fmla="*/ 371036 h 248055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480556" w="1143173">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gradFill>
              <a:gsLst>
                <a:gs pos="11000">
                  <a:srgbClr val="2B3649"/>
                </a:gs>
                <a:gs pos="100000">
                  <a:srgbClr val="3B4A62"/>
                </a:gs>
              </a:gsLst>
              <a:lin ang="2700000" scaled="0"/>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2B3649"/>
                </a:solidFill>
              </a:endParaRPr>
            </a:p>
          </p:txBody>
        </p:sp>
        <p:sp>
          <p:nvSpPr>
            <p:cNvPr id="12" name="矩形 11"/>
            <p:cNvSpPr/>
            <p:nvPr/>
          </p:nvSpPr>
          <p:spPr>
            <a:xfrm>
              <a:off x="1362598" y="2156045"/>
              <a:ext cx="890516" cy="697190"/>
            </a:xfrm>
            <a:prstGeom prst="rect">
              <a:avLst/>
            </a:prstGeom>
          </p:spPr>
          <p:txBody>
            <a:bodyPr wrap="square">
              <a:spAutoFit/>
            </a:bodyPr>
            <a:lstStyle/>
            <a:p>
              <a:pPr algn="ctr"/>
              <a:r>
                <a:rPr altLang="zh-CN" lang="en-US" sz="2400">
                  <a:solidFill>
                    <a:srgbClr val="2B3649"/>
                  </a:solidFill>
                  <a:latin charset="0" panose="020b0706040902060204" pitchFamily="34" typeface="Haettenschweiler"/>
                  <a:ea charset="-122" panose="020b0503020204020204" pitchFamily="34" typeface="微软雅黑"/>
                </a:rPr>
                <a:t>01</a:t>
              </a:r>
            </a:p>
          </p:txBody>
        </p:sp>
      </p:grpSp>
      <p:grpSp>
        <p:nvGrpSpPr>
          <p:cNvPr id="13" name="组合 12"/>
          <p:cNvGrpSpPr/>
          <p:nvPr/>
        </p:nvGrpSpPr>
        <p:grpSpPr>
          <a:xfrm>
            <a:off x="2498221" y="1997097"/>
            <a:ext cx="1626686" cy="749664"/>
            <a:chOff x="3175141" y="2795413"/>
            <a:chExt cx="2480556" cy="1143173"/>
          </a:xfrm>
        </p:grpSpPr>
        <p:sp>
          <p:nvSpPr>
            <p:cNvPr id="14" name="任意多边形 13"/>
            <p:cNvSpPr/>
            <p:nvPr/>
          </p:nvSpPr>
          <p:spPr>
            <a:xfrm rot="5400000">
              <a:off x="3843832" y="2126722"/>
              <a:ext cx="1143173" cy="2480556"/>
            </a:xfrm>
            <a:custGeom>
              <a:gdLst>
                <a:gd fmla="*/ 0 w 1143173" name="connsiteX0"/>
                <a:gd fmla="*/ 371036 h 2480556" name="connsiteY0"/>
                <a:gd fmla="*/ 258506 w 1143173" name="connsiteX1"/>
                <a:gd fmla="*/ 0 h 2480556" name="connsiteY1"/>
                <a:gd fmla="*/ 517012 w 1143173" name="connsiteX2"/>
                <a:gd fmla="*/ 371036 h 2480556" name="connsiteY2"/>
                <a:gd fmla="*/ 367921 w 1143173" name="connsiteX3"/>
                <a:gd fmla="*/ 371036 h 2480556" name="connsiteY3"/>
                <a:gd fmla="*/ 367921 w 1143173" name="connsiteX4"/>
                <a:gd fmla="*/ 2147526 h 2480556" name="connsiteY4"/>
                <a:gd fmla="*/ 478978 w 1143173" name="connsiteX5"/>
                <a:gd fmla="*/ 2258583 h 2480556" name="connsiteY5"/>
                <a:gd fmla="*/ 823395 w 1143173" name="connsiteX6"/>
                <a:gd fmla="*/ 2258583 h 2480556" name="connsiteY6"/>
                <a:gd fmla="*/ 934452 w 1143173" name="connsiteX7"/>
                <a:gd fmla="*/ 2147526 h 2480556" name="connsiteY7"/>
                <a:gd fmla="*/ 934452 w 1143173" name="connsiteX8"/>
                <a:gd fmla="*/ 1039913 h 2480556" name="connsiteY8"/>
                <a:gd fmla="*/ 1143173 w 1143173" name="connsiteX9"/>
                <a:gd fmla="*/ 1248634 h 2480556" name="connsiteY9"/>
                <a:gd fmla="*/ 1143173 w 1143173" name="connsiteX10"/>
                <a:gd fmla="*/ 2166826 h 2480556" name="connsiteY10"/>
                <a:gd fmla="*/ 829443 w 1143173" name="connsiteX11"/>
                <a:gd fmla="*/ 2480556 h 2480556" name="connsiteY11"/>
                <a:gd fmla="*/ 472929 w 1143173" name="connsiteX12"/>
                <a:gd fmla="*/ 2480556 h 2480556" name="connsiteY12"/>
                <a:gd fmla="*/ 159199 w 1143173" name="connsiteX13"/>
                <a:gd fmla="*/ 2166826 h 2480556" name="connsiteY13"/>
                <a:gd fmla="*/ 159199 w 1143173" name="connsiteX14"/>
                <a:gd fmla="*/ 371036 h 248055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480556" w="1143173">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gradFill>
              <a:gsLst>
                <a:gs pos="11000">
                  <a:srgbClr val="2B3649"/>
                </a:gs>
                <a:gs pos="100000">
                  <a:srgbClr val="3B4A62"/>
                </a:gs>
              </a:gsLst>
              <a:lin ang="2700000" scaled="0"/>
            </a:gradFill>
            <a:ln>
              <a:noFill/>
            </a:ln>
            <a:effectLst>
              <a:outerShdw algn="tl" blurRad="1270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2B3649"/>
                </a:solidFill>
              </a:endParaRPr>
            </a:p>
          </p:txBody>
        </p:sp>
        <p:sp>
          <p:nvSpPr>
            <p:cNvPr id="15" name="矩形 14"/>
            <p:cNvSpPr/>
            <p:nvPr/>
          </p:nvSpPr>
          <p:spPr>
            <a:xfrm>
              <a:off x="3283024" y="3149214"/>
              <a:ext cx="890516" cy="697190"/>
            </a:xfrm>
            <a:prstGeom prst="rect">
              <a:avLst/>
            </a:prstGeom>
          </p:spPr>
          <p:txBody>
            <a:bodyPr wrap="square">
              <a:spAutoFit/>
            </a:bodyPr>
            <a:lstStyle/>
            <a:p>
              <a:pPr algn="ctr"/>
              <a:r>
                <a:rPr altLang="zh-CN" lang="en-US" sz="2400">
                  <a:solidFill>
                    <a:srgbClr val="2B3649"/>
                  </a:solidFill>
                  <a:latin charset="0" panose="020b0706040902060204" pitchFamily="34" typeface="Haettenschweiler"/>
                  <a:ea charset="-122" panose="020b0503020204020204" pitchFamily="34" typeface="微软雅黑"/>
                </a:rPr>
                <a:t>02</a:t>
              </a:r>
            </a:p>
          </p:txBody>
        </p:sp>
      </p:grpSp>
      <p:grpSp>
        <p:nvGrpSpPr>
          <p:cNvPr id="16" name="组合 15"/>
          <p:cNvGrpSpPr/>
          <p:nvPr/>
        </p:nvGrpSpPr>
        <p:grpSpPr>
          <a:xfrm>
            <a:off x="1071954" y="2994833"/>
            <a:ext cx="1626686" cy="749664"/>
            <a:chOff x="1273451" y="4266404"/>
            <a:chExt cx="2480556" cy="1143173"/>
          </a:xfrm>
        </p:grpSpPr>
        <p:sp>
          <p:nvSpPr>
            <p:cNvPr id="17" name="任意多边形 16"/>
            <p:cNvSpPr/>
            <p:nvPr/>
          </p:nvSpPr>
          <p:spPr>
            <a:xfrm rot="5400000">
              <a:off x="1942142" y="3597713"/>
              <a:ext cx="1143173" cy="2480556"/>
            </a:xfrm>
            <a:custGeom>
              <a:gdLst>
                <a:gd fmla="*/ 0 w 1143173" name="connsiteX0"/>
                <a:gd fmla="*/ 371036 h 2480556" name="connsiteY0"/>
                <a:gd fmla="*/ 258506 w 1143173" name="connsiteX1"/>
                <a:gd fmla="*/ 0 h 2480556" name="connsiteY1"/>
                <a:gd fmla="*/ 517012 w 1143173" name="connsiteX2"/>
                <a:gd fmla="*/ 371036 h 2480556" name="connsiteY2"/>
                <a:gd fmla="*/ 367921 w 1143173" name="connsiteX3"/>
                <a:gd fmla="*/ 371036 h 2480556" name="connsiteY3"/>
                <a:gd fmla="*/ 367921 w 1143173" name="connsiteX4"/>
                <a:gd fmla="*/ 2147526 h 2480556" name="connsiteY4"/>
                <a:gd fmla="*/ 478978 w 1143173" name="connsiteX5"/>
                <a:gd fmla="*/ 2258583 h 2480556" name="connsiteY5"/>
                <a:gd fmla="*/ 823395 w 1143173" name="connsiteX6"/>
                <a:gd fmla="*/ 2258583 h 2480556" name="connsiteY6"/>
                <a:gd fmla="*/ 934452 w 1143173" name="connsiteX7"/>
                <a:gd fmla="*/ 2147526 h 2480556" name="connsiteY7"/>
                <a:gd fmla="*/ 934452 w 1143173" name="connsiteX8"/>
                <a:gd fmla="*/ 1039913 h 2480556" name="connsiteY8"/>
                <a:gd fmla="*/ 1143173 w 1143173" name="connsiteX9"/>
                <a:gd fmla="*/ 1248634 h 2480556" name="connsiteY9"/>
                <a:gd fmla="*/ 1143173 w 1143173" name="connsiteX10"/>
                <a:gd fmla="*/ 2166826 h 2480556" name="connsiteY10"/>
                <a:gd fmla="*/ 829443 w 1143173" name="connsiteX11"/>
                <a:gd fmla="*/ 2480556 h 2480556" name="connsiteY11"/>
                <a:gd fmla="*/ 472929 w 1143173" name="connsiteX12"/>
                <a:gd fmla="*/ 2480556 h 2480556" name="connsiteY12"/>
                <a:gd fmla="*/ 159199 w 1143173" name="connsiteX13"/>
                <a:gd fmla="*/ 2166826 h 2480556" name="connsiteY13"/>
                <a:gd fmla="*/ 159199 w 1143173" name="connsiteX14"/>
                <a:gd fmla="*/ 371036 h 248055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480556" w="1143173">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gradFill>
              <a:gsLst>
                <a:gs pos="11000">
                  <a:srgbClr val="2B3649"/>
                </a:gs>
                <a:gs pos="100000">
                  <a:srgbClr val="3B4A62"/>
                </a:gs>
              </a:gsLst>
              <a:lin ang="2700000" scaled="0"/>
            </a:gradFill>
            <a:ln>
              <a:noFill/>
            </a:ln>
            <a:effectLst>
              <a:outerShdw algn="tl" blurRad="1270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2B3649"/>
                </a:solidFill>
              </a:endParaRPr>
            </a:p>
          </p:txBody>
        </p:sp>
        <p:sp>
          <p:nvSpPr>
            <p:cNvPr id="18" name="矩形 17"/>
            <p:cNvSpPr/>
            <p:nvPr/>
          </p:nvSpPr>
          <p:spPr>
            <a:xfrm>
              <a:off x="1367418" y="4608691"/>
              <a:ext cx="890516" cy="697190"/>
            </a:xfrm>
            <a:prstGeom prst="rect">
              <a:avLst/>
            </a:prstGeom>
          </p:spPr>
          <p:txBody>
            <a:bodyPr wrap="square">
              <a:spAutoFit/>
            </a:bodyPr>
            <a:lstStyle/>
            <a:p>
              <a:pPr algn="ctr"/>
              <a:r>
                <a:rPr altLang="zh-CN" lang="en-US" sz="2400">
                  <a:solidFill>
                    <a:srgbClr val="2B3649"/>
                  </a:solidFill>
                  <a:latin charset="0" panose="020b0706040902060204" pitchFamily="34" typeface="Haettenschweiler"/>
                  <a:ea charset="-122" panose="020b0503020204020204" pitchFamily="34" typeface="微软雅黑"/>
                </a:rPr>
                <a:t>03</a:t>
              </a:r>
            </a:p>
          </p:txBody>
        </p:sp>
      </p:grpSp>
      <p:grpSp>
        <p:nvGrpSpPr>
          <p:cNvPr id="19" name="组合 18"/>
          <p:cNvGrpSpPr/>
          <p:nvPr/>
        </p:nvGrpSpPr>
        <p:grpSpPr>
          <a:xfrm>
            <a:off x="2498220" y="3642598"/>
            <a:ext cx="1626686" cy="749664"/>
            <a:chOff x="3175140" y="5223875"/>
            <a:chExt cx="2480556" cy="1143173"/>
          </a:xfrm>
        </p:grpSpPr>
        <p:sp>
          <p:nvSpPr>
            <p:cNvPr id="20" name="任意多边形 19"/>
            <p:cNvSpPr/>
            <p:nvPr/>
          </p:nvSpPr>
          <p:spPr>
            <a:xfrm rot="5400000">
              <a:off x="3843831" y="4555184"/>
              <a:ext cx="1143173" cy="2480556"/>
            </a:xfrm>
            <a:custGeom>
              <a:gdLst>
                <a:gd fmla="*/ 0 w 1143173" name="connsiteX0"/>
                <a:gd fmla="*/ 371036 h 2480556" name="connsiteY0"/>
                <a:gd fmla="*/ 258506 w 1143173" name="connsiteX1"/>
                <a:gd fmla="*/ 0 h 2480556" name="connsiteY1"/>
                <a:gd fmla="*/ 517012 w 1143173" name="connsiteX2"/>
                <a:gd fmla="*/ 371036 h 2480556" name="connsiteY2"/>
                <a:gd fmla="*/ 367921 w 1143173" name="connsiteX3"/>
                <a:gd fmla="*/ 371036 h 2480556" name="connsiteY3"/>
                <a:gd fmla="*/ 367921 w 1143173" name="connsiteX4"/>
                <a:gd fmla="*/ 2147526 h 2480556" name="connsiteY4"/>
                <a:gd fmla="*/ 478978 w 1143173" name="connsiteX5"/>
                <a:gd fmla="*/ 2258583 h 2480556" name="connsiteY5"/>
                <a:gd fmla="*/ 823395 w 1143173" name="connsiteX6"/>
                <a:gd fmla="*/ 2258583 h 2480556" name="connsiteY6"/>
                <a:gd fmla="*/ 934452 w 1143173" name="connsiteX7"/>
                <a:gd fmla="*/ 2147526 h 2480556" name="connsiteY7"/>
                <a:gd fmla="*/ 934452 w 1143173" name="connsiteX8"/>
                <a:gd fmla="*/ 1039913 h 2480556" name="connsiteY8"/>
                <a:gd fmla="*/ 1143173 w 1143173" name="connsiteX9"/>
                <a:gd fmla="*/ 1248634 h 2480556" name="connsiteY9"/>
                <a:gd fmla="*/ 1143173 w 1143173" name="connsiteX10"/>
                <a:gd fmla="*/ 2166826 h 2480556" name="connsiteY10"/>
                <a:gd fmla="*/ 829443 w 1143173" name="connsiteX11"/>
                <a:gd fmla="*/ 2480556 h 2480556" name="connsiteY11"/>
                <a:gd fmla="*/ 472929 w 1143173" name="connsiteX12"/>
                <a:gd fmla="*/ 2480556 h 2480556" name="connsiteY12"/>
                <a:gd fmla="*/ 159199 w 1143173" name="connsiteX13"/>
                <a:gd fmla="*/ 2166826 h 2480556" name="connsiteY13"/>
                <a:gd fmla="*/ 159199 w 1143173" name="connsiteX14"/>
                <a:gd fmla="*/ 371036 h 248055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480556" w="1143173">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gradFill>
              <a:gsLst>
                <a:gs pos="11000">
                  <a:srgbClr val="2B3649"/>
                </a:gs>
                <a:gs pos="100000">
                  <a:srgbClr val="3B4A62"/>
                </a:gs>
              </a:gsLst>
              <a:lin ang="2700000" scaled="0"/>
            </a:gradFill>
            <a:ln>
              <a:noFill/>
            </a:ln>
            <a:effectLst>
              <a:outerShdw algn="tl" blurRad="1270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2B3649"/>
                </a:solidFill>
              </a:endParaRPr>
            </a:p>
          </p:txBody>
        </p:sp>
        <p:sp>
          <p:nvSpPr>
            <p:cNvPr id="21" name="矩形 20"/>
            <p:cNvSpPr/>
            <p:nvPr/>
          </p:nvSpPr>
          <p:spPr>
            <a:xfrm>
              <a:off x="3283026" y="5567350"/>
              <a:ext cx="890516" cy="697190"/>
            </a:xfrm>
            <a:prstGeom prst="rect">
              <a:avLst/>
            </a:prstGeom>
          </p:spPr>
          <p:txBody>
            <a:bodyPr wrap="square">
              <a:spAutoFit/>
            </a:bodyPr>
            <a:lstStyle/>
            <a:p>
              <a:pPr algn="ctr"/>
              <a:r>
                <a:rPr altLang="zh-CN" lang="en-US" sz="2400">
                  <a:solidFill>
                    <a:srgbClr val="2B3649"/>
                  </a:solidFill>
                  <a:latin charset="0" panose="020b0706040902060204" pitchFamily="34" typeface="Haettenschweiler"/>
                  <a:ea charset="-122" panose="020b0503020204020204" pitchFamily="34" typeface="微软雅黑"/>
                </a:rPr>
                <a:t>04</a:t>
              </a:r>
            </a:p>
          </p:txBody>
        </p:sp>
      </p:grpSp>
      <p:grpSp>
        <p:nvGrpSpPr>
          <p:cNvPr id="22" name="组合 21"/>
          <p:cNvGrpSpPr/>
          <p:nvPr/>
        </p:nvGrpSpPr>
        <p:grpSpPr>
          <a:xfrm>
            <a:off x="2968320" y="1332428"/>
            <a:ext cx="340174" cy="340174"/>
            <a:chOff x="5944752" y="1220293"/>
            <a:chExt cx="674534" cy="674534"/>
          </a:xfrm>
        </p:grpSpPr>
        <p:sp>
          <p:nvSpPr>
            <p:cNvPr id="23" name="椭圆 22"/>
            <p:cNvSpPr/>
            <p:nvPr/>
          </p:nvSpPr>
          <p:spPr>
            <a:xfrm>
              <a:off x="5944752" y="1220293"/>
              <a:ext cx="674534" cy="674534"/>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2B3649"/>
                </a:solidFill>
              </a:endParaRPr>
            </a:p>
          </p:txBody>
        </p:sp>
        <p:grpSp>
          <p:nvGrpSpPr>
            <p:cNvPr id="24" name="组合 23"/>
            <p:cNvGrpSpPr/>
            <p:nvPr/>
          </p:nvGrpSpPr>
          <p:grpSpPr>
            <a:xfrm>
              <a:off x="6104564" y="1394187"/>
              <a:ext cx="346868" cy="333578"/>
              <a:chOff x="9791183" y="5224434"/>
              <a:chExt cx="645684" cy="620945"/>
            </a:xfrm>
            <a:solidFill>
              <a:schemeClr val="tx1">
                <a:lumMod val="65000"/>
                <a:lumOff val="35000"/>
              </a:schemeClr>
            </a:solidFill>
          </p:grpSpPr>
          <p:sp>
            <p:nvSpPr>
              <p:cNvPr id="25" name="Oval 131"/>
              <p:cNvSpPr>
                <a:spLocks noChangeArrowheads="1"/>
              </p:cNvSpPr>
              <p:nvPr/>
            </p:nvSpPr>
            <p:spPr bwMode="auto">
              <a:xfrm>
                <a:off x="9968746" y="5224434"/>
                <a:ext cx="290558" cy="2942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2B3649"/>
                  </a:solidFill>
                </a:endParaRPr>
              </a:p>
            </p:txBody>
          </p:sp>
          <p:sp>
            <p:nvSpPr>
              <p:cNvPr id="26" name="Freeform 134"/>
              <p:cNvSpPr/>
              <p:nvPr/>
            </p:nvSpPr>
            <p:spPr bwMode="auto">
              <a:xfrm>
                <a:off x="9791183" y="5564604"/>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2B3649"/>
                  </a:solidFill>
                </a:endParaRPr>
              </a:p>
            </p:txBody>
          </p:sp>
        </p:grpSp>
      </p:grpSp>
      <p:grpSp>
        <p:nvGrpSpPr>
          <p:cNvPr id="27" name="组合 26"/>
          <p:cNvGrpSpPr/>
          <p:nvPr/>
        </p:nvGrpSpPr>
        <p:grpSpPr>
          <a:xfrm>
            <a:off x="4381263" y="1950094"/>
            <a:ext cx="340174" cy="340174"/>
            <a:chOff x="4319041" y="2783474"/>
            <a:chExt cx="674534" cy="674534"/>
          </a:xfrm>
        </p:grpSpPr>
        <p:sp>
          <p:nvSpPr>
            <p:cNvPr id="28" name="椭圆 27"/>
            <p:cNvSpPr/>
            <p:nvPr/>
          </p:nvSpPr>
          <p:spPr>
            <a:xfrm>
              <a:off x="4319041" y="2783474"/>
              <a:ext cx="674534" cy="674534"/>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2B3649"/>
                </a:solidFill>
              </a:endParaRPr>
            </a:p>
          </p:txBody>
        </p:sp>
        <p:grpSp>
          <p:nvGrpSpPr>
            <p:cNvPr id="29" name="组合 28"/>
            <p:cNvGrpSpPr/>
            <p:nvPr/>
          </p:nvGrpSpPr>
          <p:grpSpPr>
            <a:xfrm>
              <a:off x="4440333" y="2963510"/>
              <a:ext cx="437072" cy="332089"/>
              <a:chOff x="4268086" y="4221191"/>
              <a:chExt cx="509646" cy="387231"/>
            </a:xfrm>
            <a:solidFill>
              <a:schemeClr val="tx1">
                <a:lumMod val="65000"/>
                <a:lumOff val="35000"/>
              </a:schemeClr>
            </a:solidFill>
          </p:grpSpPr>
          <p:sp>
            <p:nvSpPr>
              <p:cNvPr id="30"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2B3649"/>
                  </a:solidFill>
                </a:endParaRPr>
              </a:p>
            </p:txBody>
          </p:sp>
          <p:sp>
            <p:nvSpPr>
              <p:cNvPr id="31"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2B3649"/>
                  </a:solidFill>
                </a:endParaRPr>
              </a:p>
            </p:txBody>
          </p:sp>
        </p:grpSp>
      </p:grpSp>
      <p:grpSp>
        <p:nvGrpSpPr>
          <p:cNvPr id="33" name="组合 32"/>
          <p:cNvGrpSpPr/>
          <p:nvPr/>
        </p:nvGrpSpPr>
        <p:grpSpPr>
          <a:xfrm>
            <a:off x="4381263" y="3613179"/>
            <a:ext cx="340174" cy="340174"/>
            <a:chOff x="5990492" y="5649309"/>
            <a:chExt cx="674534" cy="674534"/>
          </a:xfrm>
        </p:grpSpPr>
        <p:sp>
          <p:nvSpPr>
            <p:cNvPr id="34" name="椭圆 33"/>
            <p:cNvSpPr/>
            <p:nvPr/>
          </p:nvSpPr>
          <p:spPr>
            <a:xfrm>
              <a:off x="5990492" y="5649309"/>
              <a:ext cx="674534" cy="674534"/>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2B3649"/>
                </a:solidFill>
              </a:endParaRPr>
            </a:p>
          </p:txBody>
        </p:sp>
        <p:grpSp>
          <p:nvGrpSpPr>
            <p:cNvPr id="35" name="组合 34"/>
            <p:cNvGrpSpPr/>
            <p:nvPr/>
          </p:nvGrpSpPr>
          <p:grpSpPr>
            <a:xfrm>
              <a:off x="6162324" y="5829592"/>
              <a:ext cx="247698" cy="316775"/>
              <a:chOff x="1605186" y="572440"/>
              <a:chExt cx="563562" cy="720725"/>
            </a:xfrm>
            <a:solidFill>
              <a:schemeClr val="tx1">
                <a:lumMod val="65000"/>
                <a:lumOff val="35000"/>
              </a:schemeClr>
            </a:solidFill>
          </p:grpSpPr>
          <p:sp>
            <p:nvSpPr>
              <p:cNvPr id="36"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2B3649"/>
                  </a:solidFill>
                </a:endParaRPr>
              </a:p>
            </p:txBody>
          </p:sp>
          <p:sp>
            <p:nvSpPr>
              <p:cNvPr id="38"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2B3649"/>
                  </a:solidFill>
                </a:endParaRPr>
              </a:p>
            </p:txBody>
          </p:sp>
          <p:sp>
            <p:nvSpPr>
              <p:cNvPr id="39"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2B3649"/>
                  </a:solidFill>
                </a:endParaRPr>
              </a:p>
            </p:txBody>
          </p:sp>
        </p:grpSp>
      </p:grpSp>
      <p:grpSp>
        <p:nvGrpSpPr>
          <p:cNvPr id="40" name="组合 39"/>
          <p:cNvGrpSpPr/>
          <p:nvPr/>
        </p:nvGrpSpPr>
        <p:grpSpPr>
          <a:xfrm>
            <a:off x="2968320" y="2984902"/>
            <a:ext cx="340174" cy="340174"/>
            <a:chOff x="7200509" y="1965409"/>
            <a:chExt cx="674534" cy="674534"/>
          </a:xfrm>
        </p:grpSpPr>
        <p:sp>
          <p:nvSpPr>
            <p:cNvPr id="41" name="椭圆 40"/>
            <p:cNvSpPr/>
            <p:nvPr/>
          </p:nvSpPr>
          <p:spPr>
            <a:xfrm>
              <a:off x="7200509" y="1965409"/>
              <a:ext cx="674534" cy="674534"/>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2B3649"/>
                </a:solidFill>
              </a:endParaRPr>
            </a:p>
          </p:txBody>
        </p:sp>
        <p:grpSp>
          <p:nvGrpSpPr>
            <p:cNvPr id="42" name="组合 41"/>
            <p:cNvGrpSpPr/>
            <p:nvPr/>
          </p:nvGrpSpPr>
          <p:grpSpPr>
            <a:xfrm>
              <a:off x="7390587" y="2175873"/>
              <a:ext cx="283976" cy="281047"/>
              <a:chOff x="6967126" y="4092464"/>
              <a:chExt cx="453105" cy="448433"/>
            </a:xfrm>
            <a:solidFill>
              <a:schemeClr val="tx1">
                <a:lumMod val="65000"/>
                <a:lumOff val="35000"/>
              </a:schemeClr>
            </a:solidFill>
          </p:grpSpPr>
          <p:sp>
            <p:nvSpPr>
              <p:cNvPr id="43"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2B3649"/>
                  </a:solidFill>
                </a:endParaRPr>
              </a:p>
            </p:txBody>
          </p:sp>
          <p:sp>
            <p:nvSpPr>
              <p:cNvPr id="44"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2B3649"/>
                  </a:solidFill>
                </a:endParaRPr>
              </a:p>
            </p:txBody>
          </p:sp>
        </p:grpSp>
      </p:grpSp>
      <p:sp>
        <p:nvSpPr>
          <p:cNvPr id="45" name="任意多边形 44"/>
          <p:cNvSpPr/>
          <p:nvPr/>
        </p:nvSpPr>
        <p:spPr>
          <a:xfrm>
            <a:off x="1908227" y="1795046"/>
            <a:ext cx="3617394" cy="0"/>
          </a:xfrm>
          <a:custGeom>
            <a:gdLst>
              <a:gd fmla="*/ 0 w 5516218" name="connsiteX0"/>
              <a:gd fmla="*/ 0 h 0" name="connsiteY0"/>
              <a:gd fmla="*/ 5516218 w 5516218" name="connsiteX1"/>
              <a:gd fmla="*/ 0 h 0" name="connsiteY1"/>
            </a:gdLst>
            <a:cxnLst>
              <a:cxn ang="0">
                <a:pos x="connsiteX0" y="connsiteY0"/>
              </a:cxn>
              <a:cxn ang="0">
                <a:pos x="connsiteX1" y="connsiteY1"/>
              </a:cxn>
            </a:cxnLst>
            <a:rect b="b" l="l" r="r" t="t"/>
            <a:pathLst>
              <a:path w="5516218">
                <a:moveTo>
                  <a:pt x="0" y="0"/>
                </a:moveTo>
                <a:lnTo>
                  <a:pt x="5516218" y="0"/>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 name="任意多边形 45"/>
          <p:cNvSpPr/>
          <p:nvPr/>
        </p:nvSpPr>
        <p:spPr>
          <a:xfrm>
            <a:off x="1919295" y="3461287"/>
            <a:ext cx="3617394" cy="0"/>
          </a:xfrm>
          <a:custGeom>
            <a:gdLst>
              <a:gd fmla="*/ 0 w 5516218" name="connsiteX0"/>
              <a:gd fmla="*/ 0 h 0" name="connsiteY0"/>
              <a:gd fmla="*/ 5516218 w 5516218" name="connsiteX1"/>
              <a:gd fmla="*/ 0 h 0" name="connsiteY1"/>
            </a:gdLst>
            <a:cxnLst>
              <a:cxn ang="0">
                <a:pos x="connsiteX0" y="connsiteY0"/>
              </a:cxn>
              <a:cxn ang="0">
                <a:pos x="connsiteX1" y="connsiteY1"/>
              </a:cxn>
            </a:cxnLst>
            <a:rect b="b" l="l" r="r" t="t"/>
            <a:pathLst>
              <a:path w="5516218">
                <a:moveTo>
                  <a:pt x="0" y="0"/>
                </a:moveTo>
                <a:lnTo>
                  <a:pt x="5516218" y="0"/>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 name="任意多边形 46"/>
          <p:cNvSpPr/>
          <p:nvPr/>
        </p:nvSpPr>
        <p:spPr>
          <a:xfrm>
            <a:off x="3202058" y="2440326"/>
            <a:ext cx="2431148" cy="0"/>
          </a:xfrm>
          <a:custGeom>
            <a:gdLst>
              <a:gd fmla="*/ 0 w 3707296" name="connsiteX0"/>
              <a:gd fmla="*/ 0 h 0" name="connsiteY0"/>
              <a:gd fmla="*/ 3707296 w 3707296" name="connsiteX1"/>
              <a:gd fmla="*/ 0 h 0" name="connsiteY1"/>
            </a:gdLst>
            <a:cxnLst>
              <a:cxn ang="0">
                <a:pos x="connsiteX0" y="connsiteY0"/>
              </a:cxn>
              <a:cxn ang="0">
                <a:pos x="connsiteX1" y="connsiteY1"/>
              </a:cxn>
            </a:cxnLst>
            <a:rect b="b" l="l" r="r" t="t"/>
            <a:pathLst>
              <a:path w="3707295">
                <a:moveTo>
                  <a:pt x="0" y="0"/>
                </a:moveTo>
                <a:lnTo>
                  <a:pt x="3707296" y="0"/>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 name="任意多边形 47"/>
          <p:cNvSpPr/>
          <p:nvPr/>
        </p:nvSpPr>
        <p:spPr>
          <a:xfrm>
            <a:off x="3228175" y="4109690"/>
            <a:ext cx="2431148" cy="0"/>
          </a:xfrm>
          <a:custGeom>
            <a:gdLst>
              <a:gd fmla="*/ 0 w 3707296" name="connsiteX0"/>
              <a:gd fmla="*/ 0 h 0" name="connsiteY0"/>
              <a:gd fmla="*/ 3707296 w 3707296" name="connsiteX1"/>
              <a:gd fmla="*/ 0 h 0" name="connsiteY1"/>
            </a:gdLst>
            <a:cxnLst>
              <a:cxn ang="0">
                <a:pos x="connsiteX0" y="connsiteY0"/>
              </a:cxn>
              <a:cxn ang="0">
                <a:pos x="connsiteX1" y="connsiteY1"/>
              </a:cxn>
            </a:cxnLst>
            <a:rect b="b" l="l" r="r" t="t"/>
            <a:pathLst>
              <a:path w="3707295">
                <a:moveTo>
                  <a:pt x="0" y="0"/>
                </a:moveTo>
                <a:lnTo>
                  <a:pt x="3707296" y="0"/>
                </a:lnTo>
              </a:path>
            </a:pathLst>
          </a:custGeom>
          <a:noFill/>
          <a:ln w="12700">
            <a:solidFill>
              <a:schemeClr val="tx1">
                <a:lumMod val="50000"/>
                <a:lumOff val="50000"/>
              </a:schemeClr>
            </a:solidFill>
            <a:prstDash val="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文本框 48"/>
          <p:cNvSpPr txBox="1"/>
          <p:nvPr/>
        </p:nvSpPr>
        <p:spPr>
          <a:xfrm>
            <a:off x="6245002" y="1556755"/>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50" name="文本框 49"/>
          <p:cNvSpPr txBox="1"/>
          <p:nvPr/>
        </p:nvSpPr>
        <p:spPr>
          <a:xfrm>
            <a:off x="6221904" y="2300552"/>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51" name="文本框 50"/>
          <p:cNvSpPr txBox="1"/>
          <p:nvPr/>
        </p:nvSpPr>
        <p:spPr>
          <a:xfrm>
            <a:off x="6221904" y="3044349"/>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52" name="文本框 51"/>
          <p:cNvSpPr txBox="1"/>
          <p:nvPr/>
        </p:nvSpPr>
        <p:spPr>
          <a:xfrm>
            <a:off x="6221904" y="3788146"/>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grpSp>
        <p:nvGrpSpPr>
          <p:cNvPr id="53" name="组合 52"/>
          <p:cNvGrpSpPr/>
          <p:nvPr/>
        </p:nvGrpSpPr>
        <p:grpSpPr>
          <a:xfrm>
            <a:off x="587220" y="560612"/>
            <a:ext cx="1486542" cy="521708"/>
            <a:chOff x="349800" y="270568"/>
            <a:chExt cx="1486542" cy="521708"/>
          </a:xfrm>
        </p:grpSpPr>
        <p:sp>
          <p:nvSpPr>
            <p:cNvPr id="60" name="PA_文本框 1">
              <a:extLst>
                <a:ext uri="{FF2B5EF4-FFF2-40B4-BE49-F238E27FC236}">
                  <a16:creationId xmlns:a16="http://schemas.microsoft.com/office/drawing/2014/main" id="{95CA5390-EAD3-40A5-BF6F-C69AB99948CD}"/>
                </a:ext>
              </a:extLst>
            </p:cNvPr>
            <p:cNvSpPr txBox="1"/>
            <p:nvPr>
              <p:custDataLst>
                <p:tags r:id="rId8"/>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市场分析</a:t>
              </a:r>
            </a:p>
          </p:txBody>
        </p:sp>
        <p:sp>
          <p:nvSpPr>
            <p:cNvPr id="61" name="PA_文本框 1">
              <a:extLst>
                <a:ext uri="{FF2B5EF4-FFF2-40B4-BE49-F238E27FC236}">
                  <a16:creationId xmlns:a16="http://schemas.microsoft.com/office/drawing/2014/main" id="{BA0F9515-D5AE-4BED-A481-29A81D6010FD}"/>
                </a:ext>
              </a:extLst>
            </p:cNvPr>
            <p:cNvSpPr txBox="1"/>
            <p:nvPr>
              <p:custDataLst>
                <p:tags r:id="rId9"/>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extLst>
      <p:ext uri="{BB962C8B-B14F-4D97-AF65-F5344CB8AC3E}">
        <p14:creationId val="250495630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42000" fill="hold"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500" id="12"/>
                                        <p:tgtEl>
                                          <p:spTgt spid="22"/>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45"/>
                                        </p:tgtEl>
                                        <p:attrNameLst>
                                          <p:attrName>style.visibility</p:attrName>
                                        </p:attrNameLst>
                                      </p:cBhvr>
                                      <p:to>
                                        <p:strVal val="visible"/>
                                      </p:to>
                                    </p:set>
                                    <p:animEffect filter="wipe(left)" transition="in">
                                      <p:cBhvr>
                                        <p:cTn dur="500" id="16"/>
                                        <p:tgtEl>
                                          <p:spTgt spid="45"/>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49"/>
                                        </p:tgtEl>
                                        <p:attrNameLst>
                                          <p:attrName>style.visibility</p:attrName>
                                        </p:attrNameLst>
                                      </p:cBhvr>
                                      <p:to>
                                        <p:strVal val="visible"/>
                                      </p:to>
                                    </p:set>
                                    <p:animEffect filter="wipe(left)" transition="in">
                                      <p:cBhvr>
                                        <p:cTn dur="500" id="20"/>
                                        <p:tgtEl>
                                          <p:spTgt spid="49"/>
                                        </p:tgtEl>
                                      </p:cBhvr>
                                    </p:animEffect>
                                  </p:childTnLst>
                                </p:cTn>
                              </p:par>
                            </p:childTnLst>
                          </p:cTn>
                        </p:par>
                        <p:par>
                          <p:cTn fill="hold" id="21" nodeType="afterGroup">
                            <p:stCondLst>
                              <p:cond delay="2000"/>
                            </p:stCondLst>
                            <p:childTnLst>
                              <p:par>
                                <p:cTn decel="42000" fill="hold" id="22" nodeType="afterEffect" presetClass="entr" presetID="2" presetSubtype="8">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500" fill="hold" id="24"/>
                                        <p:tgtEl>
                                          <p:spTgt spid="13"/>
                                        </p:tgtEl>
                                        <p:attrNameLst>
                                          <p:attrName>ppt_x</p:attrName>
                                        </p:attrNameLst>
                                      </p:cBhvr>
                                      <p:tavLst>
                                        <p:tav tm="0">
                                          <p:val>
                                            <p:strVal val="0-#ppt_w/2"/>
                                          </p:val>
                                        </p:tav>
                                        <p:tav tm="100000">
                                          <p:val>
                                            <p:strVal val="#ppt_x"/>
                                          </p:val>
                                        </p:tav>
                                      </p:tavLst>
                                    </p:anim>
                                    <p:anim calcmode="lin" valueType="num">
                                      <p:cBhvr additive="base">
                                        <p:cTn dur="500" fill="hold" id="25"/>
                                        <p:tgtEl>
                                          <p:spTgt spid="13"/>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47"/>
                                        </p:tgtEl>
                                        <p:attrNameLst>
                                          <p:attrName>style.visibility</p:attrName>
                                        </p:attrNameLst>
                                      </p:cBhvr>
                                      <p:to>
                                        <p:strVal val="visible"/>
                                      </p:to>
                                    </p:set>
                                    <p:animEffect filter="wipe(left)" transition="in">
                                      <p:cBhvr>
                                        <p:cTn dur="500" id="29"/>
                                        <p:tgtEl>
                                          <p:spTgt spid="47"/>
                                        </p:tgtEl>
                                      </p:cBhvr>
                                    </p:animEffect>
                                  </p:childTnLst>
                                </p:cTn>
                              </p:par>
                            </p:childTnLst>
                          </p:cTn>
                        </p:par>
                        <p:par>
                          <p:cTn fill="hold" id="30" nodeType="afterGroup">
                            <p:stCondLst>
                              <p:cond delay="3000"/>
                            </p:stCondLst>
                            <p:childTnLst>
                              <p:par>
                                <p:cTn fill="hold" id="31" nodeType="afterEffect" presetClass="entr" presetID="10" presetSubtype="0">
                                  <p:stCondLst>
                                    <p:cond delay="0"/>
                                  </p:stCondLst>
                                  <p:childTnLst>
                                    <p:set>
                                      <p:cBhvr>
                                        <p:cTn dur="1" fill="hold" id="32">
                                          <p:stCondLst>
                                            <p:cond delay="0"/>
                                          </p:stCondLst>
                                        </p:cTn>
                                        <p:tgtEl>
                                          <p:spTgt spid="27"/>
                                        </p:tgtEl>
                                        <p:attrNameLst>
                                          <p:attrName>style.visibility</p:attrName>
                                        </p:attrNameLst>
                                      </p:cBhvr>
                                      <p:to>
                                        <p:strVal val="visible"/>
                                      </p:to>
                                    </p:set>
                                    <p:animEffect filter="fade" transition="in">
                                      <p:cBhvr>
                                        <p:cTn dur="500" id="33"/>
                                        <p:tgtEl>
                                          <p:spTgt spid="27"/>
                                        </p:tgtEl>
                                      </p:cBhvr>
                                    </p:animEffect>
                                  </p:childTnLst>
                                </p:cTn>
                              </p:par>
                            </p:childTnLst>
                          </p:cTn>
                        </p:par>
                        <p:par>
                          <p:cTn fill="hold" id="34" nodeType="afterGroup">
                            <p:stCondLst>
                              <p:cond delay="3500"/>
                            </p:stCondLst>
                            <p:childTnLst>
                              <p:par>
                                <p:cTn fill="hold" grpId="0" id="35" nodeType="afterEffect" presetClass="entr" presetID="22" presetSubtype="8">
                                  <p:stCondLst>
                                    <p:cond delay="0"/>
                                  </p:stCondLst>
                                  <p:childTnLst>
                                    <p:set>
                                      <p:cBhvr>
                                        <p:cTn dur="1" fill="hold" id="36">
                                          <p:stCondLst>
                                            <p:cond delay="0"/>
                                          </p:stCondLst>
                                        </p:cTn>
                                        <p:tgtEl>
                                          <p:spTgt spid="50"/>
                                        </p:tgtEl>
                                        <p:attrNameLst>
                                          <p:attrName>style.visibility</p:attrName>
                                        </p:attrNameLst>
                                      </p:cBhvr>
                                      <p:to>
                                        <p:strVal val="visible"/>
                                      </p:to>
                                    </p:set>
                                    <p:animEffect filter="wipe(left)" transition="in">
                                      <p:cBhvr>
                                        <p:cTn dur="500" id="37"/>
                                        <p:tgtEl>
                                          <p:spTgt spid="50"/>
                                        </p:tgtEl>
                                      </p:cBhvr>
                                    </p:animEffect>
                                  </p:childTnLst>
                                </p:cTn>
                              </p:par>
                            </p:childTnLst>
                          </p:cTn>
                        </p:par>
                        <p:par>
                          <p:cTn fill="hold" id="38" nodeType="afterGroup">
                            <p:stCondLst>
                              <p:cond delay="4000"/>
                            </p:stCondLst>
                            <p:childTnLst>
                              <p:par>
                                <p:cTn decel="42000" fill="hold" id="39" nodeType="afterEffect" presetClass="entr" presetID="2" presetSubtype="8">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500" fill="hold" id="41"/>
                                        <p:tgtEl>
                                          <p:spTgt spid="16"/>
                                        </p:tgtEl>
                                        <p:attrNameLst>
                                          <p:attrName>ppt_x</p:attrName>
                                        </p:attrNameLst>
                                      </p:cBhvr>
                                      <p:tavLst>
                                        <p:tav tm="0">
                                          <p:val>
                                            <p:strVal val="0-#ppt_w/2"/>
                                          </p:val>
                                        </p:tav>
                                        <p:tav tm="100000">
                                          <p:val>
                                            <p:strVal val="#ppt_x"/>
                                          </p:val>
                                        </p:tav>
                                      </p:tavLst>
                                    </p:anim>
                                    <p:anim calcmode="lin" valueType="num">
                                      <p:cBhvr additive="base">
                                        <p:cTn dur="500" fill="hold" id="42"/>
                                        <p:tgtEl>
                                          <p:spTgt spid="16"/>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500"/>
                            </p:stCondLst>
                            <p:childTnLst>
                              <p:par>
                                <p:cTn fill="hold" id="44" nodeType="afterEffect" presetClass="entr" presetID="10" presetSubtype="0">
                                  <p:stCondLst>
                                    <p:cond delay="0"/>
                                  </p:stCondLst>
                                  <p:childTnLst>
                                    <p:set>
                                      <p:cBhvr>
                                        <p:cTn dur="1" fill="hold" id="45">
                                          <p:stCondLst>
                                            <p:cond delay="0"/>
                                          </p:stCondLst>
                                        </p:cTn>
                                        <p:tgtEl>
                                          <p:spTgt spid="40"/>
                                        </p:tgtEl>
                                        <p:attrNameLst>
                                          <p:attrName>style.visibility</p:attrName>
                                        </p:attrNameLst>
                                      </p:cBhvr>
                                      <p:to>
                                        <p:strVal val="visible"/>
                                      </p:to>
                                    </p:set>
                                    <p:animEffect filter="fade" transition="in">
                                      <p:cBhvr>
                                        <p:cTn dur="500" id="46"/>
                                        <p:tgtEl>
                                          <p:spTgt spid="40"/>
                                        </p:tgtEl>
                                      </p:cBhvr>
                                    </p:animEffect>
                                  </p:childTnLst>
                                </p:cTn>
                              </p:par>
                            </p:childTnLst>
                          </p:cTn>
                        </p:par>
                        <p:par>
                          <p:cTn fill="hold" id="47" nodeType="afterGroup">
                            <p:stCondLst>
                              <p:cond delay="5000"/>
                            </p:stCondLst>
                            <p:childTnLst>
                              <p:par>
                                <p:cTn fill="hold" grpId="0" id="48" nodeType="afterEffect" presetClass="entr" presetID="22" presetSubtype="8">
                                  <p:stCondLst>
                                    <p:cond delay="0"/>
                                  </p:stCondLst>
                                  <p:childTnLst>
                                    <p:set>
                                      <p:cBhvr>
                                        <p:cTn dur="1" fill="hold" id="49">
                                          <p:stCondLst>
                                            <p:cond delay="0"/>
                                          </p:stCondLst>
                                        </p:cTn>
                                        <p:tgtEl>
                                          <p:spTgt spid="46"/>
                                        </p:tgtEl>
                                        <p:attrNameLst>
                                          <p:attrName>style.visibility</p:attrName>
                                        </p:attrNameLst>
                                      </p:cBhvr>
                                      <p:to>
                                        <p:strVal val="visible"/>
                                      </p:to>
                                    </p:set>
                                    <p:animEffect filter="wipe(left)" transition="in">
                                      <p:cBhvr>
                                        <p:cTn dur="500" id="50"/>
                                        <p:tgtEl>
                                          <p:spTgt spid="46"/>
                                        </p:tgtEl>
                                      </p:cBhvr>
                                    </p:animEffect>
                                  </p:childTnLst>
                                </p:cTn>
                              </p:par>
                            </p:childTnLst>
                          </p:cTn>
                        </p:par>
                        <p:par>
                          <p:cTn fill="hold" id="51" nodeType="afterGroup">
                            <p:stCondLst>
                              <p:cond delay="5500"/>
                            </p:stCondLst>
                            <p:childTnLst>
                              <p:par>
                                <p:cTn fill="hold" grpId="0" id="52" nodeType="afterEffect" presetClass="entr" presetID="22" presetSubtype="8">
                                  <p:stCondLst>
                                    <p:cond delay="0"/>
                                  </p:stCondLst>
                                  <p:childTnLst>
                                    <p:set>
                                      <p:cBhvr>
                                        <p:cTn dur="1" fill="hold" id="53">
                                          <p:stCondLst>
                                            <p:cond delay="0"/>
                                          </p:stCondLst>
                                        </p:cTn>
                                        <p:tgtEl>
                                          <p:spTgt spid="51"/>
                                        </p:tgtEl>
                                        <p:attrNameLst>
                                          <p:attrName>style.visibility</p:attrName>
                                        </p:attrNameLst>
                                      </p:cBhvr>
                                      <p:to>
                                        <p:strVal val="visible"/>
                                      </p:to>
                                    </p:set>
                                    <p:animEffect filter="wipe(left)" transition="in">
                                      <p:cBhvr>
                                        <p:cTn dur="500" id="54"/>
                                        <p:tgtEl>
                                          <p:spTgt spid="51"/>
                                        </p:tgtEl>
                                      </p:cBhvr>
                                    </p:animEffect>
                                  </p:childTnLst>
                                </p:cTn>
                              </p:par>
                            </p:childTnLst>
                          </p:cTn>
                        </p:par>
                        <p:par>
                          <p:cTn fill="hold" id="55" nodeType="afterGroup">
                            <p:stCondLst>
                              <p:cond delay="6000"/>
                            </p:stCondLst>
                            <p:childTnLst>
                              <p:par>
                                <p:cTn decel="42000" fill="hold" id="56" nodeType="afterEffect" presetClass="entr" presetID="2" presetSubtype="8">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500" fill="hold" id="58"/>
                                        <p:tgtEl>
                                          <p:spTgt spid="19"/>
                                        </p:tgtEl>
                                        <p:attrNameLst>
                                          <p:attrName>ppt_x</p:attrName>
                                        </p:attrNameLst>
                                      </p:cBhvr>
                                      <p:tavLst>
                                        <p:tav tm="0">
                                          <p:val>
                                            <p:strVal val="0-#ppt_w/2"/>
                                          </p:val>
                                        </p:tav>
                                        <p:tav tm="100000">
                                          <p:val>
                                            <p:strVal val="#ppt_x"/>
                                          </p:val>
                                        </p:tav>
                                      </p:tavLst>
                                    </p:anim>
                                    <p:anim calcmode="lin" valueType="num">
                                      <p:cBhvr additive="base">
                                        <p:cTn dur="500" fill="hold" id="59"/>
                                        <p:tgtEl>
                                          <p:spTgt spid="19"/>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6500"/>
                            </p:stCondLst>
                            <p:childTnLst>
                              <p:par>
                                <p:cTn fill="hold" id="61" nodeType="afterEffect" presetClass="entr" presetID="10" presetSubtype="0">
                                  <p:stCondLst>
                                    <p:cond delay="0"/>
                                  </p:stCondLst>
                                  <p:childTnLst>
                                    <p:set>
                                      <p:cBhvr>
                                        <p:cTn dur="1" fill="hold" id="62">
                                          <p:stCondLst>
                                            <p:cond delay="0"/>
                                          </p:stCondLst>
                                        </p:cTn>
                                        <p:tgtEl>
                                          <p:spTgt spid="33"/>
                                        </p:tgtEl>
                                        <p:attrNameLst>
                                          <p:attrName>style.visibility</p:attrName>
                                        </p:attrNameLst>
                                      </p:cBhvr>
                                      <p:to>
                                        <p:strVal val="visible"/>
                                      </p:to>
                                    </p:set>
                                    <p:animEffect filter="fade" transition="in">
                                      <p:cBhvr>
                                        <p:cTn dur="500" id="63"/>
                                        <p:tgtEl>
                                          <p:spTgt spid="33"/>
                                        </p:tgtEl>
                                      </p:cBhvr>
                                    </p:animEffect>
                                  </p:childTnLst>
                                </p:cTn>
                              </p:par>
                            </p:childTnLst>
                          </p:cTn>
                        </p:par>
                        <p:par>
                          <p:cTn fill="hold" id="64" nodeType="afterGroup">
                            <p:stCondLst>
                              <p:cond delay="7000"/>
                            </p:stCondLst>
                            <p:childTnLst>
                              <p:par>
                                <p:cTn fill="hold" grpId="0" id="65" nodeType="afterEffect" presetClass="entr" presetID="22" presetSubtype="8">
                                  <p:stCondLst>
                                    <p:cond delay="0"/>
                                  </p:stCondLst>
                                  <p:childTnLst>
                                    <p:set>
                                      <p:cBhvr>
                                        <p:cTn dur="1" fill="hold" id="66">
                                          <p:stCondLst>
                                            <p:cond delay="0"/>
                                          </p:stCondLst>
                                        </p:cTn>
                                        <p:tgtEl>
                                          <p:spTgt spid="48"/>
                                        </p:tgtEl>
                                        <p:attrNameLst>
                                          <p:attrName>style.visibility</p:attrName>
                                        </p:attrNameLst>
                                      </p:cBhvr>
                                      <p:to>
                                        <p:strVal val="visible"/>
                                      </p:to>
                                    </p:set>
                                    <p:animEffect filter="wipe(left)" transition="in">
                                      <p:cBhvr>
                                        <p:cTn dur="500" id="67"/>
                                        <p:tgtEl>
                                          <p:spTgt spid="48"/>
                                        </p:tgtEl>
                                      </p:cBhvr>
                                    </p:animEffect>
                                  </p:childTnLst>
                                </p:cTn>
                              </p:par>
                            </p:childTnLst>
                          </p:cTn>
                        </p:par>
                        <p:par>
                          <p:cTn fill="hold" id="68" nodeType="afterGroup">
                            <p:stCondLst>
                              <p:cond delay="7500"/>
                            </p:stCondLst>
                            <p:childTnLst>
                              <p:par>
                                <p:cTn fill="hold" grpId="0" id="69" nodeType="afterEffect" presetClass="entr" presetID="22" presetSubtype="8">
                                  <p:stCondLst>
                                    <p:cond delay="0"/>
                                  </p:stCondLst>
                                  <p:childTnLst>
                                    <p:set>
                                      <p:cBhvr>
                                        <p:cTn dur="1" fill="hold" id="70">
                                          <p:stCondLst>
                                            <p:cond delay="0"/>
                                          </p:stCondLst>
                                        </p:cTn>
                                        <p:tgtEl>
                                          <p:spTgt spid="52"/>
                                        </p:tgtEl>
                                        <p:attrNameLst>
                                          <p:attrName>style.visibility</p:attrName>
                                        </p:attrNameLst>
                                      </p:cBhvr>
                                      <p:to>
                                        <p:strVal val="visible"/>
                                      </p:to>
                                    </p:set>
                                    <p:animEffect filter="wipe(left)" transition="in">
                                      <p:cBhvr>
                                        <p:cTn dur="500" id="71"/>
                                        <p:tgtEl>
                                          <p:spTgt spid="52"/>
                                        </p:tgtEl>
                                      </p:cBhvr>
                                    </p:animEffect>
                                  </p:childTnLst>
                                </p:cTn>
                              </p:par>
                            </p:childTnLst>
                          </p:cTn>
                        </p:par>
                        <p:par>
                          <p:cTn fill="hold" id="72" nodeType="afterGroup">
                            <p:stCondLst>
                              <p:cond delay="8000"/>
                            </p:stCondLst>
                            <p:childTnLst>
                              <p:par>
                                <p:cTn fill="hold" id="73" nodeType="afterEffect" presetClass="entr" presetID="10" presetSubtype="0">
                                  <p:stCondLst>
                                    <p:cond delay="0"/>
                                  </p:stCondLst>
                                  <p:childTnLst>
                                    <p:set>
                                      <p:cBhvr>
                                        <p:cTn dur="1" fill="hold" id="74">
                                          <p:stCondLst>
                                            <p:cond delay="0"/>
                                          </p:stCondLst>
                                        </p:cTn>
                                        <p:tgtEl>
                                          <p:spTgt spid="6"/>
                                        </p:tgtEl>
                                        <p:attrNameLst>
                                          <p:attrName>style.visibility</p:attrName>
                                        </p:attrNameLst>
                                      </p:cBhvr>
                                      <p:to>
                                        <p:strVal val="visible"/>
                                      </p:to>
                                    </p:set>
                                    <p:animEffect filter="fade" transition="in">
                                      <p:cBhvr>
                                        <p:cTn dur="500" id="75"/>
                                        <p:tgtEl>
                                          <p:spTgt spid="6"/>
                                        </p:tgtEl>
                                      </p:cBhvr>
                                    </p:animEffect>
                                  </p:childTnLst>
                                </p:cTn>
                              </p:par>
                              <p:par>
                                <p:cTn fill="hold" id="76" nodeType="withEffect" presetClass="entr" presetID="10" presetSubtype="0">
                                  <p:stCondLst>
                                    <p:cond delay="0"/>
                                  </p:stCondLst>
                                  <p:childTnLst>
                                    <p:set>
                                      <p:cBhvr>
                                        <p:cTn dur="1" fill="hold" id="77">
                                          <p:stCondLst>
                                            <p:cond delay="0"/>
                                          </p:stCondLst>
                                        </p:cTn>
                                        <p:tgtEl>
                                          <p:spTgt spid="7"/>
                                        </p:tgtEl>
                                        <p:attrNameLst>
                                          <p:attrName>style.visibility</p:attrName>
                                        </p:attrNameLst>
                                      </p:cBhvr>
                                      <p:to>
                                        <p:strVal val="visible"/>
                                      </p:to>
                                    </p:set>
                                    <p:animEffect filter="fade" transition="in">
                                      <p:cBhvr>
                                        <p:cTn dur="500" id="78"/>
                                        <p:tgtEl>
                                          <p:spTgt spid="7"/>
                                        </p:tgtEl>
                                      </p:cBhvr>
                                    </p:animEffect>
                                  </p:childTnLst>
                                </p:cTn>
                              </p:par>
                              <p:par>
                                <p:cTn fill="hold" id="79" nodeType="withEffect" presetClass="entr" presetID="10" presetSubtype="0">
                                  <p:stCondLst>
                                    <p:cond delay="0"/>
                                  </p:stCondLst>
                                  <p:childTnLst>
                                    <p:set>
                                      <p:cBhvr>
                                        <p:cTn dur="1" fill="hold" id="80">
                                          <p:stCondLst>
                                            <p:cond delay="0"/>
                                          </p:stCondLst>
                                        </p:cTn>
                                        <p:tgtEl>
                                          <p:spTgt spid="8"/>
                                        </p:tgtEl>
                                        <p:attrNameLst>
                                          <p:attrName>style.visibility</p:attrName>
                                        </p:attrNameLst>
                                      </p:cBhvr>
                                      <p:to>
                                        <p:strVal val="visible"/>
                                      </p:to>
                                    </p:set>
                                    <p:animEffect filter="fade" transition="in">
                                      <p:cBhvr>
                                        <p:cTn dur="500" id="81"/>
                                        <p:tgtEl>
                                          <p:spTgt spid="8"/>
                                        </p:tgtEl>
                                      </p:cBhvr>
                                    </p:animEffect>
                                  </p:childTnLst>
                                </p:cTn>
                              </p:par>
                              <p:par>
                                <p:cTn fill="hold" id="82" nodeType="withEffect" presetClass="entr" presetID="10" presetSubtype="0">
                                  <p:stCondLst>
                                    <p:cond delay="0"/>
                                  </p:stCondLst>
                                  <p:childTnLst>
                                    <p:set>
                                      <p:cBhvr>
                                        <p:cTn dur="1" fill="hold" id="83">
                                          <p:stCondLst>
                                            <p:cond delay="0"/>
                                          </p:stCondLst>
                                        </p:cTn>
                                        <p:tgtEl>
                                          <p:spTgt spid="5"/>
                                        </p:tgtEl>
                                        <p:attrNameLst>
                                          <p:attrName>style.visibility</p:attrName>
                                        </p:attrNameLst>
                                      </p:cBhvr>
                                      <p:to>
                                        <p:strVal val="visible"/>
                                      </p:to>
                                    </p:set>
                                    <p:animEffect filter="fade" transition="in">
                                      <p:cBhvr>
                                        <p:cTn dur="500" id="84"/>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51"/>
      <p:bldP grpId="0" spid="5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 name="图表 7"/>
          <p:cNvGraphicFramePr/>
          <p:nvPr>
            <p:extLst>
              <p:ext uri="{D42A27DB-BD31-4B8C-83A1-F6EECF244321}">
                <p14:modId val="1752481553"/>
              </p:ext>
            </p:extLst>
          </p:nvPr>
        </p:nvGraphicFramePr>
        <p:xfrm>
          <a:off x="770183" y="1470006"/>
          <a:ext cx="4562466" cy="2866477"/>
        </p:xfrm>
        <a:graphic>
          <a:graphicData uri="http://schemas.openxmlformats.org/drawingml/2006/chart">
            <c:chart xmlns:c="http://schemas.openxmlformats.org/drawingml/2006/chart" r:id="rId3"/>
          </a:graphicData>
        </a:graphic>
      </p:graphicFrame>
      <p:grpSp>
        <p:nvGrpSpPr>
          <p:cNvPr id="3" name="组合 2"/>
          <p:cNvGrpSpPr/>
          <p:nvPr/>
        </p:nvGrpSpPr>
        <p:grpSpPr>
          <a:xfrm>
            <a:off x="5457937" y="2388465"/>
            <a:ext cx="2970955" cy="782665"/>
            <a:chOff x="5563444" y="2431497"/>
            <a:chExt cx="2970955" cy="782665"/>
          </a:xfrm>
        </p:grpSpPr>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47" name="椭圆 46"/>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grpSp>
        <p:sp>
          <p:nvSpPr>
            <p:cNvPr id="48" name="矩形 47"/>
            <p:cNvSpPr/>
            <p:nvPr/>
          </p:nvSpPr>
          <p:spPr>
            <a:xfrm>
              <a:off x="6084643" y="2768142"/>
              <a:ext cx="2449756" cy="457200"/>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9" name="矩形 48"/>
            <p:cNvSpPr/>
            <p:nvPr/>
          </p:nvSpPr>
          <p:spPr>
            <a:xfrm>
              <a:off x="6088868" y="2441286"/>
              <a:ext cx="1736053" cy="304800"/>
            </a:xfrm>
            <a:prstGeom prst="rect">
              <a:avLst/>
            </a:prstGeom>
          </p:spPr>
          <p:txBody>
            <a:bodyPr wrap="square">
              <a:spAutoFit/>
            </a:bodyPr>
            <a:lstStyle/>
            <a:p>
              <a:pPr fontAlgn="base">
                <a:spcBef>
                  <a:spcPct val="0"/>
                </a:spcBef>
                <a:spcAft>
                  <a:spcPct val="0"/>
                </a:spcAft>
                <a:defRPr/>
              </a:pPr>
              <a:r>
                <a:rPr altLang="en-US" lang="zh-CN" sz="1400">
                  <a:solidFill>
                    <a:srgbClr val="2B3649"/>
                  </a:solidFill>
                  <a:latin typeface="方正兰亭黑_GBK"/>
                  <a:ea typeface="方正兰亭黑_GBK"/>
                </a:rPr>
                <a:t>类别二</a:t>
              </a:r>
            </a:p>
          </p:txBody>
        </p:sp>
        <p:cxnSp>
          <p:nvCxnSpPr>
            <p:cNvPr id="50" name="直接连接符 49"/>
            <p:cNvCxnSpPr/>
            <p:nvPr/>
          </p:nvCxnSpPr>
          <p:spPr>
            <a:xfrm>
              <a:off x="6188254" y="276517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8"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9"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0"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1"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2"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3"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grpSp>
      </p:grpSp>
      <p:grpSp>
        <p:nvGrpSpPr>
          <p:cNvPr id="2" name="组合 1"/>
          <p:cNvGrpSpPr/>
          <p:nvPr/>
        </p:nvGrpSpPr>
        <p:grpSpPr>
          <a:xfrm>
            <a:off x="5457937" y="1383131"/>
            <a:ext cx="2970955" cy="782665"/>
            <a:chOff x="5563444" y="1426163"/>
            <a:chExt cx="2970955" cy="782665"/>
          </a:xfrm>
        </p:grpSpPr>
        <p:grpSp>
          <p:nvGrpSpPr>
            <p:cNvPr id="12" name="组合 11"/>
            <p:cNvGrpSpPr/>
            <p:nvPr/>
          </p:nvGrpSpPr>
          <p:grpSpPr>
            <a:xfrm>
              <a:off x="5563444" y="1426163"/>
              <a:ext cx="514780" cy="514780"/>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40" name="椭圆 39"/>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grpSp>
        <p:sp>
          <p:nvSpPr>
            <p:cNvPr id="42" name="矩形 41"/>
            <p:cNvSpPr/>
            <p:nvPr/>
          </p:nvSpPr>
          <p:spPr>
            <a:xfrm>
              <a:off x="6084643" y="1762808"/>
              <a:ext cx="2449756" cy="457200"/>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3" name="矩形 42"/>
            <p:cNvSpPr/>
            <p:nvPr/>
          </p:nvSpPr>
          <p:spPr>
            <a:xfrm>
              <a:off x="6088868" y="1435952"/>
              <a:ext cx="1736053" cy="304800"/>
            </a:xfrm>
            <a:prstGeom prst="rect">
              <a:avLst/>
            </a:prstGeom>
          </p:spPr>
          <p:txBody>
            <a:bodyPr wrap="square">
              <a:spAutoFit/>
            </a:bodyPr>
            <a:lstStyle/>
            <a:p>
              <a:pPr fontAlgn="base">
                <a:spcBef>
                  <a:spcPct val="0"/>
                </a:spcBef>
                <a:spcAft>
                  <a:spcPct val="0"/>
                </a:spcAft>
                <a:defRPr/>
              </a:pPr>
              <a:r>
                <a:rPr altLang="en-US" lang="zh-CN" sz="1400">
                  <a:solidFill>
                    <a:srgbClr val="2B3649"/>
                  </a:solidFill>
                  <a:latin typeface="方正兰亭黑_GBK"/>
                  <a:ea typeface="方正兰亭黑_GBK"/>
                </a:rPr>
                <a:t>类别一</a:t>
              </a:r>
            </a:p>
          </p:txBody>
        </p:sp>
        <p:cxnSp>
          <p:nvCxnSpPr>
            <p:cNvPr id="44" name="直接连接符 43"/>
            <p:cNvCxnSpPr/>
            <p:nvPr/>
          </p:nvCxnSpPr>
          <p:spPr>
            <a:xfrm>
              <a:off x="6188254" y="1759843"/>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76" name="Group 216"/>
            <p:cNvGrpSpPr/>
            <p:nvPr/>
          </p:nvGrpSpPr>
          <p:grpSpPr>
            <a:xfrm>
              <a:off x="5706380" y="1575688"/>
              <a:ext cx="228909" cy="185230"/>
              <a:chOff x="1209675" y="6354763"/>
              <a:chExt cx="449263" cy="363538"/>
            </a:xfrm>
            <a:solidFill>
              <a:schemeClr val="bg1"/>
            </a:solidFill>
          </p:grpSpPr>
          <p:sp>
            <p:nvSpPr>
              <p:cNvPr id="77"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78"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79"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80"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grpSp>
      </p:grpSp>
      <p:grpSp>
        <p:nvGrpSpPr>
          <p:cNvPr id="4" name="组合 3"/>
          <p:cNvGrpSpPr/>
          <p:nvPr/>
        </p:nvGrpSpPr>
        <p:grpSpPr>
          <a:xfrm>
            <a:off x="5457937" y="3393799"/>
            <a:ext cx="2970955" cy="782665"/>
            <a:chOff x="5563444" y="3436831"/>
            <a:chExt cx="2970955" cy="782665"/>
          </a:xfrm>
        </p:grpSpPr>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53" name="椭圆 52"/>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grpSp>
        <p:sp>
          <p:nvSpPr>
            <p:cNvPr id="54" name="矩形 53"/>
            <p:cNvSpPr/>
            <p:nvPr/>
          </p:nvSpPr>
          <p:spPr>
            <a:xfrm>
              <a:off x="6084643" y="3773476"/>
              <a:ext cx="2449756" cy="457200"/>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5" name="矩形 54"/>
            <p:cNvSpPr/>
            <p:nvPr/>
          </p:nvSpPr>
          <p:spPr>
            <a:xfrm>
              <a:off x="6088868" y="3446620"/>
              <a:ext cx="1736053" cy="304800"/>
            </a:xfrm>
            <a:prstGeom prst="rect">
              <a:avLst/>
            </a:prstGeom>
          </p:spPr>
          <p:txBody>
            <a:bodyPr wrap="square">
              <a:spAutoFit/>
            </a:bodyPr>
            <a:lstStyle/>
            <a:p>
              <a:pPr fontAlgn="base" lvl="0">
                <a:spcBef>
                  <a:spcPct val="0"/>
                </a:spcBef>
                <a:spcAft>
                  <a:spcPct val="0"/>
                </a:spcAft>
              </a:pPr>
              <a:r>
                <a:rPr altLang="en-US" lang="zh-CN" sz="1400">
                  <a:solidFill>
                    <a:srgbClr val="2B3649"/>
                  </a:solidFill>
                  <a:latin typeface="+mj-lt"/>
                  <a:ea typeface="+mj-ea"/>
                  <a:sym charset="0" panose="020f0502020204030204" pitchFamily="34" typeface="Calibri"/>
                </a:rPr>
                <a:t>类别三</a:t>
              </a:r>
            </a:p>
          </p:txBody>
        </p:sp>
        <p:cxnSp>
          <p:nvCxnSpPr>
            <p:cNvPr id="56" name="直接连接符 55"/>
            <p:cNvCxnSpPr/>
            <p:nvPr/>
          </p:nvCxnSpPr>
          <p:spPr>
            <a:xfrm>
              <a:off x="6188254" y="3770511"/>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83"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kern="0" lang="en-AU" sz="1800">
                  <a:solidFill>
                    <a:schemeClr val="tx1">
                      <a:lumMod val="50000"/>
                      <a:lumOff val="50000"/>
                    </a:schemeClr>
                  </a:solidFill>
                  <a:latin charset="-122" panose="020b0503020204020204" pitchFamily="34" typeface="微软雅黑"/>
                  <a:ea charset="-122" panose="020b0503020204020204" typeface="Microsoft YaHei UI"/>
                </a:endParaRPr>
              </a:p>
            </p:txBody>
          </p:sp>
        </p:grpSp>
      </p:grpSp>
      <p:grpSp>
        <p:nvGrpSpPr>
          <p:cNvPr id="57" name="组合 56"/>
          <p:cNvGrpSpPr/>
          <p:nvPr/>
        </p:nvGrpSpPr>
        <p:grpSpPr>
          <a:xfrm>
            <a:off x="582613" y="555486"/>
            <a:ext cx="1486542" cy="521708"/>
            <a:chOff x="349800" y="270568"/>
            <a:chExt cx="1486542" cy="521708"/>
          </a:xfrm>
        </p:grpSpPr>
        <p:sp>
          <p:nvSpPr>
            <p:cNvPr id="58" name="PA_文本框 1">
              <a:extLst>
                <a:ext uri="{FF2B5EF4-FFF2-40B4-BE49-F238E27FC236}">
                  <a16:creationId xmlns:a16="http://schemas.microsoft.com/office/drawing/2014/main" id="{95CA5390-EAD3-40A5-BF6F-C69AB99948CD}"/>
                </a:ext>
              </a:extLst>
            </p:cNvPr>
            <p:cNvSpPr txBox="1"/>
            <p:nvPr>
              <p:custDataLst>
                <p:tags r:id="rId4"/>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市场分析</a:t>
              </a:r>
            </a:p>
          </p:txBody>
        </p:sp>
        <p:sp>
          <p:nvSpPr>
            <p:cNvPr id="59" name="PA_文本框 1">
              <a:extLst>
                <a:ext uri="{FF2B5EF4-FFF2-40B4-BE49-F238E27FC236}">
                  <a16:creationId xmlns:a16="http://schemas.microsoft.com/office/drawing/2014/main" id="{BA0F9515-D5AE-4BED-A481-29A81D6010FD}"/>
                </a:ext>
              </a:extLst>
            </p:cNvPr>
            <p:cNvSpPr txBox="1"/>
            <p:nvPr>
              <p:custDataLst>
                <p:tags r:id="rId5"/>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1+#ppt_w/2"/>
                                          </p:val>
                                        </p:tav>
                                        <p:tav tm="100000">
                                          <p:val>
                                            <p:strVal val="#ppt_x"/>
                                          </p:val>
                                        </p:tav>
                                      </p:tavLst>
                                    </p:anim>
                                    <p:anim calcmode="lin" valueType="num">
                                      <p:cBhvr additive="base">
                                        <p:cTn dur="500" fill="hold" id="13"/>
                                        <p:tgtEl>
                                          <p:spTgt spid="2"/>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25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500" fill="hold" id="16"/>
                                        <p:tgtEl>
                                          <p:spTgt spid="3"/>
                                        </p:tgtEl>
                                        <p:attrNameLst>
                                          <p:attrName>ppt_x</p:attrName>
                                        </p:attrNameLst>
                                      </p:cBhvr>
                                      <p:tavLst>
                                        <p:tav tm="0">
                                          <p:val>
                                            <p:strVal val="1+#ppt_w/2"/>
                                          </p:val>
                                        </p:tav>
                                        <p:tav tm="100000">
                                          <p:val>
                                            <p:strVal val="#ppt_x"/>
                                          </p:val>
                                        </p:tav>
                                      </p:tavLst>
                                    </p:anim>
                                    <p:anim calcmode="lin" valueType="num">
                                      <p:cBhvr additive="base">
                                        <p:cTn dur="500" fill="hold" id="17"/>
                                        <p:tgtEl>
                                          <p:spTgt spid="3"/>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500"/>
                                  </p:stCondLst>
                                  <p:childTnLst>
                                    <p:set>
                                      <p:cBhvr>
                                        <p:cTn dur="1" fill="hold" id="19">
                                          <p:stCondLst>
                                            <p:cond delay="0"/>
                                          </p:stCondLst>
                                        </p:cTn>
                                        <p:tgtEl>
                                          <p:spTgt spid="4"/>
                                        </p:tgtEl>
                                        <p:attrNameLst>
                                          <p:attrName>style.visibility</p:attrName>
                                        </p:attrNameLst>
                                      </p:cBhvr>
                                      <p:to>
                                        <p:strVal val="visible"/>
                                      </p:to>
                                    </p:set>
                                    <p:anim calcmode="lin" valueType="num">
                                      <p:cBhvr additive="base">
                                        <p:cTn dur="500" fill="hold" id="20"/>
                                        <p:tgtEl>
                                          <p:spTgt spid="4"/>
                                        </p:tgtEl>
                                        <p:attrNameLst>
                                          <p:attrName>ppt_x</p:attrName>
                                        </p:attrNameLst>
                                      </p:cBhvr>
                                      <p:tavLst>
                                        <p:tav tm="0">
                                          <p:val>
                                            <p:strVal val="1+#ppt_w/2"/>
                                          </p:val>
                                        </p:tav>
                                        <p:tav tm="100000">
                                          <p:val>
                                            <p:strVal val="#ppt_x"/>
                                          </p:val>
                                        </p:tav>
                                      </p:tavLst>
                                    </p:anim>
                                    <p:anim calcmode="lin" valueType="num">
                                      <p:cBhvr additive="base">
                                        <p:cTn dur="500" fill="hold" id="21"/>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8">
        <p:bldAsOne/>
      </p:bldGraphic>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椭圆 29"/>
          <p:cNvSpPr/>
          <p:nvPr/>
        </p:nvSpPr>
        <p:spPr>
          <a:xfrm>
            <a:off x="4786544" y="1103155"/>
            <a:ext cx="516276" cy="51627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B3649"/>
              </a:solidFill>
            </a:endParaRPr>
          </a:p>
        </p:txBody>
      </p:sp>
      <p:sp>
        <p:nvSpPr>
          <p:cNvPr id="31" name="椭圆 30"/>
          <p:cNvSpPr/>
          <p:nvPr/>
        </p:nvSpPr>
        <p:spPr>
          <a:xfrm>
            <a:off x="4786544" y="2025137"/>
            <a:ext cx="516276" cy="51627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B3649"/>
              </a:solidFill>
            </a:endParaRPr>
          </a:p>
        </p:txBody>
      </p:sp>
      <p:sp>
        <p:nvSpPr>
          <p:cNvPr id="32" name="椭圆 31"/>
          <p:cNvSpPr/>
          <p:nvPr/>
        </p:nvSpPr>
        <p:spPr>
          <a:xfrm>
            <a:off x="4786544" y="2978166"/>
            <a:ext cx="516276" cy="51627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B3649"/>
              </a:solidFill>
            </a:endParaRPr>
          </a:p>
        </p:txBody>
      </p:sp>
      <p:sp>
        <p:nvSpPr>
          <p:cNvPr id="33" name="椭圆 32"/>
          <p:cNvSpPr/>
          <p:nvPr/>
        </p:nvSpPr>
        <p:spPr>
          <a:xfrm>
            <a:off x="4790099" y="3931196"/>
            <a:ext cx="516276" cy="51627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B3649"/>
              </a:solidFill>
            </a:endParaRPr>
          </a:p>
        </p:txBody>
      </p:sp>
      <p:grpSp>
        <p:nvGrpSpPr>
          <p:cNvPr id="2" name="组合 1"/>
          <p:cNvGrpSpPr/>
          <p:nvPr/>
        </p:nvGrpSpPr>
        <p:grpSpPr>
          <a:xfrm>
            <a:off x="1014587" y="1535676"/>
            <a:ext cx="2809894" cy="2976209"/>
            <a:chOff x="824260" y="1115362"/>
            <a:chExt cx="3258740" cy="3451622"/>
          </a:xfrm>
        </p:grpSpPr>
        <p:sp>
          <p:nvSpPr>
            <p:cNvPr id="34" name="Rectangle 5"/>
            <p:cNvSpPr>
              <a:spLocks noChangeArrowheads="1"/>
            </p:cNvSpPr>
            <p:nvPr/>
          </p:nvSpPr>
          <p:spPr bwMode="auto">
            <a:xfrm>
              <a:off x="824260" y="2729850"/>
              <a:ext cx="696515" cy="1626394"/>
            </a:xfrm>
            <a:prstGeom prst="rect">
              <a:avLst/>
            </a:prstGeom>
            <a:gradFill>
              <a:gsLst>
                <a:gs pos="11000">
                  <a:srgbClr val="2B3649"/>
                </a:gs>
                <a:gs pos="100000">
                  <a:srgbClr val="3B4A62"/>
                </a:gs>
              </a:gsLst>
              <a:lin ang="2700000" scaled="0"/>
            </a:gradFill>
            <a:ln w="28575">
              <a:noFill/>
              <a:round/>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5" name="Rectangle 6"/>
            <p:cNvSpPr>
              <a:spLocks noChangeArrowheads="1"/>
            </p:cNvSpPr>
            <p:nvPr/>
          </p:nvSpPr>
          <p:spPr bwMode="auto">
            <a:xfrm>
              <a:off x="1679128" y="2104771"/>
              <a:ext cx="695325" cy="2251472"/>
            </a:xfrm>
            <a:prstGeom prst="rect">
              <a:avLst/>
            </a:prstGeom>
            <a:gradFill>
              <a:gsLst>
                <a:gs pos="11000">
                  <a:srgbClr val="2B3649"/>
                </a:gs>
                <a:gs pos="100000">
                  <a:srgbClr val="3B4A62"/>
                </a:gs>
              </a:gsLst>
              <a:lin ang="2700000" scaled="0"/>
            </a:gradFill>
            <a:ln w="28575">
              <a:noFill/>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6" name="Rectangle 7"/>
            <p:cNvSpPr>
              <a:spLocks noChangeArrowheads="1"/>
            </p:cNvSpPr>
            <p:nvPr/>
          </p:nvSpPr>
          <p:spPr bwMode="auto">
            <a:xfrm>
              <a:off x="3386485" y="1115362"/>
              <a:ext cx="696515" cy="3240881"/>
            </a:xfrm>
            <a:prstGeom prst="rect">
              <a:avLst/>
            </a:prstGeom>
            <a:gradFill>
              <a:gsLst>
                <a:gs pos="11000">
                  <a:srgbClr val="2B3649"/>
                </a:gs>
                <a:gs pos="100000">
                  <a:srgbClr val="3B4A62"/>
                </a:gs>
              </a:gsLst>
              <a:lin ang="2700000" scaled="0"/>
            </a:gradFill>
            <a:ln w="28575">
              <a:noFill/>
              <a:round/>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7" name="Rectangle 8"/>
            <p:cNvSpPr>
              <a:spLocks noChangeArrowheads="1"/>
            </p:cNvSpPr>
            <p:nvPr/>
          </p:nvSpPr>
          <p:spPr bwMode="auto">
            <a:xfrm>
              <a:off x="2532806" y="1582087"/>
              <a:ext cx="695325" cy="2774156"/>
            </a:xfrm>
            <a:prstGeom prst="rect">
              <a:avLst/>
            </a:prstGeom>
            <a:gradFill>
              <a:gsLst>
                <a:gs pos="11000">
                  <a:srgbClr val="2B3649"/>
                </a:gs>
                <a:gs pos="100000">
                  <a:srgbClr val="3B4A62"/>
                </a:gs>
              </a:gsLst>
              <a:lin ang="2700000" scaled="0"/>
            </a:gradFill>
            <a:ln w="28575">
              <a:noFill/>
              <a:round/>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8" name="Oval 9"/>
            <p:cNvSpPr>
              <a:spLocks noChangeArrowheads="1"/>
            </p:cNvSpPr>
            <p:nvPr/>
          </p:nvSpPr>
          <p:spPr bwMode="auto">
            <a:xfrm>
              <a:off x="945703" y="4097878"/>
              <a:ext cx="470297" cy="46910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39" name="组合 38"/>
            <p:cNvGrpSpPr/>
            <p:nvPr/>
          </p:nvGrpSpPr>
          <p:grpSpPr>
            <a:xfrm>
              <a:off x="1079053" y="4231228"/>
              <a:ext cx="201215" cy="202406"/>
              <a:chOff x="1725613" y="5727700"/>
              <a:chExt cx="268287" cy="269875"/>
            </a:xfrm>
            <a:solidFill>
              <a:srgbClr val="3B4A62"/>
            </a:solidFill>
            <a:effectLst/>
          </p:grpSpPr>
          <p:sp>
            <p:nvSpPr>
              <p:cNvPr id="40" name="Freeform 10"/>
              <p:cNvSpPr/>
              <p:nvPr/>
            </p:nvSpPr>
            <p:spPr bwMode="auto">
              <a:xfrm>
                <a:off x="1766888" y="5757863"/>
                <a:ext cx="31750" cy="31750"/>
              </a:xfrm>
              <a:custGeom>
                <a:gdLst>
                  <a:gd fmla="*/ 10 w 12" name="T0"/>
                  <a:gd fmla="*/ 6 h 12" name="T1"/>
                  <a:gd fmla="*/ 6 w 12" name="T2"/>
                  <a:gd fmla="*/ 2 h 12" name="T3"/>
                  <a:gd fmla="*/ 2 w 12" name="T4"/>
                  <a:gd fmla="*/ 2 h 12" name="T5"/>
                  <a:gd fmla="*/ 2 w 12" name="T6"/>
                  <a:gd fmla="*/ 6 h 12" name="T7"/>
                  <a:gd fmla="*/ 6 w 12" name="T8"/>
                  <a:gd fmla="*/ 10 h 12" name="T9"/>
                  <a:gd fmla="*/ 10 w 12" name="T10"/>
                  <a:gd fmla="*/ 10 h 12" name="T11"/>
                  <a:gd fmla="*/ 10 w 12" name="T12"/>
                  <a:gd fmla="*/ 6 h 12" name="T13"/>
                </a:gdLst>
                <a:cxnLst>
                  <a:cxn ang="0">
                    <a:pos x="T0" y="T1"/>
                  </a:cxn>
                  <a:cxn ang="0">
                    <a:pos x="T2" y="T3"/>
                  </a:cxn>
                  <a:cxn ang="0">
                    <a:pos x="T4" y="T5"/>
                  </a:cxn>
                  <a:cxn ang="0">
                    <a:pos x="T6" y="T7"/>
                  </a:cxn>
                  <a:cxn ang="0">
                    <a:pos x="T8" y="T9"/>
                  </a:cxn>
                  <a:cxn ang="0">
                    <a:pos x="T10" y="T11"/>
                  </a:cxn>
                  <a:cxn ang="0">
                    <a:pos x="T12" y="T13"/>
                  </a:cxn>
                </a:cxnLst>
                <a:rect b="b" l="0" r="r" t="0"/>
                <a:pathLst>
                  <a:path h="12" w="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1" name="Freeform 11"/>
              <p:cNvSpPr/>
              <p:nvPr/>
            </p:nvSpPr>
            <p:spPr bwMode="auto">
              <a:xfrm>
                <a:off x="1725613" y="5846763"/>
                <a:ext cx="33337" cy="15875"/>
              </a:xfrm>
              <a:custGeom>
                <a:gdLst>
                  <a:gd fmla="*/ 9 w 12" name="T0"/>
                  <a:gd fmla="*/ 0 h 6" name="T1"/>
                  <a:gd fmla="*/ 3 w 12" name="T2"/>
                  <a:gd fmla="*/ 0 h 6" name="T3"/>
                  <a:gd fmla="*/ 0 w 12" name="T4"/>
                  <a:gd fmla="*/ 3 h 6" name="T5"/>
                  <a:gd fmla="*/ 3 w 12" name="T6"/>
                  <a:gd fmla="*/ 6 h 6" name="T7"/>
                  <a:gd fmla="*/ 9 w 12" name="T8"/>
                  <a:gd fmla="*/ 6 h 6" name="T9"/>
                  <a:gd fmla="*/ 12 w 12" name="T10"/>
                  <a:gd fmla="*/ 3 h 6" name="T11"/>
                  <a:gd fmla="*/ 9 w 12"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2">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2" name="Freeform 12"/>
              <p:cNvSpPr/>
              <p:nvPr/>
            </p:nvSpPr>
            <p:spPr bwMode="auto">
              <a:xfrm>
                <a:off x="1960563" y="5862638"/>
                <a:ext cx="33337" cy="15875"/>
              </a:xfrm>
              <a:custGeom>
                <a:gdLst>
                  <a:gd fmla="*/ 9 w 12" name="T0"/>
                  <a:gd fmla="*/ 0 h 6" name="T1"/>
                  <a:gd fmla="*/ 3 w 12" name="T2"/>
                  <a:gd fmla="*/ 0 h 6" name="T3"/>
                  <a:gd fmla="*/ 0 w 12" name="T4"/>
                  <a:gd fmla="*/ 3 h 6" name="T5"/>
                  <a:gd fmla="*/ 3 w 12" name="T6"/>
                  <a:gd fmla="*/ 6 h 6" name="T7"/>
                  <a:gd fmla="*/ 9 w 12" name="T8"/>
                  <a:gd fmla="*/ 6 h 6" name="T9"/>
                  <a:gd fmla="*/ 12 w 12" name="T10"/>
                  <a:gd fmla="*/ 3 h 6" name="T11"/>
                  <a:gd fmla="*/ 9 w 12"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2">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3" name="Freeform 13"/>
              <p:cNvSpPr/>
              <p:nvPr/>
            </p:nvSpPr>
            <p:spPr bwMode="auto">
              <a:xfrm>
                <a:off x="1933575" y="5770563"/>
                <a:ext cx="30162" cy="30162"/>
              </a:xfrm>
              <a:custGeom>
                <a:gdLst>
                  <a:gd fmla="*/ 10 w 11" name="T0"/>
                  <a:gd fmla="*/ 1 h 11" name="T1"/>
                  <a:gd fmla="*/ 5 w 11" name="T2"/>
                  <a:gd fmla="*/ 1 h 11" name="T3"/>
                  <a:gd fmla="*/ 1 w 11" name="T4"/>
                  <a:gd fmla="*/ 5 h 11" name="T5"/>
                  <a:gd fmla="*/ 1 w 11" name="T6"/>
                  <a:gd fmla="*/ 10 h 11" name="T7"/>
                  <a:gd fmla="*/ 5 w 11" name="T8"/>
                  <a:gd fmla="*/ 10 h 11" name="T9"/>
                  <a:gd fmla="*/ 10 w 11" name="T10"/>
                  <a:gd fmla="*/ 5 h 11" name="T11"/>
                  <a:gd fmla="*/ 10 w 11" name="T12"/>
                  <a:gd fmla="*/ 1 h 11" name="T13"/>
                </a:gdLst>
                <a:cxnLst>
                  <a:cxn ang="0">
                    <a:pos x="T0" y="T1"/>
                  </a:cxn>
                  <a:cxn ang="0">
                    <a:pos x="T2" y="T3"/>
                  </a:cxn>
                  <a:cxn ang="0">
                    <a:pos x="T4" y="T5"/>
                  </a:cxn>
                  <a:cxn ang="0">
                    <a:pos x="T6" y="T7"/>
                  </a:cxn>
                  <a:cxn ang="0">
                    <a:pos x="T8" y="T9"/>
                  </a:cxn>
                  <a:cxn ang="0">
                    <a:pos x="T10" y="T11"/>
                  </a:cxn>
                  <a:cxn ang="0">
                    <a:pos x="T12" y="T13"/>
                  </a:cxn>
                </a:cxnLst>
                <a:rect b="b" l="0" r="r" t="0"/>
                <a:pathLst>
                  <a:path h="11" w="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4" name="Freeform 14"/>
              <p:cNvSpPr/>
              <p:nvPr/>
            </p:nvSpPr>
            <p:spPr bwMode="auto">
              <a:xfrm>
                <a:off x="1860550" y="5727700"/>
                <a:ext cx="17462" cy="34925"/>
              </a:xfrm>
              <a:custGeom>
                <a:gdLst>
                  <a:gd fmla="*/ 3 w 6" name="T0"/>
                  <a:gd fmla="*/ 13 h 13" name="T1"/>
                  <a:gd fmla="*/ 5 w 6" name="T2"/>
                  <a:gd fmla="*/ 12 h 13" name="T3"/>
                  <a:gd fmla="*/ 6 w 6" name="T4"/>
                  <a:gd fmla="*/ 10 h 13" name="T5"/>
                  <a:gd fmla="*/ 6 w 6" name="T6"/>
                  <a:gd fmla="*/ 3 h 13" name="T7"/>
                  <a:gd fmla="*/ 3 w 6" name="T8"/>
                  <a:gd fmla="*/ 0 h 13" name="T9"/>
                  <a:gd fmla="*/ 0 w 6" name="T10"/>
                  <a:gd fmla="*/ 2 h 13" name="T11"/>
                  <a:gd fmla="*/ 0 w 6" name="T12"/>
                  <a:gd fmla="*/ 3 h 13" name="T13"/>
                  <a:gd fmla="*/ 0 w 6" name="T14"/>
                  <a:gd fmla="*/ 10 h 13" name="T15"/>
                  <a:gd fmla="*/ 3 w 6" name="T16"/>
                  <a:gd fmla="*/ 13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6">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5" name="Freeform 15"/>
              <p:cNvSpPr/>
              <p:nvPr/>
            </p:nvSpPr>
            <p:spPr bwMode="auto">
              <a:xfrm>
                <a:off x="1793875" y="5794375"/>
                <a:ext cx="131762" cy="152400"/>
              </a:xfrm>
              <a:custGeom>
                <a:gdLst>
                  <a:gd fmla="*/ 25 w 49" name="T0"/>
                  <a:gd fmla="*/ 0 h 56" name="T1"/>
                  <a:gd fmla="*/ 0 w 49" name="T2"/>
                  <a:gd fmla="*/ 25 h 56" name="T3"/>
                  <a:gd fmla="*/ 12 w 49" name="T4"/>
                  <a:gd fmla="*/ 46 h 56" name="T5"/>
                  <a:gd fmla="*/ 12 w 49" name="T6"/>
                  <a:gd fmla="*/ 56 h 56" name="T7"/>
                  <a:gd fmla="*/ 37 w 49" name="T8"/>
                  <a:gd fmla="*/ 56 h 56" name="T9"/>
                  <a:gd fmla="*/ 37 w 49" name="T10"/>
                  <a:gd fmla="*/ 46 h 56" name="T11"/>
                  <a:gd fmla="*/ 49 w 49" name="T12"/>
                  <a:gd fmla="*/ 25 h 56" name="T13"/>
                  <a:gd fmla="*/ 25 w 49"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49">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6" name="Freeform 16"/>
              <p:cNvSpPr/>
              <p:nvPr/>
            </p:nvSpPr>
            <p:spPr bwMode="auto">
              <a:xfrm>
                <a:off x="1825625" y="5962650"/>
                <a:ext cx="68262" cy="34925"/>
              </a:xfrm>
              <a:custGeom>
                <a:gdLst>
                  <a:gd fmla="*/ 0 w 25" name="T0"/>
                  <a:gd fmla="*/ 6 h 13" name="T1"/>
                  <a:gd fmla="*/ 7 w 25" name="T2"/>
                  <a:gd fmla="*/ 6 h 13" name="T3"/>
                  <a:gd fmla="*/ 6 w 25" name="T4"/>
                  <a:gd fmla="*/ 7 h 13" name="T5"/>
                  <a:gd fmla="*/ 13 w 25" name="T6"/>
                  <a:gd fmla="*/ 13 h 13" name="T7"/>
                  <a:gd fmla="*/ 19 w 25" name="T8"/>
                  <a:gd fmla="*/ 7 h 13" name="T9"/>
                  <a:gd fmla="*/ 19 w 25" name="T10"/>
                  <a:gd fmla="*/ 6 h 13" name="T11"/>
                  <a:gd fmla="*/ 25 w 25" name="T12"/>
                  <a:gd fmla="*/ 6 h 13" name="T13"/>
                  <a:gd fmla="*/ 25 w 25" name="T14"/>
                  <a:gd fmla="*/ 0 h 13" name="T15"/>
                  <a:gd fmla="*/ 0 w 25" name="T16"/>
                  <a:gd fmla="*/ 0 h 13" name="T17"/>
                  <a:gd fmla="*/ 0 w 25" name="T18"/>
                  <a:gd fmla="*/ 6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25">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sp>
          <p:nvSpPr>
            <p:cNvPr id="47" name="Oval 17"/>
            <p:cNvSpPr>
              <a:spLocks noChangeArrowheads="1"/>
            </p:cNvSpPr>
            <p:nvPr/>
          </p:nvSpPr>
          <p:spPr bwMode="auto">
            <a:xfrm>
              <a:off x="1798191" y="4097878"/>
              <a:ext cx="469106" cy="46910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8" name="Freeform 18"/>
            <p:cNvSpPr/>
            <p:nvPr/>
          </p:nvSpPr>
          <p:spPr bwMode="auto">
            <a:xfrm>
              <a:off x="1945828" y="4263375"/>
              <a:ext cx="171450" cy="158353"/>
            </a:xfrm>
            <a:custGeom>
              <a:gdLst>
                <a:gd fmla="*/ 63 w 85" name="T0"/>
                <a:gd fmla="*/ 4 h 78" name="T1"/>
                <a:gd fmla="*/ 35 w 85" name="T2"/>
                <a:gd fmla="*/ 6 h 78" name="T3"/>
                <a:gd fmla="*/ 6 w 85" name="T4"/>
                <a:gd fmla="*/ 11 h 78" name="T5"/>
                <a:gd fmla="*/ 2 w 85" name="T6"/>
                <a:gd fmla="*/ 11 h 78" name="T7"/>
                <a:gd fmla="*/ 1 w 85" name="T8"/>
                <a:gd fmla="*/ 16 h 78" name="T9"/>
                <a:gd fmla="*/ 38 w 85" name="T10"/>
                <a:gd fmla="*/ 76 h 78" name="T11"/>
                <a:gd fmla="*/ 42 w 85" name="T12"/>
                <a:gd fmla="*/ 78 h 78" name="T13"/>
                <a:gd fmla="*/ 43 w 85" name="T14"/>
                <a:gd fmla="*/ 77 h 78" name="T15"/>
                <a:gd fmla="*/ 45 w 85" name="T16"/>
                <a:gd fmla="*/ 72 h 78" name="T17"/>
                <a:gd fmla="*/ 28 w 85" name="T18"/>
                <a:gd fmla="*/ 45 h 78" name="T19"/>
                <a:gd fmla="*/ 57 w 85" name="T20"/>
                <a:gd fmla="*/ 40 h 78" name="T21"/>
                <a:gd fmla="*/ 85 w 85" name="T22"/>
                <a:gd fmla="*/ 39 h 78" name="T23"/>
                <a:gd fmla="*/ 63 w 85" name="T24"/>
                <a:gd fmla="*/ 4 h 7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8" w="85">
                  <a:moveTo>
                    <a:pt x="63" y="4"/>
                  </a:moveTo>
                  <a:cubicBezTo>
                    <a:pt x="63" y="4"/>
                    <a:pt x="49" y="11"/>
                    <a:pt x="35" y="6"/>
                  </a:cubicBezTo>
                  <a:cubicBezTo>
                    <a:pt x="20" y="0"/>
                    <a:pt x="13" y="3"/>
                    <a:pt x="6" y="11"/>
                  </a:cubicBezTo>
                  <a:cubicBezTo>
                    <a:pt x="5" y="10"/>
                    <a:pt x="4" y="10"/>
                    <a:pt x="2" y="11"/>
                  </a:cubicBezTo>
                  <a:cubicBezTo>
                    <a:pt x="1" y="12"/>
                    <a:pt x="0" y="14"/>
                    <a:pt x="1" y="16"/>
                  </a:cubicBezTo>
                  <a:cubicBezTo>
                    <a:pt x="38" y="76"/>
                    <a:pt x="38" y="76"/>
                    <a:pt x="38" y="76"/>
                  </a:cubicBezTo>
                  <a:cubicBezTo>
                    <a:pt x="39" y="77"/>
                    <a:pt x="40" y="78"/>
                    <a:pt x="42" y="78"/>
                  </a:cubicBezTo>
                  <a:cubicBezTo>
                    <a:pt x="42" y="78"/>
                    <a:pt x="43" y="77"/>
                    <a:pt x="43" y="77"/>
                  </a:cubicBezTo>
                  <a:cubicBezTo>
                    <a:pt x="45" y="76"/>
                    <a:pt x="46" y="74"/>
                    <a:pt x="45" y="72"/>
                  </a:cubicBezTo>
                  <a:cubicBezTo>
                    <a:pt x="28" y="45"/>
                    <a:pt x="28" y="45"/>
                    <a:pt x="28" y="45"/>
                  </a:cubicBezTo>
                  <a:cubicBezTo>
                    <a:pt x="35" y="37"/>
                    <a:pt x="41" y="35"/>
                    <a:pt x="57" y="40"/>
                  </a:cubicBezTo>
                  <a:cubicBezTo>
                    <a:pt x="71" y="45"/>
                    <a:pt x="85" y="39"/>
                    <a:pt x="85" y="39"/>
                  </a:cubicBezTo>
                  <a:lnTo>
                    <a:pt x="63" y="4"/>
                  </a:lnTo>
                  <a:close/>
                </a:path>
              </a:pathLst>
            </a:custGeom>
            <a:solidFill>
              <a:srgbClr val="3B4A62"/>
            </a:solidFill>
            <a:ln>
              <a:noFill/>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9" name="Oval 19"/>
            <p:cNvSpPr>
              <a:spLocks noChangeArrowheads="1"/>
            </p:cNvSpPr>
            <p:nvPr/>
          </p:nvSpPr>
          <p:spPr bwMode="auto">
            <a:xfrm>
              <a:off x="2649487" y="4097878"/>
              <a:ext cx="470297" cy="46910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0" name="Freeform 20"/>
            <p:cNvSpPr/>
            <p:nvPr/>
          </p:nvSpPr>
          <p:spPr bwMode="auto">
            <a:xfrm>
              <a:off x="2785218" y="4237181"/>
              <a:ext cx="200025" cy="182165"/>
            </a:xfrm>
            <a:custGeom>
              <a:gdLst>
                <a:gd fmla="*/ 82 w 168" name="T0"/>
                <a:gd fmla="*/ 0 h 153" name="T1"/>
                <a:gd fmla="*/ 106 w 168" name="T2"/>
                <a:gd fmla="*/ 59 h 153" name="T3"/>
                <a:gd fmla="*/ 168 w 168" name="T4"/>
                <a:gd fmla="*/ 59 h 153" name="T5"/>
                <a:gd fmla="*/ 114 w 168" name="T6"/>
                <a:gd fmla="*/ 95 h 153" name="T7"/>
                <a:gd fmla="*/ 136 w 168" name="T8"/>
                <a:gd fmla="*/ 153 h 153" name="T9"/>
                <a:gd fmla="*/ 82 w 168" name="T10"/>
                <a:gd fmla="*/ 119 h 153" name="T11"/>
                <a:gd fmla="*/ 33 w 168" name="T12"/>
                <a:gd fmla="*/ 153 h 153" name="T13"/>
                <a:gd fmla="*/ 49 w 168" name="T14"/>
                <a:gd fmla="*/ 95 h 153" name="T15"/>
                <a:gd fmla="*/ 0 w 168" name="T16"/>
                <a:gd fmla="*/ 59 h 153" name="T17"/>
                <a:gd fmla="*/ 63 w 168" name="T18"/>
                <a:gd fmla="*/ 59 h 153" name="T19"/>
                <a:gd fmla="*/ 82 w 168" name="T20"/>
                <a:gd fmla="*/ 0 h 1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3" w="168">
                  <a:moveTo>
                    <a:pt x="82" y="0"/>
                  </a:moveTo>
                  <a:lnTo>
                    <a:pt x="106" y="59"/>
                  </a:lnTo>
                  <a:lnTo>
                    <a:pt x="168" y="59"/>
                  </a:lnTo>
                  <a:lnTo>
                    <a:pt x="114" y="95"/>
                  </a:lnTo>
                  <a:lnTo>
                    <a:pt x="136" y="153"/>
                  </a:lnTo>
                  <a:lnTo>
                    <a:pt x="82" y="119"/>
                  </a:lnTo>
                  <a:lnTo>
                    <a:pt x="33" y="153"/>
                  </a:lnTo>
                  <a:lnTo>
                    <a:pt x="49" y="95"/>
                  </a:lnTo>
                  <a:lnTo>
                    <a:pt x="0" y="59"/>
                  </a:lnTo>
                  <a:lnTo>
                    <a:pt x="63" y="59"/>
                  </a:lnTo>
                  <a:lnTo>
                    <a:pt x="82" y="0"/>
                  </a:lnTo>
                  <a:close/>
                </a:path>
              </a:pathLst>
            </a:custGeom>
            <a:solidFill>
              <a:srgbClr val="3B4A62"/>
            </a:solidFill>
            <a:ln>
              <a:noFill/>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1" name="Oval 21"/>
            <p:cNvSpPr>
              <a:spLocks noChangeArrowheads="1"/>
            </p:cNvSpPr>
            <p:nvPr/>
          </p:nvSpPr>
          <p:spPr bwMode="auto">
            <a:xfrm>
              <a:off x="3501975" y="4097878"/>
              <a:ext cx="469106" cy="46910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52" name="组合 51"/>
            <p:cNvGrpSpPr/>
            <p:nvPr/>
          </p:nvGrpSpPr>
          <p:grpSpPr>
            <a:xfrm>
              <a:off x="3649612" y="4219321"/>
              <a:ext cx="173831" cy="173831"/>
              <a:chOff x="5153025" y="5711825"/>
              <a:chExt cx="231775" cy="231775"/>
            </a:xfrm>
            <a:solidFill>
              <a:srgbClr val="3B4A62"/>
            </a:solidFill>
            <a:effectLst/>
          </p:grpSpPr>
          <p:sp>
            <p:nvSpPr>
              <p:cNvPr id="53" name="Freeform 22"/>
              <p:cNvSpPr>
                <a:spLocks noEditPoints="1"/>
              </p:cNvSpPr>
              <p:nvPr/>
            </p:nvSpPr>
            <p:spPr bwMode="auto">
              <a:xfrm>
                <a:off x="5214938" y="5711825"/>
                <a:ext cx="169862" cy="169862"/>
              </a:xfrm>
              <a:custGeom>
                <a:gdLst>
                  <a:gd fmla="*/ 44 w 63" name="T0"/>
                  <a:gd fmla="*/ 7 h 63" name="T1"/>
                  <a:gd fmla="*/ 26 w 63" name="T2"/>
                  <a:gd fmla="*/ 18 h 63" name="T3"/>
                  <a:gd fmla="*/ 2 w 63" name="T4"/>
                  <a:gd fmla="*/ 41 h 63" name="T5"/>
                  <a:gd fmla="*/ 2 w 63" name="T6"/>
                  <a:gd fmla="*/ 49 h 63" name="T7"/>
                  <a:gd fmla="*/ 14 w 63" name="T8"/>
                  <a:gd fmla="*/ 61 h 63" name="T9"/>
                  <a:gd fmla="*/ 22 w 63" name="T10"/>
                  <a:gd fmla="*/ 61 h 63" name="T11"/>
                  <a:gd fmla="*/ 45 w 63" name="T12"/>
                  <a:gd fmla="*/ 37 h 63" name="T13"/>
                  <a:gd fmla="*/ 56 w 63" name="T14"/>
                  <a:gd fmla="*/ 19 h 63" name="T15"/>
                  <a:gd fmla="*/ 63 w 63" name="T16"/>
                  <a:gd fmla="*/ 0 h 63" name="T17"/>
                  <a:gd fmla="*/ 44 w 63" name="T18"/>
                  <a:gd fmla="*/ 7 h 63" name="T19"/>
                  <a:gd fmla="*/ 43 w 63" name="T20"/>
                  <a:gd fmla="*/ 31 h 63" name="T21"/>
                  <a:gd fmla="*/ 32 w 63" name="T22"/>
                  <a:gd fmla="*/ 31 h 63" name="T23"/>
                  <a:gd fmla="*/ 32 w 63" name="T24"/>
                  <a:gd fmla="*/ 20 h 63" name="T25"/>
                  <a:gd fmla="*/ 43 w 63" name="T26"/>
                  <a:gd fmla="*/ 20 h 63" name="T27"/>
                  <a:gd fmla="*/ 43 w 63" name="T28"/>
                  <a:gd fmla="*/ 31 h 6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2" w="62">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4" name="Freeform 23"/>
              <p:cNvSpPr/>
              <p:nvPr/>
            </p:nvSpPr>
            <p:spPr bwMode="auto">
              <a:xfrm>
                <a:off x="5153025" y="5778500"/>
                <a:ext cx="77787" cy="69850"/>
              </a:xfrm>
              <a:custGeom>
                <a:gdLst>
                  <a:gd fmla="*/ 10 w 29" name="T0"/>
                  <a:gd fmla="*/ 24 h 26" name="T1"/>
                  <a:gd fmla="*/ 29 w 29" name="T2"/>
                  <a:gd fmla="*/ 5 h 26" name="T3"/>
                  <a:gd fmla="*/ 14 w 29" name="T4"/>
                  <a:gd fmla="*/ 5 h 26" name="T5"/>
                  <a:gd fmla="*/ 2 w 29" name="T6"/>
                  <a:gd fmla="*/ 16 h 26" name="T7"/>
                  <a:gd fmla="*/ 2 w 29" name="T8"/>
                  <a:gd fmla="*/ 24 h 26" name="T9"/>
                  <a:gd fmla="*/ 10 w 29" name="T10"/>
                  <a:gd fmla="*/ 24 h 26" name="T11"/>
                </a:gdLst>
                <a:cxnLst>
                  <a:cxn ang="0">
                    <a:pos x="T0" y="T1"/>
                  </a:cxn>
                  <a:cxn ang="0">
                    <a:pos x="T2" y="T3"/>
                  </a:cxn>
                  <a:cxn ang="0">
                    <a:pos x="T4" y="T5"/>
                  </a:cxn>
                  <a:cxn ang="0">
                    <a:pos x="T6" y="T7"/>
                  </a:cxn>
                  <a:cxn ang="0">
                    <a:pos x="T8" y="T9"/>
                  </a:cxn>
                  <a:cxn ang="0">
                    <a:pos x="T10" y="T11"/>
                  </a:cxn>
                </a:cxnLst>
                <a:rect b="b" l="0" r="r" t="0"/>
                <a:pathLst>
                  <a:path h="26" w="28">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5" name="Freeform 24"/>
              <p:cNvSpPr/>
              <p:nvPr/>
            </p:nvSpPr>
            <p:spPr bwMode="auto">
              <a:xfrm>
                <a:off x="5246688" y="5865813"/>
                <a:ext cx="71437" cy="77787"/>
              </a:xfrm>
              <a:custGeom>
                <a:gdLst>
                  <a:gd fmla="*/ 2 w 26" name="T0"/>
                  <a:gd fmla="*/ 19 h 29" name="T1"/>
                  <a:gd fmla="*/ 2 w 26" name="T2"/>
                  <a:gd fmla="*/ 27 h 29" name="T3"/>
                  <a:gd fmla="*/ 10 w 26" name="T4"/>
                  <a:gd fmla="*/ 27 h 29" name="T5"/>
                  <a:gd fmla="*/ 22 w 26" name="T6"/>
                  <a:gd fmla="*/ 15 h 29" name="T7"/>
                  <a:gd fmla="*/ 22 w 26" name="T8"/>
                  <a:gd fmla="*/ 0 h 29" name="T9"/>
                  <a:gd fmla="*/ 2 w 26" name="T10"/>
                  <a:gd fmla="*/ 19 h 29" name="T11"/>
                </a:gdLst>
                <a:cxnLst>
                  <a:cxn ang="0">
                    <a:pos x="T0" y="T1"/>
                  </a:cxn>
                  <a:cxn ang="0">
                    <a:pos x="T2" y="T3"/>
                  </a:cxn>
                  <a:cxn ang="0">
                    <a:pos x="T4" y="T5"/>
                  </a:cxn>
                  <a:cxn ang="0">
                    <a:pos x="T6" y="T7"/>
                  </a:cxn>
                  <a:cxn ang="0">
                    <a:pos x="T8" y="T9"/>
                  </a:cxn>
                  <a:cxn ang="0">
                    <a:pos x="T10" y="T11"/>
                  </a:cxn>
                </a:cxnLst>
                <a:rect b="b" l="0" r="r" t="0"/>
                <a:pathLst>
                  <a:path h="28" w="26">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6" name="Freeform 25"/>
              <p:cNvSpPr/>
              <p:nvPr/>
            </p:nvSpPr>
            <p:spPr bwMode="auto">
              <a:xfrm>
                <a:off x="5214938" y="5843588"/>
                <a:ext cx="38100" cy="38100"/>
              </a:xfrm>
              <a:custGeom>
                <a:gdLst>
                  <a:gd fmla="*/ 1 w 14" name="T0"/>
                  <a:gd fmla="*/ 2 h 14" name="T1"/>
                  <a:gd fmla="*/ 1 w 14" name="T2"/>
                  <a:gd fmla="*/ 6 h 14" name="T3"/>
                  <a:gd fmla="*/ 9 w 14" name="T4"/>
                  <a:gd fmla="*/ 13 h 14" name="T5"/>
                  <a:gd fmla="*/ 12 w 14" name="T6"/>
                  <a:gd fmla="*/ 13 h 14" name="T7"/>
                  <a:gd fmla="*/ 14 w 14" name="T8"/>
                  <a:gd fmla="*/ 11 h 14" name="T9"/>
                  <a:gd fmla="*/ 3 w 14" name="T10"/>
                  <a:gd fmla="*/ 0 h 14" name="T11"/>
                  <a:gd fmla="*/ 1 w 14" name="T12"/>
                  <a:gd fmla="*/ 2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7" name="Freeform 26"/>
              <p:cNvSpPr/>
              <p:nvPr/>
            </p:nvSpPr>
            <p:spPr bwMode="auto">
              <a:xfrm>
                <a:off x="5160963" y="5865813"/>
                <a:ext cx="76200" cy="74612"/>
              </a:xfrm>
              <a:custGeom>
                <a:gdLst>
                  <a:gd fmla="*/ 0 w 28" name="T0"/>
                  <a:gd fmla="*/ 28 h 28" name="T1"/>
                  <a:gd fmla="*/ 22 w 28" name="T2"/>
                  <a:gd fmla="*/ 6 h 28" name="T3"/>
                  <a:gd fmla="*/ 0 w 28" name="T4"/>
                  <a:gd fmla="*/ 28 h 28" name="T5"/>
                </a:gdLst>
                <a:cxnLst>
                  <a:cxn ang="0">
                    <a:pos x="T0" y="T1"/>
                  </a:cxn>
                  <a:cxn ang="0">
                    <a:pos x="T2" y="T3"/>
                  </a:cxn>
                  <a:cxn ang="0">
                    <a:pos x="T4" y="T5"/>
                  </a:cxn>
                </a:cxnLst>
                <a:rect b="b" l="0" r="r" t="0"/>
                <a:pathLst>
                  <a:path h="28" w="28">
                    <a:moveTo>
                      <a:pt x="0" y="28"/>
                    </a:moveTo>
                    <a:cubicBezTo>
                      <a:pt x="11" y="22"/>
                      <a:pt x="28" y="11"/>
                      <a:pt x="22" y="6"/>
                    </a:cubicBezTo>
                    <a:cubicBezTo>
                      <a:pt x="17" y="0"/>
                      <a:pt x="6" y="17"/>
                      <a:pt x="0"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id="58" name="组合 57"/>
            <p:cNvGrpSpPr/>
            <p:nvPr/>
          </p:nvGrpSpPr>
          <p:grpSpPr>
            <a:xfrm>
              <a:off x="856405" y="1910699"/>
              <a:ext cx="653654" cy="773906"/>
              <a:chOff x="1428750" y="2633663"/>
              <a:chExt cx="871538" cy="1031874"/>
            </a:xfrm>
            <a:gradFill>
              <a:gsLst>
                <a:gs pos="11000">
                  <a:srgbClr val="2B3649"/>
                </a:gs>
                <a:gs pos="100000">
                  <a:srgbClr val="3B4A62"/>
                </a:gs>
              </a:gsLst>
              <a:lin ang="2700000" scaled="0"/>
            </a:gradFill>
            <a:effectLst/>
          </p:grpSpPr>
          <p:sp>
            <p:nvSpPr>
              <p:cNvPr id="59" name="Freeform 27"/>
              <p:cNvSpPr/>
              <p:nvPr/>
            </p:nvSpPr>
            <p:spPr bwMode="auto">
              <a:xfrm>
                <a:off x="1895475" y="2633663"/>
                <a:ext cx="280987" cy="279400"/>
              </a:xfrm>
              <a:custGeom>
                <a:gdLst>
                  <a:gd fmla="*/ 99 w 104" name="T0"/>
                  <a:gd fmla="*/ 44 h 104" name="T1"/>
                  <a:gd fmla="*/ 60 w 104" name="T2"/>
                  <a:gd fmla="*/ 100 h 104" name="T3"/>
                  <a:gd fmla="*/ 4 w 104" name="T4"/>
                  <a:gd fmla="*/ 60 h 104" name="T5"/>
                  <a:gd fmla="*/ 44 w 104" name="T6"/>
                  <a:gd fmla="*/ 4 h 104" name="T7"/>
                  <a:gd fmla="*/ 99 w 104" name="T8"/>
                  <a:gd fmla="*/ 44 h 104" name="T9"/>
                </a:gdLst>
                <a:cxnLst>
                  <a:cxn ang="0">
                    <a:pos x="T0" y="T1"/>
                  </a:cxn>
                  <a:cxn ang="0">
                    <a:pos x="T2" y="T3"/>
                  </a:cxn>
                  <a:cxn ang="0">
                    <a:pos x="T4" y="T5"/>
                  </a:cxn>
                  <a:cxn ang="0">
                    <a:pos x="T6" y="T7"/>
                  </a:cxn>
                  <a:cxn ang="0">
                    <a:pos x="T8" y="T9"/>
                  </a:cxn>
                </a:cxnLst>
                <a:rect b="b" l="0" r="r" t="0"/>
                <a:pathLst>
                  <a:path h="104" w="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grpFill/>
              <a:ln w="2857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0" name="Freeform 28"/>
              <p:cNvSpPr/>
              <p:nvPr/>
            </p:nvSpPr>
            <p:spPr bwMode="auto">
              <a:xfrm>
                <a:off x="1966913" y="2965450"/>
                <a:ext cx="333375" cy="231775"/>
              </a:xfrm>
              <a:custGeom>
                <a:gdLst>
                  <a:gd fmla="*/ 97 w 124" name="T0"/>
                  <a:gd fmla="*/ 28 h 86" name="T1"/>
                  <a:gd fmla="*/ 35 w 124" name="T2"/>
                  <a:gd fmla="*/ 38 h 86" name="T3"/>
                  <a:gd fmla="*/ 14 w 124" name="T4"/>
                  <a:gd fmla="*/ 0 h 86" name="T5"/>
                  <a:gd fmla="*/ 12 w 124" name="T6"/>
                  <a:gd fmla="*/ 44 h 86" name="T7"/>
                  <a:gd fmla="*/ 0 w 124" name="T8"/>
                  <a:gd fmla="*/ 67 h 86" name="T9"/>
                  <a:gd fmla="*/ 4 w 124" name="T10"/>
                  <a:gd fmla="*/ 74 h 86" name="T11"/>
                  <a:gd fmla="*/ 28 w 124" name="T12"/>
                  <a:gd fmla="*/ 85 h 86" name="T13"/>
                  <a:gd fmla="*/ 104 w 124" name="T14"/>
                  <a:gd fmla="*/ 71 h 86" name="T15"/>
                  <a:gd fmla="*/ 122 w 124" name="T16"/>
                  <a:gd fmla="*/ 46 h 86" name="T17"/>
                  <a:gd fmla="*/ 97 w 124" name="T18"/>
                  <a:gd fmla="*/ 28 h 8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6" w="124">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grpFill/>
              <a:ln w="2857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1" name="Freeform 29"/>
              <p:cNvSpPr/>
              <p:nvPr/>
            </p:nvSpPr>
            <p:spPr bwMode="auto">
              <a:xfrm>
                <a:off x="1428750" y="2835275"/>
                <a:ext cx="592137" cy="736600"/>
              </a:xfrm>
              <a:custGeom>
                <a:gdLst>
                  <a:gd fmla="*/ 203 w 219" name="T0"/>
                  <a:gd fmla="*/ 169 h 273" name="T1"/>
                  <a:gd fmla="*/ 176 w 219" name="T2"/>
                  <a:gd fmla="*/ 159 h 273" name="T3"/>
                  <a:gd fmla="*/ 165 w 219" name="T4"/>
                  <a:gd fmla="*/ 155 h 273" name="T5"/>
                  <a:gd fmla="*/ 203 w 219" name="T6"/>
                  <a:gd fmla="*/ 81 h 273" name="T7"/>
                  <a:gd fmla="*/ 187 w 219" name="T8"/>
                  <a:gd fmla="*/ 28 h 273" name="T9"/>
                  <a:gd fmla="*/ 182 w 219" name="T10"/>
                  <a:gd fmla="*/ 26 h 273" name="T11"/>
                  <a:gd fmla="*/ 177 w 219" name="T12"/>
                  <a:gd fmla="*/ 24 h 273" name="T13"/>
                  <a:gd fmla="*/ 109 w 219" name="T14"/>
                  <a:gd fmla="*/ 2 h 273" name="T15"/>
                  <a:gd fmla="*/ 91 w 219" name="T16"/>
                  <a:gd fmla="*/ 4 h 273" name="T17"/>
                  <a:gd fmla="*/ 14 w 219" name="T18"/>
                  <a:gd fmla="*/ 51 h 273" name="T19"/>
                  <a:gd fmla="*/ 6 w 219" name="T20"/>
                  <a:gd fmla="*/ 81 h 273" name="T21"/>
                  <a:gd fmla="*/ 29 w 219" name="T22"/>
                  <a:gd fmla="*/ 92 h 273" name="T23"/>
                  <a:gd fmla="*/ 36 w 219" name="T24"/>
                  <a:gd fmla="*/ 89 h 273" name="T25"/>
                  <a:gd fmla="*/ 105 w 219" name="T26"/>
                  <a:gd fmla="*/ 48 h 273" name="T27"/>
                  <a:gd fmla="*/ 128 w 219" name="T28"/>
                  <a:gd fmla="*/ 55 h 273" name="T29"/>
                  <a:gd fmla="*/ 92 w 219" name="T30"/>
                  <a:gd fmla="*/ 127 h 273" name="T31"/>
                  <a:gd fmla="*/ 107 w 219" name="T32"/>
                  <a:gd fmla="*/ 180 h 273" name="T33"/>
                  <a:gd fmla="*/ 110 w 219" name="T34"/>
                  <a:gd fmla="*/ 181 h 273" name="T35"/>
                  <a:gd fmla="*/ 109 w 219" name="T36"/>
                  <a:gd fmla="*/ 181 h 273" name="T37"/>
                  <a:gd fmla="*/ 141 w 219" name="T38"/>
                  <a:gd fmla="*/ 194 h 273" name="T39"/>
                  <a:gd fmla="*/ 154 w 219" name="T40"/>
                  <a:gd fmla="*/ 198 h 273" name="T41"/>
                  <a:gd fmla="*/ 115 w 219" name="T42"/>
                  <a:gd fmla="*/ 234 h 273" name="T43"/>
                  <a:gd fmla="*/ 114 w 219" name="T44"/>
                  <a:gd fmla="*/ 265 h 273" name="T45"/>
                  <a:gd fmla="*/ 134 w 219" name="T46"/>
                  <a:gd fmla="*/ 272 h 273" name="T47"/>
                  <a:gd fmla="*/ 146 w 219" name="T48"/>
                  <a:gd fmla="*/ 266 h 273" name="T49"/>
                  <a:gd fmla="*/ 210 w 219" name="T50"/>
                  <a:gd fmla="*/ 206 h 273" name="T51"/>
                  <a:gd fmla="*/ 217 w 219" name="T52"/>
                  <a:gd fmla="*/ 185 h 273" name="T53"/>
                  <a:gd fmla="*/ 203 w 219" name="T54"/>
                  <a:gd fmla="*/ 169 h 27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73" w="219">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10" y="181"/>
                      <a:pt x="110"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grpFill/>
              <a:ln w="2857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2" name="Freeform 30"/>
              <p:cNvSpPr/>
              <p:nvPr/>
            </p:nvSpPr>
            <p:spPr bwMode="auto">
              <a:xfrm>
                <a:off x="1428750" y="3289300"/>
                <a:ext cx="315912" cy="376237"/>
              </a:xfrm>
              <a:custGeom>
                <a:gdLst>
                  <a:gd fmla="*/ 82 w 117" name="T0"/>
                  <a:gd fmla="*/ 0 h 140" name="T1"/>
                  <a:gd fmla="*/ 7 w 117" name="T2"/>
                  <a:gd fmla="*/ 105 h 140" name="T3"/>
                  <a:gd fmla="*/ 12 w 117" name="T4"/>
                  <a:gd fmla="*/ 135 h 140" name="T5"/>
                  <a:gd fmla="*/ 29 w 117" name="T6"/>
                  <a:gd fmla="*/ 139 h 140" name="T7"/>
                  <a:gd fmla="*/ 43 w 117" name="T8"/>
                  <a:gd fmla="*/ 130 h 140" name="T9"/>
                  <a:gd fmla="*/ 117 w 117" name="T10"/>
                  <a:gd fmla="*/ 26 h 140" name="T11"/>
                  <a:gd fmla="*/ 102 w 117" name="T12"/>
                  <a:gd fmla="*/ 21 h 140" name="T13"/>
                  <a:gd fmla="*/ 82 w 117" name="T14"/>
                  <a:gd fmla="*/ 0 h 1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0" w="117">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grpFill/>
              <a:ln w="2857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sp>
          <p:nvSpPr>
            <p:cNvPr id="63" name="矩形 62"/>
            <p:cNvSpPr/>
            <p:nvPr/>
          </p:nvSpPr>
          <p:spPr>
            <a:xfrm rot="16200000">
              <a:off x="767919" y="3179244"/>
              <a:ext cx="1017156" cy="477209"/>
            </a:xfrm>
            <a:prstGeom prst="rect">
              <a:avLst/>
            </a:prstGeom>
            <a:effectLst/>
          </p:spPr>
          <p:txBody>
            <a:bodyPr wrap="square">
              <a:spAutoFit/>
            </a:bodyPr>
            <a:lstStyle/>
            <a:p>
              <a:r>
                <a:rPr altLang="zh-CN" b="1" lang="en-US" sz="1050">
                  <a:solidFill>
                    <a:prstClr val="white"/>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sp>
          <p:nvSpPr>
            <p:cNvPr id="64" name="矩形 63"/>
            <p:cNvSpPr/>
            <p:nvPr/>
          </p:nvSpPr>
          <p:spPr>
            <a:xfrm rot="16200000">
              <a:off x="1624849" y="2852010"/>
              <a:ext cx="1017156" cy="477209"/>
            </a:xfrm>
            <a:prstGeom prst="rect">
              <a:avLst/>
            </a:prstGeom>
            <a:effectLst/>
          </p:spPr>
          <p:txBody>
            <a:bodyPr wrap="square">
              <a:spAutoFit/>
            </a:bodyPr>
            <a:lstStyle/>
            <a:p>
              <a:r>
                <a:rPr altLang="zh-CN" b="1" lang="en-US" sz="1050">
                  <a:solidFill>
                    <a:prstClr val="white"/>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sp>
          <p:nvSpPr>
            <p:cNvPr id="65" name="矩形 64"/>
            <p:cNvSpPr/>
            <p:nvPr/>
          </p:nvSpPr>
          <p:spPr>
            <a:xfrm rot="16200000">
              <a:off x="2504359" y="2391779"/>
              <a:ext cx="1017156" cy="477209"/>
            </a:xfrm>
            <a:prstGeom prst="rect">
              <a:avLst/>
            </a:prstGeom>
            <a:effectLst/>
          </p:spPr>
          <p:txBody>
            <a:bodyPr wrap="square">
              <a:spAutoFit/>
            </a:bodyPr>
            <a:lstStyle/>
            <a:p>
              <a:r>
                <a:rPr altLang="zh-CN" b="1" lang="en-US" sz="1050">
                  <a:solidFill>
                    <a:prstClr val="white"/>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sp>
          <p:nvSpPr>
            <p:cNvPr id="66" name="矩形 65"/>
            <p:cNvSpPr/>
            <p:nvPr/>
          </p:nvSpPr>
          <p:spPr>
            <a:xfrm rot="16200000">
              <a:off x="3337810" y="2044669"/>
              <a:ext cx="1017156" cy="477209"/>
            </a:xfrm>
            <a:prstGeom prst="rect">
              <a:avLst/>
            </a:prstGeom>
            <a:effectLst/>
          </p:spPr>
          <p:txBody>
            <a:bodyPr wrap="square">
              <a:spAutoFit/>
            </a:bodyPr>
            <a:lstStyle/>
            <a:p>
              <a:r>
                <a:rPr altLang="zh-CN" b="1" lang="en-US" sz="1050">
                  <a:solidFill>
                    <a:prstClr val="white"/>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sp>
        <p:nvSpPr>
          <p:cNvPr id="67" name="矩形 66"/>
          <p:cNvSpPr/>
          <p:nvPr/>
        </p:nvSpPr>
        <p:spPr>
          <a:xfrm>
            <a:off x="4700068" y="3086263"/>
            <a:ext cx="672857" cy="320040"/>
          </a:xfrm>
          <a:prstGeom prst="rect">
            <a:avLst/>
          </a:prstGeom>
          <a:effectLst/>
        </p:spPr>
        <p:txBody>
          <a:bodyPr wrap="square">
            <a:spAutoFit/>
          </a:bodyPr>
          <a:lstStyle/>
          <a:p>
            <a:pPr algn="ctr"/>
            <a:r>
              <a:rPr altLang="zh-CN" b="1" lang="en-US" sz="1500">
                <a:solidFill>
                  <a:srgbClr val="2B3649"/>
                </a:solidFill>
                <a:latin charset="-127" panose="020b0600000101010101" pitchFamily="34" typeface="Dotum"/>
                <a:ea charset="-127" panose="020b0600000101010101" pitchFamily="34" typeface="Dotum"/>
              </a:rPr>
              <a:t>03%</a:t>
            </a:r>
          </a:p>
        </p:txBody>
      </p:sp>
      <p:sp>
        <p:nvSpPr>
          <p:cNvPr id="68" name="矩形 67"/>
          <p:cNvSpPr/>
          <p:nvPr/>
        </p:nvSpPr>
        <p:spPr>
          <a:xfrm>
            <a:off x="4708731" y="1212511"/>
            <a:ext cx="672857" cy="320040"/>
          </a:xfrm>
          <a:prstGeom prst="rect">
            <a:avLst/>
          </a:prstGeom>
          <a:effectLst/>
        </p:spPr>
        <p:txBody>
          <a:bodyPr wrap="square">
            <a:spAutoFit/>
          </a:bodyPr>
          <a:lstStyle/>
          <a:p>
            <a:pPr algn="ctr"/>
            <a:r>
              <a:rPr altLang="zh-CN" b="1" lang="en-US" sz="1500">
                <a:solidFill>
                  <a:srgbClr val="2B3649"/>
                </a:solidFill>
                <a:latin charset="-127" panose="020b0600000101010101" pitchFamily="34" typeface="Dotum"/>
                <a:ea charset="-127" panose="020b0600000101010101" pitchFamily="34" typeface="Dotum"/>
              </a:rPr>
              <a:t>01%</a:t>
            </a:r>
          </a:p>
        </p:txBody>
      </p:sp>
      <p:sp>
        <p:nvSpPr>
          <p:cNvPr id="69" name="矩形 68"/>
          <p:cNvSpPr/>
          <p:nvPr/>
        </p:nvSpPr>
        <p:spPr>
          <a:xfrm>
            <a:off x="4729159" y="2141000"/>
            <a:ext cx="672857" cy="320040"/>
          </a:xfrm>
          <a:prstGeom prst="rect">
            <a:avLst/>
          </a:prstGeom>
          <a:effectLst/>
        </p:spPr>
        <p:txBody>
          <a:bodyPr wrap="square">
            <a:spAutoFit/>
          </a:bodyPr>
          <a:lstStyle/>
          <a:p>
            <a:pPr algn="ctr"/>
            <a:r>
              <a:rPr altLang="zh-CN" b="1" lang="en-US" sz="1500">
                <a:solidFill>
                  <a:srgbClr val="2B3649"/>
                </a:solidFill>
                <a:latin charset="-127" panose="020b0600000101010101" pitchFamily="34" typeface="Dotum"/>
                <a:ea charset="-127" panose="020b0600000101010101" pitchFamily="34" typeface="Dotum"/>
              </a:rPr>
              <a:t>02%</a:t>
            </a:r>
          </a:p>
        </p:txBody>
      </p:sp>
      <p:sp>
        <p:nvSpPr>
          <p:cNvPr id="70" name="矩形 69"/>
          <p:cNvSpPr/>
          <p:nvPr/>
        </p:nvSpPr>
        <p:spPr>
          <a:xfrm>
            <a:off x="4737947" y="4043898"/>
            <a:ext cx="672857" cy="320040"/>
          </a:xfrm>
          <a:prstGeom prst="rect">
            <a:avLst/>
          </a:prstGeom>
          <a:effectLst/>
        </p:spPr>
        <p:txBody>
          <a:bodyPr wrap="square">
            <a:spAutoFit/>
          </a:bodyPr>
          <a:lstStyle/>
          <a:p>
            <a:pPr algn="ctr"/>
            <a:r>
              <a:rPr altLang="zh-CN" b="1" lang="en-US" sz="1500">
                <a:solidFill>
                  <a:srgbClr val="2B3649"/>
                </a:solidFill>
                <a:latin charset="-127" panose="020b0600000101010101" pitchFamily="34" typeface="Dotum"/>
                <a:ea charset="-127" panose="020b0600000101010101" pitchFamily="34" typeface="Dotum"/>
              </a:rPr>
              <a:t>04%</a:t>
            </a:r>
          </a:p>
        </p:txBody>
      </p:sp>
      <p:grpSp>
        <p:nvGrpSpPr>
          <p:cNvPr id="71" name="组合 70"/>
          <p:cNvGrpSpPr/>
          <p:nvPr/>
        </p:nvGrpSpPr>
        <p:grpSpPr>
          <a:xfrm>
            <a:off x="588194" y="556347"/>
            <a:ext cx="1486542" cy="521708"/>
            <a:chOff x="349800" y="270568"/>
            <a:chExt cx="1486542" cy="521708"/>
          </a:xfrm>
        </p:grpSpPr>
        <p:sp>
          <p:nvSpPr>
            <p:cNvPr id="72"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市场分析</a:t>
              </a:r>
            </a:p>
          </p:txBody>
        </p:sp>
        <p:sp>
          <p:nvSpPr>
            <p:cNvPr id="73"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74" name="文本框 73"/>
          <p:cNvSpPr txBox="1"/>
          <p:nvPr/>
        </p:nvSpPr>
        <p:spPr>
          <a:xfrm>
            <a:off x="5553340" y="1013994"/>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75" name="文本框 74"/>
          <p:cNvSpPr txBox="1"/>
          <p:nvPr/>
        </p:nvSpPr>
        <p:spPr>
          <a:xfrm>
            <a:off x="5553340" y="1951710"/>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76" name="文本框 75"/>
          <p:cNvSpPr txBox="1"/>
          <p:nvPr/>
        </p:nvSpPr>
        <p:spPr>
          <a:xfrm>
            <a:off x="5553340" y="2889426"/>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77" name="文本框 76"/>
          <p:cNvSpPr txBox="1"/>
          <p:nvPr/>
        </p:nvSpPr>
        <p:spPr>
          <a:xfrm>
            <a:off x="5553340" y="3827142"/>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Tree>
    <p:extLst>
      <p:ext uri="{BB962C8B-B14F-4D97-AF65-F5344CB8AC3E}">
        <p14:creationId val="213272415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2">
                                  <p:stCondLst>
                                    <p:cond delay="300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fill="hold" id="11"/>
                                        <p:tgtEl>
                                          <p:spTgt spid="30"/>
                                        </p:tgtEl>
                                        <p:attrNameLst>
                                          <p:attrName>ppt_x</p:attrName>
                                        </p:attrNameLst>
                                      </p:cBhvr>
                                      <p:tavLst>
                                        <p:tav tm="0">
                                          <p:val>
                                            <p:strVal val="1+#ppt_w/2"/>
                                          </p:val>
                                        </p:tav>
                                        <p:tav tm="100000">
                                          <p:val>
                                            <p:strVal val="#ppt_x"/>
                                          </p:val>
                                        </p:tav>
                                      </p:tavLst>
                                    </p:anim>
                                    <p:anim calcmode="lin" valueType="num">
                                      <p:cBhvr additive="base">
                                        <p:cTn dur="500" fill="hold" id="12"/>
                                        <p:tgtEl>
                                          <p:spTgt spid="3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3000"/>
                                  </p:stCondLst>
                                  <p:childTnLst>
                                    <p:set>
                                      <p:cBhvr>
                                        <p:cTn dur="1" fill="hold" id="14">
                                          <p:stCondLst>
                                            <p:cond delay="0"/>
                                          </p:stCondLst>
                                        </p:cTn>
                                        <p:tgtEl>
                                          <p:spTgt spid="31"/>
                                        </p:tgtEl>
                                        <p:attrNameLst>
                                          <p:attrName>style.visibility</p:attrName>
                                        </p:attrNameLst>
                                      </p:cBhvr>
                                      <p:to>
                                        <p:strVal val="visible"/>
                                      </p:to>
                                    </p:set>
                                    <p:anim calcmode="lin" valueType="num">
                                      <p:cBhvr additive="base">
                                        <p:cTn dur="500" fill="hold" id="15"/>
                                        <p:tgtEl>
                                          <p:spTgt spid="31"/>
                                        </p:tgtEl>
                                        <p:attrNameLst>
                                          <p:attrName>ppt_x</p:attrName>
                                        </p:attrNameLst>
                                      </p:cBhvr>
                                      <p:tavLst>
                                        <p:tav tm="0">
                                          <p:val>
                                            <p:strVal val="1+#ppt_w/2"/>
                                          </p:val>
                                        </p:tav>
                                        <p:tav tm="100000">
                                          <p:val>
                                            <p:strVal val="#ppt_x"/>
                                          </p:val>
                                        </p:tav>
                                      </p:tavLst>
                                    </p:anim>
                                    <p:anim calcmode="lin" valueType="num">
                                      <p:cBhvr additive="base">
                                        <p:cTn dur="500" fill="hold" id="16"/>
                                        <p:tgtEl>
                                          <p:spTgt spid="31"/>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3000"/>
                                  </p:stCondLst>
                                  <p:childTnLst>
                                    <p:set>
                                      <p:cBhvr>
                                        <p:cTn dur="1" fill="hold" id="18">
                                          <p:stCondLst>
                                            <p:cond delay="0"/>
                                          </p:stCondLst>
                                        </p:cTn>
                                        <p:tgtEl>
                                          <p:spTgt spid="32"/>
                                        </p:tgtEl>
                                        <p:attrNameLst>
                                          <p:attrName>style.visibility</p:attrName>
                                        </p:attrNameLst>
                                      </p:cBhvr>
                                      <p:to>
                                        <p:strVal val="visible"/>
                                      </p:to>
                                    </p:set>
                                    <p:anim calcmode="lin" valueType="num">
                                      <p:cBhvr additive="base">
                                        <p:cTn dur="500" fill="hold" id="19"/>
                                        <p:tgtEl>
                                          <p:spTgt spid="32"/>
                                        </p:tgtEl>
                                        <p:attrNameLst>
                                          <p:attrName>ppt_x</p:attrName>
                                        </p:attrNameLst>
                                      </p:cBhvr>
                                      <p:tavLst>
                                        <p:tav tm="0">
                                          <p:val>
                                            <p:strVal val="1+#ppt_w/2"/>
                                          </p:val>
                                        </p:tav>
                                        <p:tav tm="100000">
                                          <p:val>
                                            <p:strVal val="#ppt_x"/>
                                          </p:val>
                                        </p:tav>
                                      </p:tavLst>
                                    </p:anim>
                                    <p:anim calcmode="lin" valueType="num">
                                      <p:cBhvr additive="base">
                                        <p:cTn dur="500" fill="hold" id="20"/>
                                        <p:tgtEl>
                                          <p:spTgt spid="32"/>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3000"/>
                                  </p:stCondLst>
                                  <p:childTnLst>
                                    <p:set>
                                      <p:cBhvr>
                                        <p:cTn dur="1" fill="hold" id="22">
                                          <p:stCondLst>
                                            <p:cond delay="0"/>
                                          </p:stCondLst>
                                        </p:cTn>
                                        <p:tgtEl>
                                          <p:spTgt spid="33"/>
                                        </p:tgtEl>
                                        <p:attrNameLst>
                                          <p:attrName>style.visibility</p:attrName>
                                        </p:attrNameLst>
                                      </p:cBhvr>
                                      <p:to>
                                        <p:strVal val="visible"/>
                                      </p:to>
                                    </p:set>
                                    <p:anim calcmode="lin" valueType="num">
                                      <p:cBhvr additive="base">
                                        <p:cTn dur="500" fill="hold" id="23"/>
                                        <p:tgtEl>
                                          <p:spTgt spid="33"/>
                                        </p:tgtEl>
                                        <p:attrNameLst>
                                          <p:attrName>ppt_x</p:attrName>
                                        </p:attrNameLst>
                                      </p:cBhvr>
                                      <p:tavLst>
                                        <p:tav tm="0">
                                          <p:val>
                                            <p:strVal val="1+#ppt_w/2"/>
                                          </p:val>
                                        </p:tav>
                                        <p:tav tm="100000">
                                          <p:val>
                                            <p:strVal val="#ppt_x"/>
                                          </p:val>
                                        </p:tav>
                                      </p:tavLst>
                                    </p:anim>
                                    <p:anim calcmode="lin" valueType="num">
                                      <p:cBhvr additive="base">
                                        <p:cTn dur="500" fill="hold" id="24"/>
                                        <p:tgtEl>
                                          <p:spTgt spid="33"/>
                                        </p:tgtEl>
                                        <p:attrNameLst>
                                          <p:attrName>ppt_y</p:attrName>
                                        </p:attrNameLst>
                                      </p:cBhvr>
                                      <p:tavLst>
                                        <p:tav tm="0">
                                          <p:val>
                                            <p:strVal val="#ppt_y"/>
                                          </p:val>
                                        </p:tav>
                                        <p:tav tm="100000">
                                          <p:val>
                                            <p:strVal val="#ppt_y"/>
                                          </p:val>
                                        </p:tav>
                                      </p:tavLst>
                                    </p:anim>
                                  </p:childTnLst>
                                </p:cTn>
                              </p:par>
                              <p:par>
                                <p:cTn fill="hold" grpId="0" id="25" nodeType="withEffect" presetClass="entr" presetID="53" presetSubtype="0">
                                  <p:stCondLst>
                                    <p:cond delay="3500"/>
                                  </p:stCondLst>
                                  <p:childTnLst>
                                    <p:set>
                                      <p:cBhvr>
                                        <p:cTn dur="1" fill="hold" id="26">
                                          <p:stCondLst>
                                            <p:cond delay="0"/>
                                          </p:stCondLst>
                                        </p:cTn>
                                        <p:tgtEl>
                                          <p:spTgt spid="68"/>
                                        </p:tgtEl>
                                        <p:attrNameLst>
                                          <p:attrName>style.visibility</p:attrName>
                                        </p:attrNameLst>
                                      </p:cBhvr>
                                      <p:to>
                                        <p:strVal val="visible"/>
                                      </p:to>
                                    </p:set>
                                    <p:anim calcmode="lin" valueType="num">
                                      <p:cBhvr>
                                        <p:cTn dur="500" fill="hold" id="27"/>
                                        <p:tgtEl>
                                          <p:spTgt spid="68"/>
                                        </p:tgtEl>
                                        <p:attrNameLst>
                                          <p:attrName>ppt_w</p:attrName>
                                        </p:attrNameLst>
                                      </p:cBhvr>
                                      <p:tavLst>
                                        <p:tav tm="0">
                                          <p:val>
                                            <p:fltVal val="0"/>
                                          </p:val>
                                        </p:tav>
                                        <p:tav tm="100000">
                                          <p:val>
                                            <p:strVal val="#ppt_w"/>
                                          </p:val>
                                        </p:tav>
                                      </p:tavLst>
                                    </p:anim>
                                    <p:anim calcmode="lin" valueType="num">
                                      <p:cBhvr>
                                        <p:cTn dur="500" fill="hold" id="28"/>
                                        <p:tgtEl>
                                          <p:spTgt spid="68"/>
                                        </p:tgtEl>
                                        <p:attrNameLst>
                                          <p:attrName>ppt_h</p:attrName>
                                        </p:attrNameLst>
                                      </p:cBhvr>
                                      <p:tavLst>
                                        <p:tav tm="0">
                                          <p:val>
                                            <p:fltVal val="0"/>
                                          </p:val>
                                        </p:tav>
                                        <p:tav tm="100000">
                                          <p:val>
                                            <p:strVal val="#ppt_h"/>
                                          </p:val>
                                        </p:tav>
                                      </p:tavLst>
                                    </p:anim>
                                    <p:animEffect filter="fade" transition="in">
                                      <p:cBhvr>
                                        <p:cTn dur="500" id="29"/>
                                        <p:tgtEl>
                                          <p:spTgt spid="68"/>
                                        </p:tgtEl>
                                      </p:cBhvr>
                                    </p:animEffect>
                                  </p:childTnLst>
                                </p:cTn>
                              </p:par>
                              <p:par>
                                <p:cTn fill="hold" grpId="0" id="30" nodeType="withEffect" presetClass="entr" presetID="53" presetSubtype="0">
                                  <p:stCondLst>
                                    <p:cond delay="3500"/>
                                  </p:stCondLst>
                                  <p:childTnLst>
                                    <p:set>
                                      <p:cBhvr>
                                        <p:cTn dur="1" fill="hold" id="31">
                                          <p:stCondLst>
                                            <p:cond delay="0"/>
                                          </p:stCondLst>
                                        </p:cTn>
                                        <p:tgtEl>
                                          <p:spTgt spid="69"/>
                                        </p:tgtEl>
                                        <p:attrNameLst>
                                          <p:attrName>style.visibility</p:attrName>
                                        </p:attrNameLst>
                                      </p:cBhvr>
                                      <p:to>
                                        <p:strVal val="visible"/>
                                      </p:to>
                                    </p:set>
                                    <p:anim calcmode="lin" valueType="num">
                                      <p:cBhvr>
                                        <p:cTn dur="500" fill="hold" id="32"/>
                                        <p:tgtEl>
                                          <p:spTgt spid="69"/>
                                        </p:tgtEl>
                                        <p:attrNameLst>
                                          <p:attrName>ppt_w</p:attrName>
                                        </p:attrNameLst>
                                      </p:cBhvr>
                                      <p:tavLst>
                                        <p:tav tm="0">
                                          <p:val>
                                            <p:fltVal val="0"/>
                                          </p:val>
                                        </p:tav>
                                        <p:tav tm="100000">
                                          <p:val>
                                            <p:strVal val="#ppt_w"/>
                                          </p:val>
                                        </p:tav>
                                      </p:tavLst>
                                    </p:anim>
                                    <p:anim calcmode="lin" valueType="num">
                                      <p:cBhvr>
                                        <p:cTn dur="500" fill="hold" id="33"/>
                                        <p:tgtEl>
                                          <p:spTgt spid="69"/>
                                        </p:tgtEl>
                                        <p:attrNameLst>
                                          <p:attrName>ppt_h</p:attrName>
                                        </p:attrNameLst>
                                      </p:cBhvr>
                                      <p:tavLst>
                                        <p:tav tm="0">
                                          <p:val>
                                            <p:fltVal val="0"/>
                                          </p:val>
                                        </p:tav>
                                        <p:tav tm="100000">
                                          <p:val>
                                            <p:strVal val="#ppt_h"/>
                                          </p:val>
                                        </p:tav>
                                      </p:tavLst>
                                    </p:anim>
                                    <p:animEffect filter="fade" transition="in">
                                      <p:cBhvr>
                                        <p:cTn dur="500" id="34"/>
                                        <p:tgtEl>
                                          <p:spTgt spid="69"/>
                                        </p:tgtEl>
                                      </p:cBhvr>
                                    </p:animEffect>
                                  </p:childTnLst>
                                </p:cTn>
                              </p:par>
                              <p:par>
                                <p:cTn fill="hold" grpId="0" id="35" nodeType="withEffect" presetClass="entr" presetID="53" presetSubtype="0">
                                  <p:stCondLst>
                                    <p:cond delay="3500"/>
                                  </p:stCondLst>
                                  <p:childTnLst>
                                    <p:set>
                                      <p:cBhvr>
                                        <p:cTn dur="1" fill="hold" id="36">
                                          <p:stCondLst>
                                            <p:cond delay="0"/>
                                          </p:stCondLst>
                                        </p:cTn>
                                        <p:tgtEl>
                                          <p:spTgt spid="67"/>
                                        </p:tgtEl>
                                        <p:attrNameLst>
                                          <p:attrName>style.visibility</p:attrName>
                                        </p:attrNameLst>
                                      </p:cBhvr>
                                      <p:to>
                                        <p:strVal val="visible"/>
                                      </p:to>
                                    </p:set>
                                    <p:anim calcmode="lin" valueType="num">
                                      <p:cBhvr>
                                        <p:cTn dur="500" fill="hold" id="37"/>
                                        <p:tgtEl>
                                          <p:spTgt spid="67"/>
                                        </p:tgtEl>
                                        <p:attrNameLst>
                                          <p:attrName>ppt_w</p:attrName>
                                        </p:attrNameLst>
                                      </p:cBhvr>
                                      <p:tavLst>
                                        <p:tav tm="0">
                                          <p:val>
                                            <p:fltVal val="0"/>
                                          </p:val>
                                        </p:tav>
                                        <p:tav tm="100000">
                                          <p:val>
                                            <p:strVal val="#ppt_w"/>
                                          </p:val>
                                        </p:tav>
                                      </p:tavLst>
                                    </p:anim>
                                    <p:anim calcmode="lin" valueType="num">
                                      <p:cBhvr>
                                        <p:cTn dur="500" fill="hold" id="38"/>
                                        <p:tgtEl>
                                          <p:spTgt spid="67"/>
                                        </p:tgtEl>
                                        <p:attrNameLst>
                                          <p:attrName>ppt_h</p:attrName>
                                        </p:attrNameLst>
                                      </p:cBhvr>
                                      <p:tavLst>
                                        <p:tav tm="0">
                                          <p:val>
                                            <p:fltVal val="0"/>
                                          </p:val>
                                        </p:tav>
                                        <p:tav tm="100000">
                                          <p:val>
                                            <p:strVal val="#ppt_h"/>
                                          </p:val>
                                        </p:tav>
                                      </p:tavLst>
                                    </p:anim>
                                    <p:animEffect filter="fade" transition="in">
                                      <p:cBhvr>
                                        <p:cTn dur="500" id="39"/>
                                        <p:tgtEl>
                                          <p:spTgt spid="67"/>
                                        </p:tgtEl>
                                      </p:cBhvr>
                                    </p:animEffect>
                                  </p:childTnLst>
                                </p:cTn>
                              </p:par>
                              <p:par>
                                <p:cTn fill="hold" grpId="0" id="40" nodeType="withEffect" presetClass="entr" presetID="53" presetSubtype="0">
                                  <p:stCondLst>
                                    <p:cond delay="3500"/>
                                  </p:stCondLst>
                                  <p:childTnLst>
                                    <p:set>
                                      <p:cBhvr>
                                        <p:cTn dur="1" fill="hold" id="41">
                                          <p:stCondLst>
                                            <p:cond delay="0"/>
                                          </p:stCondLst>
                                        </p:cTn>
                                        <p:tgtEl>
                                          <p:spTgt spid="70"/>
                                        </p:tgtEl>
                                        <p:attrNameLst>
                                          <p:attrName>style.visibility</p:attrName>
                                        </p:attrNameLst>
                                      </p:cBhvr>
                                      <p:to>
                                        <p:strVal val="visible"/>
                                      </p:to>
                                    </p:set>
                                    <p:anim calcmode="lin" valueType="num">
                                      <p:cBhvr>
                                        <p:cTn dur="500" fill="hold" id="42"/>
                                        <p:tgtEl>
                                          <p:spTgt spid="70"/>
                                        </p:tgtEl>
                                        <p:attrNameLst>
                                          <p:attrName>ppt_w</p:attrName>
                                        </p:attrNameLst>
                                      </p:cBhvr>
                                      <p:tavLst>
                                        <p:tav tm="0">
                                          <p:val>
                                            <p:fltVal val="0"/>
                                          </p:val>
                                        </p:tav>
                                        <p:tav tm="100000">
                                          <p:val>
                                            <p:strVal val="#ppt_w"/>
                                          </p:val>
                                        </p:tav>
                                      </p:tavLst>
                                    </p:anim>
                                    <p:anim calcmode="lin" valueType="num">
                                      <p:cBhvr>
                                        <p:cTn dur="500" fill="hold" id="43"/>
                                        <p:tgtEl>
                                          <p:spTgt spid="70"/>
                                        </p:tgtEl>
                                        <p:attrNameLst>
                                          <p:attrName>ppt_h</p:attrName>
                                        </p:attrNameLst>
                                      </p:cBhvr>
                                      <p:tavLst>
                                        <p:tav tm="0">
                                          <p:val>
                                            <p:fltVal val="0"/>
                                          </p:val>
                                        </p:tav>
                                        <p:tav tm="100000">
                                          <p:val>
                                            <p:strVal val="#ppt_h"/>
                                          </p:val>
                                        </p:tav>
                                      </p:tavLst>
                                    </p:anim>
                                    <p:animEffect filter="fade" transition="in">
                                      <p:cBhvr>
                                        <p:cTn dur="500" id="44"/>
                                        <p:tgtEl>
                                          <p:spTgt spid="70"/>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74"/>
                                        </p:tgtEl>
                                        <p:attrNameLst>
                                          <p:attrName>style.visibility</p:attrName>
                                        </p:attrNameLst>
                                      </p:cBhvr>
                                      <p:to>
                                        <p:strVal val="visible"/>
                                      </p:to>
                                    </p:set>
                                    <p:animEffect filter="wipe(left)" transition="in">
                                      <p:cBhvr>
                                        <p:cTn dur="500" id="48"/>
                                        <p:tgtEl>
                                          <p:spTgt spid="74"/>
                                        </p:tgtEl>
                                      </p:cBhvr>
                                    </p:animEffect>
                                  </p:childTnLst>
                                </p:cTn>
                              </p:par>
                            </p:childTnLst>
                          </p:cTn>
                        </p:par>
                        <p:par>
                          <p:cTn fill="hold" id="49" nodeType="afterGroup">
                            <p:stCondLst>
                              <p:cond delay="4500"/>
                            </p:stCondLst>
                            <p:childTnLst>
                              <p:par>
                                <p:cTn fill="hold" grpId="0" id="50" nodeType="afterEffect" presetClass="entr" presetID="22" presetSubtype="8">
                                  <p:stCondLst>
                                    <p:cond delay="0"/>
                                  </p:stCondLst>
                                  <p:childTnLst>
                                    <p:set>
                                      <p:cBhvr>
                                        <p:cTn dur="1" fill="hold" id="51">
                                          <p:stCondLst>
                                            <p:cond delay="0"/>
                                          </p:stCondLst>
                                        </p:cTn>
                                        <p:tgtEl>
                                          <p:spTgt spid="75"/>
                                        </p:tgtEl>
                                        <p:attrNameLst>
                                          <p:attrName>style.visibility</p:attrName>
                                        </p:attrNameLst>
                                      </p:cBhvr>
                                      <p:to>
                                        <p:strVal val="visible"/>
                                      </p:to>
                                    </p:set>
                                    <p:animEffect filter="wipe(left)" transition="in">
                                      <p:cBhvr>
                                        <p:cTn dur="500" id="52"/>
                                        <p:tgtEl>
                                          <p:spTgt spid="75"/>
                                        </p:tgtEl>
                                      </p:cBhvr>
                                    </p:animEffect>
                                  </p:childTnLst>
                                </p:cTn>
                              </p:par>
                            </p:childTnLst>
                          </p:cTn>
                        </p:par>
                        <p:par>
                          <p:cTn fill="hold" id="53" nodeType="afterGroup">
                            <p:stCondLst>
                              <p:cond delay="5000"/>
                            </p:stCondLst>
                            <p:childTnLst>
                              <p:par>
                                <p:cTn fill="hold" grpId="0" id="54" nodeType="afterEffect" presetClass="entr" presetID="22" presetSubtype="8">
                                  <p:stCondLst>
                                    <p:cond delay="0"/>
                                  </p:stCondLst>
                                  <p:childTnLst>
                                    <p:set>
                                      <p:cBhvr>
                                        <p:cTn dur="1" fill="hold" id="55">
                                          <p:stCondLst>
                                            <p:cond delay="0"/>
                                          </p:stCondLst>
                                        </p:cTn>
                                        <p:tgtEl>
                                          <p:spTgt spid="76"/>
                                        </p:tgtEl>
                                        <p:attrNameLst>
                                          <p:attrName>style.visibility</p:attrName>
                                        </p:attrNameLst>
                                      </p:cBhvr>
                                      <p:to>
                                        <p:strVal val="visible"/>
                                      </p:to>
                                    </p:set>
                                    <p:animEffect filter="wipe(left)" transition="in">
                                      <p:cBhvr>
                                        <p:cTn dur="500" id="56"/>
                                        <p:tgtEl>
                                          <p:spTgt spid="76"/>
                                        </p:tgtEl>
                                      </p:cBhvr>
                                    </p:animEffect>
                                  </p:childTnLst>
                                </p:cTn>
                              </p:par>
                            </p:childTnLst>
                          </p:cTn>
                        </p:par>
                        <p:par>
                          <p:cTn fill="hold" id="57" nodeType="afterGroup">
                            <p:stCondLst>
                              <p:cond delay="5500"/>
                            </p:stCondLst>
                            <p:childTnLst>
                              <p:par>
                                <p:cTn fill="hold" grpId="0" id="58" nodeType="afterEffect" presetClass="entr" presetID="22" presetSubtype="8">
                                  <p:stCondLst>
                                    <p:cond delay="0"/>
                                  </p:stCondLst>
                                  <p:childTnLst>
                                    <p:set>
                                      <p:cBhvr>
                                        <p:cTn dur="1" fill="hold" id="59">
                                          <p:stCondLst>
                                            <p:cond delay="0"/>
                                          </p:stCondLst>
                                        </p:cTn>
                                        <p:tgtEl>
                                          <p:spTgt spid="77"/>
                                        </p:tgtEl>
                                        <p:attrNameLst>
                                          <p:attrName>style.visibility</p:attrName>
                                        </p:attrNameLst>
                                      </p:cBhvr>
                                      <p:to>
                                        <p:strVal val="visible"/>
                                      </p:to>
                                    </p:set>
                                    <p:animEffect filter="wipe(left)" transition="in">
                                      <p:cBhvr>
                                        <p:cTn dur="500" id="60"/>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67"/>
      <p:bldP grpId="0" spid="68"/>
      <p:bldP grpId="0" spid="69"/>
      <p:bldP grpId="0" spid="70"/>
      <p:bldP grpId="0" spid="74"/>
      <p:bldP grpId="0" spid="75"/>
      <p:bldP grpId="0" spid="76"/>
      <p:bldP grpId="0" spid="7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3" name="图片 52"/>
          <p:cNvPicPr>
            <a:picLocks noChangeAspect="1"/>
          </p:cNvPicPr>
          <p:nvPr/>
        </p:nvPicPr>
        <p:blipFill>
          <a:blip r:embed="rId3">
            <a:extLst>
              <a:ext uri="{28A0092B-C50C-407E-A947-70E740481C1C}">
                <a14:useLocalDpi val="0"/>
              </a:ext>
            </a:extLst>
          </a:blip>
          <a:stretch>
            <a:fillRect/>
          </a:stretch>
        </p:blipFill>
        <p:spPr>
          <a:xfrm>
            <a:off x="0" y="4364"/>
            <a:ext cx="9144000" cy="5139136"/>
          </a:xfrm>
          <a:prstGeom prst="rect">
            <a:avLst/>
          </a:prstGeom>
        </p:spPr>
      </p:pic>
      <p:sp>
        <p:nvSpPr>
          <p:cNvPr id="54" name="矩形 53"/>
          <p:cNvSpPr/>
          <p:nvPr/>
        </p:nvSpPr>
        <p:spPr>
          <a:xfrm>
            <a:off x="2247900" y="317447"/>
            <a:ext cx="6585462" cy="4512970"/>
          </a:xfrm>
          <a:prstGeom prst="rect">
            <a:avLst/>
          </a:prstGeom>
          <a:solidFill>
            <a:schemeClr val="bg1"/>
          </a:soli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847214" y="921051"/>
            <a:ext cx="2284474" cy="1181762"/>
            <a:chOff x="944370" y="632414"/>
            <a:chExt cx="2981065" cy="1542110"/>
          </a:xfrm>
        </p:grpSpPr>
        <p:sp>
          <p:nvSpPr>
            <p:cNvPr id="24" name="矩形 23"/>
            <p:cNvSpPr/>
            <p:nvPr/>
          </p:nvSpPr>
          <p:spPr>
            <a:xfrm>
              <a:off x="1065396" y="632414"/>
              <a:ext cx="2860039" cy="1542110"/>
            </a:xfrm>
            <a:prstGeom prst="rect">
              <a:avLst/>
            </a:prstGeom>
            <a:gradFill>
              <a:gsLst>
                <a:gs pos="11000">
                  <a:srgbClr val="2B3649"/>
                </a:gs>
                <a:gs pos="100000">
                  <a:srgbClr val="3B4A62"/>
                </a:gs>
              </a:gsLst>
              <a:lin ang="2700000" scaled="0"/>
            </a:gra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p>
          </p:txBody>
        </p:sp>
        <p:sp>
          <p:nvSpPr>
            <p:cNvPr id="25" name="矩形 24"/>
            <p:cNvSpPr/>
            <p:nvPr/>
          </p:nvSpPr>
          <p:spPr>
            <a:xfrm>
              <a:off x="1194797" y="749939"/>
              <a:ext cx="2601237" cy="1307060"/>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p>
          </p:txBody>
        </p:sp>
        <p:sp>
          <p:nvSpPr>
            <p:cNvPr id="21" name="文本框 20"/>
            <p:cNvSpPr txBox="1"/>
            <p:nvPr/>
          </p:nvSpPr>
          <p:spPr>
            <a:xfrm>
              <a:off x="944370" y="1388963"/>
              <a:ext cx="2792383" cy="636385"/>
            </a:xfrm>
            <a:prstGeom prst="rect">
              <a:avLst/>
            </a:prstGeom>
            <a:noFill/>
          </p:spPr>
          <p:txBody>
            <a:bodyPr rtlCol="0" wrap="square">
              <a:spAutoFit/>
              <a:scene3d>
                <a:camera prst="orthographicFront"/>
                <a:lightRig dir="t" rig="threePt"/>
              </a:scene3d>
              <a:sp3d contourW="12700"/>
            </a:bodyPr>
            <a:lstStyle/>
            <a:p>
              <a:pPr algn="r">
                <a:defRPr/>
              </a:pPr>
              <a:r>
                <a:rPr altLang="zh-CN" lang="en-US" sz="2600">
                  <a:solidFill>
                    <a:schemeClr val="bg1"/>
                  </a:solidFill>
                  <a:latin typeface="Arial"/>
                  <a:ea typeface="微软雅黑"/>
                </a:rPr>
                <a:t>CONTENT</a:t>
              </a:r>
            </a:p>
          </p:txBody>
        </p:sp>
        <p:sp>
          <p:nvSpPr>
            <p:cNvPr id="32" name="文本框 31"/>
            <p:cNvSpPr txBox="1"/>
            <p:nvPr/>
          </p:nvSpPr>
          <p:spPr>
            <a:xfrm>
              <a:off x="2229307" y="849517"/>
              <a:ext cx="1490820" cy="676160"/>
            </a:xfrm>
            <a:prstGeom prst="rect">
              <a:avLst/>
            </a:prstGeom>
            <a:noFill/>
          </p:spPr>
          <p:txBody>
            <a:bodyPr rtlCol="0" wrap="square">
              <a:spAutoFit/>
              <a:scene3d>
                <a:camera prst="orthographicFront"/>
                <a:lightRig dir="t" rig="threePt"/>
              </a:scene3d>
              <a:sp3d contourW="12700"/>
            </a:bodyPr>
            <a:lstStyle/>
            <a:p>
              <a:pPr algn="r">
                <a:defRPr/>
              </a:pPr>
              <a:r>
                <a:rPr altLang="en-US" b="1" lang="zh-CN" sz="2800">
                  <a:solidFill>
                    <a:schemeClr val="bg1"/>
                  </a:solidFill>
                  <a:latin typeface="微软雅黑"/>
                  <a:ea typeface="微软雅黑"/>
                </a:rPr>
                <a:t>目 录</a:t>
              </a:r>
            </a:p>
          </p:txBody>
        </p:sp>
        <p:cxnSp>
          <p:nvCxnSpPr>
            <p:cNvPr id="34" name="直接连接符 33"/>
            <p:cNvCxnSpPr/>
            <p:nvPr/>
          </p:nvCxnSpPr>
          <p:spPr>
            <a:xfrm flipV="1" rot="16200000">
              <a:off x="2113755" y="1100764"/>
              <a:ext cx="313392" cy="1891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195873" y="1372508"/>
            <a:ext cx="4362703" cy="537124"/>
            <a:chOff x="4029943" y="1538652"/>
            <a:chExt cx="4362703" cy="537124"/>
          </a:xfrm>
        </p:grpSpPr>
        <p:sp>
          <p:nvSpPr>
            <p:cNvPr id="3" name="文本框 2"/>
            <p:cNvSpPr txBox="1"/>
            <p:nvPr/>
          </p:nvSpPr>
          <p:spPr>
            <a:xfrm>
              <a:off x="4912278" y="1548145"/>
              <a:ext cx="2457450" cy="365760"/>
            </a:xfrm>
            <a:prstGeom prst="rect">
              <a:avLst/>
            </a:prstGeom>
            <a:noFill/>
          </p:spPr>
          <p:txBody>
            <a:bodyPr rtlCol="0" wrap="square">
              <a:spAutoFit/>
              <a:scene3d>
                <a:camera prst="orthographicFront"/>
                <a:lightRig dir="t" rig="threePt"/>
              </a:scene3d>
              <a:sp3d contourW="12700"/>
            </a:bodyPr>
            <a:lstStyle/>
            <a:p>
              <a:r>
                <a:rPr altLang="en-US" b="1" lang="zh-CN" sz="1800">
                  <a:solidFill>
                    <a:srgbClr val="2B3649"/>
                  </a:solidFill>
                  <a:latin typeface="+mj-ea"/>
                  <a:ea typeface="+mj-ea"/>
                </a:rPr>
                <a:t>项目介绍</a:t>
              </a:r>
            </a:p>
          </p:txBody>
        </p:sp>
        <p:sp>
          <p:nvSpPr>
            <p:cNvPr id="4" name="文本框 3"/>
            <p:cNvSpPr txBox="1"/>
            <p:nvPr/>
          </p:nvSpPr>
          <p:spPr>
            <a:xfrm>
              <a:off x="4912278" y="1838723"/>
              <a:ext cx="3480368" cy="234772"/>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25">
                  <a:solidFill>
                    <a:srgbClr val="2B3649"/>
                  </a:solidFill>
                  <a:latin charset="0" panose="020b0502020202020204" pitchFamily="34" typeface="Century Gothic"/>
                  <a:ea typeface="+mj-ea"/>
                </a:rPr>
                <a:t>The user can demonstrate on a projector</a:t>
              </a:r>
            </a:p>
          </p:txBody>
        </p:sp>
        <p:sp>
          <p:nvSpPr>
            <p:cNvPr id="27" name="文本框 26"/>
            <p:cNvSpPr txBox="1"/>
            <p:nvPr/>
          </p:nvSpPr>
          <p:spPr>
            <a:xfrm>
              <a:off x="4029943" y="1538652"/>
              <a:ext cx="792107" cy="518160"/>
            </a:xfrm>
            <a:prstGeom prst="rect">
              <a:avLst/>
            </a:prstGeom>
            <a:noFill/>
          </p:spPr>
          <p:txBody>
            <a:bodyPr rtlCol="0" wrap="square">
              <a:spAutoFit/>
              <a:scene3d>
                <a:camera prst="orthographicFront"/>
                <a:lightRig dir="t" rig="threePt"/>
              </a:scene3d>
              <a:sp3d contourW="12700"/>
            </a:bodyPr>
            <a:lstStyle/>
            <a:p>
              <a:r>
                <a:rPr altLang="zh-CN" lang="en-US" sz="2800">
                  <a:solidFill>
                    <a:srgbClr val="2B3649"/>
                  </a:solidFill>
                  <a:latin typeface="+mj-ea"/>
                  <a:ea typeface="+mj-ea"/>
                </a:rPr>
                <a:t>01</a:t>
              </a:r>
            </a:p>
          </p:txBody>
        </p:sp>
        <p:cxnSp>
          <p:nvCxnSpPr>
            <p:cNvPr id="18" name="直接连接符 17"/>
            <p:cNvCxnSpPr/>
            <p:nvPr/>
          </p:nvCxnSpPr>
          <p:spPr>
            <a:xfrm flipH="1">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195873" y="2222313"/>
            <a:ext cx="4362703" cy="537124"/>
            <a:chOff x="4029943" y="1538652"/>
            <a:chExt cx="4362703" cy="537124"/>
          </a:xfrm>
        </p:grpSpPr>
        <p:sp>
          <p:nvSpPr>
            <p:cNvPr id="33" name="文本框 32"/>
            <p:cNvSpPr txBox="1"/>
            <p:nvPr/>
          </p:nvSpPr>
          <p:spPr>
            <a:xfrm>
              <a:off x="4912278" y="1548145"/>
              <a:ext cx="2457450" cy="365760"/>
            </a:xfrm>
            <a:prstGeom prst="rect">
              <a:avLst/>
            </a:prstGeom>
            <a:noFill/>
          </p:spPr>
          <p:txBody>
            <a:bodyPr rtlCol="0" wrap="square">
              <a:spAutoFit/>
              <a:scene3d>
                <a:camera prst="orthographicFront"/>
                <a:lightRig dir="t" rig="threePt"/>
              </a:scene3d>
              <a:sp3d contourW="12700"/>
            </a:bodyPr>
            <a:lstStyle/>
            <a:p>
              <a:r>
                <a:rPr altLang="en-US" b="1" lang="zh-CN" sz="1800">
                  <a:solidFill>
                    <a:srgbClr val="2B3649"/>
                  </a:solidFill>
                  <a:latin typeface="+mj-ea"/>
                  <a:ea typeface="+mj-ea"/>
                </a:rPr>
                <a:t>市场分析</a:t>
              </a:r>
            </a:p>
          </p:txBody>
        </p:sp>
        <p:sp>
          <p:nvSpPr>
            <p:cNvPr id="35" name="文本框 34"/>
            <p:cNvSpPr txBox="1"/>
            <p:nvPr/>
          </p:nvSpPr>
          <p:spPr>
            <a:xfrm>
              <a:off x="4912278" y="1838723"/>
              <a:ext cx="3480368" cy="234772"/>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25">
                  <a:solidFill>
                    <a:srgbClr val="2B3649"/>
                  </a:solidFill>
                  <a:latin charset="0" panose="020b0502020202020204" pitchFamily="34" typeface="Century Gothic"/>
                  <a:ea typeface="+mj-ea"/>
                </a:rPr>
                <a:t>The user can demonstrate on a projector</a:t>
              </a:r>
            </a:p>
          </p:txBody>
        </p:sp>
        <p:sp>
          <p:nvSpPr>
            <p:cNvPr id="36" name="文本框 35"/>
            <p:cNvSpPr txBox="1"/>
            <p:nvPr/>
          </p:nvSpPr>
          <p:spPr>
            <a:xfrm>
              <a:off x="4029943" y="1538652"/>
              <a:ext cx="792107" cy="518160"/>
            </a:xfrm>
            <a:prstGeom prst="rect">
              <a:avLst/>
            </a:prstGeom>
            <a:noFill/>
          </p:spPr>
          <p:txBody>
            <a:bodyPr rtlCol="0" wrap="square">
              <a:spAutoFit/>
              <a:scene3d>
                <a:camera prst="orthographicFront"/>
                <a:lightRig dir="t" rig="threePt"/>
              </a:scene3d>
              <a:sp3d contourW="12700"/>
            </a:bodyPr>
            <a:lstStyle/>
            <a:p>
              <a:r>
                <a:rPr altLang="zh-CN" lang="en-US" sz="2800">
                  <a:solidFill>
                    <a:srgbClr val="2B3649"/>
                  </a:solidFill>
                  <a:latin typeface="+mj-ea"/>
                  <a:ea typeface="+mj-ea"/>
                </a:rPr>
                <a:t>02</a:t>
              </a:r>
            </a:p>
          </p:txBody>
        </p:sp>
        <p:cxnSp>
          <p:nvCxnSpPr>
            <p:cNvPr id="40" name="直接连接符 39"/>
            <p:cNvCxnSpPr/>
            <p:nvPr/>
          </p:nvCxnSpPr>
          <p:spPr>
            <a:xfrm flipH="1">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4195873" y="3072118"/>
            <a:ext cx="4362703" cy="537124"/>
            <a:chOff x="4029943" y="1538652"/>
            <a:chExt cx="4362703" cy="537124"/>
          </a:xfrm>
        </p:grpSpPr>
        <p:sp>
          <p:nvSpPr>
            <p:cNvPr id="42" name="文本框 41"/>
            <p:cNvSpPr txBox="1"/>
            <p:nvPr/>
          </p:nvSpPr>
          <p:spPr>
            <a:xfrm>
              <a:off x="4912278" y="1548145"/>
              <a:ext cx="2457450" cy="365760"/>
            </a:xfrm>
            <a:prstGeom prst="rect">
              <a:avLst/>
            </a:prstGeom>
            <a:noFill/>
          </p:spPr>
          <p:txBody>
            <a:bodyPr rtlCol="0" wrap="square">
              <a:spAutoFit/>
              <a:scene3d>
                <a:camera prst="orthographicFront"/>
                <a:lightRig dir="t" rig="threePt"/>
              </a:scene3d>
              <a:sp3d contourW="12700"/>
            </a:bodyPr>
            <a:lstStyle/>
            <a:p>
              <a:r>
                <a:rPr altLang="en-US" b="1" lang="zh-CN" sz="1800">
                  <a:solidFill>
                    <a:srgbClr val="2B3649"/>
                  </a:solidFill>
                  <a:latin typeface="+mj-ea"/>
                  <a:ea typeface="+mj-ea"/>
                </a:rPr>
                <a:t>项目规划</a:t>
              </a:r>
            </a:p>
          </p:txBody>
        </p:sp>
        <p:sp>
          <p:nvSpPr>
            <p:cNvPr id="43" name="文本框 42"/>
            <p:cNvSpPr txBox="1"/>
            <p:nvPr/>
          </p:nvSpPr>
          <p:spPr>
            <a:xfrm>
              <a:off x="4912278" y="1838724"/>
              <a:ext cx="3480368" cy="234772"/>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25">
                  <a:solidFill>
                    <a:srgbClr val="2B3649"/>
                  </a:solidFill>
                  <a:latin charset="0" panose="020b0502020202020204" pitchFamily="34" typeface="Century Gothic"/>
                  <a:ea typeface="+mj-ea"/>
                </a:rPr>
                <a:t>The user can demonstrate on a projector</a:t>
              </a:r>
            </a:p>
          </p:txBody>
        </p:sp>
        <p:sp>
          <p:nvSpPr>
            <p:cNvPr id="44" name="文本框 43"/>
            <p:cNvSpPr txBox="1"/>
            <p:nvPr/>
          </p:nvSpPr>
          <p:spPr>
            <a:xfrm>
              <a:off x="4029943" y="1538652"/>
              <a:ext cx="792107" cy="518160"/>
            </a:xfrm>
            <a:prstGeom prst="rect">
              <a:avLst/>
            </a:prstGeom>
            <a:noFill/>
          </p:spPr>
          <p:txBody>
            <a:bodyPr rtlCol="0" wrap="square">
              <a:spAutoFit/>
              <a:scene3d>
                <a:camera prst="orthographicFront"/>
                <a:lightRig dir="t" rig="threePt"/>
              </a:scene3d>
              <a:sp3d contourW="12700"/>
            </a:bodyPr>
            <a:lstStyle/>
            <a:p>
              <a:r>
                <a:rPr altLang="zh-CN" lang="en-US" sz="2800">
                  <a:solidFill>
                    <a:srgbClr val="2B3649"/>
                  </a:solidFill>
                  <a:latin typeface="+mj-ea"/>
                  <a:ea typeface="+mj-ea"/>
                </a:rPr>
                <a:t>03</a:t>
              </a:r>
            </a:p>
          </p:txBody>
        </p:sp>
        <p:cxnSp>
          <p:nvCxnSpPr>
            <p:cNvPr id="45" name="直接连接符 44"/>
            <p:cNvCxnSpPr/>
            <p:nvPr/>
          </p:nvCxnSpPr>
          <p:spPr>
            <a:xfrm flipH="1">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4195873" y="3921924"/>
            <a:ext cx="4362703" cy="537124"/>
            <a:chOff x="4029943" y="1538652"/>
            <a:chExt cx="4362703" cy="537124"/>
          </a:xfrm>
        </p:grpSpPr>
        <p:sp>
          <p:nvSpPr>
            <p:cNvPr id="47" name="文本框 46"/>
            <p:cNvSpPr txBox="1"/>
            <p:nvPr/>
          </p:nvSpPr>
          <p:spPr>
            <a:xfrm>
              <a:off x="4912278" y="1548145"/>
              <a:ext cx="2457450" cy="365760"/>
            </a:xfrm>
            <a:prstGeom prst="rect">
              <a:avLst/>
            </a:prstGeom>
            <a:noFill/>
          </p:spPr>
          <p:txBody>
            <a:bodyPr rtlCol="0" wrap="square">
              <a:spAutoFit/>
              <a:scene3d>
                <a:camera prst="orthographicFront"/>
                <a:lightRig dir="t" rig="threePt"/>
              </a:scene3d>
              <a:sp3d contourW="12700"/>
            </a:bodyPr>
            <a:lstStyle/>
            <a:p>
              <a:r>
                <a:rPr altLang="en-US" b="1" lang="zh-CN" sz="1800">
                  <a:solidFill>
                    <a:srgbClr val="2B3649"/>
                  </a:solidFill>
                  <a:latin typeface="+mj-ea"/>
                  <a:ea typeface="+mj-ea"/>
                </a:rPr>
                <a:t>投资回报</a:t>
              </a:r>
            </a:p>
          </p:txBody>
        </p:sp>
        <p:sp>
          <p:nvSpPr>
            <p:cNvPr id="48" name="文本框 47"/>
            <p:cNvSpPr txBox="1"/>
            <p:nvPr/>
          </p:nvSpPr>
          <p:spPr>
            <a:xfrm>
              <a:off x="4912278" y="1838723"/>
              <a:ext cx="3480368" cy="234772"/>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25">
                  <a:solidFill>
                    <a:srgbClr val="2B3649"/>
                  </a:solidFill>
                  <a:latin charset="0" panose="020b0502020202020204" pitchFamily="34" typeface="Century Gothic"/>
                  <a:ea typeface="+mj-ea"/>
                </a:rPr>
                <a:t>The user can demonstrate on a projector</a:t>
              </a:r>
            </a:p>
          </p:txBody>
        </p:sp>
        <p:sp>
          <p:nvSpPr>
            <p:cNvPr id="49" name="文本框 48"/>
            <p:cNvSpPr txBox="1"/>
            <p:nvPr/>
          </p:nvSpPr>
          <p:spPr>
            <a:xfrm>
              <a:off x="4029943" y="1538652"/>
              <a:ext cx="792107" cy="518160"/>
            </a:xfrm>
            <a:prstGeom prst="rect">
              <a:avLst/>
            </a:prstGeom>
            <a:noFill/>
          </p:spPr>
          <p:txBody>
            <a:bodyPr rtlCol="0" wrap="square">
              <a:spAutoFit/>
              <a:scene3d>
                <a:camera prst="orthographicFront"/>
                <a:lightRig dir="t" rig="threePt"/>
              </a:scene3d>
              <a:sp3d contourW="12700"/>
            </a:bodyPr>
            <a:lstStyle/>
            <a:p>
              <a:r>
                <a:rPr altLang="zh-CN" lang="en-US" sz="2800">
                  <a:solidFill>
                    <a:srgbClr val="2B3649"/>
                  </a:solidFill>
                  <a:latin typeface="+mj-ea"/>
                  <a:ea typeface="+mj-ea"/>
                </a:rPr>
                <a:t>04</a:t>
              </a:r>
            </a:p>
          </p:txBody>
        </p:sp>
        <p:cxnSp>
          <p:nvCxnSpPr>
            <p:cNvPr id="50" name="直接连接符 49"/>
            <p:cNvCxnSpPr/>
            <p:nvPr/>
          </p:nvCxnSpPr>
          <p:spPr>
            <a:xfrm flipH="1">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117495998"/>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1000" fill="hold" id="7"/>
                                        <p:tgtEl>
                                          <p:spTgt spid="54"/>
                                        </p:tgtEl>
                                        <p:attrNameLst>
                                          <p:attrName>ppt_x</p:attrName>
                                        </p:attrNameLst>
                                      </p:cBhvr>
                                      <p:tavLst>
                                        <p:tav tm="0">
                                          <p:val>
                                            <p:strVal val="1+#ppt_w/2"/>
                                          </p:val>
                                        </p:tav>
                                        <p:tav tm="100000">
                                          <p:val>
                                            <p:strVal val="#ppt_x"/>
                                          </p:val>
                                        </p:tav>
                                      </p:tavLst>
                                    </p:anim>
                                    <p:anim calcmode="lin" valueType="num">
                                      <p:cBhvr additive="base">
                                        <p:cTn dur="10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1">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1000" fill="hold" id="11"/>
                                        <p:tgtEl>
                                          <p:spTgt spid="26"/>
                                        </p:tgtEl>
                                        <p:attrNameLst>
                                          <p:attrName>ppt_x</p:attrName>
                                        </p:attrNameLst>
                                      </p:cBhvr>
                                      <p:tavLst>
                                        <p:tav tm="0">
                                          <p:val>
                                            <p:strVal val="#ppt_x"/>
                                          </p:val>
                                        </p:tav>
                                        <p:tav tm="100000">
                                          <p:val>
                                            <p:strVal val="#ppt_x"/>
                                          </p:val>
                                        </p:tav>
                                      </p:tavLst>
                                    </p:anim>
                                    <p:anim calcmode="lin" valueType="num">
                                      <p:cBhvr additive="base">
                                        <p:cTn dur="1000" fill="hold" id="12"/>
                                        <p:tgtEl>
                                          <p:spTgt spid="26"/>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19"/>
                                        </p:tgtEl>
                                        <p:attrNameLst>
                                          <p:attrName>style.visibility</p:attrName>
                                        </p:attrNameLst>
                                      </p:cBhvr>
                                      <p:to>
                                        <p:strVal val="visible"/>
                                      </p:to>
                                    </p:set>
                                    <p:anim calcmode="lin" valueType="num">
                                      <p:cBhvr additive="base">
                                        <p:cTn dur="500" fill="hold" id="16"/>
                                        <p:tgtEl>
                                          <p:spTgt spid="19"/>
                                        </p:tgtEl>
                                        <p:attrNameLst>
                                          <p:attrName>ppt_x</p:attrName>
                                        </p:attrNameLst>
                                      </p:cBhvr>
                                      <p:tavLst>
                                        <p:tav tm="0">
                                          <p:val>
                                            <p:strVal val="1+#ppt_w/2"/>
                                          </p:val>
                                        </p:tav>
                                        <p:tav tm="100000">
                                          <p:val>
                                            <p:strVal val="#ppt_x"/>
                                          </p:val>
                                        </p:tav>
                                      </p:tavLst>
                                    </p:anim>
                                    <p:anim calcmode="lin" valueType="num">
                                      <p:cBhvr additive="base">
                                        <p:cTn dur="500" fill="hold" id="17"/>
                                        <p:tgtEl>
                                          <p:spTgt spid="19"/>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31"/>
                                        </p:tgtEl>
                                        <p:attrNameLst>
                                          <p:attrName>style.visibility</p:attrName>
                                        </p:attrNameLst>
                                      </p:cBhvr>
                                      <p:to>
                                        <p:strVal val="visible"/>
                                      </p:to>
                                    </p:set>
                                    <p:anim calcmode="lin" valueType="num">
                                      <p:cBhvr additive="base">
                                        <p:cTn dur="500" fill="hold" id="21"/>
                                        <p:tgtEl>
                                          <p:spTgt spid="31"/>
                                        </p:tgtEl>
                                        <p:attrNameLst>
                                          <p:attrName>ppt_x</p:attrName>
                                        </p:attrNameLst>
                                      </p:cBhvr>
                                      <p:tavLst>
                                        <p:tav tm="0">
                                          <p:val>
                                            <p:strVal val="1+#ppt_w/2"/>
                                          </p:val>
                                        </p:tav>
                                        <p:tav tm="100000">
                                          <p:val>
                                            <p:strVal val="#ppt_x"/>
                                          </p:val>
                                        </p:tav>
                                      </p:tavLst>
                                    </p:anim>
                                    <p:anim calcmode="lin" valueType="num">
                                      <p:cBhvr additive="base">
                                        <p:cTn dur="500" fill="hold" id="22"/>
                                        <p:tgtEl>
                                          <p:spTgt spid="3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41"/>
                                        </p:tgtEl>
                                        <p:attrNameLst>
                                          <p:attrName>style.visibility</p:attrName>
                                        </p:attrNameLst>
                                      </p:cBhvr>
                                      <p:to>
                                        <p:strVal val="visible"/>
                                      </p:to>
                                    </p:set>
                                    <p:anim calcmode="lin" valueType="num">
                                      <p:cBhvr additive="base">
                                        <p:cTn dur="500" fill="hold" id="26"/>
                                        <p:tgtEl>
                                          <p:spTgt spid="41"/>
                                        </p:tgtEl>
                                        <p:attrNameLst>
                                          <p:attrName>ppt_x</p:attrName>
                                        </p:attrNameLst>
                                      </p:cBhvr>
                                      <p:tavLst>
                                        <p:tav tm="0">
                                          <p:val>
                                            <p:strVal val="1+#ppt_w/2"/>
                                          </p:val>
                                        </p:tav>
                                        <p:tav tm="100000">
                                          <p:val>
                                            <p:strVal val="#ppt_x"/>
                                          </p:val>
                                        </p:tav>
                                      </p:tavLst>
                                    </p:anim>
                                    <p:anim calcmode="lin" valueType="num">
                                      <p:cBhvr additive="base">
                                        <p:cTn dur="500" fill="hold" id="27"/>
                                        <p:tgtEl>
                                          <p:spTgt spid="4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2">
                                  <p:stCondLst>
                                    <p:cond delay="0"/>
                                  </p:stCondLst>
                                  <p:childTnLst>
                                    <p:set>
                                      <p:cBhvr>
                                        <p:cTn dur="1" fill="hold" id="30">
                                          <p:stCondLst>
                                            <p:cond delay="0"/>
                                          </p:stCondLst>
                                        </p:cTn>
                                        <p:tgtEl>
                                          <p:spTgt spid="46"/>
                                        </p:tgtEl>
                                        <p:attrNameLst>
                                          <p:attrName>style.visibility</p:attrName>
                                        </p:attrNameLst>
                                      </p:cBhvr>
                                      <p:to>
                                        <p:strVal val="visible"/>
                                      </p:to>
                                    </p:set>
                                    <p:anim calcmode="lin" valueType="num">
                                      <p:cBhvr additive="base">
                                        <p:cTn dur="500" fill="hold" id="31"/>
                                        <p:tgtEl>
                                          <p:spTgt spid="46"/>
                                        </p:tgtEl>
                                        <p:attrNameLst>
                                          <p:attrName>ppt_x</p:attrName>
                                        </p:attrNameLst>
                                      </p:cBhvr>
                                      <p:tavLst>
                                        <p:tav tm="0">
                                          <p:val>
                                            <p:strVal val="1+#ppt_w/2"/>
                                          </p:val>
                                        </p:tav>
                                        <p:tav tm="100000">
                                          <p:val>
                                            <p:strVal val="#ppt_x"/>
                                          </p:val>
                                        </p:tav>
                                      </p:tavLst>
                                    </p:anim>
                                    <p:anim calcmode="lin" valueType="num">
                                      <p:cBhvr additive="base">
                                        <p:cTn dur="500" fill="hold" id="32"/>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218326" y="1404844"/>
            <a:ext cx="2560061" cy="2908055"/>
            <a:chOff x="2972043" y="1075630"/>
            <a:chExt cx="3017308" cy="3427457"/>
          </a:xfrm>
        </p:grpSpPr>
        <p:sp>
          <p:nvSpPr>
            <p:cNvPr id="11" name="Oval 5"/>
            <p:cNvSpPr>
              <a:spLocks noChangeArrowheads="1"/>
            </p:cNvSpPr>
            <p:nvPr/>
          </p:nvSpPr>
          <p:spPr bwMode="auto">
            <a:xfrm>
              <a:off x="3312243" y="1651709"/>
              <a:ext cx="2317441" cy="2313733"/>
            </a:xfrm>
            <a:prstGeom prst="ellipse">
              <a:avLst/>
            </a:prstGeom>
            <a:gradFill>
              <a:gsLst>
                <a:gs pos="11000">
                  <a:srgbClr val="2B3649"/>
                </a:gs>
                <a:gs pos="100000">
                  <a:srgbClr val="3B4A62"/>
                </a:gs>
              </a:gsLst>
              <a:lin ang="2700000" scaled="0"/>
            </a:gra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nvGrpSpPr>
            <p:cNvPr id="3" name="组合 2"/>
            <p:cNvGrpSpPr/>
            <p:nvPr/>
          </p:nvGrpSpPr>
          <p:grpSpPr>
            <a:xfrm>
              <a:off x="3408649" y="1632242"/>
              <a:ext cx="2198788" cy="2127410"/>
              <a:chOff x="4544865" y="2176322"/>
              <a:chExt cx="2931717" cy="2836547"/>
            </a:xfrm>
          </p:grpSpPr>
          <p:sp>
            <p:nvSpPr>
              <p:cNvPr id="12" name="Freeform 6"/>
              <p:cNvSpPr/>
              <p:nvPr/>
            </p:nvSpPr>
            <p:spPr bwMode="auto">
              <a:xfrm>
                <a:off x="6364211" y="2275200"/>
                <a:ext cx="61798" cy="46967"/>
              </a:xfrm>
              <a:custGeom>
                <a:gdLst>
                  <a:gd fmla="*/ 4 w 21" name="T0"/>
                  <a:gd fmla="*/ 16 h 16" name="T1"/>
                  <a:gd fmla="*/ 1 w 21" name="T2"/>
                  <a:gd fmla="*/ 14 h 16" name="T3"/>
                  <a:gd fmla="*/ 0 w 21" name="T4"/>
                  <a:gd fmla="*/ 11 h 16" name="T5"/>
                  <a:gd fmla="*/ 0 w 21" name="T6"/>
                  <a:gd fmla="*/ 10 h 16" name="T7"/>
                  <a:gd fmla="*/ 0 w 21" name="T8"/>
                  <a:gd fmla="*/ 0 h 16" name="T9"/>
                  <a:gd fmla="*/ 16 w 21" name="T10"/>
                  <a:gd fmla="*/ 0 h 16" name="T11"/>
                  <a:gd fmla="*/ 16 w 21" name="T12"/>
                  <a:gd fmla="*/ 3 h 16" name="T13"/>
                  <a:gd fmla="*/ 16 w 21" name="T14"/>
                  <a:gd fmla="*/ 5 h 16" name="T15"/>
                  <a:gd fmla="*/ 18 w 21" name="T16"/>
                  <a:gd fmla="*/ 7 h 16" name="T17"/>
                  <a:gd fmla="*/ 20 w 21" name="T18"/>
                  <a:gd fmla="*/ 11 h 16" name="T19"/>
                  <a:gd fmla="*/ 20 w 21" name="T20"/>
                  <a:gd fmla="*/ 12 h 16" name="T21"/>
                  <a:gd fmla="*/ 21 w 21" name="T22"/>
                  <a:gd fmla="*/ 16 h 16" name="T23"/>
                  <a:gd fmla="*/ 17 w 21" name="T24"/>
                  <a:gd fmla="*/ 16 h 16" name="T25"/>
                  <a:gd fmla="*/ 4 w 21" name="T26"/>
                  <a:gd fmla="*/ 16 h 1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 w="21">
                    <a:moveTo>
                      <a:pt x="4" y="16"/>
                    </a:moveTo>
                    <a:cubicBezTo>
                      <a:pt x="4" y="16"/>
                      <a:pt x="2" y="16"/>
                      <a:pt x="1" y="14"/>
                    </a:cubicBezTo>
                    <a:cubicBezTo>
                      <a:pt x="0" y="13"/>
                      <a:pt x="0" y="12"/>
                      <a:pt x="0" y="11"/>
                    </a:cubicBezTo>
                    <a:cubicBezTo>
                      <a:pt x="0" y="11"/>
                      <a:pt x="0" y="11"/>
                      <a:pt x="0" y="10"/>
                    </a:cubicBezTo>
                    <a:cubicBezTo>
                      <a:pt x="0" y="0"/>
                      <a:pt x="0" y="0"/>
                      <a:pt x="0" y="0"/>
                    </a:cubicBezTo>
                    <a:cubicBezTo>
                      <a:pt x="16" y="0"/>
                      <a:pt x="16" y="0"/>
                      <a:pt x="16" y="0"/>
                    </a:cubicBezTo>
                    <a:cubicBezTo>
                      <a:pt x="16" y="3"/>
                      <a:pt x="16" y="3"/>
                      <a:pt x="16" y="3"/>
                    </a:cubicBezTo>
                    <a:cubicBezTo>
                      <a:pt x="16" y="4"/>
                      <a:pt x="16" y="5"/>
                      <a:pt x="16" y="5"/>
                    </a:cubicBezTo>
                    <a:cubicBezTo>
                      <a:pt x="17" y="6"/>
                      <a:pt x="17" y="6"/>
                      <a:pt x="18" y="7"/>
                    </a:cubicBezTo>
                    <a:cubicBezTo>
                      <a:pt x="18" y="8"/>
                      <a:pt x="19" y="9"/>
                      <a:pt x="20" y="11"/>
                    </a:cubicBezTo>
                    <a:cubicBezTo>
                      <a:pt x="20" y="11"/>
                      <a:pt x="20" y="11"/>
                      <a:pt x="20" y="12"/>
                    </a:cubicBezTo>
                    <a:cubicBezTo>
                      <a:pt x="21" y="16"/>
                      <a:pt x="21" y="16"/>
                      <a:pt x="21" y="16"/>
                    </a:cubicBezTo>
                    <a:cubicBezTo>
                      <a:pt x="17" y="16"/>
                      <a:pt x="17" y="16"/>
                      <a:pt x="17" y="16"/>
                    </a:cubicBezTo>
                    <a:lnTo>
                      <a:pt x="4" y="16"/>
                    </a:ln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 name="Freeform 7"/>
              <p:cNvSpPr/>
              <p:nvPr/>
            </p:nvSpPr>
            <p:spPr bwMode="auto">
              <a:xfrm>
                <a:off x="6364211" y="2301155"/>
                <a:ext cx="132249" cy="132249"/>
              </a:xfrm>
              <a:custGeom>
                <a:gdLst>
                  <a:gd fmla="*/ 23 w 45" name="T0"/>
                  <a:gd fmla="*/ 45 h 45" name="T1"/>
                  <a:gd fmla="*/ 20 w 45" name="T2"/>
                  <a:gd fmla="*/ 45 h 45" name="T3"/>
                  <a:gd fmla="*/ 17 w 45" name="T4"/>
                  <a:gd fmla="*/ 45 h 45" name="T5"/>
                  <a:gd fmla="*/ 11 w 45" name="T6"/>
                  <a:gd fmla="*/ 42 h 45" name="T7"/>
                  <a:gd fmla="*/ 10 w 45" name="T8"/>
                  <a:gd fmla="*/ 36 h 45" name="T9"/>
                  <a:gd fmla="*/ 10 w 45" name="T10"/>
                  <a:gd fmla="*/ 35 h 45" name="T11"/>
                  <a:gd fmla="*/ 10 w 45" name="T12"/>
                  <a:gd fmla="*/ 35 h 45" name="T13"/>
                  <a:gd fmla="*/ 8 w 45" name="T14"/>
                  <a:gd fmla="*/ 35 h 45" name="T15"/>
                  <a:gd fmla="*/ 4 w 45" name="T16"/>
                  <a:gd fmla="*/ 35 h 45" name="T17"/>
                  <a:gd fmla="*/ 5 w 45" name="T18"/>
                  <a:gd fmla="*/ 31 h 45" name="T19"/>
                  <a:gd fmla="*/ 5 w 45" name="T20"/>
                  <a:gd fmla="*/ 31 h 45" name="T21"/>
                  <a:gd fmla="*/ 5 w 45" name="T22"/>
                  <a:gd fmla="*/ 31 h 45" name="T23"/>
                  <a:gd fmla="*/ 3 w 45" name="T24"/>
                  <a:gd fmla="*/ 30 h 45" name="T25"/>
                  <a:gd fmla="*/ 0 w 45" name="T26"/>
                  <a:gd fmla="*/ 30 h 45" name="T27"/>
                  <a:gd fmla="*/ 0 w 45" name="T28"/>
                  <a:gd fmla="*/ 20 h 45" name="T29"/>
                  <a:gd fmla="*/ 0 w 45" name="T30"/>
                  <a:gd fmla="*/ 20 h 45" name="T31"/>
                  <a:gd fmla="*/ 1 w 45" name="T32"/>
                  <a:gd fmla="*/ 16 h 45" name="T33"/>
                  <a:gd fmla="*/ 4 w 45" name="T34"/>
                  <a:gd fmla="*/ 15 h 45" name="T35"/>
                  <a:gd fmla="*/ 8 w 45" name="T36"/>
                  <a:gd fmla="*/ 15 h 45" name="T37"/>
                  <a:gd fmla="*/ 9 w 45" name="T38"/>
                  <a:gd fmla="*/ 15 h 45" name="T39"/>
                  <a:gd fmla="*/ 9 w 45" name="T40"/>
                  <a:gd fmla="*/ 15 h 45" name="T41"/>
                  <a:gd fmla="*/ 9 w 45" name="T42"/>
                  <a:gd fmla="*/ 15 h 45" name="T43"/>
                  <a:gd fmla="*/ 10 w 45" name="T44"/>
                  <a:gd fmla="*/ 13 h 45" name="T45"/>
                  <a:gd fmla="*/ 10 w 45" name="T46"/>
                  <a:gd fmla="*/ 10 h 45" name="T47"/>
                  <a:gd fmla="*/ 13 w 45" name="T48"/>
                  <a:gd fmla="*/ 10 h 45" name="T49"/>
                  <a:gd fmla="*/ 14 w 45" name="T50"/>
                  <a:gd fmla="*/ 10 h 45" name="T51"/>
                  <a:gd fmla="*/ 16 w 45" name="T52"/>
                  <a:gd fmla="*/ 10 h 45" name="T53"/>
                  <a:gd fmla="*/ 18 w 45" name="T54"/>
                  <a:gd fmla="*/ 9 h 45" name="T55"/>
                  <a:gd fmla="*/ 19 w 45" name="T56"/>
                  <a:gd fmla="*/ 7 h 45" name="T57"/>
                  <a:gd fmla="*/ 19 w 45" name="T58"/>
                  <a:gd fmla="*/ 6 h 45" name="T59"/>
                  <a:gd fmla="*/ 19 w 45" name="T60"/>
                  <a:gd fmla="*/ 4 h 45" name="T61"/>
                  <a:gd fmla="*/ 23 w 45" name="T62"/>
                  <a:gd fmla="*/ 0 h 45" name="T63"/>
                  <a:gd fmla="*/ 24 w 45" name="T64"/>
                  <a:gd fmla="*/ 1 h 45" name="T65"/>
                  <a:gd fmla="*/ 25 w 45" name="T66"/>
                  <a:gd fmla="*/ 1 h 45" name="T67"/>
                  <a:gd fmla="*/ 26 w 45" name="T68"/>
                  <a:gd fmla="*/ 1 h 45" name="T69"/>
                  <a:gd fmla="*/ 28 w 45" name="T70"/>
                  <a:gd fmla="*/ 1 h 45" name="T71"/>
                  <a:gd fmla="*/ 37 w 45" name="T72"/>
                  <a:gd fmla="*/ 3 h 45" name="T73"/>
                  <a:gd fmla="*/ 40 w 45" name="T74"/>
                  <a:gd fmla="*/ 5 h 45" name="T75"/>
                  <a:gd fmla="*/ 41 w 45" name="T76"/>
                  <a:gd fmla="*/ 5 h 45" name="T77"/>
                  <a:gd fmla="*/ 44 w 45" name="T78"/>
                  <a:gd fmla="*/ 5 h 45" name="T79"/>
                  <a:gd fmla="*/ 44 w 45" name="T80"/>
                  <a:gd fmla="*/ 8 h 45" name="T81"/>
                  <a:gd fmla="*/ 44 w 45" name="T82"/>
                  <a:gd fmla="*/ 12 h 45" name="T83"/>
                  <a:gd fmla="*/ 41 w 45" name="T84"/>
                  <a:gd fmla="*/ 17 h 45" name="T85"/>
                  <a:gd fmla="*/ 40 w 45" name="T86"/>
                  <a:gd fmla="*/ 17 h 45" name="T87"/>
                  <a:gd fmla="*/ 40 w 45" name="T88"/>
                  <a:gd fmla="*/ 17 h 45" name="T89"/>
                  <a:gd fmla="*/ 41 w 45" name="T90"/>
                  <a:gd fmla="*/ 23 h 45" name="T91"/>
                  <a:gd fmla="*/ 43 w 45" name="T92"/>
                  <a:gd fmla="*/ 25 h 45" name="T93"/>
                  <a:gd fmla="*/ 39 w 45" name="T94"/>
                  <a:gd fmla="*/ 39 h 45" name="T95"/>
                  <a:gd fmla="*/ 35 w 45" name="T96"/>
                  <a:gd fmla="*/ 40 h 45" name="T97"/>
                  <a:gd fmla="*/ 34 w 45" name="T98"/>
                  <a:gd fmla="*/ 40 h 45" name="T99"/>
                  <a:gd fmla="*/ 33 w 45" name="T100"/>
                  <a:gd fmla="*/ 42 h 45" name="T101"/>
                  <a:gd fmla="*/ 31 w 45" name="T102"/>
                  <a:gd fmla="*/ 43 h 45" name="T103"/>
                  <a:gd fmla="*/ 23 w 45" name="T104"/>
                  <a:gd fmla="*/ 45 h 4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5" w="45">
                    <a:moveTo>
                      <a:pt x="23" y="45"/>
                    </a:moveTo>
                    <a:cubicBezTo>
                      <a:pt x="22" y="45"/>
                      <a:pt x="21" y="45"/>
                      <a:pt x="20" y="45"/>
                    </a:cubicBezTo>
                    <a:cubicBezTo>
                      <a:pt x="19" y="45"/>
                      <a:pt x="18" y="45"/>
                      <a:pt x="17" y="45"/>
                    </a:cubicBezTo>
                    <a:cubicBezTo>
                      <a:pt x="15" y="44"/>
                      <a:pt x="12" y="44"/>
                      <a:pt x="11" y="42"/>
                    </a:cubicBezTo>
                    <a:cubicBezTo>
                      <a:pt x="10" y="41"/>
                      <a:pt x="9" y="39"/>
                      <a:pt x="10" y="36"/>
                    </a:cubicBezTo>
                    <a:cubicBezTo>
                      <a:pt x="10" y="36"/>
                      <a:pt x="10" y="36"/>
                      <a:pt x="10" y="35"/>
                    </a:cubicBezTo>
                    <a:cubicBezTo>
                      <a:pt x="10" y="35"/>
                      <a:pt x="10" y="35"/>
                      <a:pt x="10" y="35"/>
                    </a:cubicBezTo>
                    <a:cubicBezTo>
                      <a:pt x="10" y="35"/>
                      <a:pt x="9" y="35"/>
                      <a:pt x="8" y="35"/>
                    </a:cubicBezTo>
                    <a:cubicBezTo>
                      <a:pt x="4" y="35"/>
                      <a:pt x="4" y="35"/>
                      <a:pt x="4" y="35"/>
                    </a:cubicBezTo>
                    <a:cubicBezTo>
                      <a:pt x="5" y="31"/>
                      <a:pt x="5" y="31"/>
                      <a:pt x="5" y="31"/>
                    </a:cubicBezTo>
                    <a:cubicBezTo>
                      <a:pt x="5" y="31"/>
                      <a:pt x="5" y="31"/>
                      <a:pt x="5" y="31"/>
                    </a:cubicBezTo>
                    <a:cubicBezTo>
                      <a:pt x="5" y="31"/>
                      <a:pt x="5" y="31"/>
                      <a:pt x="5" y="31"/>
                    </a:cubicBezTo>
                    <a:cubicBezTo>
                      <a:pt x="5" y="31"/>
                      <a:pt x="4" y="30"/>
                      <a:pt x="3" y="30"/>
                    </a:cubicBezTo>
                    <a:cubicBezTo>
                      <a:pt x="0" y="30"/>
                      <a:pt x="0" y="30"/>
                      <a:pt x="0" y="30"/>
                    </a:cubicBezTo>
                    <a:cubicBezTo>
                      <a:pt x="0" y="20"/>
                      <a:pt x="0" y="20"/>
                      <a:pt x="0" y="20"/>
                    </a:cubicBezTo>
                    <a:cubicBezTo>
                      <a:pt x="0" y="20"/>
                      <a:pt x="0" y="20"/>
                      <a:pt x="0" y="20"/>
                    </a:cubicBezTo>
                    <a:cubicBezTo>
                      <a:pt x="0" y="19"/>
                      <a:pt x="0" y="17"/>
                      <a:pt x="1" y="16"/>
                    </a:cubicBezTo>
                    <a:cubicBezTo>
                      <a:pt x="2" y="15"/>
                      <a:pt x="4" y="15"/>
                      <a:pt x="4" y="15"/>
                    </a:cubicBezTo>
                    <a:cubicBezTo>
                      <a:pt x="8" y="15"/>
                      <a:pt x="8" y="15"/>
                      <a:pt x="8" y="15"/>
                    </a:cubicBezTo>
                    <a:cubicBezTo>
                      <a:pt x="9" y="15"/>
                      <a:pt x="9" y="15"/>
                      <a:pt x="9" y="15"/>
                    </a:cubicBezTo>
                    <a:cubicBezTo>
                      <a:pt x="9" y="15"/>
                      <a:pt x="9" y="15"/>
                      <a:pt x="9" y="15"/>
                    </a:cubicBezTo>
                    <a:cubicBezTo>
                      <a:pt x="9" y="15"/>
                      <a:pt x="9" y="15"/>
                      <a:pt x="9" y="15"/>
                    </a:cubicBezTo>
                    <a:cubicBezTo>
                      <a:pt x="9" y="15"/>
                      <a:pt x="10" y="14"/>
                      <a:pt x="10" y="13"/>
                    </a:cubicBezTo>
                    <a:cubicBezTo>
                      <a:pt x="10" y="10"/>
                      <a:pt x="10" y="10"/>
                      <a:pt x="10" y="10"/>
                    </a:cubicBezTo>
                    <a:cubicBezTo>
                      <a:pt x="13" y="10"/>
                      <a:pt x="13" y="10"/>
                      <a:pt x="13" y="10"/>
                    </a:cubicBezTo>
                    <a:cubicBezTo>
                      <a:pt x="13" y="10"/>
                      <a:pt x="14" y="10"/>
                      <a:pt x="14" y="10"/>
                    </a:cubicBezTo>
                    <a:cubicBezTo>
                      <a:pt x="15" y="10"/>
                      <a:pt x="15" y="10"/>
                      <a:pt x="16" y="10"/>
                    </a:cubicBezTo>
                    <a:cubicBezTo>
                      <a:pt x="18" y="10"/>
                      <a:pt x="18" y="10"/>
                      <a:pt x="18" y="9"/>
                    </a:cubicBezTo>
                    <a:cubicBezTo>
                      <a:pt x="18" y="9"/>
                      <a:pt x="18" y="8"/>
                      <a:pt x="19" y="7"/>
                    </a:cubicBezTo>
                    <a:cubicBezTo>
                      <a:pt x="19" y="6"/>
                      <a:pt x="19" y="6"/>
                      <a:pt x="19" y="6"/>
                    </a:cubicBezTo>
                    <a:cubicBezTo>
                      <a:pt x="19" y="5"/>
                      <a:pt x="19" y="4"/>
                      <a:pt x="19" y="4"/>
                    </a:cubicBezTo>
                    <a:cubicBezTo>
                      <a:pt x="19" y="2"/>
                      <a:pt x="21" y="0"/>
                      <a:pt x="23" y="0"/>
                    </a:cubicBezTo>
                    <a:cubicBezTo>
                      <a:pt x="23" y="0"/>
                      <a:pt x="24" y="0"/>
                      <a:pt x="24" y="1"/>
                    </a:cubicBezTo>
                    <a:cubicBezTo>
                      <a:pt x="24" y="1"/>
                      <a:pt x="24" y="1"/>
                      <a:pt x="25" y="1"/>
                    </a:cubicBezTo>
                    <a:cubicBezTo>
                      <a:pt x="25" y="1"/>
                      <a:pt x="26" y="1"/>
                      <a:pt x="26" y="1"/>
                    </a:cubicBezTo>
                    <a:cubicBezTo>
                      <a:pt x="27" y="1"/>
                      <a:pt x="28" y="1"/>
                      <a:pt x="28" y="1"/>
                    </a:cubicBezTo>
                    <a:cubicBezTo>
                      <a:pt x="31" y="1"/>
                      <a:pt x="34" y="1"/>
                      <a:pt x="37" y="3"/>
                    </a:cubicBezTo>
                    <a:cubicBezTo>
                      <a:pt x="38" y="4"/>
                      <a:pt x="39" y="5"/>
                      <a:pt x="40" y="5"/>
                    </a:cubicBezTo>
                    <a:cubicBezTo>
                      <a:pt x="40" y="5"/>
                      <a:pt x="41" y="5"/>
                      <a:pt x="41" y="5"/>
                    </a:cubicBezTo>
                    <a:cubicBezTo>
                      <a:pt x="44" y="5"/>
                      <a:pt x="44" y="5"/>
                      <a:pt x="44" y="5"/>
                    </a:cubicBezTo>
                    <a:cubicBezTo>
                      <a:pt x="44" y="8"/>
                      <a:pt x="44" y="8"/>
                      <a:pt x="44" y="8"/>
                    </a:cubicBezTo>
                    <a:cubicBezTo>
                      <a:pt x="44" y="12"/>
                      <a:pt x="44" y="12"/>
                      <a:pt x="44" y="12"/>
                    </a:cubicBezTo>
                    <a:cubicBezTo>
                      <a:pt x="44" y="15"/>
                      <a:pt x="42" y="16"/>
                      <a:pt x="41" y="17"/>
                    </a:cubicBezTo>
                    <a:cubicBezTo>
                      <a:pt x="41" y="17"/>
                      <a:pt x="40" y="17"/>
                      <a:pt x="40" y="17"/>
                    </a:cubicBezTo>
                    <a:cubicBezTo>
                      <a:pt x="40" y="17"/>
                      <a:pt x="40" y="17"/>
                      <a:pt x="40" y="17"/>
                    </a:cubicBezTo>
                    <a:cubicBezTo>
                      <a:pt x="39" y="18"/>
                      <a:pt x="41" y="21"/>
                      <a:pt x="41" y="23"/>
                    </a:cubicBezTo>
                    <a:cubicBezTo>
                      <a:pt x="42" y="23"/>
                      <a:pt x="42" y="24"/>
                      <a:pt x="43" y="25"/>
                    </a:cubicBezTo>
                    <a:cubicBezTo>
                      <a:pt x="45" y="31"/>
                      <a:pt x="44" y="36"/>
                      <a:pt x="39" y="39"/>
                    </a:cubicBezTo>
                    <a:cubicBezTo>
                      <a:pt x="37" y="40"/>
                      <a:pt x="36" y="40"/>
                      <a:pt x="35" y="40"/>
                    </a:cubicBezTo>
                    <a:cubicBezTo>
                      <a:pt x="35" y="40"/>
                      <a:pt x="34" y="40"/>
                      <a:pt x="34" y="40"/>
                    </a:cubicBezTo>
                    <a:cubicBezTo>
                      <a:pt x="34" y="41"/>
                      <a:pt x="33" y="41"/>
                      <a:pt x="33" y="42"/>
                    </a:cubicBezTo>
                    <a:cubicBezTo>
                      <a:pt x="32" y="42"/>
                      <a:pt x="32" y="42"/>
                      <a:pt x="31" y="43"/>
                    </a:cubicBezTo>
                    <a:cubicBezTo>
                      <a:pt x="29" y="45"/>
                      <a:pt x="26" y="45"/>
                      <a:pt x="23" y="45"/>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 name="Freeform 8"/>
              <p:cNvSpPr/>
              <p:nvPr/>
            </p:nvSpPr>
            <p:spPr bwMode="auto">
              <a:xfrm>
                <a:off x="6490279" y="2328346"/>
                <a:ext cx="87754" cy="75394"/>
              </a:xfrm>
              <a:custGeom>
                <a:gdLst>
                  <a:gd fmla="*/ 14 w 30" name="T0"/>
                  <a:gd fmla="*/ 26 h 26" name="T1"/>
                  <a:gd fmla="*/ 14 w 30" name="T2"/>
                  <a:gd fmla="*/ 23 h 26" name="T3"/>
                  <a:gd fmla="*/ 13 w 30" name="T4"/>
                  <a:gd fmla="*/ 21 h 26" name="T5"/>
                  <a:gd fmla="*/ 13 w 30" name="T6"/>
                  <a:gd fmla="*/ 21 h 26" name="T7"/>
                  <a:gd fmla="*/ 10 w 30" name="T8"/>
                  <a:gd fmla="*/ 22 h 26" name="T9"/>
                  <a:gd fmla="*/ 9 w 30" name="T10"/>
                  <a:gd fmla="*/ 19 h 26" name="T11"/>
                  <a:gd fmla="*/ 5 w 30" name="T12"/>
                  <a:gd fmla="*/ 14 h 26" name="T13"/>
                  <a:gd fmla="*/ 2 w 30" name="T14"/>
                  <a:gd fmla="*/ 12 h 26" name="T15"/>
                  <a:gd fmla="*/ 0 w 30" name="T16"/>
                  <a:gd fmla="*/ 9 h 26" name="T17"/>
                  <a:gd fmla="*/ 1 w 30" name="T18"/>
                  <a:gd fmla="*/ 4 h 26" name="T19"/>
                  <a:gd fmla="*/ 12 w 30" name="T20"/>
                  <a:gd fmla="*/ 0 h 26" name="T21"/>
                  <a:gd fmla="*/ 18 w 30" name="T22"/>
                  <a:gd fmla="*/ 1 h 26" name="T23"/>
                  <a:gd fmla="*/ 22 w 30" name="T24"/>
                  <a:gd fmla="*/ 1 h 26" name="T25"/>
                  <a:gd fmla="*/ 25 w 30" name="T26"/>
                  <a:gd fmla="*/ 1 h 26" name="T27"/>
                  <a:gd fmla="*/ 25 w 30" name="T28"/>
                  <a:gd fmla="*/ 5 h 26" name="T29"/>
                  <a:gd fmla="*/ 25 w 30" name="T30"/>
                  <a:gd fmla="*/ 5 h 26" name="T31"/>
                  <a:gd fmla="*/ 25 w 30" name="T32"/>
                  <a:gd fmla="*/ 5 h 26" name="T33"/>
                  <a:gd fmla="*/ 27 w 30" name="T34"/>
                  <a:gd fmla="*/ 6 h 26" name="T35"/>
                  <a:gd fmla="*/ 29 w 30" name="T36"/>
                  <a:gd fmla="*/ 6 h 26" name="T37"/>
                  <a:gd fmla="*/ 29 w 30" name="T38"/>
                  <a:gd fmla="*/ 9 h 26" name="T39"/>
                  <a:gd fmla="*/ 30 w 30" name="T40"/>
                  <a:gd fmla="*/ 11 h 26" name="T41"/>
                  <a:gd fmla="*/ 28 w 30" name="T42"/>
                  <a:gd fmla="*/ 21 h 26" name="T43"/>
                  <a:gd fmla="*/ 19 w 30" name="T44"/>
                  <a:gd fmla="*/ 26 h 26" name="T45"/>
                  <a:gd fmla="*/ 14 w 30" name="T46"/>
                  <a:gd fmla="*/ 26 h 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6" w="30">
                    <a:moveTo>
                      <a:pt x="14" y="26"/>
                    </a:moveTo>
                    <a:cubicBezTo>
                      <a:pt x="14" y="23"/>
                      <a:pt x="14" y="23"/>
                      <a:pt x="14" y="23"/>
                    </a:cubicBezTo>
                    <a:cubicBezTo>
                      <a:pt x="14" y="22"/>
                      <a:pt x="13" y="21"/>
                      <a:pt x="13" y="21"/>
                    </a:cubicBezTo>
                    <a:cubicBezTo>
                      <a:pt x="13" y="21"/>
                      <a:pt x="13" y="21"/>
                      <a:pt x="13" y="21"/>
                    </a:cubicBezTo>
                    <a:cubicBezTo>
                      <a:pt x="10" y="22"/>
                      <a:pt x="10" y="22"/>
                      <a:pt x="10" y="22"/>
                    </a:cubicBezTo>
                    <a:cubicBezTo>
                      <a:pt x="9" y="19"/>
                      <a:pt x="9" y="19"/>
                      <a:pt x="9" y="19"/>
                    </a:cubicBezTo>
                    <a:cubicBezTo>
                      <a:pt x="9" y="17"/>
                      <a:pt x="8" y="15"/>
                      <a:pt x="5" y="14"/>
                    </a:cubicBezTo>
                    <a:cubicBezTo>
                      <a:pt x="4" y="13"/>
                      <a:pt x="3" y="13"/>
                      <a:pt x="2" y="12"/>
                    </a:cubicBezTo>
                    <a:cubicBezTo>
                      <a:pt x="1" y="11"/>
                      <a:pt x="0" y="10"/>
                      <a:pt x="0" y="9"/>
                    </a:cubicBezTo>
                    <a:cubicBezTo>
                      <a:pt x="0" y="8"/>
                      <a:pt x="0" y="6"/>
                      <a:pt x="1" y="4"/>
                    </a:cubicBezTo>
                    <a:cubicBezTo>
                      <a:pt x="4" y="1"/>
                      <a:pt x="9" y="0"/>
                      <a:pt x="12" y="0"/>
                    </a:cubicBezTo>
                    <a:cubicBezTo>
                      <a:pt x="14" y="0"/>
                      <a:pt x="16" y="1"/>
                      <a:pt x="18" y="1"/>
                    </a:cubicBezTo>
                    <a:cubicBezTo>
                      <a:pt x="19" y="1"/>
                      <a:pt x="21" y="1"/>
                      <a:pt x="22" y="1"/>
                    </a:cubicBezTo>
                    <a:cubicBezTo>
                      <a:pt x="25" y="1"/>
                      <a:pt x="25" y="1"/>
                      <a:pt x="25" y="1"/>
                    </a:cubicBezTo>
                    <a:cubicBezTo>
                      <a:pt x="25" y="5"/>
                      <a:pt x="25" y="5"/>
                      <a:pt x="25" y="5"/>
                    </a:cubicBezTo>
                    <a:cubicBezTo>
                      <a:pt x="25" y="5"/>
                      <a:pt x="25" y="5"/>
                      <a:pt x="25" y="5"/>
                    </a:cubicBezTo>
                    <a:cubicBezTo>
                      <a:pt x="25" y="5"/>
                      <a:pt x="25" y="5"/>
                      <a:pt x="25" y="5"/>
                    </a:cubicBezTo>
                    <a:cubicBezTo>
                      <a:pt x="25" y="5"/>
                      <a:pt x="25" y="6"/>
                      <a:pt x="27" y="6"/>
                    </a:cubicBezTo>
                    <a:cubicBezTo>
                      <a:pt x="29" y="6"/>
                      <a:pt x="29" y="6"/>
                      <a:pt x="29" y="6"/>
                    </a:cubicBezTo>
                    <a:cubicBezTo>
                      <a:pt x="29" y="9"/>
                      <a:pt x="29" y="9"/>
                      <a:pt x="29" y="9"/>
                    </a:cubicBezTo>
                    <a:cubicBezTo>
                      <a:pt x="29" y="10"/>
                      <a:pt x="30" y="11"/>
                      <a:pt x="30" y="11"/>
                    </a:cubicBezTo>
                    <a:cubicBezTo>
                      <a:pt x="30" y="15"/>
                      <a:pt x="30" y="18"/>
                      <a:pt x="28" y="21"/>
                    </a:cubicBezTo>
                    <a:cubicBezTo>
                      <a:pt x="26" y="26"/>
                      <a:pt x="21" y="26"/>
                      <a:pt x="19" y="26"/>
                    </a:cubicBezTo>
                    <a:lnTo>
                      <a:pt x="14" y="26"/>
                    </a:ln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 name="Freeform 9"/>
              <p:cNvSpPr/>
              <p:nvPr/>
            </p:nvSpPr>
            <p:spPr bwMode="auto">
              <a:xfrm>
                <a:off x="6487807" y="2401268"/>
                <a:ext cx="90226" cy="58091"/>
              </a:xfrm>
              <a:custGeom>
                <a:gdLst>
                  <a:gd fmla="*/ 27 w 31" name="T0"/>
                  <a:gd fmla="*/ 20 h 20" name="T1"/>
                  <a:gd fmla="*/ 26 w 31" name="T2"/>
                  <a:gd fmla="*/ 20 h 20" name="T3"/>
                  <a:gd fmla="*/ 10 w 31" name="T4"/>
                  <a:gd fmla="*/ 20 h 20" name="T5"/>
                  <a:gd fmla="*/ 10 w 31" name="T6"/>
                  <a:gd fmla="*/ 15 h 20" name="T7"/>
                  <a:gd fmla="*/ 1 w 31" name="T8"/>
                  <a:gd fmla="*/ 15 h 20" name="T9"/>
                  <a:gd fmla="*/ 1 w 31" name="T10"/>
                  <a:gd fmla="*/ 5 h 20" name="T11"/>
                  <a:gd fmla="*/ 1 w 31" name="T12"/>
                  <a:gd fmla="*/ 4 h 20" name="T13"/>
                  <a:gd fmla="*/ 1 w 31" name="T14"/>
                  <a:gd fmla="*/ 1 h 20" name="T15"/>
                  <a:gd fmla="*/ 5 w 31" name="T16"/>
                  <a:gd fmla="*/ 0 h 20" name="T17"/>
                  <a:gd fmla="*/ 21 w 31" name="T18"/>
                  <a:gd fmla="*/ 0 h 20" name="T19"/>
                  <a:gd fmla="*/ 21 w 31" name="T20"/>
                  <a:gd fmla="*/ 2 h 20" name="T21"/>
                  <a:gd fmla="*/ 21 w 31" name="T22"/>
                  <a:gd fmla="*/ 4 h 20" name="T23"/>
                  <a:gd fmla="*/ 23 w 31" name="T24"/>
                  <a:gd fmla="*/ 4 h 20" name="T25"/>
                  <a:gd fmla="*/ 23 w 31" name="T26"/>
                  <a:gd fmla="*/ 4 h 20" name="T27"/>
                  <a:gd fmla="*/ 24 w 31" name="T28"/>
                  <a:gd fmla="*/ 4 h 20" name="T29"/>
                  <a:gd fmla="*/ 30 w 31" name="T30"/>
                  <a:gd fmla="*/ 10 h 20" name="T31"/>
                  <a:gd fmla="*/ 30 w 31" name="T32"/>
                  <a:gd fmla="*/ 15 h 20" name="T33"/>
                  <a:gd fmla="*/ 30 w 31" name="T34"/>
                  <a:gd fmla="*/ 15 h 20" name="T35"/>
                  <a:gd fmla="*/ 30 w 31" name="T36"/>
                  <a:gd fmla="*/ 19 h 20" name="T37"/>
                  <a:gd fmla="*/ 27 w 31" name="T38"/>
                  <a:gd fmla="*/ 20 h 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31">
                    <a:moveTo>
                      <a:pt x="27" y="20"/>
                    </a:moveTo>
                    <a:cubicBezTo>
                      <a:pt x="27" y="20"/>
                      <a:pt x="26" y="20"/>
                      <a:pt x="26" y="20"/>
                    </a:cubicBezTo>
                    <a:cubicBezTo>
                      <a:pt x="10" y="20"/>
                      <a:pt x="10" y="20"/>
                      <a:pt x="10" y="20"/>
                    </a:cubicBezTo>
                    <a:cubicBezTo>
                      <a:pt x="10" y="15"/>
                      <a:pt x="10" y="15"/>
                      <a:pt x="10" y="15"/>
                    </a:cubicBezTo>
                    <a:cubicBezTo>
                      <a:pt x="1" y="15"/>
                      <a:pt x="1" y="15"/>
                      <a:pt x="1" y="15"/>
                    </a:cubicBezTo>
                    <a:cubicBezTo>
                      <a:pt x="1" y="5"/>
                      <a:pt x="1" y="5"/>
                      <a:pt x="1" y="5"/>
                    </a:cubicBezTo>
                    <a:cubicBezTo>
                      <a:pt x="1" y="5"/>
                      <a:pt x="1" y="5"/>
                      <a:pt x="1" y="4"/>
                    </a:cubicBezTo>
                    <a:cubicBezTo>
                      <a:pt x="1" y="4"/>
                      <a:pt x="0" y="2"/>
                      <a:pt x="1" y="1"/>
                    </a:cubicBezTo>
                    <a:cubicBezTo>
                      <a:pt x="3" y="0"/>
                      <a:pt x="4" y="0"/>
                      <a:pt x="5" y="0"/>
                    </a:cubicBezTo>
                    <a:cubicBezTo>
                      <a:pt x="21" y="0"/>
                      <a:pt x="21" y="0"/>
                      <a:pt x="21" y="0"/>
                    </a:cubicBezTo>
                    <a:cubicBezTo>
                      <a:pt x="21" y="2"/>
                      <a:pt x="21" y="2"/>
                      <a:pt x="21" y="2"/>
                    </a:cubicBezTo>
                    <a:cubicBezTo>
                      <a:pt x="21" y="3"/>
                      <a:pt x="21" y="4"/>
                      <a:pt x="21" y="4"/>
                    </a:cubicBezTo>
                    <a:cubicBezTo>
                      <a:pt x="22" y="4"/>
                      <a:pt x="22" y="4"/>
                      <a:pt x="23" y="4"/>
                    </a:cubicBezTo>
                    <a:cubicBezTo>
                      <a:pt x="23" y="4"/>
                      <a:pt x="23" y="4"/>
                      <a:pt x="23" y="4"/>
                    </a:cubicBezTo>
                    <a:cubicBezTo>
                      <a:pt x="24" y="4"/>
                      <a:pt x="24" y="4"/>
                      <a:pt x="24" y="4"/>
                    </a:cubicBezTo>
                    <a:cubicBezTo>
                      <a:pt x="27" y="4"/>
                      <a:pt x="30" y="6"/>
                      <a:pt x="30" y="10"/>
                    </a:cubicBezTo>
                    <a:cubicBezTo>
                      <a:pt x="30" y="12"/>
                      <a:pt x="30" y="13"/>
                      <a:pt x="30" y="15"/>
                    </a:cubicBezTo>
                    <a:cubicBezTo>
                      <a:pt x="30" y="15"/>
                      <a:pt x="30" y="15"/>
                      <a:pt x="30" y="15"/>
                    </a:cubicBezTo>
                    <a:cubicBezTo>
                      <a:pt x="31" y="17"/>
                      <a:pt x="31" y="18"/>
                      <a:pt x="30" y="19"/>
                    </a:cubicBezTo>
                    <a:cubicBezTo>
                      <a:pt x="29" y="20"/>
                      <a:pt x="28" y="20"/>
                      <a:pt x="27" y="20"/>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 name="Freeform 10"/>
              <p:cNvSpPr/>
              <p:nvPr/>
            </p:nvSpPr>
            <p:spPr bwMode="auto">
              <a:xfrm>
                <a:off x="5704203" y="2176322"/>
                <a:ext cx="321352" cy="227418"/>
              </a:xfrm>
              <a:custGeom>
                <a:gdLst>
                  <a:gd fmla="*/ 34 w 110" name="T0"/>
                  <a:gd fmla="*/ 78 h 78" name="T1"/>
                  <a:gd fmla="*/ 16 w 110" name="T2"/>
                  <a:gd fmla="*/ 78 h 78" name="T3"/>
                  <a:gd fmla="*/ 5 w 110" name="T4"/>
                  <a:gd fmla="*/ 67 h 78" name="T5"/>
                  <a:gd fmla="*/ 0 w 110" name="T6"/>
                  <a:gd fmla="*/ 59 h 78" name="T7"/>
                  <a:gd fmla="*/ 0 w 110" name="T8"/>
                  <a:gd fmla="*/ 49 h 78" name="T9"/>
                  <a:gd fmla="*/ 8 w 110" name="T10"/>
                  <a:gd fmla="*/ 44 h 78" name="T11"/>
                  <a:gd fmla="*/ 13 w 110" name="T12"/>
                  <a:gd fmla="*/ 39 h 78" name="T13"/>
                  <a:gd fmla="*/ 14 w 110" name="T14"/>
                  <a:gd fmla="*/ 31 h 78" name="T15"/>
                  <a:gd fmla="*/ 11 w 110" name="T16"/>
                  <a:gd fmla="*/ 19 h 78" name="T17"/>
                  <a:gd fmla="*/ 7 w 110" name="T18"/>
                  <a:gd fmla="*/ 17 h 78" name="T19"/>
                  <a:gd fmla="*/ 5 w 110" name="T20"/>
                  <a:gd fmla="*/ 6 h 78" name="T21"/>
                  <a:gd fmla="*/ 46 w 110" name="T22"/>
                  <a:gd fmla="*/ 3 h 78" name="T23"/>
                  <a:gd fmla="*/ 100 w 110" name="T24"/>
                  <a:gd fmla="*/ 1 h 78" name="T25"/>
                  <a:gd fmla="*/ 109 w 110" name="T26"/>
                  <a:gd fmla="*/ 3 h 78" name="T27"/>
                  <a:gd fmla="*/ 110 w 110" name="T28"/>
                  <a:gd fmla="*/ 7 h 78" name="T29"/>
                  <a:gd fmla="*/ 110 w 110" name="T30"/>
                  <a:gd fmla="*/ 10 h 78" name="T31"/>
                  <a:gd fmla="*/ 104 w 110" name="T32"/>
                  <a:gd fmla="*/ 18 h 78" name="T33"/>
                  <a:gd fmla="*/ 101 w 110" name="T34"/>
                  <a:gd fmla="*/ 29 h 78" name="T35"/>
                  <a:gd fmla="*/ 103 w 110" name="T36"/>
                  <a:gd fmla="*/ 33 h 78" name="T37"/>
                  <a:gd fmla="*/ 97 w 110" name="T38"/>
                  <a:gd fmla="*/ 40 h 78" name="T39"/>
                  <a:gd fmla="*/ 96 w 110" name="T40"/>
                  <a:gd fmla="*/ 40 h 78" name="T41"/>
                  <a:gd fmla="*/ 92 w 110" name="T42"/>
                  <a:gd fmla="*/ 45 h 78" name="T43"/>
                  <a:gd fmla="*/ 85 w 110" name="T44"/>
                  <a:gd fmla="*/ 45 h 78" name="T45"/>
                  <a:gd fmla="*/ 77 w 110" name="T46"/>
                  <a:gd fmla="*/ 51 h 78" name="T47"/>
                  <a:gd fmla="*/ 71 w 110" name="T48"/>
                  <a:gd fmla="*/ 55 h 78" name="T49"/>
                  <a:gd fmla="*/ 68 w 110" name="T50"/>
                  <a:gd fmla="*/ 54 h 78" name="T51"/>
                  <a:gd fmla="*/ 63 w 110" name="T52"/>
                  <a:gd fmla="*/ 59 h 78" name="T53"/>
                  <a:gd fmla="*/ 54 w 110" name="T54"/>
                  <a:gd fmla="*/ 59 h 78" name="T55"/>
                  <a:gd fmla="*/ 49 w 110" name="T56"/>
                  <a:gd fmla="*/ 59 h 78" name="T57"/>
                  <a:gd fmla="*/ 45 w 110" name="T58"/>
                  <a:gd fmla="*/ 64 h 78" name="T59"/>
                  <a:gd fmla="*/ 44 w 110" name="T60"/>
                  <a:gd fmla="*/ 69 h 78" name="T61"/>
                  <a:gd fmla="*/ 36 w 110" name="T62"/>
                  <a:gd fmla="*/ 78 h 7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8" w="110">
                    <a:moveTo>
                      <a:pt x="36" y="78"/>
                    </a:moveTo>
                    <a:cubicBezTo>
                      <a:pt x="36" y="78"/>
                      <a:pt x="35" y="78"/>
                      <a:pt x="34" y="78"/>
                    </a:cubicBezTo>
                    <a:cubicBezTo>
                      <a:pt x="34" y="78"/>
                      <a:pt x="33" y="78"/>
                      <a:pt x="32" y="78"/>
                    </a:cubicBezTo>
                    <a:cubicBezTo>
                      <a:pt x="16" y="78"/>
                      <a:pt x="16" y="78"/>
                      <a:pt x="16" y="78"/>
                    </a:cubicBezTo>
                    <a:cubicBezTo>
                      <a:pt x="15" y="77"/>
                      <a:pt x="15" y="77"/>
                      <a:pt x="15" y="77"/>
                    </a:cubicBezTo>
                    <a:cubicBezTo>
                      <a:pt x="12" y="74"/>
                      <a:pt x="8" y="70"/>
                      <a:pt x="5" y="67"/>
                    </a:cubicBezTo>
                    <a:cubicBezTo>
                      <a:pt x="4" y="66"/>
                      <a:pt x="3" y="65"/>
                      <a:pt x="2" y="64"/>
                    </a:cubicBezTo>
                    <a:cubicBezTo>
                      <a:pt x="0" y="62"/>
                      <a:pt x="0" y="61"/>
                      <a:pt x="0" y="59"/>
                    </a:cubicBezTo>
                    <a:cubicBezTo>
                      <a:pt x="0" y="58"/>
                      <a:pt x="0" y="58"/>
                      <a:pt x="0" y="58"/>
                    </a:cubicBezTo>
                    <a:cubicBezTo>
                      <a:pt x="0" y="49"/>
                      <a:pt x="0" y="49"/>
                      <a:pt x="0" y="49"/>
                    </a:cubicBezTo>
                    <a:cubicBezTo>
                      <a:pt x="2" y="48"/>
                      <a:pt x="2" y="48"/>
                      <a:pt x="2" y="48"/>
                    </a:cubicBezTo>
                    <a:cubicBezTo>
                      <a:pt x="5" y="48"/>
                      <a:pt x="6" y="47"/>
                      <a:pt x="8" y="44"/>
                    </a:cubicBezTo>
                    <a:cubicBezTo>
                      <a:pt x="8" y="43"/>
                      <a:pt x="9" y="42"/>
                      <a:pt x="9" y="41"/>
                    </a:cubicBezTo>
                    <a:cubicBezTo>
                      <a:pt x="10" y="39"/>
                      <a:pt x="12" y="39"/>
                      <a:pt x="13" y="39"/>
                    </a:cubicBezTo>
                    <a:cubicBezTo>
                      <a:pt x="13" y="39"/>
                      <a:pt x="13" y="39"/>
                      <a:pt x="14" y="39"/>
                    </a:cubicBezTo>
                    <a:cubicBezTo>
                      <a:pt x="14" y="37"/>
                      <a:pt x="14" y="34"/>
                      <a:pt x="14" y="31"/>
                    </a:cubicBezTo>
                    <a:cubicBezTo>
                      <a:pt x="14" y="30"/>
                      <a:pt x="14" y="29"/>
                      <a:pt x="14" y="28"/>
                    </a:cubicBezTo>
                    <a:cubicBezTo>
                      <a:pt x="14" y="23"/>
                      <a:pt x="14" y="21"/>
                      <a:pt x="11" y="19"/>
                    </a:cubicBezTo>
                    <a:cubicBezTo>
                      <a:pt x="10" y="19"/>
                      <a:pt x="9" y="18"/>
                      <a:pt x="8" y="17"/>
                    </a:cubicBezTo>
                    <a:cubicBezTo>
                      <a:pt x="7" y="17"/>
                      <a:pt x="7" y="17"/>
                      <a:pt x="7" y="17"/>
                    </a:cubicBezTo>
                    <a:cubicBezTo>
                      <a:pt x="5" y="16"/>
                      <a:pt x="5" y="14"/>
                      <a:pt x="5" y="13"/>
                    </a:cubicBezTo>
                    <a:cubicBezTo>
                      <a:pt x="5" y="6"/>
                      <a:pt x="5" y="6"/>
                      <a:pt x="5" y="6"/>
                    </a:cubicBezTo>
                    <a:cubicBezTo>
                      <a:pt x="8" y="6"/>
                      <a:pt x="8" y="6"/>
                      <a:pt x="8" y="6"/>
                    </a:cubicBezTo>
                    <a:cubicBezTo>
                      <a:pt x="20" y="6"/>
                      <a:pt x="33" y="4"/>
                      <a:pt x="46" y="3"/>
                    </a:cubicBezTo>
                    <a:cubicBezTo>
                      <a:pt x="59" y="2"/>
                      <a:pt x="74" y="0"/>
                      <a:pt x="88" y="0"/>
                    </a:cubicBezTo>
                    <a:cubicBezTo>
                      <a:pt x="92" y="0"/>
                      <a:pt x="96" y="0"/>
                      <a:pt x="100" y="1"/>
                    </a:cubicBezTo>
                    <a:cubicBezTo>
                      <a:pt x="102" y="1"/>
                      <a:pt x="104" y="1"/>
                      <a:pt x="106" y="1"/>
                    </a:cubicBezTo>
                    <a:cubicBezTo>
                      <a:pt x="106" y="1"/>
                      <a:pt x="108" y="1"/>
                      <a:pt x="109" y="3"/>
                    </a:cubicBezTo>
                    <a:cubicBezTo>
                      <a:pt x="110" y="4"/>
                      <a:pt x="110" y="5"/>
                      <a:pt x="110" y="6"/>
                    </a:cubicBezTo>
                    <a:cubicBezTo>
                      <a:pt x="110" y="6"/>
                      <a:pt x="110" y="6"/>
                      <a:pt x="110" y="7"/>
                    </a:cubicBezTo>
                    <a:cubicBezTo>
                      <a:pt x="110" y="9"/>
                      <a:pt x="110" y="9"/>
                      <a:pt x="110" y="9"/>
                    </a:cubicBezTo>
                    <a:cubicBezTo>
                      <a:pt x="110" y="9"/>
                      <a:pt x="110" y="10"/>
                      <a:pt x="110" y="10"/>
                    </a:cubicBezTo>
                    <a:cubicBezTo>
                      <a:pt x="110" y="12"/>
                      <a:pt x="110" y="16"/>
                      <a:pt x="107" y="17"/>
                    </a:cubicBezTo>
                    <a:cubicBezTo>
                      <a:pt x="106" y="17"/>
                      <a:pt x="105" y="18"/>
                      <a:pt x="104" y="18"/>
                    </a:cubicBezTo>
                    <a:cubicBezTo>
                      <a:pt x="103" y="19"/>
                      <a:pt x="102" y="21"/>
                      <a:pt x="101" y="23"/>
                    </a:cubicBezTo>
                    <a:cubicBezTo>
                      <a:pt x="100" y="25"/>
                      <a:pt x="100" y="28"/>
                      <a:pt x="101" y="29"/>
                    </a:cubicBezTo>
                    <a:cubicBezTo>
                      <a:pt x="101" y="30"/>
                      <a:pt x="101" y="30"/>
                      <a:pt x="101" y="31"/>
                    </a:cubicBezTo>
                    <a:cubicBezTo>
                      <a:pt x="102" y="31"/>
                      <a:pt x="103" y="32"/>
                      <a:pt x="103" y="33"/>
                    </a:cubicBezTo>
                    <a:cubicBezTo>
                      <a:pt x="104" y="35"/>
                      <a:pt x="103" y="36"/>
                      <a:pt x="103" y="38"/>
                    </a:cubicBezTo>
                    <a:cubicBezTo>
                      <a:pt x="101" y="40"/>
                      <a:pt x="97" y="40"/>
                      <a:pt x="97" y="40"/>
                    </a:cubicBezTo>
                    <a:cubicBezTo>
                      <a:pt x="96" y="40"/>
                      <a:pt x="96" y="40"/>
                      <a:pt x="96" y="40"/>
                    </a:cubicBezTo>
                    <a:cubicBezTo>
                      <a:pt x="96" y="40"/>
                      <a:pt x="96" y="40"/>
                      <a:pt x="96" y="40"/>
                    </a:cubicBezTo>
                    <a:cubicBezTo>
                      <a:pt x="96" y="40"/>
                      <a:pt x="96" y="40"/>
                      <a:pt x="96" y="41"/>
                    </a:cubicBezTo>
                    <a:cubicBezTo>
                      <a:pt x="95" y="44"/>
                      <a:pt x="93" y="45"/>
                      <a:pt x="92" y="45"/>
                    </a:cubicBezTo>
                    <a:cubicBezTo>
                      <a:pt x="91" y="45"/>
                      <a:pt x="90" y="45"/>
                      <a:pt x="90" y="45"/>
                    </a:cubicBezTo>
                    <a:cubicBezTo>
                      <a:pt x="85" y="45"/>
                      <a:pt x="85" y="45"/>
                      <a:pt x="85" y="45"/>
                    </a:cubicBezTo>
                    <a:cubicBezTo>
                      <a:pt x="84" y="45"/>
                      <a:pt x="83" y="45"/>
                      <a:pt x="82" y="46"/>
                    </a:cubicBezTo>
                    <a:cubicBezTo>
                      <a:pt x="80" y="47"/>
                      <a:pt x="79" y="49"/>
                      <a:pt x="77" y="51"/>
                    </a:cubicBezTo>
                    <a:cubicBezTo>
                      <a:pt x="76" y="53"/>
                      <a:pt x="75" y="55"/>
                      <a:pt x="72" y="55"/>
                    </a:cubicBezTo>
                    <a:cubicBezTo>
                      <a:pt x="71" y="55"/>
                      <a:pt x="71" y="55"/>
                      <a:pt x="71" y="55"/>
                    </a:cubicBezTo>
                    <a:cubicBezTo>
                      <a:pt x="70" y="55"/>
                      <a:pt x="69" y="54"/>
                      <a:pt x="68" y="54"/>
                    </a:cubicBezTo>
                    <a:cubicBezTo>
                      <a:pt x="68" y="54"/>
                      <a:pt x="68" y="54"/>
                      <a:pt x="68" y="54"/>
                    </a:cubicBezTo>
                    <a:cubicBezTo>
                      <a:pt x="68" y="54"/>
                      <a:pt x="68" y="55"/>
                      <a:pt x="68" y="55"/>
                    </a:cubicBezTo>
                    <a:cubicBezTo>
                      <a:pt x="67" y="58"/>
                      <a:pt x="65" y="59"/>
                      <a:pt x="63" y="59"/>
                    </a:cubicBezTo>
                    <a:cubicBezTo>
                      <a:pt x="56" y="59"/>
                      <a:pt x="56" y="59"/>
                      <a:pt x="56" y="59"/>
                    </a:cubicBezTo>
                    <a:cubicBezTo>
                      <a:pt x="55" y="59"/>
                      <a:pt x="54" y="59"/>
                      <a:pt x="54" y="59"/>
                    </a:cubicBezTo>
                    <a:cubicBezTo>
                      <a:pt x="53" y="59"/>
                      <a:pt x="52" y="59"/>
                      <a:pt x="51" y="59"/>
                    </a:cubicBezTo>
                    <a:cubicBezTo>
                      <a:pt x="49" y="59"/>
                      <a:pt x="49" y="59"/>
                      <a:pt x="49" y="59"/>
                    </a:cubicBezTo>
                    <a:cubicBezTo>
                      <a:pt x="49" y="60"/>
                      <a:pt x="49" y="60"/>
                      <a:pt x="49" y="60"/>
                    </a:cubicBezTo>
                    <a:cubicBezTo>
                      <a:pt x="48" y="63"/>
                      <a:pt x="47" y="64"/>
                      <a:pt x="45" y="64"/>
                    </a:cubicBezTo>
                    <a:cubicBezTo>
                      <a:pt x="45" y="64"/>
                      <a:pt x="45" y="64"/>
                      <a:pt x="45" y="65"/>
                    </a:cubicBezTo>
                    <a:cubicBezTo>
                      <a:pt x="44" y="66"/>
                      <a:pt x="44" y="67"/>
                      <a:pt x="44" y="69"/>
                    </a:cubicBezTo>
                    <a:cubicBezTo>
                      <a:pt x="44" y="70"/>
                      <a:pt x="44" y="72"/>
                      <a:pt x="43" y="73"/>
                    </a:cubicBezTo>
                    <a:cubicBezTo>
                      <a:pt x="43" y="75"/>
                      <a:pt x="41" y="78"/>
                      <a:pt x="36" y="78"/>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1" name="Freeform 11"/>
              <p:cNvSpPr>
                <a:spLocks noEditPoints="1"/>
              </p:cNvSpPr>
              <p:nvPr/>
            </p:nvSpPr>
            <p:spPr bwMode="auto">
              <a:xfrm>
                <a:off x="6254209" y="2296211"/>
                <a:ext cx="1222373" cy="2356992"/>
              </a:xfrm>
              <a:custGeom>
                <a:gdLst>
                  <a:gd fmla="*/ 232 w 418" name="T0"/>
                  <a:gd fmla="*/ 714 h 806" name="T1"/>
                  <a:gd fmla="*/ 232 w 418" name="T2"/>
                  <a:gd fmla="*/ 693 h 806" name="T3"/>
                  <a:gd fmla="*/ 241 w 418" name="T4"/>
                  <a:gd fmla="*/ 635 h 806" name="T5"/>
                  <a:gd fmla="*/ 250 w 418" name="T6"/>
                  <a:gd fmla="*/ 577 h 806" name="T7"/>
                  <a:gd fmla="*/ 251 w 418" name="T8"/>
                  <a:gd fmla="*/ 542 h 806" name="T9"/>
                  <a:gd fmla="*/ 225 w 418" name="T10"/>
                  <a:gd fmla="*/ 499 h 806" name="T11"/>
                  <a:gd fmla="*/ 213 w 418" name="T12"/>
                  <a:gd fmla="*/ 453 h 806" name="T13"/>
                  <a:gd fmla="*/ 170 w 418" name="T14"/>
                  <a:gd fmla="*/ 438 h 806" name="T15"/>
                  <a:gd fmla="*/ 141 w 418" name="T16"/>
                  <a:gd fmla="*/ 457 h 806" name="T17"/>
                  <a:gd fmla="*/ 101 w 418" name="T18"/>
                  <a:gd fmla="*/ 452 h 806" name="T19"/>
                  <a:gd fmla="*/ 69 w 418" name="T20"/>
                  <a:gd fmla="*/ 433 h 806" name="T21"/>
                  <a:gd fmla="*/ 26 w 418" name="T22"/>
                  <a:gd fmla="*/ 389 h 806" name="T23"/>
                  <a:gd fmla="*/ 10 w 418" name="T24"/>
                  <a:gd fmla="*/ 351 h 806" name="T25"/>
                  <a:gd fmla="*/ 3 w 418" name="T26"/>
                  <a:gd fmla="*/ 313 h 806" name="T27"/>
                  <a:gd fmla="*/ 24 w 418" name="T28"/>
                  <a:gd fmla="*/ 258 h 806" name="T29"/>
                  <a:gd fmla="*/ 51 w 418" name="T30"/>
                  <a:gd fmla="*/ 234 h 806" name="T31"/>
                  <a:gd fmla="*/ 80 w 418" name="T32"/>
                  <a:gd fmla="*/ 190 h 806" name="T33"/>
                  <a:gd fmla="*/ 112 w 418" name="T34"/>
                  <a:gd fmla="*/ 177 h 806" name="T35"/>
                  <a:gd fmla="*/ 169 w 418" name="T36"/>
                  <a:gd fmla="*/ 168 h 806" name="T37"/>
                  <a:gd fmla="*/ 188 w 418" name="T38"/>
                  <a:gd fmla="*/ 191 h 806" name="T39"/>
                  <a:gd fmla="*/ 218 w 418" name="T40"/>
                  <a:gd fmla="*/ 205 h 806" name="T41"/>
                  <a:gd fmla="*/ 238 w 418" name="T42"/>
                  <a:gd fmla="*/ 215 h 806" name="T43"/>
                  <a:gd fmla="*/ 266 w 418" name="T44"/>
                  <a:gd fmla="*/ 215 h 806" name="T45"/>
                  <a:gd fmla="*/ 296 w 418" name="T46"/>
                  <a:gd fmla="*/ 207 h 806" name="T47"/>
                  <a:gd fmla="*/ 283 w 418" name="T48"/>
                  <a:gd fmla="*/ 180 h 806" name="T49"/>
                  <a:gd fmla="*/ 259 w 418" name="T50"/>
                  <a:gd fmla="*/ 178 h 806" name="T51"/>
                  <a:gd fmla="*/ 245 w 418" name="T52"/>
                  <a:gd fmla="*/ 144 h 806" name="T53"/>
                  <a:gd fmla="*/ 224 w 418" name="T54"/>
                  <a:gd fmla="*/ 112 h 806" name="T55"/>
                  <a:gd fmla="*/ 217 w 418" name="T56"/>
                  <a:gd fmla="*/ 161 h 806" name="T57"/>
                  <a:gd fmla="*/ 193 w 418" name="T58"/>
                  <a:gd fmla="*/ 141 h 806" name="T59"/>
                  <a:gd fmla="*/ 195 w 418" name="T60"/>
                  <a:gd fmla="*/ 175 h 806" name="T61"/>
                  <a:gd fmla="*/ 162 w 418" name="T62"/>
                  <a:gd fmla="*/ 146 h 806" name="T63"/>
                  <a:gd fmla="*/ 129 w 418" name="T64"/>
                  <a:gd fmla="*/ 136 h 806" name="T65"/>
                  <a:gd fmla="*/ 74 w 418" name="T66"/>
                  <a:gd fmla="*/ 84 h 806" name="T67"/>
                  <a:gd fmla="*/ 114 w 418" name="T68"/>
                  <a:gd fmla="*/ 59 h 806" name="T69"/>
                  <a:gd fmla="*/ 118 w 418" name="T70"/>
                  <a:gd fmla="*/ 30 h 806" name="T71"/>
                  <a:gd fmla="*/ 114 w 418" name="T72"/>
                  <a:gd fmla="*/ 9 h 806" name="T73"/>
                  <a:gd fmla="*/ 211 w 418" name="T74"/>
                  <a:gd fmla="*/ 61 h 806" name="T75"/>
                  <a:gd fmla="*/ 282 w 418" name="T76"/>
                  <a:gd fmla="*/ 122 h 806" name="T77"/>
                  <a:gd fmla="*/ 330 w 418" name="T78"/>
                  <a:gd fmla="*/ 173 h 806" name="T79"/>
                  <a:gd fmla="*/ 355 w 418" name="T80"/>
                  <a:gd fmla="*/ 209 h 806" name="T81"/>
                  <a:gd fmla="*/ 370 w 418" name="T82"/>
                  <a:gd fmla="*/ 237 h 806" name="T83"/>
                  <a:gd fmla="*/ 381 w 418" name="T84"/>
                  <a:gd fmla="*/ 257 h 806" name="T85"/>
                  <a:gd fmla="*/ 393 w 418" name="T86"/>
                  <a:gd fmla="*/ 282 h 806" name="T87"/>
                  <a:gd fmla="*/ 382 w 418" name="T88"/>
                  <a:gd fmla="*/ 334 h 806" name="T89"/>
                  <a:gd fmla="*/ 363 w 418" name="T90"/>
                  <a:gd fmla="*/ 301 h 806" name="T91"/>
                  <a:gd fmla="*/ 338 w 418" name="T92"/>
                  <a:gd fmla="*/ 268 h 806" name="T93"/>
                  <a:gd fmla="*/ 322 w 418" name="T94"/>
                  <a:gd fmla="*/ 245 h 806" name="T95"/>
                  <a:gd fmla="*/ 351 w 418" name="T96"/>
                  <a:gd fmla="*/ 299 h 806" name="T97"/>
                  <a:gd fmla="*/ 384 w 418" name="T98"/>
                  <a:gd fmla="*/ 356 h 806" name="T99"/>
                  <a:gd fmla="*/ 415 w 418" name="T100"/>
                  <a:gd fmla="*/ 408 h 806" name="T101"/>
                  <a:gd fmla="*/ 407 w 418" name="T102"/>
                  <a:gd fmla="*/ 481 h 806" name="T103"/>
                  <a:gd fmla="*/ 403 w 418" name="T104"/>
                  <a:gd fmla="*/ 521 h 806" name="T105"/>
                  <a:gd fmla="*/ 388 w 418" name="T106"/>
                  <a:gd fmla="*/ 607 h 806" name="T107"/>
                  <a:gd fmla="*/ 351 w 418" name="T108"/>
                  <a:gd fmla="*/ 684 h 806" name="T109"/>
                  <a:gd fmla="*/ 328 w 418" name="T110"/>
                  <a:gd fmla="*/ 725 h 806" name="T111"/>
                  <a:gd fmla="*/ 313 w 418" name="T112"/>
                  <a:gd fmla="*/ 763 h 806" name="T113"/>
                  <a:gd fmla="*/ 249 w 418" name="T114"/>
                  <a:gd fmla="*/ 800 h 806" name="T115"/>
                  <a:gd fmla="*/ 156 w 418" name="T116"/>
                  <a:gd fmla="*/ 113 h 806" name="T117"/>
                  <a:gd fmla="*/ 172 w 418" name="T118"/>
                  <a:gd fmla="*/ 129 h 80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05" w="418">
                    <a:moveTo>
                      <a:pt x="229" y="806"/>
                    </a:moveTo>
                    <a:cubicBezTo>
                      <a:pt x="228" y="806"/>
                      <a:pt x="227" y="805"/>
                      <a:pt x="226" y="804"/>
                    </a:cubicBezTo>
                    <a:cubicBezTo>
                      <a:pt x="223" y="802"/>
                      <a:pt x="223" y="799"/>
                      <a:pt x="223" y="797"/>
                    </a:cubicBezTo>
                    <a:cubicBezTo>
                      <a:pt x="223" y="796"/>
                      <a:pt x="223" y="795"/>
                      <a:pt x="222" y="795"/>
                    </a:cubicBezTo>
                    <a:cubicBezTo>
                      <a:pt x="222" y="792"/>
                      <a:pt x="221" y="788"/>
                      <a:pt x="224" y="786"/>
                    </a:cubicBezTo>
                    <a:cubicBezTo>
                      <a:pt x="225" y="785"/>
                      <a:pt x="226" y="784"/>
                      <a:pt x="228" y="783"/>
                    </a:cubicBezTo>
                    <a:cubicBezTo>
                      <a:pt x="229" y="783"/>
                      <a:pt x="230" y="782"/>
                      <a:pt x="232" y="782"/>
                    </a:cubicBezTo>
                    <a:cubicBezTo>
                      <a:pt x="233" y="781"/>
                      <a:pt x="234" y="781"/>
                      <a:pt x="236" y="780"/>
                    </a:cubicBezTo>
                    <a:cubicBezTo>
                      <a:pt x="238" y="779"/>
                      <a:pt x="240" y="778"/>
                      <a:pt x="240" y="776"/>
                    </a:cubicBezTo>
                    <a:cubicBezTo>
                      <a:pt x="241" y="774"/>
                      <a:pt x="241" y="770"/>
                      <a:pt x="240" y="768"/>
                    </a:cubicBezTo>
                    <a:cubicBezTo>
                      <a:pt x="239" y="765"/>
                      <a:pt x="238" y="762"/>
                      <a:pt x="236" y="760"/>
                    </a:cubicBezTo>
                    <a:cubicBezTo>
                      <a:pt x="235" y="759"/>
                      <a:pt x="234" y="759"/>
                      <a:pt x="233" y="758"/>
                    </a:cubicBezTo>
                    <a:cubicBezTo>
                      <a:pt x="232" y="757"/>
                      <a:pt x="232" y="757"/>
                      <a:pt x="232" y="757"/>
                    </a:cubicBezTo>
                    <a:cubicBezTo>
                      <a:pt x="232" y="714"/>
                      <a:pt x="232" y="714"/>
                      <a:pt x="232" y="714"/>
                    </a:cubicBezTo>
                    <a:cubicBezTo>
                      <a:pt x="235" y="715"/>
                      <a:pt x="235" y="715"/>
                      <a:pt x="235" y="715"/>
                    </a:cubicBezTo>
                    <a:cubicBezTo>
                      <a:pt x="236" y="715"/>
                      <a:pt x="236" y="715"/>
                      <a:pt x="236" y="715"/>
                    </a:cubicBezTo>
                    <a:cubicBezTo>
                      <a:pt x="237" y="714"/>
                      <a:pt x="237" y="711"/>
                      <a:pt x="236" y="706"/>
                    </a:cubicBezTo>
                    <a:cubicBezTo>
                      <a:pt x="236" y="705"/>
                      <a:pt x="236" y="704"/>
                      <a:pt x="236" y="704"/>
                    </a:cubicBezTo>
                    <a:cubicBezTo>
                      <a:pt x="236" y="703"/>
                      <a:pt x="236" y="703"/>
                      <a:pt x="236" y="703"/>
                    </a:cubicBezTo>
                    <a:cubicBezTo>
                      <a:pt x="236" y="703"/>
                      <a:pt x="236" y="703"/>
                      <a:pt x="236" y="703"/>
                    </a:cubicBezTo>
                    <a:cubicBezTo>
                      <a:pt x="236" y="703"/>
                      <a:pt x="236" y="702"/>
                      <a:pt x="236" y="702"/>
                    </a:cubicBezTo>
                    <a:cubicBezTo>
                      <a:pt x="236" y="702"/>
                      <a:pt x="236" y="702"/>
                      <a:pt x="236" y="702"/>
                    </a:cubicBezTo>
                    <a:cubicBezTo>
                      <a:pt x="236" y="702"/>
                      <a:pt x="236" y="702"/>
                      <a:pt x="236" y="702"/>
                    </a:cubicBezTo>
                    <a:cubicBezTo>
                      <a:pt x="235" y="702"/>
                      <a:pt x="235" y="702"/>
                      <a:pt x="235" y="702"/>
                    </a:cubicBezTo>
                    <a:cubicBezTo>
                      <a:pt x="233" y="702"/>
                      <a:pt x="232" y="701"/>
                      <a:pt x="232" y="698"/>
                    </a:cubicBezTo>
                    <a:cubicBezTo>
                      <a:pt x="232" y="695"/>
                      <a:pt x="232" y="695"/>
                      <a:pt x="232" y="695"/>
                    </a:cubicBezTo>
                    <a:cubicBezTo>
                      <a:pt x="232" y="695"/>
                      <a:pt x="232" y="694"/>
                      <a:pt x="232" y="694"/>
                    </a:cubicBezTo>
                    <a:cubicBezTo>
                      <a:pt x="232" y="694"/>
                      <a:pt x="232" y="693"/>
                      <a:pt x="232" y="693"/>
                    </a:cubicBezTo>
                    <a:cubicBezTo>
                      <a:pt x="232" y="693"/>
                      <a:pt x="232" y="693"/>
                      <a:pt x="231" y="693"/>
                    </a:cubicBezTo>
                    <a:cubicBezTo>
                      <a:pt x="231" y="693"/>
                      <a:pt x="230" y="693"/>
                      <a:pt x="230" y="693"/>
                    </a:cubicBezTo>
                    <a:cubicBezTo>
                      <a:pt x="227" y="692"/>
                      <a:pt x="227" y="692"/>
                      <a:pt x="227" y="692"/>
                    </a:cubicBezTo>
                    <a:cubicBezTo>
                      <a:pt x="227" y="648"/>
                      <a:pt x="227" y="648"/>
                      <a:pt x="227" y="648"/>
                    </a:cubicBezTo>
                    <a:cubicBezTo>
                      <a:pt x="231" y="649"/>
                      <a:pt x="231" y="649"/>
                      <a:pt x="231" y="649"/>
                    </a:cubicBezTo>
                    <a:cubicBezTo>
                      <a:pt x="231" y="649"/>
                      <a:pt x="231" y="649"/>
                      <a:pt x="231" y="649"/>
                    </a:cubicBezTo>
                    <a:cubicBezTo>
                      <a:pt x="231" y="648"/>
                      <a:pt x="231" y="648"/>
                      <a:pt x="231" y="648"/>
                    </a:cubicBezTo>
                    <a:cubicBezTo>
                      <a:pt x="232" y="647"/>
                      <a:pt x="232" y="645"/>
                      <a:pt x="232" y="644"/>
                    </a:cubicBezTo>
                    <a:cubicBezTo>
                      <a:pt x="233" y="643"/>
                      <a:pt x="234" y="642"/>
                      <a:pt x="235" y="641"/>
                    </a:cubicBezTo>
                    <a:cubicBezTo>
                      <a:pt x="236" y="640"/>
                      <a:pt x="236" y="639"/>
                      <a:pt x="236" y="638"/>
                    </a:cubicBezTo>
                    <a:cubicBezTo>
                      <a:pt x="236" y="634"/>
                      <a:pt x="236" y="634"/>
                      <a:pt x="236" y="634"/>
                    </a:cubicBezTo>
                    <a:cubicBezTo>
                      <a:pt x="240" y="635"/>
                      <a:pt x="240" y="635"/>
                      <a:pt x="240" y="635"/>
                    </a:cubicBezTo>
                    <a:cubicBezTo>
                      <a:pt x="240" y="635"/>
                      <a:pt x="240" y="635"/>
                      <a:pt x="241" y="635"/>
                    </a:cubicBezTo>
                    <a:cubicBezTo>
                      <a:pt x="241" y="635"/>
                      <a:pt x="241" y="635"/>
                      <a:pt x="241" y="635"/>
                    </a:cubicBezTo>
                    <a:cubicBezTo>
                      <a:pt x="241" y="635"/>
                      <a:pt x="241" y="634"/>
                      <a:pt x="241" y="633"/>
                    </a:cubicBezTo>
                    <a:cubicBezTo>
                      <a:pt x="241" y="615"/>
                      <a:pt x="241" y="615"/>
                      <a:pt x="241" y="615"/>
                    </a:cubicBezTo>
                    <a:cubicBezTo>
                      <a:pt x="245" y="616"/>
                      <a:pt x="245" y="616"/>
                      <a:pt x="245" y="616"/>
                    </a:cubicBezTo>
                    <a:cubicBezTo>
                      <a:pt x="245" y="616"/>
                      <a:pt x="245" y="616"/>
                      <a:pt x="245" y="616"/>
                    </a:cubicBezTo>
                    <a:cubicBezTo>
                      <a:pt x="245" y="616"/>
                      <a:pt x="246" y="614"/>
                      <a:pt x="246" y="613"/>
                    </a:cubicBezTo>
                    <a:cubicBezTo>
                      <a:pt x="246" y="612"/>
                      <a:pt x="247" y="610"/>
                      <a:pt x="248" y="609"/>
                    </a:cubicBezTo>
                    <a:cubicBezTo>
                      <a:pt x="249" y="607"/>
                      <a:pt x="250" y="606"/>
                      <a:pt x="251" y="605"/>
                    </a:cubicBezTo>
                    <a:cubicBezTo>
                      <a:pt x="253" y="604"/>
                      <a:pt x="254" y="602"/>
                      <a:pt x="255" y="600"/>
                    </a:cubicBezTo>
                    <a:cubicBezTo>
                      <a:pt x="255" y="600"/>
                      <a:pt x="255" y="600"/>
                      <a:pt x="255" y="600"/>
                    </a:cubicBezTo>
                    <a:cubicBezTo>
                      <a:pt x="255" y="599"/>
                      <a:pt x="256" y="598"/>
                      <a:pt x="258" y="597"/>
                    </a:cubicBezTo>
                    <a:cubicBezTo>
                      <a:pt x="258" y="596"/>
                      <a:pt x="257" y="596"/>
                      <a:pt x="257" y="596"/>
                    </a:cubicBezTo>
                    <a:cubicBezTo>
                      <a:pt x="255" y="594"/>
                      <a:pt x="254" y="594"/>
                      <a:pt x="253" y="593"/>
                    </a:cubicBezTo>
                    <a:cubicBezTo>
                      <a:pt x="250" y="593"/>
                      <a:pt x="250" y="593"/>
                      <a:pt x="250" y="593"/>
                    </a:cubicBezTo>
                    <a:cubicBezTo>
                      <a:pt x="250" y="577"/>
                      <a:pt x="250" y="577"/>
                      <a:pt x="250" y="577"/>
                    </a:cubicBezTo>
                    <a:cubicBezTo>
                      <a:pt x="254" y="578"/>
                      <a:pt x="254" y="578"/>
                      <a:pt x="254" y="578"/>
                    </a:cubicBezTo>
                    <a:cubicBezTo>
                      <a:pt x="254" y="578"/>
                      <a:pt x="255" y="578"/>
                      <a:pt x="255" y="578"/>
                    </a:cubicBezTo>
                    <a:cubicBezTo>
                      <a:pt x="256" y="577"/>
                      <a:pt x="255" y="572"/>
                      <a:pt x="255" y="570"/>
                    </a:cubicBezTo>
                    <a:cubicBezTo>
                      <a:pt x="255" y="569"/>
                      <a:pt x="255" y="569"/>
                      <a:pt x="255" y="568"/>
                    </a:cubicBezTo>
                    <a:cubicBezTo>
                      <a:pt x="255" y="557"/>
                      <a:pt x="255" y="557"/>
                      <a:pt x="255" y="557"/>
                    </a:cubicBezTo>
                    <a:cubicBezTo>
                      <a:pt x="255" y="557"/>
                      <a:pt x="255" y="557"/>
                      <a:pt x="255" y="557"/>
                    </a:cubicBezTo>
                    <a:cubicBezTo>
                      <a:pt x="255" y="556"/>
                      <a:pt x="255" y="556"/>
                      <a:pt x="255" y="556"/>
                    </a:cubicBezTo>
                    <a:cubicBezTo>
                      <a:pt x="255" y="556"/>
                      <a:pt x="255" y="556"/>
                      <a:pt x="255" y="556"/>
                    </a:cubicBezTo>
                    <a:cubicBezTo>
                      <a:pt x="254" y="556"/>
                      <a:pt x="254" y="556"/>
                      <a:pt x="253" y="556"/>
                    </a:cubicBezTo>
                    <a:cubicBezTo>
                      <a:pt x="250" y="556"/>
                      <a:pt x="250" y="556"/>
                      <a:pt x="250" y="556"/>
                    </a:cubicBezTo>
                    <a:cubicBezTo>
                      <a:pt x="250" y="550"/>
                      <a:pt x="250" y="550"/>
                      <a:pt x="250" y="550"/>
                    </a:cubicBezTo>
                    <a:cubicBezTo>
                      <a:pt x="250" y="549"/>
                      <a:pt x="251" y="548"/>
                      <a:pt x="251" y="546"/>
                    </a:cubicBezTo>
                    <a:cubicBezTo>
                      <a:pt x="251" y="545"/>
                      <a:pt x="251" y="545"/>
                      <a:pt x="251" y="545"/>
                    </a:cubicBezTo>
                    <a:cubicBezTo>
                      <a:pt x="251" y="544"/>
                      <a:pt x="251" y="543"/>
                      <a:pt x="251" y="542"/>
                    </a:cubicBezTo>
                    <a:cubicBezTo>
                      <a:pt x="250" y="541"/>
                      <a:pt x="249" y="540"/>
                      <a:pt x="247" y="539"/>
                    </a:cubicBezTo>
                    <a:cubicBezTo>
                      <a:pt x="247" y="539"/>
                      <a:pt x="246" y="538"/>
                      <a:pt x="245" y="538"/>
                    </a:cubicBezTo>
                    <a:cubicBezTo>
                      <a:pt x="243" y="536"/>
                      <a:pt x="242" y="534"/>
                      <a:pt x="241" y="532"/>
                    </a:cubicBezTo>
                    <a:cubicBezTo>
                      <a:pt x="241" y="531"/>
                      <a:pt x="241" y="529"/>
                      <a:pt x="241" y="528"/>
                    </a:cubicBezTo>
                    <a:cubicBezTo>
                      <a:pt x="241" y="527"/>
                      <a:pt x="241" y="526"/>
                      <a:pt x="241" y="526"/>
                    </a:cubicBezTo>
                    <a:cubicBezTo>
                      <a:pt x="239" y="523"/>
                      <a:pt x="238" y="521"/>
                      <a:pt x="238" y="518"/>
                    </a:cubicBezTo>
                    <a:cubicBezTo>
                      <a:pt x="237" y="517"/>
                      <a:pt x="236" y="515"/>
                      <a:pt x="236" y="514"/>
                    </a:cubicBezTo>
                    <a:cubicBezTo>
                      <a:pt x="235" y="512"/>
                      <a:pt x="234" y="511"/>
                      <a:pt x="233" y="510"/>
                    </a:cubicBezTo>
                    <a:cubicBezTo>
                      <a:pt x="232" y="509"/>
                      <a:pt x="231" y="509"/>
                      <a:pt x="231" y="509"/>
                    </a:cubicBezTo>
                    <a:cubicBezTo>
                      <a:pt x="228" y="508"/>
                      <a:pt x="227" y="507"/>
                      <a:pt x="227" y="504"/>
                    </a:cubicBezTo>
                    <a:cubicBezTo>
                      <a:pt x="227" y="503"/>
                      <a:pt x="227" y="503"/>
                      <a:pt x="227" y="503"/>
                    </a:cubicBezTo>
                    <a:cubicBezTo>
                      <a:pt x="227" y="503"/>
                      <a:pt x="227" y="502"/>
                      <a:pt x="227" y="501"/>
                    </a:cubicBezTo>
                    <a:cubicBezTo>
                      <a:pt x="227" y="501"/>
                      <a:pt x="227" y="500"/>
                      <a:pt x="227" y="500"/>
                    </a:cubicBezTo>
                    <a:cubicBezTo>
                      <a:pt x="226" y="499"/>
                      <a:pt x="226" y="499"/>
                      <a:pt x="225" y="499"/>
                    </a:cubicBezTo>
                    <a:cubicBezTo>
                      <a:pt x="222" y="499"/>
                      <a:pt x="222" y="499"/>
                      <a:pt x="222" y="499"/>
                    </a:cubicBezTo>
                    <a:cubicBezTo>
                      <a:pt x="222" y="496"/>
                      <a:pt x="222" y="496"/>
                      <a:pt x="222" y="496"/>
                    </a:cubicBezTo>
                    <a:cubicBezTo>
                      <a:pt x="222" y="488"/>
                      <a:pt x="222" y="488"/>
                      <a:pt x="222" y="488"/>
                    </a:cubicBezTo>
                    <a:cubicBezTo>
                      <a:pt x="226" y="488"/>
                      <a:pt x="226" y="488"/>
                      <a:pt x="226" y="488"/>
                    </a:cubicBezTo>
                    <a:cubicBezTo>
                      <a:pt x="226" y="488"/>
                      <a:pt x="226" y="488"/>
                      <a:pt x="226" y="488"/>
                    </a:cubicBezTo>
                    <a:cubicBezTo>
                      <a:pt x="227" y="488"/>
                      <a:pt x="227" y="487"/>
                      <a:pt x="227" y="486"/>
                    </a:cubicBezTo>
                    <a:cubicBezTo>
                      <a:pt x="227" y="485"/>
                      <a:pt x="228" y="483"/>
                      <a:pt x="228" y="482"/>
                    </a:cubicBezTo>
                    <a:cubicBezTo>
                      <a:pt x="229" y="481"/>
                      <a:pt x="229" y="480"/>
                      <a:pt x="230" y="480"/>
                    </a:cubicBezTo>
                    <a:cubicBezTo>
                      <a:pt x="231" y="477"/>
                      <a:pt x="232" y="475"/>
                      <a:pt x="232" y="472"/>
                    </a:cubicBezTo>
                    <a:cubicBezTo>
                      <a:pt x="232" y="468"/>
                      <a:pt x="229" y="464"/>
                      <a:pt x="227" y="461"/>
                    </a:cubicBezTo>
                    <a:cubicBezTo>
                      <a:pt x="226" y="460"/>
                      <a:pt x="224" y="459"/>
                      <a:pt x="222" y="458"/>
                    </a:cubicBezTo>
                    <a:cubicBezTo>
                      <a:pt x="220" y="457"/>
                      <a:pt x="219" y="457"/>
                      <a:pt x="216" y="457"/>
                    </a:cubicBezTo>
                    <a:cubicBezTo>
                      <a:pt x="212" y="457"/>
                      <a:pt x="212" y="457"/>
                      <a:pt x="212" y="457"/>
                    </a:cubicBezTo>
                    <a:cubicBezTo>
                      <a:pt x="213" y="453"/>
                      <a:pt x="213" y="453"/>
                      <a:pt x="213" y="453"/>
                    </a:cubicBezTo>
                    <a:cubicBezTo>
                      <a:pt x="213" y="453"/>
                      <a:pt x="213" y="452"/>
                      <a:pt x="213" y="452"/>
                    </a:cubicBezTo>
                    <a:cubicBezTo>
                      <a:pt x="213" y="452"/>
                      <a:pt x="213" y="452"/>
                      <a:pt x="213" y="452"/>
                    </a:cubicBezTo>
                    <a:cubicBezTo>
                      <a:pt x="213" y="452"/>
                      <a:pt x="212" y="452"/>
                      <a:pt x="208" y="452"/>
                    </a:cubicBezTo>
                    <a:cubicBezTo>
                      <a:pt x="207" y="452"/>
                      <a:pt x="205" y="452"/>
                      <a:pt x="204" y="452"/>
                    </a:cubicBezTo>
                    <a:cubicBezTo>
                      <a:pt x="203" y="452"/>
                      <a:pt x="202" y="452"/>
                      <a:pt x="202" y="452"/>
                    </a:cubicBezTo>
                    <a:cubicBezTo>
                      <a:pt x="198" y="452"/>
                      <a:pt x="198" y="452"/>
                      <a:pt x="198" y="452"/>
                    </a:cubicBezTo>
                    <a:cubicBezTo>
                      <a:pt x="199" y="448"/>
                      <a:pt x="199" y="448"/>
                      <a:pt x="199" y="448"/>
                    </a:cubicBezTo>
                    <a:cubicBezTo>
                      <a:pt x="199" y="448"/>
                      <a:pt x="199" y="448"/>
                      <a:pt x="199" y="448"/>
                    </a:cubicBezTo>
                    <a:cubicBezTo>
                      <a:pt x="199" y="448"/>
                      <a:pt x="199" y="448"/>
                      <a:pt x="198" y="448"/>
                    </a:cubicBezTo>
                    <a:cubicBezTo>
                      <a:pt x="197" y="447"/>
                      <a:pt x="196" y="447"/>
                      <a:pt x="195" y="447"/>
                    </a:cubicBezTo>
                    <a:cubicBezTo>
                      <a:pt x="194" y="447"/>
                      <a:pt x="194" y="447"/>
                      <a:pt x="194" y="447"/>
                    </a:cubicBezTo>
                    <a:cubicBezTo>
                      <a:pt x="190" y="447"/>
                      <a:pt x="189" y="445"/>
                      <a:pt x="189" y="444"/>
                    </a:cubicBezTo>
                    <a:cubicBezTo>
                      <a:pt x="188" y="441"/>
                      <a:pt x="184" y="438"/>
                      <a:pt x="180" y="438"/>
                    </a:cubicBezTo>
                    <a:cubicBezTo>
                      <a:pt x="170" y="438"/>
                      <a:pt x="170" y="438"/>
                      <a:pt x="170" y="438"/>
                    </a:cubicBezTo>
                    <a:cubicBezTo>
                      <a:pt x="169" y="438"/>
                      <a:pt x="169" y="438"/>
                      <a:pt x="168" y="438"/>
                    </a:cubicBezTo>
                    <a:cubicBezTo>
                      <a:pt x="168" y="438"/>
                      <a:pt x="167" y="438"/>
                      <a:pt x="166" y="438"/>
                    </a:cubicBezTo>
                    <a:cubicBezTo>
                      <a:pt x="164" y="438"/>
                      <a:pt x="163" y="438"/>
                      <a:pt x="162" y="439"/>
                    </a:cubicBezTo>
                    <a:cubicBezTo>
                      <a:pt x="161" y="439"/>
                      <a:pt x="160" y="441"/>
                      <a:pt x="159" y="443"/>
                    </a:cubicBezTo>
                    <a:cubicBezTo>
                      <a:pt x="158" y="445"/>
                      <a:pt x="158" y="446"/>
                      <a:pt x="158" y="449"/>
                    </a:cubicBezTo>
                    <a:cubicBezTo>
                      <a:pt x="158" y="453"/>
                      <a:pt x="158" y="453"/>
                      <a:pt x="158" y="453"/>
                    </a:cubicBezTo>
                    <a:cubicBezTo>
                      <a:pt x="154" y="452"/>
                      <a:pt x="154" y="452"/>
                      <a:pt x="154" y="452"/>
                    </a:cubicBezTo>
                    <a:cubicBezTo>
                      <a:pt x="154" y="452"/>
                      <a:pt x="153" y="452"/>
                      <a:pt x="153" y="452"/>
                    </a:cubicBezTo>
                    <a:cubicBezTo>
                      <a:pt x="153" y="452"/>
                      <a:pt x="153" y="452"/>
                      <a:pt x="153" y="452"/>
                    </a:cubicBezTo>
                    <a:cubicBezTo>
                      <a:pt x="153" y="452"/>
                      <a:pt x="153" y="452"/>
                      <a:pt x="153" y="453"/>
                    </a:cubicBezTo>
                    <a:cubicBezTo>
                      <a:pt x="153" y="455"/>
                      <a:pt x="152" y="457"/>
                      <a:pt x="147" y="457"/>
                    </a:cubicBezTo>
                    <a:cubicBezTo>
                      <a:pt x="146" y="457"/>
                      <a:pt x="145" y="457"/>
                      <a:pt x="144" y="457"/>
                    </a:cubicBezTo>
                    <a:cubicBezTo>
                      <a:pt x="144" y="457"/>
                      <a:pt x="144" y="457"/>
                      <a:pt x="144" y="457"/>
                    </a:cubicBezTo>
                    <a:cubicBezTo>
                      <a:pt x="143" y="457"/>
                      <a:pt x="142" y="457"/>
                      <a:pt x="141" y="457"/>
                    </a:cubicBezTo>
                    <a:cubicBezTo>
                      <a:pt x="140" y="456"/>
                      <a:pt x="140" y="456"/>
                      <a:pt x="140" y="456"/>
                    </a:cubicBezTo>
                    <a:cubicBezTo>
                      <a:pt x="137" y="456"/>
                      <a:pt x="134" y="456"/>
                      <a:pt x="132" y="455"/>
                    </a:cubicBezTo>
                    <a:cubicBezTo>
                      <a:pt x="130" y="454"/>
                      <a:pt x="129" y="453"/>
                      <a:pt x="129" y="452"/>
                    </a:cubicBezTo>
                    <a:cubicBezTo>
                      <a:pt x="128" y="452"/>
                      <a:pt x="128" y="452"/>
                      <a:pt x="127" y="452"/>
                    </a:cubicBezTo>
                    <a:cubicBezTo>
                      <a:pt x="127" y="452"/>
                      <a:pt x="127" y="452"/>
                      <a:pt x="126" y="452"/>
                    </a:cubicBezTo>
                    <a:cubicBezTo>
                      <a:pt x="122" y="452"/>
                      <a:pt x="122" y="452"/>
                      <a:pt x="122" y="452"/>
                    </a:cubicBezTo>
                    <a:cubicBezTo>
                      <a:pt x="119" y="452"/>
                      <a:pt x="119" y="450"/>
                      <a:pt x="118" y="449"/>
                    </a:cubicBezTo>
                    <a:cubicBezTo>
                      <a:pt x="118" y="449"/>
                      <a:pt x="118" y="449"/>
                      <a:pt x="118" y="449"/>
                    </a:cubicBezTo>
                    <a:cubicBezTo>
                      <a:pt x="117" y="448"/>
                      <a:pt x="115" y="448"/>
                      <a:pt x="114" y="448"/>
                    </a:cubicBezTo>
                    <a:cubicBezTo>
                      <a:pt x="112" y="448"/>
                      <a:pt x="111" y="448"/>
                      <a:pt x="111" y="448"/>
                    </a:cubicBezTo>
                    <a:cubicBezTo>
                      <a:pt x="111" y="449"/>
                      <a:pt x="110" y="449"/>
                      <a:pt x="110" y="449"/>
                    </a:cubicBezTo>
                    <a:cubicBezTo>
                      <a:pt x="110" y="452"/>
                      <a:pt x="110" y="452"/>
                      <a:pt x="110" y="452"/>
                    </a:cubicBezTo>
                    <a:cubicBezTo>
                      <a:pt x="106" y="452"/>
                      <a:pt x="106" y="452"/>
                      <a:pt x="106" y="452"/>
                    </a:cubicBezTo>
                    <a:cubicBezTo>
                      <a:pt x="105" y="452"/>
                      <a:pt x="103" y="452"/>
                      <a:pt x="101" y="452"/>
                    </a:cubicBezTo>
                    <a:cubicBezTo>
                      <a:pt x="101" y="452"/>
                      <a:pt x="101" y="452"/>
                      <a:pt x="101" y="452"/>
                    </a:cubicBezTo>
                    <a:cubicBezTo>
                      <a:pt x="101" y="452"/>
                      <a:pt x="101" y="452"/>
                      <a:pt x="101" y="454"/>
                    </a:cubicBezTo>
                    <a:cubicBezTo>
                      <a:pt x="101" y="457"/>
                      <a:pt x="101" y="457"/>
                      <a:pt x="101" y="457"/>
                    </a:cubicBezTo>
                    <a:cubicBezTo>
                      <a:pt x="94" y="457"/>
                      <a:pt x="94" y="457"/>
                      <a:pt x="94" y="457"/>
                    </a:cubicBezTo>
                    <a:cubicBezTo>
                      <a:pt x="93" y="457"/>
                      <a:pt x="91" y="457"/>
                      <a:pt x="90" y="453"/>
                    </a:cubicBezTo>
                    <a:cubicBezTo>
                      <a:pt x="90" y="453"/>
                      <a:pt x="90" y="453"/>
                      <a:pt x="90" y="453"/>
                    </a:cubicBezTo>
                    <a:cubicBezTo>
                      <a:pt x="89" y="452"/>
                      <a:pt x="89" y="451"/>
                      <a:pt x="88" y="451"/>
                    </a:cubicBezTo>
                    <a:cubicBezTo>
                      <a:pt x="87" y="449"/>
                      <a:pt x="84" y="448"/>
                      <a:pt x="82" y="447"/>
                    </a:cubicBezTo>
                    <a:cubicBezTo>
                      <a:pt x="79" y="446"/>
                      <a:pt x="76" y="444"/>
                      <a:pt x="74" y="440"/>
                    </a:cubicBezTo>
                    <a:cubicBezTo>
                      <a:pt x="73" y="440"/>
                      <a:pt x="73" y="440"/>
                      <a:pt x="73" y="440"/>
                    </a:cubicBezTo>
                    <a:cubicBezTo>
                      <a:pt x="72" y="438"/>
                      <a:pt x="71" y="436"/>
                      <a:pt x="71" y="434"/>
                    </a:cubicBezTo>
                    <a:cubicBezTo>
                      <a:pt x="71" y="434"/>
                      <a:pt x="71" y="434"/>
                      <a:pt x="71" y="434"/>
                    </a:cubicBezTo>
                    <a:cubicBezTo>
                      <a:pt x="71" y="433"/>
                      <a:pt x="70" y="433"/>
                      <a:pt x="70" y="433"/>
                    </a:cubicBezTo>
                    <a:cubicBezTo>
                      <a:pt x="70" y="433"/>
                      <a:pt x="70" y="433"/>
                      <a:pt x="69" y="433"/>
                    </a:cubicBezTo>
                    <a:cubicBezTo>
                      <a:pt x="69" y="433"/>
                      <a:pt x="69" y="433"/>
                      <a:pt x="69" y="433"/>
                    </a:cubicBezTo>
                    <a:cubicBezTo>
                      <a:pt x="68" y="433"/>
                      <a:pt x="68" y="433"/>
                      <a:pt x="67" y="433"/>
                    </a:cubicBezTo>
                    <a:cubicBezTo>
                      <a:pt x="63" y="433"/>
                      <a:pt x="62" y="431"/>
                      <a:pt x="62" y="430"/>
                    </a:cubicBezTo>
                    <a:cubicBezTo>
                      <a:pt x="62" y="430"/>
                      <a:pt x="61" y="428"/>
                      <a:pt x="54" y="428"/>
                    </a:cubicBezTo>
                    <a:cubicBezTo>
                      <a:pt x="51" y="428"/>
                      <a:pt x="51" y="428"/>
                      <a:pt x="51" y="428"/>
                    </a:cubicBezTo>
                    <a:cubicBezTo>
                      <a:pt x="47" y="428"/>
                      <a:pt x="47" y="428"/>
                      <a:pt x="47" y="428"/>
                    </a:cubicBezTo>
                    <a:cubicBezTo>
                      <a:pt x="48" y="425"/>
                      <a:pt x="48" y="425"/>
                      <a:pt x="48" y="425"/>
                    </a:cubicBezTo>
                    <a:cubicBezTo>
                      <a:pt x="48" y="425"/>
                      <a:pt x="48" y="424"/>
                      <a:pt x="48" y="424"/>
                    </a:cubicBezTo>
                    <a:cubicBezTo>
                      <a:pt x="47" y="424"/>
                      <a:pt x="46" y="424"/>
                      <a:pt x="45" y="424"/>
                    </a:cubicBezTo>
                    <a:cubicBezTo>
                      <a:pt x="45" y="424"/>
                      <a:pt x="44" y="424"/>
                      <a:pt x="43" y="423"/>
                    </a:cubicBezTo>
                    <a:cubicBezTo>
                      <a:pt x="37" y="422"/>
                      <a:pt x="38" y="415"/>
                      <a:pt x="38" y="411"/>
                    </a:cubicBezTo>
                    <a:cubicBezTo>
                      <a:pt x="38" y="411"/>
                      <a:pt x="38" y="410"/>
                      <a:pt x="38" y="410"/>
                    </a:cubicBezTo>
                    <a:cubicBezTo>
                      <a:pt x="39" y="403"/>
                      <a:pt x="37" y="398"/>
                      <a:pt x="33" y="394"/>
                    </a:cubicBezTo>
                    <a:cubicBezTo>
                      <a:pt x="31" y="392"/>
                      <a:pt x="28" y="391"/>
                      <a:pt x="26" y="389"/>
                    </a:cubicBezTo>
                    <a:cubicBezTo>
                      <a:pt x="25" y="389"/>
                      <a:pt x="25" y="389"/>
                      <a:pt x="25" y="389"/>
                    </a:cubicBezTo>
                    <a:cubicBezTo>
                      <a:pt x="24" y="388"/>
                      <a:pt x="22" y="387"/>
                      <a:pt x="21" y="386"/>
                    </a:cubicBezTo>
                    <a:cubicBezTo>
                      <a:pt x="19" y="385"/>
                      <a:pt x="19" y="382"/>
                      <a:pt x="18" y="381"/>
                    </a:cubicBezTo>
                    <a:cubicBezTo>
                      <a:pt x="18" y="380"/>
                      <a:pt x="17" y="379"/>
                      <a:pt x="17" y="379"/>
                    </a:cubicBezTo>
                    <a:cubicBezTo>
                      <a:pt x="16" y="377"/>
                      <a:pt x="15" y="375"/>
                      <a:pt x="14" y="374"/>
                    </a:cubicBezTo>
                    <a:cubicBezTo>
                      <a:pt x="13" y="373"/>
                      <a:pt x="12" y="372"/>
                      <a:pt x="12" y="372"/>
                    </a:cubicBezTo>
                    <a:cubicBezTo>
                      <a:pt x="10" y="370"/>
                      <a:pt x="10" y="368"/>
                      <a:pt x="10" y="367"/>
                    </a:cubicBezTo>
                    <a:cubicBezTo>
                      <a:pt x="10" y="367"/>
                      <a:pt x="10" y="367"/>
                      <a:pt x="10" y="366"/>
                    </a:cubicBezTo>
                    <a:cubicBezTo>
                      <a:pt x="10" y="366"/>
                      <a:pt x="10" y="365"/>
                      <a:pt x="10" y="365"/>
                    </a:cubicBezTo>
                    <a:cubicBezTo>
                      <a:pt x="10" y="364"/>
                      <a:pt x="10" y="363"/>
                      <a:pt x="10" y="363"/>
                    </a:cubicBezTo>
                    <a:cubicBezTo>
                      <a:pt x="10" y="363"/>
                      <a:pt x="9" y="363"/>
                      <a:pt x="8" y="362"/>
                    </a:cubicBezTo>
                    <a:cubicBezTo>
                      <a:pt x="4" y="362"/>
                      <a:pt x="4" y="362"/>
                      <a:pt x="4" y="362"/>
                    </a:cubicBezTo>
                    <a:cubicBezTo>
                      <a:pt x="6" y="358"/>
                      <a:pt x="6" y="358"/>
                      <a:pt x="6" y="358"/>
                    </a:cubicBezTo>
                    <a:cubicBezTo>
                      <a:pt x="7" y="355"/>
                      <a:pt x="8" y="353"/>
                      <a:pt x="10" y="351"/>
                    </a:cubicBezTo>
                    <a:cubicBezTo>
                      <a:pt x="11" y="350"/>
                      <a:pt x="12" y="349"/>
                      <a:pt x="13" y="348"/>
                    </a:cubicBezTo>
                    <a:cubicBezTo>
                      <a:pt x="15" y="345"/>
                      <a:pt x="16" y="341"/>
                      <a:pt x="15" y="337"/>
                    </a:cubicBezTo>
                    <a:cubicBezTo>
                      <a:pt x="15" y="336"/>
                      <a:pt x="15" y="335"/>
                      <a:pt x="15" y="335"/>
                    </a:cubicBezTo>
                    <a:cubicBezTo>
                      <a:pt x="15" y="333"/>
                      <a:pt x="15" y="332"/>
                      <a:pt x="15" y="330"/>
                    </a:cubicBezTo>
                    <a:cubicBezTo>
                      <a:pt x="15" y="330"/>
                      <a:pt x="15" y="330"/>
                      <a:pt x="15" y="330"/>
                    </a:cubicBezTo>
                    <a:cubicBezTo>
                      <a:pt x="15" y="330"/>
                      <a:pt x="14" y="330"/>
                      <a:pt x="14" y="330"/>
                    </a:cubicBezTo>
                    <a:cubicBezTo>
                      <a:pt x="11" y="329"/>
                      <a:pt x="10" y="327"/>
                      <a:pt x="10" y="325"/>
                    </a:cubicBezTo>
                    <a:cubicBezTo>
                      <a:pt x="10" y="324"/>
                      <a:pt x="10" y="324"/>
                      <a:pt x="10" y="323"/>
                    </a:cubicBezTo>
                    <a:cubicBezTo>
                      <a:pt x="10" y="322"/>
                      <a:pt x="10" y="321"/>
                      <a:pt x="10" y="320"/>
                    </a:cubicBezTo>
                    <a:cubicBezTo>
                      <a:pt x="10" y="320"/>
                      <a:pt x="10" y="320"/>
                      <a:pt x="9" y="320"/>
                    </a:cubicBezTo>
                    <a:cubicBezTo>
                      <a:pt x="9" y="320"/>
                      <a:pt x="9" y="320"/>
                      <a:pt x="9" y="320"/>
                    </a:cubicBezTo>
                    <a:cubicBezTo>
                      <a:pt x="7" y="320"/>
                      <a:pt x="5" y="319"/>
                      <a:pt x="5" y="316"/>
                    </a:cubicBezTo>
                    <a:cubicBezTo>
                      <a:pt x="5" y="316"/>
                      <a:pt x="5" y="316"/>
                      <a:pt x="5" y="315"/>
                    </a:cubicBezTo>
                    <a:cubicBezTo>
                      <a:pt x="5" y="315"/>
                      <a:pt x="4" y="314"/>
                      <a:pt x="3" y="313"/>
                    </a:cubicBezTo>
                    <a:cubicBezTo>
                      <a:pt x="2" y="312"/>
                      <a:pt x="0" y="310"/>
                      <a:pt x="0" y="306"/>
                    </a:cubicBezTo>
                    <a:cubicBezTo>
                      <a:pt x="0" y="296"/>
                      <a:pt x="0" y="296"/>
                      <a:pt x="0" y="296"/>
                    </a:cubicBezTo>
                    <a:cubicBezTo>
                      <a:pt x="3" y="295"/>
                      <a:pt x="3" y="295"/>
                      <a:pt x="3" y="295"/>
                    </a:cubicBezTo>
                    <a:cubicBezTo>
                      <a:pt x="4" y="295"/>
                      <a:pt x="5" y="294"/>
                      <a:pt x="6" y="294"/>
                    </a:cubicBezTo>
                    <a:cubicBezTo>
                      <a:pt x="7" y="293"/>
                      <a:pt x="9" y="291"/>
                      <a:pt x="9" y="289"/>
                    </a:cubicBezTo>
                    <a:cubicBezTo>
                      <a:pt x="10" y="287"/>
                      <a:pt x="10" y="286"/>
                      <a:pt x="10" y="284"/>
                    </a:cubicBezTo>
                    <a:cubicBezTo>
                      <a:pt x="10" y="281"/>
                      <a:pt x="10" y="281"/>
                      <a:pt x="10" y="281"/>
                    </a:cubicBezTo>
                    <a:cubicBezTo>
                      <a:pt x="12" y="281"/>
                      <a:pt x="12" y="281"/>
                      <a:pt x="12" y="281"/>
                    </a:cubicBezTo>
                    <a:cubicBezTo>
                      <a:pt x="14" y="281"/>
                      <a:pt x="15" y="280"/>
                      <a:pt x="16" y="279"/>
                    </a:cubicBezTo>
                    <a:cubicBezTo>
                      <a:pt x="18" y="278"/>
                      <a:pt x="19" y="275"/>
                      <a:pt x="19" y="273"/>
                    </a:cubicBezTo>
                    <a:cubicBezTo>
                      <a:pt x="19" y="262"/>
                      <a:pt x="19" y="262"/>
                      <a:pt x="19" y="262"/>
                    </a:cubicBezTo>
                    <a:cubicBezTo>
                      <a:pt x="22" y="262"/>
                      <a:pt x="22" y="262"/>
                      <a:pt x="22" y="262"/>
                    </a:cubicBezTo>
                    <a:cubicBezTo>
                      <a:pt x="23" y="262"/>
                      <a:pt x="23" y="262"/>
                      <a:pt x="23" y="262"/>
                    </a:cubicBezTo>
                    <a:cubicBezTo>
                      <a:pt x="23" y="261"/>
                      <a:pt x="23" y="260"/>
                      <a:pt x="24" y="258"/>
                    </a:cubicBezTo>
                    <a:cubicBezTo>
                      <a:pt x="24" y="257"/>
                      <a:pt x="24" y="256"/>
                      <a:pt x="24" y="255"/>
                    </a:cubicBezTo>
                    <a:cubicBezTo>
                      <a:pt x="24" y="251"/>
                      <a:pt x="25" y="247"/>
                      <a:pt x="27" y="243"/>
                    </a:cubicBezTo>
                    <a:cubicBezTo>
                      <a:pt x="28" y="242"/>
                      <a:pt x="28" y="241"/>
                      <a:pt x="29" y="240"/>
                    </a:cubicBezTo>
                    <a:cubicBezTo>
                      <a:pt x="30" y="239"/>
                      <a:pt x="31" y="238"/>
                      <a:pt x="32" y="238"/>
                    </a:cubicBezTo>
                    <a:cubicBezTo>
                      <a:pt x="33" y="238"/>
                      <a:pt x="33" y="238"/>
                      <a:pt x="34" y="238"/>
                    </a:cubicBezTo>
                    <a:cubicBezTo>
                      <a:pt x="34" y="238"/>
                      <a:pt x="34" y="239"/>
                      <a:pt x="34" y="239"/>
                    </a:cubicBezTo>
                    <a:cubicBezTo>
                      <a:pt x="34" y="239"/>
                      <a:pt x="34" y="239"/>
                      <a:pt x="34" y="239"/>
                    </a:cubicBezTo>
                    <a:cubicBezTo>
                      <a:pt x="35" y="239"/>
                      <a:pt x="36" y="238"/>
                      <a:pt x="37" y="238"/>
                    </a:cubicBezTo>
                    <a:cubicBezTo>
                      <a:pt x="38" y="238"/>
                      <a:pt x="38" y="237"/>
                      <a:pt x="38" y="236"/>
                    </a:cubicBezTo>
                    <a:cubicBezTo>
                      <a:pt x="38" y="236"/>
                      <a:pt x="39" y="234"/>
                      <a:pt x="42" y="234"/>
                    </a:cubicBezTo>
                    <a:cubicBezTo>
                      <a:pt x="43" y="234"/>
                      <a:pt x="44" y="234"/>
                      <a:pt x="45" y="234"/>
                    </a:cubicBezTo>
                    <a:cubicBezTo>
                      <a:pt x="45" y="234"/>
                      <a:pt x="45" y="234"/>
                      <a:pt x="46" y="234"/>
                    </a:cubicBezTo>
                    <a:cubicBezTo>
                      <a:pt x="46" y="234"/>
                      <a:pt x="47" y="234"/>
                      <a:pt x="47" y="234"/>
                    </a:cubicBezTo>
                    <a:cubicBezTo>
                      <a:pt x="49" y="234"/>
                      <a:pt x="50" y="234"/>
                      <a:pt x="51" y="234"/>
                    </a:cubicBezTo>
                    <a:cubicBezTo>
                      <a:pt x="53" y="233"/>
                      <a:pt x="54" y="229"/>
                      <a:pt x="52" y="223"/>
                    </a:cubicBezTo>
                    <a:cubicBezTo>
                      <a:pt x="52" y="220"/>
                      <a:pt x="52" y="220"/>
                      <a:pt x="52" y="220"/>
                    </a:cubicBezTo>
                    <a:cubicBezTo>
                      <a:pt x="55" y="220"/>
                      <a:pt x="55" y="220"/>
                      <a:pt x="55" y="220"/>
                    </a:cubicBezTo>
                    <a:cubicBezTo>
                      <a:pt x="56" y="219"/>
                      <a:pt x="57" y="217"/>
                      <a:pt x="57" y="214"/>
                    </a:cubicBezTo>
                    <a:cubicBezTo>
                      <a:pt x="57" y="213"/>
                      <a:pt x="57" y="213"/>
                      <a:pt x="57" y="212"/>
                    </a:cubicBezTo>
                    <a:cubicBezTo>
                      <a:pt x="57" y="209"/>
                      <a:pt x="57" y="202"/>
                      <a:pt x="62" y="201"/>
                    </a:cubicBezTo>
                    <a:cubicBezTo>
                      <a:pt x="62" y="201"/>
                      <a:pt x="63" y="200"/>
                      <a:pt x="63" y="200"/>
                    </a:cubicBezTo>
                    <a:cubicBezTo>
                      <a:pt x="64" y="200"/>
                      <a:pt x="65" y="201"/>
                      <a:pt x="65" y="201"/>
                    </a:cubicBezTo>
                    <a:cubicBezTo>
                      <a:pt x="66" y="201"/>
                      <a:pt x="66" y="201"/>
                      <a:pt x="66" y="201"/>
                    </a:cubicBezTo>
                    <a:cubicBezTo>
                      <a:pt x="66" y="201"/>
                      <a:pt x="66" y="201"/>
                      <a:pt x="66" y="200"/>
                    </a:cubicBezTo>
                    <a:cubicBezTo>
                      <a:pt x="66" y="200"/>
                      <a:pt x="66" y="200"/>
                      <a:pt x="66" y="200"/>
                    </a:cubicBezTo>
                    <a:cubicBezTo>
                      <a:pt x="66" y="197"/>
                      <a:pt x="68" y="196"/>
                      <a:pt x="71" y="196"/>
                    </a:cubicBezTo>
                    <a:cubicBezTo>
                      <a:pt x="75" y="196"/>
                      <a:pt x="77" y="195"/>
                      <a:pt x="80" y="191"/>
                    </a:cubicBezTo>
                    <a:cubicBezTo>
                      <a:pt x="80" y="190"/>
                      <a:pt x="80" y="190"/>
                      <a:pt x="80" y="190"/>
                    </a:cubicBezTo>
                    <a:cubicBezTo>
                      <a:pt x="80" y="190"/>
                      <a:pt x="81" y="189"/>
                      <a:pt x="81" y="189"/>
                    </a:cubicBezTo>
                    <a:cubicBezTo>
                      <a:pt x="81" y="187"/>
                      <a:pt x="81" y="186"/>
                      <a:pt x="82" y="185"/>
                    </a:cubicBezTo>
                    <a:cubicBezTo>
                      <a:pt x="83" y="182"/>
                      <a:pt x="86" y="182"/>
                      <a:pt x="87" y="182"/>
                    </a:cubicBezTo>
                    <a:cubicBezTo>
                      <a:pt x="87" y="185"/>
                      <a:pt x="87" y="185"/>
                      <a:pt x="87" y="185"/>
                    </a:cubicBezTo>
                    <a:cubicBezTo>
                      <a:pt x="87" y="182"/>
                      <a:pt x="87" y="182"/>
                      <a:pt x="87" y="182"/>
                    </a:cubicBezTo>
                    <a:cubicBezTo>
                      <a:pt x="88" y="182"/>
                      <a:pt x="88" y="182"/>
                      <a:pt x="88" y="182"/>
                    </a:cubicBezTo>
                    <a:cubicBezTo>
                      <a:pt x="89" y="181"/>
                      <a:pt x="91" y="181"/>
                      <a:pt x="92" y="181"/>
                    </a:cubicBezTo>
                    <a:cubicBezTo>
                      <a:pt x="94" y="181"/>
                      <a:pt x="96" y="181"/>
                      <a:pt x="98" y="182"/>
                    </a:cubicBezTo>
                    <a:cubicBezTo>
                      <a:pt x="100" y="182"/>
                      <a:pt x="100" y="182"/>
                      <a:pt x="100" y="182"/>
                    </a:cubicBezTo>
                    <a:cubicBezTo>
                      <a:pt x="102" y="182"/>
                      <a:pt x="104" y="182"/>
                      <a:pt x="105" y="182"/>
                    </a:cubicBezTo>
                    <a:cubicBezTo>
                      <a:pt x="108" y="182"/>
                      <a:pt x="109" y="182"/>
                      <a:pt x="109" y="182"/>
                    </a:cubicBezTo>
                    <a:cubicBezTo>
                      <a:pt x="109" y="181"/>
                      <a:pt x="109" y="181"/>
                      <a:pt x="109" y="180"/>
                    </a:cubicBezTo>
                    <a:cubicBezTo>
                      <a:pt x="109" y="177"/>
                      <a:pt x="109" y="177"/>
                      <a:pt x="109" y="177"/>
                    </a:cubicBezTo>
                    <a:cubicBezTo>
                      <a:pt x="112" y="177"/>
                      <a:pt x="112" y="177"/>
                      <a:pt x="112" y="177"/>
                    </a:cubicBezTo>
                    <a:cubicBezTo>
                      <a:pt x="112" y="177"/>
                      <a:pt x="113" y="177"/>
                      <a:pt x="113" y="177"/>
                    </a:cubicBezTo>
                    <a:cubicBezTo>
                      <a:pt x="114" y="177"/>
                      <a:pt x="115" y="177"/>
                      <a:pt x="115" y="177"/>
                    </a:cubicBezTo>
                    <a:cubicBezTo>
                      <a:pt x="118" y="177"/>
                      <a:pt x="118" y="177"/>
                      <a:pt x="119" y="177"/>
                    </a:cubicBezTo>
                    <a:cubicBezTo>
                      <a:pt x="119" y="177"/>
                      <a:pt x="119" y="176"/>
                      <a:pt x="118" y="176"/>
                    </a:cubicBezTo>
                    <a:cubicBezTo>
                      <a:pt x="118" y="172"/>
                      <a:pt x="118" y="172"/>
                      <a:pt x="118" y="172"/>
                    </a:cubicBezTo>
                    <a:cubicBezTo>
                      <a:pt x="121" y="172"/>
                      <a:pt x="121" y="172"/>
                      <a:pt x="121" y="172"/>
                    </a:cubicBezTo>
                    <a:cubicBezTo>
                      <a:pt x="123" y="172"/>
                      <a:pt x="125" y="172"/>
                      <a:pt x="126" y="172"/>
                    </a:cubicBezTo>
                    <a:cubicBezTo>
                      <a:pt x="128" y="172"/>
                      <a:pt x="130" y="172"/>
                      <a:pt x="131" y="172"/>
                    </a:cubicBezTo>
                    <a:cubicBezTo>
                      <a:pt x="134" y="172"/>
                      <a:pt x="139" y="172"/>
                      <a:pt x="143" y="173"/>
                    </a:cubicBezTo>
                    <a:cubicBezTo>
                      <a:pt x="145" y="174"/>
                      <a:pt x="147" y="175"/>
                      <a:pt x="148" y="176"/>
                    </a:cubicBezTo>
                    <a:cubicBezTo>
                      <a:pt x="150" y="177"/>
                      <a:pt x="152" y="178"/>
                      <a:pt x="154" y="178"/>
                    </a:cubicBezTo>
                    <a:cubicBezTo>
                      <a:pt x="154" y="178"/>
                      <a:pt x="154" y="178"/>
                      <a:pt x="154" y="178"/>
                    </a:cubicBezTo>
                    <a:cubicBezTo>
                      <a:pt x="156" y="177"/>
                      <a:pt x="157" y="176"/>
                      <a:pt x="159" y="174"/>
                    </a:cubicBezTo>
                    <a:cubicBezTo>
                      <a:pt x="161" y="171"/>
                      <a:pt x="163" y="168"/>
                      <a:pt x="169" y="168"/>
                    </a:cubicBezTo>
                    <a:cubicBezTo>
                      <a:pt x="173" y="168"/>
                      <a:pt x="173" y="168"/>
                      <a:pt x="173" y="168"/>
                    </a:cubicBezTo>
                    <a:cubicBezTo>
                      <a:pt x="172" y="171"/>
                      <a:pt x="172" y="171"/>
                      <a:pt x="172" y="171"/>
                    </a:cubicBezTo>
                    <a:cubicBezTo>
                      <a:pt x="172" y="172"/>
                      <a:pt x="172" y="172"/>
                      <a:pt x="172" y="172"/>
                    </a:cubicBezTo>
                    <a:cubicBezTo>
                      <a:pt x="172" y="172"/>
                      <a:pt x="174" y="172"/>
                      <a:pt x="174" y="172"/>
                    </a:cubicBezTo>
                    <a:cubicBezTo>
                      <a:pt x="176" y="173"/>
                      <a:pt x="179" y="173"/>
                      <a:pt x="181" y="176"/>
                    </a:cubicBezTo>
                    <a:cubicBezTo>
                      <a:pt x="182" y="178"/>
                      <a:pt x="181" y="179"/>
                      <a:pt x="181" y="181"/>
                    </a:cubicBezTo>
                    <a:cubicBezTo>
                      <a:pt x="181" y="181"/>
                      <a:pt x="181" y="181"/>
                      <a:pt x="181" y="181"/>
                    </a:cubicBezTo>
                    <a:cubicBezTo>
                      <a:pt x="181" y="181"/>
                      <a:pt x="181" y="182"/>
                      <a:pt x="181" y="182"/>
                    </a:cubicBezTo>
                    <a:cubicBezTo>
                      <a:pt x="182" y="182"/>
                      <a:pt x="183" y="182"/>
                      <a:pt x="183" y="182"/>
                    </a:cubicBezTo>
                    <a:cubicBezTo>
                      <a:pt x="186" y="182"/>
                      <a:pt x="186" y="182"/>
                      <a:pt x="186" y="182"/>
                    </a:cubicBezTo>
                    <a:cubicBezTo>
                      <a:pt x="186" y="188"/>
                      <a:pt x="186" y="188"/>
                      <a:pt x="186" y="188"/>
                    </a:cubicBezTo>
                    <a:cubicBezTo>
                      <a:pt x="186" y="189"/>
                      <a:pt x="186" y="189"/>
                      <a:pt x="186" y="190"/>
                    </a:cubicBezTo>
                    <a:cubicBezTo>
                      <a:pt x="186" y="190"/>
                      <a:pt x="186" y="191"/>
                      <a:pt x="186" y="191"/>
                    </a:cubicBezTo>
                    <a:cubicBezTo>
                      <a:pt x="186" y="191"/>
                      <a:pt x="187" y="191"/>
                      <a:pt x="188" y="191"/>
                    </a:cubicBezTo>
                    <a:cubicBezTo>
                      <a:pt x="191" y="192"/>
                      <a:pt x="191" y="192"/>
                      <a:pt x="191" y="192"/>
                    </a:cubicBezTo>
                    <a:cubicBezTo>
                      <a:pt x="190" y="195"/>
                      <a:pt x="190" y="195"/>
                      <a:pt x="190" y="195"/>
                    </a:cubicBezTo>
                    <a:cubicBezTo>
                      <a:pt x="190" y="197"/>
                      <a:pt x="190" y="199"/>
                      <a:pt x="190" y="200"/>
                    </a:cubicBezTo>
                    <a:cubicBezTo>
                      <a:pt x="191" y="201"/>
                      <a:pt x="192" y="201"/>
                      <a:pt x="193" y="201"/>
                    </a:cubicBezTo>
                    <a:cubicBezTo>
                      <a:pt x="193" y="201"/>
                      <a:pt x="194" y="201"/>
                      <a:pt x="194" y="201"/>
                    </a:cubicBezTo>
                    <a:cubicBezTo>
                      <a:pt x="196" y="201"/>
                      <a:pt x="197" y="201"/>
                      <a:pt x="199" y="201"/>
                    </a:cubicBezTo>
                    <a:cubicBezTo>
                      <a:pt x="200" y="201"/>
                      <a:pt x="202" y="200"/>
                      <a:pt x="204" y="200"/>
                    </a:cubicBezTo>
                    <a:cubicBezTo>
                      <a:pt x="205" y="200"/>
                      <a:pt x="206" y="201"/>
                      <a:pt x="207" y="201"/>
                    </a:cubicBezTo>
                    <a:cubicBezTo>
                      <a:pt x="210" y="201"/>
                      <a:pt x="210" y="201"/>
                      <a:pt x="210" y="201"/>
                    </a:cubicBezTo>
                    <a:cubicBezTo>
                      <a:pt x="209" y="204"/>
                      <a:pt x="209" y="204"/>
                      <a:pt x="209" y="204"/>
                    </a:cubicBezTo>
                    <a:cubicBezTo>
                      <a:pt x="209" y="205"/>
                      <a:pt x="209" y="205"/>
                      <a:pt x="209" y="205"/>
                    </a:cubicBezTo>
                    <a:cubicBezTo>
                      <a:pt x="209" y="205"/>
                      <a:pt x="209" y="205"/>
                      <a:pt x="209" y="205"/>
                    </a:cubicBezTo>
                    <a:cubicBezTo>
                      <a:pt x="209" y="205"/>
                      <a:pt x="210" y="206"/>
                      <a:pt x="214" y="206"/>
                    </a:cubicBezTo>
                    <a:cubicBezTo>
                      <a:pt x="215" y="206"/>
                      <a:pt x="217" y="206"/>
                      <a:pt x="218" y="205"/>
                    </a:cubicBezTo>
                    <a:cubicBezTo>
                      <a:pt x="219" y="205"/>
                      <a:pt x="220" y="205"/>
                      <a:pt x="221" y="205"/>
                    </a:cubicBezTo>
                    <a:cubicBezTo>
                      <a:pt x="224" y="205"/>
                      <a:pt x="224" y="205"/>
                      <a:pt x="224" y="205"/>
                    </a:cubicBezTo>
                    <a:cubicBezTo>
                      <a:pt x="224" y="209"/>
                      <a:pt x="224" y="209"/>
                      <a:pt x="224" y="209"/>
                    </a:cubicBezTo>
                    <a:cubicBezTo>
                      <a:pt x="223" y="209"/>
                      <a:pt x="223" y="210"/>
                      <a:pt x="223" y="210"/>
                    </a:cubicBezTo>
                    <a:cubicBezTo>
                      <a:pt x="224" y="210"/>
                      <a:pt x="224" y="210"/>
                      <a:pt x="224" y="210"/>
                    </a:cubicBezTo>
                    <a:cubicBezTo>
                      <a:pt x="224" y="210"/>
                      <a:pt x="224" y="210"/>
                      <a:pt x="226" y="210"/>
                    </a:cubicBezTo>
                    <a:cubicBezTo>
                      <a:pt x="229" y="210"/>
                      <a:pt x="229" y="210"/>
                      <a:pt x="229" y="210"/>
                    </a:cubicBezTo>
                    <a:cubicBezTo>
                      <a:pt x="228" y="214"/>
                      <a:pt x="228" y="214"/>
                      <a:pt x="228" y="214"/>
                    </a:cubicBezTo>
                    <a:cubicBezTo>
                      <a:pt x="228" y="214"/>
                      <a:pt x="228" y="214"/>
                      <a:pt x="228" y="214"/>
                    </a:cubicBezTo>
                    <a:cubicBezTo>
                      <a:pt x="228" y="214"/>
                      <a:pt x="228" y="214"/>
                      <a:pt x="228" y="214"/>
                    </a:cubicBezTo>
                    <a:cubicBezTo>
                      <a:pt x="228" y="214"/>
                      <a:pt x="229" y="215"/>
                      <a:pt x="232" y="215"/>
                    </a:cubicBezTo>
                    <a:cubicBezTo>
                      <a:pt x="232" y="215"/>
                      <a:pt x="233" y="215"/>
                      <a:pt x="233" y="215"/>
                    </a:cubicBezTo>
                    <a:cubicBezTo>
                      <a:pt x="234" y="215"/>
                      <a:pt x="234" y="215"/>
                      <a:pt x="235" y="215"/>
                    </a:cubicBezTo>
                    <a:cubicBezTo>
                      <a:pt x="238" y="215"/>
                      <a:pt x="238" y="215"/>
                      <a:pt x="238" y="215"/>
                    </a:cubicBezTo>
                    <a:cubicBezTo>
                      <a:pt x="238" y="218"/>
                      <a:pt x="238" y="218"/>
                      <a:pt x="238" y="218"/>
                    </a:cubicBezTo>
                    <a:cubicBezTo>
                      <a:pt x="238" y="219"/>
                      <a:pt x="241" y="219"/>
                      <a:pt x="241" y="219"/>
                    </a:cubicBezTo>
                    <a:cubicBezTo>
                      <a:pt x="243" y="219"/>
                      <a:pt x="243" y="219"/>
                      <a:pt x="243" y="219"/>
                    </a:cubicBezTo>
                    <a:cubicBezTo>
                      <a:pt x="244" y="219"/>
                      <a:pt x="244" y="219"/>
                      <a:pt x="244" y="219"/>
                    </a:cubicBezTo>
                    <a:cubicBezTo>
                      <a:pt x="245" y="220"/>
                      <a:pt x="246" y="220"/>
                      <a:pt x="247" y="220"/>
                    </a:cubicBezTo>
                    <a:cubicBezTo>
                      <a:pt x="248" y="220"/>
                      <a:pt x="249" y="219"/>
                      <a:pt x="249" y="219"/>
                    </a:cubicBezTo>
                    <a:cubicBezTo>
                      <a:pt x="250" y="216"/>
                      <a:pt x="250" y="213"/>
                      <a:pt x="250" y="210"/>
                    </a:cubicBezTo>
                    <a:cubicBezTo>
                      <a:pt x="250" y="205"/>
                      <a:pt x="250" y="205"/>
                      <a:pt x="250" y="205"/>
                    </a:cubicBezTo>
                    <a:cubicBezTo>
                      <a:pt x="254" y="205"/>
                      <a:pt x="254" y="205"/>
                      <a:pt x="254" y="205"/>
                    </a:cubicBezTo>
                    <a:cubicBezTo>
                      <a:pt x="257" y="206"/>
                      <a:pt x="258" y="207"/>
                      <a:pt x="260" y="208"/>
                    </a:cubicBezTo>
                    <a:cubicBezTo>
                      <a:pt x="261" y="209"/>
                      <a:pt x="262" y="210"/>
                      <a:pt x="263" y="210"/>
                    </a:cubicBezTo>
                    <a:cubicBezTo>
                      <a:pt x="267" y="210"/>
                      <a:pt x="267" y="210"/>
                      <a:pt x="267" y="210"/>
                    </a:cubicBezTo>
                    <a:cubicBezTo>
                      <a:pt x="266" y="214"/>
                      <a:pt x="266" y="214"/>
                      <a:pt x="266" y="214"/>
                    </a:cubicBezTo>
                    <a:cubicBezTo>
                      <a:pt x="266" y="214"/>
                      <a:pt x="266" y="215"/>
                      <a:pt x="266" y="215"/>
                    </a:cubicBezTo>
                    <a:cubicBezTo>
                      <a:pt x="266" y="215"/>
                      <a:pt x="269" y="215"/>
                      <a:pt x="270" y="215"/>
                    </a:cubicBezTo>
                    <a:cubicBezTo>
                      <a:pt x="270" y="215"/>
                      <a:pt x="271" y="215"/>
                      <a:pt x="271" y="215"/>
                    </a:cubicBezTo>
                    <a:cubicBezTo>
                      <a:pt x="272" y="215"/>
                      <a:pt x="273" y="215"/>
                      <a:pt x="274" y="215"/>
                    </a:cubicBezTo>
                    <a:cubicBezTo>
                      <a:pt x="276" y="215"/>
                      <a:pt x="279" y="215"/>
                      <a:pt x="280" y="217"/>
                    </a:cubicBezTo>
                    <a:cubicBezTo>
                      <a:pt x="280" y="218"/>
                      <a:pt x="281" y="218"/>
                      <a:pt x="281" y="218"/>
                    </a:cubicBezTo>
                    <a:cubicBezTo>
                      <a:pt x="282" y="219"/>
                      <a:pt x="283" y="219"/>
                      <a:pt x="285" y="219"/>
                    </a:cubicBezTo>
                    <a:cubicBezTo>
                      <a:pt x="286" y="219"/>
                      <a:pt x="288" y="219"/>
                      <a:pt x="288" y="218"/>
                    </a:cubicBezTo>
                    <a:cubicBezTo>
                      <a:pt x="288" y="214"/>
                      <a:pt x="288" y="214"/>
                      <a:pt x="288" y="214"/>
                    </a:cubicBezTo>
                    <a:cubicBezTo>
                      <a:pt x="292" y="215"/>
                      <a:pt x="292" y="215"/>
                      <a:pt x="292" y="215"/>
                    </a:cubicBezTo>
                    <a:cubicBezTo>
                      <a:pt x="293" y="215"/>
                      <a:pt x="293" y="215"/>
                      <a:pt x="294" y="215"/>
                    </a:cubicBezTo>
                    <a:cubicBezTo>
                      <a:pt x="295" y="215"/>
                      <a:pt x="296" y="215"/>
                      <a:pt x="297" y="212"/>
                    </a:cubicBezTo>
                    <a:cubicBezTo>
                      <a:pt x="297" y="211"/>
                      <a:pt x="297" y="211"/>
                      <a:pt x="297" y="211"/>
                    </a:cubicBezTo>
                    <a:cubicBezTo>
                      <a:pt x="297" y="210"/>
                      <a:pt x="298" y="208"/>
                      <a:pt x="298" y="207"/>
                    </a:cubicBezTo>
                    <a:cubicBezTo>
                      <a:pt x="297" y="207"/>
                      <a:pt x="296" y="207"/>
                      <a:pt x="296" y="207"/>
                    </a:cubicBezTo>
                    <a:cubicBezTo>
                      <a:pt x="293" y="207"/>
                      <a:pt x="293" y="207"/>
                      <a:pt x="293" y="207"/>
                    </a:cubicBezTo>
                    <a:cubicBezTo>
                      <a:pt x="293" y="204"/>
                      <a:pt x="293" y="204"/>
                      <a:pt x="293" y="204"/>
                    </a:cubicBezTo>
                    <a:cubicBezTo>
                      <a:pt x="293" y="203"/>
                      <a:pt x="293" y="202"/>
                      <a:pt x="293" y="201"/>
                    </a:cubicBezTo>
                    <a:cubicBezTo>
                      <a:pt x="293" y="200"/>
                      <a:pt x="293" y="198"/>
                      <a:pt x="293" y="198"/>
                    </a:cubicBezTo>
                    <a:cubicBezTo>
                      <a:pt x="293" y="198"/>
                      <a:pt x="293" y="198"/>
                      <a:pt x="293" y="198"/>
                    </a:cubicBezTo>
                    <a:cubicBezTo>
                      <a:pt x="293" y="198"/>
                      <a:pt x="293" y="198"/>
                      <a:pt x="292" y="198"/>
                    </a:cubicBezTo>
                    <a:cubicBezTo>
                      <a:pt x="288" y="197"/>
                      <a:pt x="288" y="194"/>
                      <a:pt x="288" y="193"/>
                    </a:cubicBezTo>
                    <a:cubicBezTo>
                      <a:pt x="288" y="192"/>
                      <a:pt x="288" y="192"/>
                      <a:pt x="288" y="192"/>
                    </a:cubicBezTo>
                    <a:cubicBezTo>
                      <a:pt x="288" y="186"/>
                      <a:pt x="288" y="186"/>
                      <a:pt x="288" y="186"/>
                    </a:cubicBezTo>
                    <a:cubicBezTo>
                      <a:pt x="288" y="186"/>
                      <a:pt x="288" y="185"/>
                      <a:pt x="288" y="185"/>
                    </a:cubicBezTo>
                    <a:cubicBezTo>
                      <a:pt x="288" y="184"/>
                      <a:pt x="288" y="184"/>
                      <a:pt x="288" y="184"/>
                    </a:cubicBezTo>
                    <a:cubicBezTo>
                      <a:pt x="288" y="183"/>
                      <a:pt x="287" y="183"/>
                      <a:pt x="286" y="183"/>
                    </a:cubicBezTo>
                    <a:cubicBezTo>
                      <a:pt x="283" y="183"/>
                      <a:pt x="283" y="183"/>
                      <a:pt x="283" y="183"/>
                    </a:cubicBezTo>
                    <a:cubicBezTo>
                      <a:pt x="283" y="180"/>
                      <a:pt x="283" y="180"/>
                      <a:pt x="283" y="180"/>
                    </a:cubicBezTo>
                    <a:cubicBezTo>
                      <a:pt x="284" y="179"/>
                      <a:pt x="284" y="179"/>
                      <a:pt x="284" y="179"/>
                    </a:cubicBezTo>
                    <a:cubicBezTo>
                      <a:pt x="284" y="179"/>
                      <a:pt x="284" y="179"/>
                      <a:pt x="284" y="179"/>
                    </a:cubicBezTo>
                    <a:cubicBezTo>
                      <a:pt x="283" y="179"/>
                      <a:pt x="283" y="179"/>
                      <a:pt x="282" y="179"/>
                    </a:cubicBezTo>
                    <a:cubicBezTo>
                      <a:pt x="281" y="179"/>
                      <a:pt x="281" y="179"/>
                      <a:pt x="281" y="179"/>
                    </a:cubicBezTo>
                    <a:cubicBezTo>
                      <a:pt x="281" y="179"/>
                      <a:pt x="281" y="179"/>
                      <a:pt x="281" y="179"/>
                    </a:cubicBezTo>
                    <a:cubicBezTo>
                      <a:pt x="281" y="178"/>
                      <a:pt x="281" y="178"/>
                      <a:pt x="281" y="178"/>
                    </a:cubicBezTo>
                    <a:cubicBezTo>
                      <a:pt x="281" y="178"/>
                      <a:pt x="281" y="178"/>
                      <a:pt x="281" y="178"/>
                    </a:cubicBezTo>
                    <a:cubicBezTo>
                      <a:pt x="281" y="178"/>
                      <a:pt x="280" y="179"/>
                      <a:pt x="280" y="180"/>
                    </a:cubicBezTo>
                    <a:cubicBezTo>
                      <a:pt x="280" y="183"/>
                      <a:pt x="280" y="183"/>
                      <a:pt x="280" y="183"/>
                    </a:cubicBezTo>
                    <a:cubicBezTo>
                      <a:pt x="278" y="183"/>
                      <a:pt x="278" y="183"/>
                      <a:pt x="278" y="183"/>
                    </a:cubicBezTo>
                    <a:cubicBezTo>
                      <a:pt x="277" y="183"/>
                      <a:pt x="276" y="183"/>
                      <a:pt x="275" y="183"/>
                    </a:cubicBezTo>
                    <a:cubicBezTo>
                      <a:pt x="273" y="183"/>
                      <a:pt x="270" y="183"/>
                      <a:pt x="268" y="181"/>
                    </a:cubicBezTo>
                    <a:cubicBezTo>
                      <a:pt x="266" y="179"/>
                      <a:pt x="264" y="179"/>
                      <a:pt x="263" y="179"/>
                    </a:cubicBezTo>
                    <a:cubicBezTo>
                      <a:pt x="259" y="178"/>
                      <a:pt x="259" y="178"/>
                      <a:pt x="259" y="178"/>
                    </a:cubicBezTo>
                    <a:cubicBezTo>
                      <a:pt x="260" y="175"/>
                      <a:pt x="260" y="175"/>
                      <a:pt x="260" y="175"/>
                    </a:cubicBezTo>
                    <a:cubicBezTo>
                      <a:pt x="260" y="175"/>
                      <a:pt x="260" y="174"/>
                      <a:pt x="260" y="174"/>
                    </a:cubicBezTo>
                    <a:cubicBezTo>
                      <a:pt x="259" y="174"/>
                      <a:pt x="258" y="174"/>
                      <a:pt x="258" y="174"/>
                    </a:cubicBezTo>
                    <a:cubicBezTo>
                      <a:pt x="257" y="174"/>
                      <a:pt x="257" y="174"/>
                      <a:pt x="256" y="174"/>
                    </a:cubicBezTo>
                    <a:cubicBezTo>
                      <a:pt x="251" y="174"/>
                      <a:pt x="251" y="168"/>
                      <a:pt x="251" y="166"/>
                    </a:cubicBezTo>
                    <a:cubicBezTo>
                      <a:pt x="251" y="166"/>
                      <a:pt x="251" y="165"/>
                      <a:pt x="251" y="165"/>
                    </a:cubicBezTo>
                    <a:cubicBezTo>
                      <a:pt x="250" y="165"/>
                      <a:pt x="250" y="165"/>
                      <a:pt x="250" y="165"/>
                    </a:cubicBezTo>
                    <a:cubicBezTo>
                      <a:pt x="247" y="164"/>
                      <a:pt x="246" y="162"/>
                      <a:pt x="245" y="161"/>
                    </a:cubicBezTo>
                    <a:cubicBezTo>
                      <a:pt x="244" y="160"/>
                      <a:pt x="244" y="160"/>
                      <a:pt x="244" y="160"/>
                    </a:cubicBezTo>
                    <a:cubicBezTo>
                      <a:pt x="242" y="156"/>
                      <a:pt x="241" y="152"/>
                      <a:pt x="241" y="147"/>
                    </a:cubicBezTo>
                    <a:cubicBezTo>
                      <a:pt x="241" y="143"/>
                      <a:pt x="241" y="143"/>
                      <a:pt x="241" y="143"/>
                    </a:cubicBezTo>
                    <a:cubicBezTo>
                      <a:pt x="245" y="144"/>
                      <a:pt x="245" y="144"/>
                      <a:pt x="245" y="144"/>
                    </a:cubicBezTo>
                    <a:cubicBezTo>
                      <a:pt x="245" y="144"/>
                      <a:pt x="245" y="144"/>
                      <a:pt x="245" y="144"/>
                    </a:cubicBezTo>
                    <a:cubicBezTo>
                      <a:pt x="245" y="144"/>
                      <a:pt x="245" y="144"/>
                      <a:pt x="245" y="144"/>
                    </a:cubicBezTo>
                    <a:cubicBezTo>
                      <a:pt x="245" y="144"/>
                      <a:pt x="245" y="144"/>
                      <a:pt x="245" y="144"/>
                    </a:cubicBezTo>
                    <a:cubicBezTo>
                      <a:pt x="246" y="143"/>
                      <a:pt x="246" y="143"/>
                      <a:pt x="246" y="143"/>
                    </a:cubicBezTo>
                    <a:cubicBezTo>
                      <a:pt x="246" y="140"/>
                      <a:pt x="248" y="139"/>
                      <a:pt x="251" y="139"/>
                    </a:cubicBezTo>
                    <a:cubicBezTo>
                      <a:pt x="261" y="139"/>
                      <a:pt x="261" y="139"/>
                      <a:pt x="261" y="139"/>
                    </a:cubicBezTo>
                    <a:cubicBezTo>
                      <a:pt x="260" y="138"/>
                      <a:pt x="259" y="137"/>
                      <a:pt x="258" y="135"/>
                    </a:cubicBezTo>
                    <a:cubicBezTo>
                      <a:pt x="258" y="135"/>
                      <a:pt x="258" y="134"/>
                      <a:pt x="258" y="134"/>
                    </a:cubicBezTo>
                    <a:cubicBezTo>
                      <a:pt x="256" y="132"/>
                      <a:pt x="253" y="129"/>
                      <a:pt x="251" y="128"/>
                    </a:cubicBezTo>
                    <a:cubicBezTo>
                      <a:pt x="250" y="127"/>
                      <a:pt x="249" y="127"/>
                      <a:pt x="248" y="127"/>
                    </a:cubicBezTo>
                    <a:cubicBezTo>
                      <a:pt x="246" y="126"/>
                      <a:pt x="246" y="124"/>
                      <a:pt x="246" y="122"/>
                    </a:cubicBezTo>
                    <a:cubicBezTo>
                      <a:pt x="246" y="122"/>
                      <a:pt x="245" y="122"/>
                      <a:pt x="245" y="122"/>
                    </a:cubicBezTo>
                    <a:cubicBezTo>
                      <a:pt x="244" y="122"/>
                      <a:pt x="243" y="122"/>
                      <a:pt x="241" y="121"/>
                    </a:cubicBezTo>
                    <a:cubicBezTo>
                      <a:pt x="239" y="119"/>
                      <a:pt x="239" y="119"/>
                      <a:pt x="239" y="119"/>
                    </a:cubicBezTo>
                    <a:cubicBezTo>
                      <a:pt x="237" y="118"/>
                      <a:pt x="235" y="116"/>
                      <a:pt x="233" y="115"/>
                    </a:cubicBezTo>
                    <a:cubicBezTo>
                      <a:pt x="231" y="113"/>
                      <a:pt x="227" y="112"/>
                      <a:pt x="224" y="112"/>
                    </a:cubicBezTo>
                    <a:cubicBezTo>
                      <a:pt x="223" y="112"/>
                      <a:pt x="222" y="112"/>
                      <a:pt x="221" y="112"/>
                    </a:cubicBezTo>
                    <a:cubicBezTo>
                      <a:pt x="221" y="113"/>
                      <a:pt x="220" y="113"/>
                      <a:pt x="219" y="114"/>
                    </a:cubicBezTo>
                    <a:cubicBezTo>
                      <a:pt x="219" y="115"/>
                      <a:pt x="219" y="116"/>
                      <a:pt x="219" y="117"/>
                    </a:cubicBezTo>
                    <a:cubicBezTo>
                      <a:pt x="219" y="118"/>
                      <a:pt x="219" y="118"/>
                      <a:pt x="219" y="118"/>
                    </a:cubicBezTo>
                    <a:cubicBezTo>
                      <a:pt x="220" y="120"/>
                      <a:pt x="221" y="121"/>
                      <a:pt x="222" y="123"/>
                    </a:cubicBezTo>
                    <a:cubicBezTo>
                      <a:pt x="224" y="125"/>
                      <a:pt x="224" y="125"/>
                      <a:pt x="224" y="125"/>
                    </a:cubicBezTo>
                    <a:cubicBezTo>
                      <a:pt x="228" y="130"/>
                      <a:pt x="232" y="137"/>
                      <a:pt x="233" y="145"/>
                    </a:cubicBezTo>
                    <a:cubicBezTo>
                      <a:pt x="233" y="149"/>
                      <a:pt x="232" y="153"/>
                      <a:pt x="229" y="157"/>
                    </a:cubicBezTo>
                    <a:cubicBezTo>
                      <a:pt x="229" y="157"/>
                      <a:pt x="229" y="157"/>
                      <a:pt x="228" y="158"/>
                    </a:cubicBezTo>
                    <a:cubicBezTo>
                      <a:pt x="229" y="159"/>
                      <a:pt x="228" y="160"/>
                      <a:pt x="228" y="161"/>
                    </a:cubicBezTo>
                    <a:cubicBezTo>
                      <a:pt x="226" y="164"/>
                      <a:pt x="223" y="164"/>
                      <a:pt x="222" y="164"/>
                    </a:cubicBezTo>
                    <a:cubicBezTo>
                      <a:pt x="222" y="164"/>
                      <a:pt x="221" y="164"/>
                      <a:pt x="221" y="164"/>
                    </a:cubicBezTo>
                    <a:cubicBezTo>
                      <a:pt x="219" y="164"/>
                      <a:pt x="218" y="162"/>
                      <a:pt x="217" y="162"/>
                    </a:cubicBezTo>
                    <a:cubicBezTo>
                      <a:pt x="217" y="161"/>
                      <a:pt x="217" y="161"/>
                      <a:pt x="217" y="161"/>
                    </a:cubicBezTo>
                    <a:cubicBezTo>
                      <a:pt x="217" y="161"/>
                      <a:pt x="216" y="160"/>
                      <a:pt x="216" y="159"/>
                    </a:cubicBezTo>
                    <a:cubicBezTo>
                      <a:pt x="215" y="158"/>
                      <a:pt x="214" y="157"/>
                      <a:pt x="214" y="156"/>
                    </a:cubicBezTo>
                    <a:cubicBezTo>
                      <a:pt x="213" y="156"/>
                      <a:pt x="212" y="155"/>
                      <a:pt x="211" y="155"/>
                    </a:cubicBezTo>
                    <a:cubicBezTo>
                      <a:pt x="209" y="155"/>
                      <a:pt x="209" y="155"/>
                      <a:pt x="209" y="155"/>
                    </a:cubicBezTo>
                    <a:cubicBezTo>
                      <a:pt x="208" y="153"/>
                      <a:pt x="208" y="153"/>
                      <a:pt x="208" y="153"/>
                    </a:cubicBezTo>
                    <a:cubicBezTo>
                      <a:pt x="208" y="152"/>
                      <a:pt x="207" y="151"/>
                      <a:pt x="207" y="150"/>
                    </a:cubicBezTo>
                    <a:cubicBezTo>
                      <a:pt x="206" y="149"/>
                      <a:pt x="204" y="147"/>
                      <a:pt x="204" y="145"/>
                    </a:cubicBezTo>
                    <a:cubicBezTo>
                      <a:pt x="203" y="144"/>
                      <a:pt x="203" y="143"/>
                      <a:pt x="203" y="142"/>
                    </a:cubicBezTo>
                    <a:cubicBezTo>
                      <a:pt x="203" y="142"/>
                      <a:pt x="203" y="141"/>
                      <a:pt x="203" y="141"/>
                    </a:cubicBezTo>
                    <a:cubicBezTo>
                      <a:pt x="203" y="141"/>
                      <a:pt x="203" y="141"/>
                      <a:pt x="203" y="141"/>
                    </a:cubicBezTo>
                    <a:cubicBezTo>
                      <a:pt x="203" y="141"/>
                      <a:pt x="203" y="141"/>
                      <a:pt x="201" y="141"/>
                    </a:cubicBezTo>
                    <a:cubicBezTo>
                      <a:pt x="200" y="141"/>
                      <a:pt x="199" y="141"/>
                      <a:pt x="199" y="141"/>
                    </a:cubicBezTo>
                    <a:cubicBezTo>
                      <a:pt x="198" y="141"/>
                      <a:pt x="197" y="141"/>
                      <a:pt x="197" y="141"/>
                    </a:cubicBezTo>
                    <a:cubicBezTo>
                      <a:pt x="193" y="141"/>
                      <a:pt x="193" y="141"/>
                      <a:pt x="193" y="141"/>
                    </a:cubicBezTo>
                    <a:cubicBezTo>
                      <a:pt x="194" y="137"/>
                      <a:pt x="194" y="137"/>
                      <a:pt x="194" y="137"/>
                    </a:cubicBezTo>
                    <a:cubicBezTo>
                      <a:pt x="194" y="137"/>
                      <a:pt x="194" y="136"/>
                      <a:pt x="194" y="136"/>
                    </a:cubicBezTo>
                    <a:cubicBezTo>
                      <a:pt x="194" y="136"/>
                      <a:pt x="194" y="136"/>
                      <a:pt x="194" y="136"/>
                    </a:cubicBezTo>
                    <a:cubicBezTo>
                      <a:pt x="194" y="136"/>
                      <a:pt x="193" y="136"/>
                      <a:pt x="191" y="136"/>
                    </a:cubicBezTo>
                    <a:cubicBezTo>
                      <a:pt x="190" y="136"/>
                      <a:pt x="189" y="136"/>
                      <a:pt x="189" y="136"/>
                    </a:cubicBezTo>
                    <a:cubicBezTo>
                      <a:pt x="189" y="136"/>
                      <a:pt x="188" y="136"/>
                      <a:pt x="188" y="136"/>
                    </a:cubicBezTo>
                    <a:cubicBezTo>
                      <a:pt x="190" y="139"/>
                      <a:pt x="192" y="141"/>
                      <a:pt x="195" y="143"/>
                    </a:cubicBezTo>
                    <a:cubicBezTo>
                      <a:pt x="195" y="143"/>
                      <a:pt x="196" y="143"/>
                      <a:pt x="196" y="143"/>
                    </a:cubicBezTo>
                    <a:cubicBezTo>
                      <a:pt x="197" y="144"/>
                      <a:pt x="200" y="145"/>
                      <a:pt x="200" y="148"/>
                    </a:cubicBezTo>
                    <a:cubicBezTo>
                      <a:pt x="200" y="166"/>
                      <a:pt x="200" y="166"/>
                      <a:pt x="200" y="166"/>
                    </a:cubicBezTo>
                    <a:cubicBezTo>
                      <a:pt x="200" y="167"/>
                      <a:pt x="200" y="167"/>
                      <a:pt x="200" y="167"/>
                    </a:cubicBezTo>
                    <a:cubicBezTo>
                      <a:pt x="199" y="169"/>
                      <a:pt x="198" y="171"/>
                      <a:pt x="197" y="172"/>
                    </a:cubicBezTo>
                    <a:cubicBezTo>
                      <a:pt x="197" y="172"/>
                      <a:pt x="196" y="173"/>
                      <a:pt x="196" y="173"/>
                    </a:cubicBezTo>
                    <a:cubicBezTo>
                      <a:pt x="196" y="174"/>
                      <a:pt x="195" y="175"/>
                      <a:pt x="195" y="175"/>
                    </a:cubicBezTo>
                    <a:cubicBezTo>
                      <a:pt x="195" y="179"/>
                      <a:pt x="195" y="179"/>
                      <a:pt x="195" y="179"/>
                    </a:cubicBezTo>
                    <a:cubicBezTo>
                      <a:pt x="184" y="179"/>
                      <a:pt x="184" y="179"/>
                      <a:pt x="184" y="179"/>
                    </a:cubicBezTo>
                    <a:cubicBezTo>
                      <a:pt x="184" y="175"/>
                      <a:pt x="184" y="175"/>
                      <a:pt x="184" y="175"/>
                    </a:cubicBezTo>
                    <a:cubicBezTo>
                      <a:pt x="185" y="174"/>
                      <a:pt x="185" y="174"/>
                      <a:pt x="185" y="174"/>
                    </a:cubicBezTo>
                    <a:cubicBezTo>
                      <a:pt x="185" y="174"/>
                      <a:pt x="185" y="174"/>
                      <a:pt x="185" y="174"/>
                    </a:cubicBezTo>
                    <a:cubicBezTo>
                      <a:pt x="184" y="174"/>
                      <a:pt x="184" y="174"/>
                      <a:pt x="183" y="174"/>
                    </a:cubicBezTo>
                    <a:cubicBezTo>
                      <a:pt x="180" y="174"/>
                      <a:pt x="180" y="174"/>
                      <a:pt x="180" y="174"/>
                    </a:cubicBezTo>
                    <a:cubicBezTo>
                      <a:pt x="180" y="158"/>
                      <a:pt x="180" y="158"/>
                      <a:pt x="180" y="158"/>
                    </a:cubicBezTo>
                    <a:cubicBezTo>
                      <a:pt x="180" y="156"/>
                      <a:pt x="178" y="154"/>
                      <a:pt x="176" y="152"/>
                    </a:cubicBezTo>
                    <a:cubicBezTo>
                      <a:pt x="175" y="150"/>
                      <a:pt x="173" y="150"/>
                      <a:pt x="170" y="150"/>
                    </a:cubicBezTo>
                    <a:cubicBezTo>
                      <a:pt x="165" y="150"/>
                      <a:pt x="165" y="150"/>
                      <a:pt x="165" y="150"/>
                    </a:cubicBezTo>
                    <a:cubicBezTo>
                      <a:pt x="166" y="147"/>
                      <a:pt x="166" y="147"/>
                      <a:pt x="166" y="147"/>
                    </a:cubicBezTo>
                    <a:cubicBezTo>
                      <a:pt x="166" y="146"/>
                      <a:pt x="166" y="146"/>
                      <a:pt x="166" y="146"/>
                    </a:cubicBezTo>
                    <a:cubicBezTo>
                      <a:pt x="165" y="146"/>
                      <a:pt x="163" y="146"/>
                      <a:pt x="162" y="146"/>
                    </a:cubicBezTo>
                    <a:cubicBezTo>
                      <a:pt x="161" y="146"/>
                      <a:pt x="161" y="146"/>
                      <a:pt x="161" y="146"/>
                    </a:cubicBezTo>
                    <a:cubicBezTo>
                      <a:pt x="158" y="146"/>
                      <a:pt x="157" y="144"/>
                      <a:pt x="156" y="142"/>
                    </a:cubicBezTo>
                    <a:cubicBezTo>
                      <a:pt x="155" y="142"/>
                      <a:pt x="155" y="141"/>
                      <a:pt x="155" y="140"/>
                    </a:cubicBezTo>
                    <a:cubicBezTo>
                      <a:pt x="154" y="139"/>
                      <a:pt x="153" y="138"/>
                      <a:pt x="152" y="137"/>
                    </a:cubicBezTo>
                    <a:cubicBezTo>
                      <a:pt x="151" y="136"/>
                      <a:pt x="150" y="136"/>
                      <a:pt x="147" y="136"/>
                    </a:cubicBezTo>
                    <a:cubicBezTo>
                      <a:pt x="147" y="136"/>
                      <a:pt x="147" y="136"/>
                      <a:pt x="147" y="136"/>
                    </a:cubicBezTo>
                    <a:cubicBezTo>
                      <a:pt x="147" y="136"/>
                      <a:pt x="146" y="136"/>
                      <a:pt x="146" y="136"/>
                    </a:cubicBezTo>
                    <a:cubicBezTo>
                      <a:pt x="144" y="136"/>
                      <a:pt x="143" y="135"/>
                      <a:pt x="142" y="133"/>
                    </a:cubicBezTo>
                    <a:cubicBezTo>
                      <a:pt x="142" y="133"/>
                      <a:pt x="142" y="133"/>
                      <a:pt x="142" y="133"/>
                    </a:cubicBezTo>
                    <a:cubicBezTo>
                      <a:pt x="141" y="132"/>
                      <a:pt x="139" y="132"/>
                      <a:pt x="138" y="132"/>
                    </a:cubicBezTo>
                    <a:cubicBezTo>
                      <a:pt x="137" y="132"/>
                      <a:pt x="137" y="132"/>
                      <a:pt x="137" y="132"/>
                    </a:cubicBezTo>
                    <a:cubicBezTo>
                      <a:pt x="135" y="132"/>
                      <a:pt x="134" y="132"/>
                      <a:pt x="134" y="133"/>
                    </a:cubicBezTo>
                    <a:cubicBezTo>
                      <a:pt x="133" y="136"/>
                      <a:pt x="131" y="136"/>
                      <a:pt x="130" y="136"/>
                    </a:cubicBezTo>
                    <a:cubicBezTo>
                      <a:pt x="130" y="136"/>
                      <a:pt x="130" y="136"/>
                      <a:pt x="129" y="136"/>
                    </a:cubicBezTo>
                    <a:cubicBezTo>
                      <a:pt x="129" y="136"/>
                      <a:pt x="129" y="136"/>
                      <a:pt x="129" y="136"/>
                    </a:cubicBezTo>
                    <a:cubicBezTo>
                      <a:pt x="116" y="136"/>
                      <a:pt x="116" y="136"/>
                      <a:pt x="116" y="136"/>
                    </a:cubicBezTo>
                    <a:cubicBezTo>
                      <a:pt x="116" y="136"/>
                      <a:pt x="116" y="136"/>
                      <a:pt x="116" y="136"/>
                    </a:cubicBezTo>
                    <a:cubicBezTo>
                      <a:pt x="116" y="136"/>
                      <a:pt x="116" y="136"/>
                      <a:pt x="116" y="136"/>
                    </a:cubicBezTo>
                    <a:cubicBezTo>
                      <a:pt x="115" y="136"/>
                      <a:pt x="115" y="137"/>
                      <a:pt x="115" y="140"/>
                    </a:cubicBezTo>
                    <a:cubicBezTo>
                      <a:pt x="115" y="145"/>
                      <a:pt x="113" y="149"/>
                      <a:pt x="108" y="150"/>
                    </a:cubicBezTo>
                    <a:cubicBezTo>
                      <a:pt x="105" y="151"/>
                      <a:pt x="105" y="151"/>
                      <a:pt x="105" y="151"/>
                    </a:cubicBezTo>
                    <a:cubicBezTo>
                      <a:pt x="104" y="148"/>
                      <a:pt x="104" y="148"/>
                      <a:pt x="104" y="148"/>
                    </a:cubicBezTo>
                    <a:cubicBezTo>
                      <a:pt x="103" y="137"/>
                      <a:pt x="98" y="127"/>
                      <a:pt x="89" y="118"/>
                    </a:cubicBezTo>
                    <a:cubicBezTo>
                      <a:pt x="87" y="116"/>
                      <a:pt x="85" y="114"/>
                      <a:pt x="83" y="112"/>
                    </a:cubicBezTo>
                    <a:cubicBezTo>
                      <a:pt x="77" y="106"/>
                      <a:pt x="71" y="100"/>
                      <a:pt x="67" y="92"/>
                    </a:cubicBezTo>
                    <a:cubicBezTo>
                      <a:pt x="65" y="89"/>
                      <a:pt x="65" y="89"/>
                      <a:pt x="65" y="89"/>
                    </a:cubicBezTo>
                    <a:cubicBezTo>
                      <a:pt x="69" y="88"/>
                      <a:pt x="69" y="88"/>
                      <a:pt x="69" y="88"/>
                    </a:cubicBezTo>
                    <a:cubicBezTo>
                      <a:pt x="71" y="87"/>
                      <a:pt x="73" y="86"/>
                      <a:pt x="74" y="84"/>
                    </a:cubicBezTo>
                    <a:cubicBezTo>
                      <a:pt x="75" y="83"/>
                      <a:pt x="75" y="82"/>
                      <a:pt x="76" y="81"/>
                    </a:cubicBezTo>
                    <a:cubicBezTo>
                      <a:pt x="76" y="80"/>
                      <a:pt x="77" y="79"/>
                      <a:pt x="77" y="78"/>
                    </a:cubicBezTo>
                    <a:cubicBezTo>
                      <a:pt x="78" y="76"/>
                      <a:pt x="80" y="73"/>
                      <a:pt x="82" y="71"/>
                    </a:cubicBezTo>
                    <a:cubicBezTo>
                      <a:pt x="85" y="69"/>
                      <a:pt x="88" y="69"/>
                      <a:pt x="90" y="69"/>
                    </a:cubicBezTo>
                    <a:cubicBezTo>
                      <a:pt x="91" y="69"/>
                      <a:pt x="91" y="69"/>
                      <a:pt x="91" y="69"/>
                    </a:cubicBezTo>
                    <a:cubicBezTo>
                      <a:pt x="92" y="69"/>
                      <a:pt x="94" y="68"/>
                      <a:pt x="94" y="68"/>
                    </a:cubicBezTo>
                    <a:cubicBezTo>
                      <a:pt x="94" y="67"/>
                      <a:pt x="94" y="67"/>
                      <a:pt x="95" y="67"/>
                    </a:cubicBezTo>
                    <a:cubicBezTo>
                      <a:pt x="95" y="66"/>
                      <a:pt x="96" y="64"/>
                      <a:pt x="99" y="64"/>
                    </a:cubicBezTo>
                    <a:cubicBezTo>
                      <a:pt x="104" y="64"/>
                      <a:pt x="104" y="64"/>
                      <a:pt x="104" y="64"/>
                    </a:cubicBezTo>
                    <a:cubicBezTo>
                      <a:pt x="104" y="64"/>
                      <a:pt x="105" y="64"/>
                      <a:pt x="106" y="64"/>
                    </a:cubicBezTo>
                    <a:cubicBezTo>
                      <a:pt x="106" y="64"/>
                      <a:pt x="107" y="64"/>
                      <a:pt x="108" y="64"/>
                    </a:cubicBezTo>
                    <a:cubicBezTo>
                      <a:pt x="108" y="64"/>
                      <a:pt x="108" y="64"/>
                      <a:pt x="109" y="64"/>
                    </a:cubicBezTo>
                    <a:cubicBezTo>
                      <a:pt x="109" y="64"/>
                      <a:pt x="109" y="63"/>
                      <a:pt x="109" y="63"/>
                    </a:cubicBezTo>
                    <a:cubicBezTo>
                      <a:pt x="109" y="61"/>
                      <a:pt x="110" y="59"/>
                      <a:pt x="114" y="59"/>
                    </a:cubicBezTo>
                    <a:cubicBezTo>
                      <a:pt x="114" y="59"/>
                      <a:pt x="114" y="59"/>
                      <a:pt x="115" y="59"/>
                    </a:cubicBezTo>
                    <a:cubicBezTo>
                      <a:pt x="115" y="59"/>
                      <a:pt x="115" y="59"/>
                      <a:pt x="116" y="59"/>
                    </a:cubicBezTo>
                    <a:cubicBezTo>
                      <a:pt x="128" y="59"/>
                      <a:pt x="128" y="59"/>
                      <a:pt x="128" y="59"/>
                    </a:cubicBezTo>
                    <a:cubicBezTo>
                      <a:pt x="129" y="61"/>
                      <a:pt x="129" y="61"/>
                      <a:pt x="129" y="61"/>
                    </a:cubicBezTo>
                    <a:cubicBezTo>
                      <a:pt x="130" y="61"/>
                      <a:pt x="131" y="60"/>
                      <a:pt x="132" y="60"/>
                    </a:cubicBezTo>
                    <a:cubicBezTo>
                      <a:pt x="132" y="60"/>
                      <a:pt x="132" y="60"/>
                      <a:pt x="133" y="60"/>
                    </a:cubicBezTo>
                    <a:cubicBezTo>
                      <a:pt x="133" y="59"/>
                      <a:pt x="133" y="59"/>
                      <a:pt x="133" y="58"/>
                    </a:cubicBezTo>
                    <a:cubicBezTo>
                      <a:pt x="132" y="58"/>
                      <a:pt x="132" y="57"/>
                      <a:pt x="131" y="56"/>
                    </a:cubicBezTo>
                    <a:cubicBezTo>
                      <a:pt x="128" y="55"/>
                      <a:pt x="127" y="53"/>
                      <a:pt x="127" y="51"/>
                    </a:cubicBezTo>
                    <a:cubicBezTo>
                      <a:pt x="126" y="51"/>
                      <a:pt x="126" y="50"/>
                      <a:pt x="126" y="50"/>
                    </a:cubicBezTo>
                    <a:cubicBezTo>
                      <a:pt x="124" y="48"/>
                      <a:pt x="123" y="47"/>
                      <a:pt x="122" y="47"/>
                    </a:cubicBezTo>
                    <a:cubicBezTo>
                      <a:pt x="118" y="46"/>
                      <a:pt x="118" y="41"/>
                      <a:pt x="118" y="40"/>
                    </a:cubicBezTo>
                    <a:cubicBezTo>
                      <a:pt x="118" y="39"/>
                      <a:pt x="118" y="39"/>
                      <a:pt x="118" y="39"/>
                    </a:cubicBezTo>
                    <a:cubicBezTo>
                      <a:pt x="118" y="30"/>
                      <a:pt x="118" y="30"/>
                      <a:pt x="118" y="30"/>
                    </a:cubicBezTo>
                    <a:cubicBezTo>
                      <a:pt x="122" y="31"/>
                      <a:pt x="122" y="31"/>
                      <a:pt x="122" y="31"/>
                    </a:cubicBezTo>
                    <a:cubicBezTo>
                      <a:pt x="122" y="31"/>
                      <a:pt x="123" y="31"/>
                      <a:pt x="123" y="31"/>
                    </a:cubicBezTo>
                    <a:cubicBezTo>
                      <a:pt x="123" y="31"/>
                      <a:pt x="123" y="30"/>
                      <a:pt x="123" y="29"/>
                    </a:cubicBezTo>
                    <a:cubicBezTo>
                      <a:pt x="123" y="29"/>
                      <a:pt x="123" y="28"/>
                      <a:pt x="123" y="27"/>
                    </a:cubicBezTo>
                    <a:cubicBezTo>
                      <a:pt x="123" y="26"/>
                      <a:pt x="124" y="24"/>
                      <a:pt x="123" y="23"/>
                    </a:cubicBezTo>
                    <a:cubicBezTo>
                      <a:pt x="123" y="23"/>
                      <a:pt x="122" y="23"/>
                      <a:pt x="122" y="23"/>
                    </a:cubicBezTo>
                    <a:cubicBezTo>
                      <a:pt x="120" y="23"/>
                      <a:pt x="120" y="22"/>
                      <a:pt x="119" y="22"/>
                    </a:cubicBezTo>
                    <a:cubicBezTo>
                      <a:pt x="118" y="20"/>
                      <a:pt x="118" y="19"/>
                      <a:pt x="118" y="18"/>
                    </a:cubicBezTo>
                    <a:cubicBezTo>
                      <a:pt x="118" y="18"/>
                      <a:pt x="118" y="18"/>
                      <a:pt x="118" y="17"/>
                    </a:cubicBezTo>
                    <a:cubicBezTo>
                      <a:pt x="118" y="17"/>
                      <a:pt x="118" y="16"/>
                      <a:pt x="118" y="16"/>
                    </a:cubicBezTo>
                    <a:cubicBezTo>
                      <a:pt x="119" y="15"/>
                      <a:pt x="119" y="14"/>
                      <a:pt x="119" y="14"/>
                    </a:cubicBezTo>
                    <a:cubicBezTo>
                      <a:pt x="118" y="14"/>
                      <a:pt x="118" y="14"/>
                      <a:pt x="118" y="14"/>
                    </a:cubicBezTo>
                    <a:cubicBezTo>
                      <a:pt x="118" y="14"/>
                      <a:pt x="117" y="14"/>
                      <a:pt x="117" y="14"/>
                    </a:cubicBezTo>
                    <a:cubicBezTo>
                      <a:pt x="115" y="14"/>
                      <a:pt x="114" y="12"/>
                      <a:pt x="114" y="9"/>
                    </a:cubicBezTo>
                    <a:cubicBezTo>
                      <a:pt x="114" y="0"/>
                      <a:pt x="114" y="0"/>
                      <a:pt x="114" y="0"/>
                    </a:cubicBezTo>
                    <a:cubicBezTo>
                      <a:pt x="119" y="3"/>
                      <a:pt x="119" y="3"/>
                      <a:pt x="119" y="3"/>
                    </a:cubicBezTo>
                    <a:cubicBezTo>
                      <a:pt x="126" y="7"/>
                      <a:pt x="132" y="10"/>
                      <a:pt x="139" y="13"/>
                    </a:cubicBezTo>
                    <a:cubicBezTo>
                      <a:pt x="147" y="17"/>
                      <a:pt x="156" y="22"/>
                      <a:pt x="164" y="27"/>
                    </a:cubicBezTo>
                    <a:cubicBezTo>
                      <a:pt x="172" y="31"/>
                      <a:pt x="179" y="36"/>
                      <a:pt x="185" y="41"/>
                    </a:cubicBezTo>
                    <a:cubicBezTo>
                      <a:pt x="186" y="42"/>
                      <a:pt x="188" y="44"/>
                      <a:pt x="189" y="45"/>
                    </a:cubicBezTo>
                    <a:cubicBezTo>
                      <a:pt x="191" y="45"/>
                      <a:pt x="191" y="45"/>
                      <a:pt x="191" y="45"/>
                    </a:cubicBezTo>
                    <a:cubicBezTo>
                      <a:pt x="192" y="45"/>
                      <a:pt x="195" y="45"/>
                      <a:pt x="196" y="48"/>
                    </a:cubicBezTo>
                    <a:cubicBezTo>
                      <a:pt x="196" y="48"/>
                      <a:pt x="196" y="49"/>
                      <a:pt x="196" y="49"/>
                    </a:cubicBezTo>
                    <a:cubicBezTo>
                      <a:pt x="196" y="51"/>
                      <a:pt x="198" y="52"/>
                      <a:pt x="201" y="54"/>
                    </a:cubicBezTo>
                    <a:cubicBezTo>
                      <a:pt x="202" y="54"/>
                      <a:pt x="203" y="54"/>
                      <a:pt x="205" y="54"/>
                    </a:cubicBezTo>
                    <a:cubicBezTo>
                      <a:pt x="208" y="54"/>
                      <a:pt x="208" y="54"/>
                      <a:pt x="208" y="54"/>
                    </a:cubicBezTo>
                    <a:cubicBezTo>
                      <a:pt x="209" y="56"/>
                      <a:pt x="209" y="56"/>
                      <a:pt x="209" y="56"/>
                    </a:cubicBezTo>
                    <a:cubicBezTo>
                      <a:pt x="210" y="58"/>
                      <a:pt x="211" y="59"/>
                      <a:pt x="211" y="61"/>
                    </a:cubicBezTo>
                    <a:cubicBezTo>
                      <a:pt x="213" y="63"/>
                      <a:pt x="215" y="65"/>
                      <a:pt x="217" y="67"/>
                    </a:cubicBezTo>
                    <a:cubicBezTo>
                      <a:pt x="219" y="68"/>
                      <a:pt x="220" y="69"/>
                      <a:pt x="222" y="69"/>
                    </a:cubicBezTo>
                    <a:cubicBezTo>
                      <a:pt x="227" y="69"/>
                      <a:pt x="227" y="69"/>
                      <a:pt x="227" y="69"/>
                    </a:cubicBezTo>
                    <a:cubicBezTo>
                      <a:pt x="228" y="71"/>
                      <a:pt x="228" y="71"/>
                      <a:pt x="228" y="71"/>
                    </a:cubicBezTo>
                    <a:cubicBezTo>
                      <a:pt x="228" y="71"/>
                      <a:pt x="229" y="72"/>
                      <a:pt x="229" y="73"/>
                    </a:cubicBezTo>
                    <a:cubicBezTo>
                      <a:pt x="230" y="75"/>
                      <a:pt x="232" y="78"/>
                      <a:pt x="235" y="80"/>
                    </a:cubicBezTo>
                    <a:cubicBezTo>
                      <a:pt x="236" y="81"/>
                      <a:pt x="238" y="82"/>
                      <a:pt x="240" y="83"/>
                    </a:cubicBezTo>
                    <a:cubicBezTo>
                      <a:pt x="241" y="83"/>
                      <a:pt x="243" y="84"/>
                      <a:pt x="244" y="84"/>
                    </a:cubicBezTo>
                    <a:cubicBezTo>
                      <a:pt x="247" y="86"/>
                      <a:pt x="250" y="89"/>
                      <a:pt x="251" y="91"/>
                    </a:cubicBezTo>
                    <a:cubicBezTo>
                      <a:pt x="252" y="91"/>
                      <a:pt x="253" y="92"/>
                      <a:pt x="253" y="93"/>
                    </a:cubicBezTo>
                    <a:cubicBezTo>
                      <a:pt x="257" y="97"/>
                      <a:pt x="259" y="100"/>
                      <a:pt x="264" y="102"/>
                    </a:cubicBezTo>
                    <a:cubicBezTo>
                      <a:pt x="265" y="102"/>
                      <a:pt x="265" y="102"/>
                      <a:pt x="265" y="102"/>
                    </a:cubicBezTo>
                    <a:cubicBezTo>
                      <a:pt x="266" y="103"/>
                      <a:pt x="266" y="103"/>
                      <a:pt x="266" y="103"/>
                    </a:cubicBezTo>
                    <a:cubicBezTo>
                      <a:pt x="270" y="110"/>
                      <a:pt x="276" y="116"/>
                      <a:pt x="282" y="122"/>
                    </a:cubicBezTo>
                    <a:cubicBezTo>
                      <a:pt x="285" y="125"/>
                      <a:pt x="288" y="128"/>
                      <a:pt x="292" y="131"/>
                    </a:cubicBezTo>
                    <a:cubicBezTo>
                      <a:pt x="294" y="132"/>
                      <a:pt x="295" y="133"/>
                      <a:pt x="297" y="135"/>
                    </a:cubicBezTo>
                    <a:cubicBezTo>
                      <a:pt x="299" y="136"/>
                      <a:pt x="299" y="138"/>
                      <a:pt x="299" y="139"/>
                    </a:cubicBezTo>
                    <a:cubicBezTo>
                      <a:pt x="300" y="139"/>
                      <a:pt x="300" y="139"/>
                      <a:pt x="300" y="140"/>
                    </a:cubicBezTo>
                    <a:cubicBezTo>
                      <a:pt x="301" y="142"/>
                      <a:pt x="303" y="143"/>
                      <a:pt x="305" y="145"/>
                    </a:cubicBezTo>
                    <a:cubicBezTo>
                      <a:pt x="307" y="146"/>
                      <a:pt x="310" y="148"/>
                      <a:pt x="311" y="151"/>
                    </a:cubicBezTo>
                    <a:cubicBezTo>
                      <a:pt x="312" y="153"/>
                      <a:pt x="313" y="154"/>
                      <a:pt x="314" y="156"/>
                    </a:cubicBezTo>
                    <a:cubicBezTo>
                      <a:pt x="314" y="157"/>
                      <a:pt x="315" y="159"/>
                      <a:pt x="316" y="160"/>
                    </a:cubicBezTo>
                    <a:cubicBezTo>
                      <a:pt x="317" y="163"/>
                      <a:pt x="319" y="165"/>
                      <a:pt x="322" y="166"/>
                    </a:cubicBezTo>
                    <a:cubicBezTo>
                      <a:pt x="323" y="167"/>
                      <a:pt x="324" y="167"/>
                      <a:pt x="325" y="168"/>
                    </a:cubicBezTo>
                    <a:cubicBezTo>
                      <a:pt x="326" y="168"/>
                      <a:pt x="327" y="169"/>
                      <a:pt x="327" y="170"/>
                    </a:cubicBezTo>
                    <a:cubicBezTo>
                      <a:pt x="327" y="170"/>
                      <a:pt x="327" y="171"/>
                      <a:pt x="328" y="171"/>
                    </a:cubicBezTo>
                    <a:cubicBezTo>
                      <a:pt x="328" y="171"/>
                      <a:pt x="328" y="172"/>
                      <a:pt x="329" y="173"/>
                    </a:cubicBezTo>
                    <a:cubicBezTo>
                      <a:pt x="330" y="173"/>
                      <a:pt x="330" y="173"/>
                      <a:pt x="330" y="173"/>
                    </a:cubicBezTo>
                    <a:cubicBezTo>
                      <a:pt x="331" y="175"/>
                      <a:pt x="332" y="177"/>
                      <a:pt x="332" y="179"/>
                    </a:cubicBezTo>
                    <a:cubicBezTo>
                      <a:pt x="332" y="180"/>
                      <a:pt x="333" y="181"/>
                      <a:pt x="333" y="182"/>
                    </a:cubicBezTo>
                    <a:cubicBezTo>
                      <a:pt x="334" y="183"/>
                      <a:pt x="335" y="184"/>
                      <a:pt x="336" y="185"/>
                    </a:cubicBezTo>
                    <a:cubicBezTo>
                      <a:pt x="337" y="185"/>
                      <a:pt x="337" y="185"/>
                      <a:pt x="337" y="185"/>
                    </a:cubicBezTo>
                    <a:cubicBezTo>
                      <a:pt x="339" y="186"/>
                      <a:pt x="341" y="187"/>
                      <a:pt x="342" y="189"/>
                    </a:cubicBezTo>
                    <a:cubicBezTo>
                      <a:pt x="342" y="190"/>
                      <a:pt x="342" y="191"/>
                      <a:pt x="343" y="192"/>
                    </a:cubicBezTo>
                    <a:cubicBezTo>
                      <a:pt x="344" y="193"/>
                      <a:pt x="345" y="194"/>
                      <a:pt x="346" y="197"/>
                    </a:cubicBezTo>
                    <a:cubicBezTo>
                      <a:pt x="346" y="198"/>
                      <a:pt x="346" y="199"/>
                      <a:pt x="346" y="200"/>
                    </a:cubicBezTo>
                    <a:cubicBezTo>
                      <a:pt x="346" y="200"/>
                      <a:pt x="346" y="200"/>
                      <a:pt x="346" y="200"/>
                    </a:cubicBezTo>
                    <a:cubicBezTo>
                      <a:pt x="346" y="200"/>
                      <a:pt x="347" y="201"/>
                      <a:pt x="347" y="201"/>
                    </a:cubicBezTo>
                    <a:cubicBezTo>
                      <a:pt x="350" y="201"/>
                      <a:pt x="351" y="203"/>
                      <a:pt x="352" y="204"/>
                    </a:cubicBezTo>
                    <a:cubicBezTo>
                      <a:pt x="352" y="204"/>
                      <a:pt x="352" y="205"/>
                      <a:pt x="352" y="205"/>
                    </a:cubicBezTo>
                    <a:cubicBezTo>
                      <a:pt x="352" y="206"/>
                      <a:pt x="352" y="206"/>
                      <a:pt x="352" y="206"/>
                    </a:cubicBezTo>
                    <a:cubicBezTo>
                      <a:pt x="353" y="206"/>
                      <a:pt x="354" y="207"/>
                      <a:pt x="355" y="209"/>
                    </a:cubicBezTo>
                    <a:cubicBezTo>
                      <a:pt x="355" y="210"/>
                      <a:pt x="356" y="212"/>
                      <a:pt x="356" y="213"/>
                    </a:cubicBezTo>
                    <a:cubicBezTo>
                      <a:pt x="356" y="214"/>
                      <a:pt x="356" y="214"/>
                      <a:pt x="356" y="215"/>
                    </a:cubicBezTo>
                    <a:cubicBezTo>
                      <a:pt x="356" y="215"/>
                      <a:pt x="356" y="215"/>
                      <a:pt x="356" y="215"/>
                    </a:cubicBezTo>
                    <a:cubicBezTo>
                      <a:pt x="356" y="215"/>
                      <a:pt x="357" y="215"/>
                      <a:pt x="358" y="215"/>
                    </a:cubicBezTo>
                    <a:cubicBezTo>
                      <a:pt x="360" y="215"/>
                      <a:pt x="360" y="215"/>
                      <a:pt x="360" y="215"/>
                    </a:cubicBezTo>
                    <a:cubicBezTo>
                      <a:pt x="360" y="221"/>
                      <a:pt x="360" y="221"/>
                      <a:pt x="360" y="221"/>
                    </a:cubicBezTo>
                    <a:cubicBezTo>
                      <a:pt x="360" y="222"/>
                      <a:pt x="360" y="222"/>
                      <a:pt x="360" y="223"/>
                    </a:cubicBezTo>
                    <a:cubicBezTo>
                      <a:pt x="360" y="223"/>
                      <a:pt x="360" y="224"/>
                      <a:pt x="360" y="224"/>
                    </a:cubicBezTo>
                    <a:cubicBezTo>
                      <a:pt x="361" y="224"/>
                      <a:pt x="362" y="224"/>
                      <a:pt x="362" y="224"/>
                    </a:cubicBezTo>
                    <a:cubicBezTo>
                      <a:pt x="364" y="224"/>
                      <a:pt x="364" y="224"/>
                      <a:pt x="364" y="224"/>
                    </a:cubicBezTo>
                    <a:cubicBezTo>
                      <a:pt x="365" y="227"/>
                      <a:pt x="365" y="227"/>
                      <a:pt x="365" y="227"/>
                    </a:cubicBezTo>
                    <a:cubicBezTo>
                      <a:pt x="365" y="227"/>
                      <a:pt x="366" y="228"/>
                      <a:pt x="366" y="229"/>
                    </a:cubicBezTo>
                    <a:cubicBezTo>
                      <a:pt x="367" y="230"/>
                      <a:pt x="369" y="231"/>
                      <a:pt x="369" y="233"/>
                    </a:cubicBezTo>
                    <a:cubicBezTo>
                      <a:pt x="370" y="235"/>
                      <a:pt x="370" y="236"/>
                      <a:pt x="370" y="237"/>
                    </a:cubicBezTo>
                    <a:cubicBezTo>
                      <a:pt x="370" y="237"/>
                      <a:pt x="370" y="238"/>
                      <a:pt x="370" y="238"/>
                    </a:cubicBezTo>
                    <a:cubicBezTo>
                      <a:pt x="370" y="238"/>
                      <a:pt x="370" y="238"/>
                      <a:pt x="370" y="238"/>
                    </a:cubicBezTo>
                    <a:cubicBezTo>
                      <a:pt x="371" y="238"/>
                      <a:pt x="371" y="238"/>
                      <a:pt x="371" y="238"/>
                    </a:cubicBezTo>
                    <a:cubicBezTo>
                      <a:pt x="373" y="238"/>
                      <a:pt x="375" y="240"/>
                      <a:pt x="375" y="243"/>
                    </a:cubicBezTo>
                    <a:cubicBezTo>
                      <a:pt x="375" y="247"/>
                      <a:pt x="375" y="247"/>
                      <a:pt x="375" y="247"/>
                    </a:cubicBezTo>
                    <a:cubicBezTo>
                      <a:pt x="374" y="247"/>
                      <a:pt x="374" y="247"/>
                      <a:pt x="374" y="247"/>
                    </a:cubicBezTo>
                    <a:cubicBezTo>
                      <a:pt x="374" y="247"/>
                      <a:pt x="374" y="247"/>
                      <a:pt x="374" y="247"/>
                    </a:cubicBezTo>
                    <a:cubicBezTo>
                      <a:pt x="374" y="247"/>
                      <a:pt x="374" y="247"/>
                      <a:pt x="374" y="247"/>
                    </a:cubicBezTo>
                    <a:cubicBezTo>
                      <a:pt x="375" y="247"/>
                      <a:pt x="375" y="248"/>
                      <a:pt x="376" y="248"/>
                    </a:cubicBezTo>
                    <a:cubicBezTo>
                      <a:pt x="379" y="248"/>
                      <a:pt x="379" y="248"/>
                      <a:pt x="379" y="248"/>
                    </a:cubicBezTo>
                    <a:cubicBezTo>
                      <a:pt x="379" y="251"/>
                      <a:pt x="379" y="251"/>
                      <a:pt x="379" y="251"/>
                    </a:cubicBezTo>
                    <a:cubicBezTo>
                      <a:pt x="379" y="252"/>
                      <a:pt x="379" y="252"/>
                      <a:pt x="379" y="253"/>
                    </a:cubicBezTo>
                    <a:cubicBezTo>
                      <a:pt x="379" y="254"/>
                      <a:pt x="379" y="256"/>
                      <a:pt x="379" y="257"/>
                    </a:cubicBezTo>
                    <a:cubicBezTo>
                      <a:pt x="380" y="257"/>
                      <a:pt x="381" y="257"/>
                      <a:pt x="381" y="257"/>
                    </a:cubicBezTo>
                    <a:cubicBezTo>
                      <a:pt x="384" y="257"/>
                      <a:pt x="384" y="257"/>
                      <a:pt x="384" y="257"/>
                    </a:cubicBezTo>
                    <a:cubicBezTo>
                      <a:pt x="384" y="264"/>
                      <a:pt x="384" y="264"/>
                      <a:pt x="384" y="264"/>
                    </a:cubicBezTo>
                    <a:cubicBezTo>
                      <a:pt x="384" y="264"/>
                      <a:pt x="384" y="265"/>
                      <a:pt x="384" y="265"/>
                    </a:cubicBezTo>
                    <a:cubicBezTo>
                      <a:pt x="384" y="266"/>
                      <a:pt x="384" y="266"/>
                      <a:pt x="384" y="266"/>
                    </a:cubicBezTo>
                    <a:cubicBezTo>
                      <a:pt x="384" y="267"/>
                      <a:pt x="385" y="267"/>
                      <a:pt x="386" y="267"/>
                    </a:cubicBezTo>
                    <a:cubicBezTo>
                      <a:pt x="388" y="267"/>
                      <a:pt x="388" y="267"/>
                      <a:pt x="388" y="267"/>
                    </a:cubicBezTo>
                    <a:cubicBezTo>
                      <a:pt x="389" y="270"/>
                      <a:pt x="389" y="270"/>
                      <a:pt x="389" y="270"/>
                    </a:cubicBezTo>
                    <a:cubicBezTo>
                      <a:pt x="389" y="271"/>
                      <a:pt x="389" y="272"/>
                      <a:pt x="389" y="273"/>
                    </a:cubicBezTo>
                    <a:cubicBezTo>
                      <a:pt x="388" y="274"/>
                      <a:pt x="388" y="275"/>
                      <a:pt x="389" y="276"/>
                    </a:cubicBezTo>
                    <a:cubicBezTo>
                      <a:pt x="389" y="276"/>
                      <a:pt x="389" y="276"/>
                      <a:pt x="389" y="276"/>
                    </a:cubicBezTo>
                    <a:cubicBezTo>
                      <a:pt x="389" y="276"/>
                      <a:pt x="390" y="276"/>
                      <a:pt x="390" y="276"/>
                    </a:cubicBezTo>
                    <a:cubicBezTo>
                      <a:pt x="391" y="276"/>
                      <a:pt x="392" y="277"/>
                      <a:pt x="393" y="277"/>
                    </a:cubicBezTo>
                    <a:cubicBezTo>
                      <a:pt x="394" y="279"/>
                      <a:pt x="394" y="280"/>
                      <a:pt x="393" y="281"/>
                    </a:cubicBezTo>
                    <a:cubicBezTo>
                      <a:pt x="393" y="281"/>
                      <a:pt x="393" y="281"/>
                      <a:pt x="393" y="282"/>
                    </a:cubicBezTo>
                    <a:cubicBezTo>
                      <a:pt x="393" y="284"/>
                      <a:pt x="393" y="286"/>
                      <a:pt x="392" y="288"/>
                    </a:cubicBezTo>
                    <a:cubicBezTo>
                      <a:pt x="392" y="289"/>
                      <a:pt x="392" y="290"/>
                      <a:pt x="392" y="291"/>
                    </a:cubicBezTo>
                    <a:cubicBezTo>
                      <a:pt x="391" y="293"/>
                      <a:pt x="391" y="296"/>
                      <a:pt x="391" y="299"/>
                    </a:cubicBezTo>
                    <a:cubicBezTo>
                      <a:pt x="391" y="305"/>
                      <a:pt x="392" y="311"/>
                      <a:pt x="393" y="319"/>
                    </a:cubicBezTo>
                    <a:cubicBezTo>
                      <a:pt x="395" y="334"/>
                      <a:pt x="399" y="348"/>
                      <a:pt x="403" y="358"/>
                    </a:cubicBezTo>
                    <a:cubicBezTo>
                      <a:pt x="405" y="365"/>
                      <a:pt x="405" y="365"/>
                      <a:pt x="405" y="365"/>
                    </a:cubicBezTo>
                    <a:cubicBezTo>
                      <a:pt x="398" y="362"/>
                      <a:pt x="398" y="362"/>
                      <a:pt x="398" y="362"/>
                    </a:cubicBezTo>
                    <a:cubicBezTo>
                      <a:pt x="395" y="361"/>
                      <a:pt x="392" y="359"/>
                      <a:pt x="389" y="356"/>
                    </a:cubicBezTo>
                    <a:cubicBezTo>
                      <a:pt x="388" y="353"/>
                      <a:pt x="387" y="351"/>
                      <a:pt x="387" y="349"/>
                    </a:cubicBezTo>
                    <a:cubicBezTo>
                      <a:pt x="387" y="349"/>
                      <a:pt x="387" y="349"/>
                      <a:pt x="387" y="349"/>
                    </a:cubicBezTo>
                    <a:cubicBezTo>
                      <a:pt x="383" y="348"/>
                      <a:pt x="382" y="346"/>
                      <a:pt x="382" y="344"/>
                    </a:cubicBezTo>
                    <a:cubicBezTo>
                      <a:pt x="382" y="337"/>
                      <a:pt x="382" y="337"/>
                      <a:pt x="382" y="337"/>
                    </a:cubicBezTo>
                    <a:cubicBezTo>
                      <a:pt x="382" y="336"/>
                      <a:pt x="382" y="335"/>
                      <a:pt x="382" y="334"/>
                    </a:cubicBezTo>
                    <a:cubicBezTo>
                      <a:pt x="382" y="334"/>
                      <a:pt x="382" y="334"/>
                      <a:pt x="382" y="334"/>
                    </a:cubicBezTo>
                    <a:cubicBezTo>
                      <a:pt x="382" y="334"/>
                      <a:pt x="382" y="334"/>
                      <a:pt x="381" y="334"/>
                    </a:cubicBezTo>
                    <a:cubicBezTo>
                      <a:pt x="377" y="334"/>
                      <a:pt x="378" y="329"/>
                      <a:pt x="378" y="328"/>
                    </a:cubicBezTo>
                    <a:cubicBezTo>
                      <a:pt x="378" y="327"/>
                      <a:pt x="378" y="326"/>
                      <a:pt x="378" y="325"/>
                    </a:cubicBezTo>
                    <a:cubicBezTo>
                      <a:pt x="378" y="325"/>
                      <a:pt x="378" y="325"/>
                      <a:pt x="377" y="325"/>
                    </a:cubicBezTo>
                    <a:cubicBezTo>
                      <a:pt x="376" y="325"/>
                      <a:pt x="374" y="325"/>
                      <a:pt x="373" y="322"/>
                    </a:cubicBezTo>
                    <a:cubicBezTo>
                      <a:pt x="373" y="321"/>
                      <a:pt x="372" y="321"/>
                      <a:pt x="371" y="320"/>
                    </a:cubicBezTo>
                    <a:cubicBezTo>
                      <a:pt x="370" y="318"/>
                      <a:pt x="369" y="317"/>
                      <a:pt x="369" y="315"/>
                    </a:cubicBezTo>
                    <a:cubicBezTo>
                      <a:pt x="368" y="314"/>
                      <a:pt x="368" y="313"/>
                      <a:pt x="368" y="312"/>
                    </a:cubicBezTo>
                    <a:cubicBezTo>
                      <a:pt x="368" y="311"/>
                      <a:pt x="368" y="311"/>
                      <a:pt x="368" y="311"/>
                    </a:cubicBezTo>
                    <a:cubicBezTo>
                      <a:pt x="368" y="311"/>
                      <a:pt x="368" y="311"/>
                      <a:pt x="368" y="311"/>
                    </a:cubicBezTo>
                    <a:cubicBezTo>
                      <a:pt x="367" y="311"/>
                      <a:pt x="367" y="311"/>
                      <a:pt x="367" y="311"/>
                    </a:cubicBezTo>
                    <a:cubicBezTo>
                      <a:pt x="365" y="311"/>
                      <a:pt x="364" y="309"/>
                      <a:pt x="364" y="306"/>
                    </a:cubicBezTo>
                    <a:cubicBezTo>
                      <a:pt x="364" y="304"/>
                      <a:pt x="364" y="304"/>
                      <a:pt x="364" y="304"/>
                    </a:cubicBezTo>
                    <a:cubicBezTo>
                      <a:pt x="364" y="303"/>
                      <a:pt x="364" y="302"/>
                      <a:pt x="363" y="301"/>
                    </a:cubicBezTo>
                    <a:cubicBezTo>
                      <a:pt x="363" y="301"/>
                      <a:pt x="363" y="301"/>
                      <a:pt x="363" y="301"/>
                    </a:cubicBezTo>
                    <a:cubicBezTo>
                      <a:pt x="363" y="301"/>
                      <a:pt x="363" y="301"/>
                      <a:pt x="362" y="301"/>
                    </a:cubicBezTo>
                    <a:cubicBezTo>
                      <a:pt x="358" y="301"/>
                      <a:pt x="359" y="296"/>
                      <a:pt x="359" y="295"/>
                    </a:cubicBezTo>
                    <a:cubicBezTo>
                      <a:pt x="359" y="294"/>
                      <a:pt x="359" y="293"/>
                      <a:pt x="359" y="292"/>
                    </a:cubicBezTo>
                    <a:cubicBezTo>
                      <a:pt x="359" y="292"/>
                      <a:pt x="359" y="292"/>
                      <a:pt x="359" y="292"/>
                    </a:cubicBezTo>
                    <a:cubicBezTo>
                      <a:pt x="355" y="292"/>
                      <a:pt x="354" y="289"/>
                      <a:pt x="354" y="287"/>
                    </a:cubicBezTo>
                    <a:cubicBezTo>
                      <a:pt x="354" y="285"/>
                      <a:pt x="354" y="285"/>
                      <a:pt x="353" y="283"/>
                    </a:cubicBezTo>
                    <a:cubicBezTo>
                      <a:pt x="352" y="280"/>
                      <a:pt x="351" y="279"/>
                      <a:pt x="349" y="278"/>
                    </a:cubicBezTo>
                    <a:cubicBezTo>
                      <a:pt x="349" y="278"/>
                      <a:pt x="348" y="278"/>
                      <a:pt x="347" y="278"/>
                    </a:cubicBezTo>
                    <a:cubicBezTo>
                      <a:pt x="345" y="278"/>
                      <a:pt x="341" y="277"/>
                      <a:pt x="340" y="273"/>
                    </a:cubicBezTo>
                    <a:cubicBezTo>
                      <a:pt x="340" y="271"/>
                      <a:pt x="340" y="270"/>
                      <a:pt x="340" y="270"/>
                    </a:cubicBezTo>
                    <a:cubicBezTo>
                      <a:pt x="340" y="269"/>
                      <a:pt x="340" y="269"/>
                      <a:pt x="340" y="268"/>
                    </a:cubicBezTo>
                    <a:cubicBezTo>
                      <a:pt x="340" y="268"/>
                      <a:pt x="340" y="268"/>
                      <a:pt x="340" y="268"/>
                    </a:cubicBezTo>
                    <a:cubicBezTo>
                      <a:pt x="339" y="268"/>
                      <a:pt x="339" y="268"/>
                      <a:pt x="338" y="268"/>
                    </a:cubicBezTo>
                    <a:cubicBezTo>
                      <a:pt x="335" y="268"/>
                      <a:pt x="335" y="268"/>
                      <a:pt x="335" y="268"/>
                    </a:cubicBezTo>
                    <a:cubicBezTo>
                      <a:pt x="335" y="260"/>
                      <a:pt x="335" y="260"/>
                      <a:pt x="335" y="260"/>
                    </a:cubicBezTo>
                    <a:cubicBezTo>
                      <a:pt x="335" y="258"/>
                      <a:pt x="335" y="256"/>
                      <a:pt x="335" y="254"/>
                    </a:cubicBezTo>
                    <a:cubicBezTo>
                      <a:pt x="335" y="254"/>
                      <a:pt x="335" y="254"/>
                      <a:pt x="335" y="254"/>
                    </a:cubicBezTo>
                    <a:cubicBezTo>
                      <a:pt x="335" y="254"/>
                      <a:pt x="335" y="254"/>
                      <a:pt x="333" y="254"/>
                    </a:cubicBezTo>
                    <a:cubicBezTo>
                      <a:pt x="330" y="254"/>
                      <a:pt x="330" y="254"/>
                      <a:pt x="330" y="254"/>
                    </a:cubicBezTo>
                    <a:cubicBezTo>
                      <a:pt x="331" y="250"/>
                      <a:pt x="331" y="250"/>
                      <a:pt x="331" y="250"/>
                    </a:cubicBezTo>
                    <a:cubicBezTo>
                      <a:pt x="331" y="250"/>
                      <a:pt x="331" y="250"/>
                      <a:pt x="331" y="250"/>
                    </a:cubicBezTo>
                    <a:cubicBezTo>
                      <a:pt x="331" y="250"/>
                      <a:pt x="331" y="250"/>
                      <a:pt x="331" y="250"/>
                    </a:cubicBezTo>
                    <a:cubicBezTo>
                      <a:pt x="331" y="250"/>
                      <a:pt x="330" y="249"/>
                      <a:pt x="329" y="249"/>
                    </a:cubicBezTo>
                    <a:cubicBezTo>
                      <a:pt x="327" y="249"/>
                      <a:pt x="327" y="249"/>
                      <a:pt x="327" y="249"/>
                    </a:cubicBezTo>
                    <a:cubicBezTo>
                      <a:pt x="326" y="247"/>
                      <a:pt x="326" y="247"/>
                      <a:pt x="326" y="247"/>
                    </a:cubicBezTo>
                    <a:cubicBezTo>
                      <a:pt x="325" y="245"/>
                      <a:pt x="324" y="243"/>
                      <a:pt x="323" y="242"/>
                    </a:cubicBezTo>
                    <a:cubicBezTo>
                      <a:pt x="323" y="242"/>
                      <a:pt x="322" y="245"/>
                      <a:pt x="322" y="245"/>
                    </a:cubicBezTo>
                    <a:cubicBezTo>
                      <a:pt x="316" y="245"/>
                      <a:pt x="316" y="245"/>
                      <a:pt x="316" y="245"/>
                    </a:cubicBezTo>
                    <a:cubicBezTo>
                      <a:pt x="320" y="250"/>
                      <a:pt x="324" y="256"/>
                      <a:pt x="327" y="261"/>
                    </a:cubicBezTo>
                    <a:cubicBezTo>
                      <a:pt x="330" y="265"/>
                      <a:pt x="330" y="265"/>
                      <a:pt x="330" y="265"/>
                    </a:cubicBezTo>
                    <a:cubicBezTo>
                      <a:pt x="334" y="270"/>
                      <a:pt x="338" y="276"/>
                      <a:pt x="342" y="282"/>
                    </a:cubicBezTo>
                    <a:cubicBezTo>
                      <a:pt x="343" y="283"/>
                      <a:pt x="344" y="285"/>
                      <a:pt x="346" y="287"/>
                    </a:cubicBezTo>
                    <a:cubicBezTo>
                      <a:pt x="346" y="288"/>
                      <a:pt x="346" y="288"/>
                      <a:pt x="346" y="288"/>
                    </a:cubicBezTo>
                    <a:cubicBezTo>
                      <a:pt x="346" y="289"/>
                      <a:pt x="346" y="289"/>
                      <a:pt x="346" y="289"/>
                    </a:cubicBezTo>
                    <a:cubicBezTo>
                      <a:pt x="346" y="290"/>
                      <a:pt x="346" y="290"/>
                      <a:pt x="346" y="290"/>
                    </a:cubicBezTo>
                    <a:cubicBezTo>
                      <a:pt x="347" y="290"/>
                      <a:pt x="347" y="290"/>
                      <a:pt x="348" y="290"/>
                    </a:cubicBezTo>
                    <a:cubicBezTo>
                      <a:pt x="351" y="290"/>
                      <a:pt x="351" y="290"/>
                      <a:pt x="351" y="290"/>
                    </a:cubicBezTo>
                    <a:cubicBezTo>
                      <a:pt x="351" y="293"/>
                      <a:pt x="351" y="293"/>
                      <a:pt x="351" y="293"/>
                    </a:cubicBezTo>
                    <a:cubicBezTo>
                      <a:pt x="351" y="294"/>
                      <a:pt x="351" y="294"/>
                      <a:pt x="351" y="294"/>
                    </a:cubicBezTo>
                    <a:cubicBezTo>
                      <a:pt x="351" y="296"/>
                      <a:pt x="351" y="297"/>
                      <a:pt x="351" y="299"/>
                    </a:cubicBezTo>
                    <a:cubicBezTo>
                      <a:pt x="351" y="299"/>
                      <a:pt x="351" y="299"/>
                      <a:pt x="351" y="299"/>
                    </a:cubicBezTo>
                    <a:cubicBezTo>
                      <a:pt x="352" y="299"/>
                      <a:pt x="355" y="300"/>
                      <a:pt x="356" y="303"/>
                    </a:cubicBezTo>
                    <a:cubicBezTo>
                      <a:pt x="356" y="304"/>
                      <a:pt x="358" y="306"/>
                      <a:pt x="360" y="307"/>
                    </a:cubicBezTo>
                    <a:cubicBezTo>
                      <a:pt x="360" y="308"/>
                      <a:pt x="360" y="308"/>
                      <a:pt x="360" y="308"/>
                    </a:cubicBezTo>
                    <a:cubicBezTo>
                      <a:pt x="362" y="310"/>
                      <a:pt x="365" y="314"/>
                      <a:pt x="365" y="318"/>
                    </a:cubicBezTo>
                    <a:cubicBezTo>
                      <a:pt x="365" y="318"/>
                      <a:pt x="365" y="318"/>
                      <a:pt x="367" y="319"/>
                    </a:cubicBezTo>
                    <a:cubicBezTo>
                      <a:pt x="371" y="319"/>
                      <a:pt x="371" y="319"/>
                      <a:pt x="371" y="319"/>
                    </a:cubicBezTo>
                    <a:cubicBezTo>
                      <a:pt x="370" y="322"/>
                      <a:pt x="370" y="322"/>
                      <a:pt x="370" y="322"/>
                    </a:cubicBezTo>
                    <a:cubicBezTo>
                      <a:pt x="368" y="330"/>
                      <a:pt x="369" y="336"/>
                      <a:pt x="373" y="340"/>
                    </a:cubicBezTo>
                    <a:cubicBezTo>
                      <a:pt x="374" y="341"/>
                      <a:pt x="375" y="342"/>
                      <a:pt x="376" y="343"/>
                    </a:cubicBezTo>
                    <a:cubicBezTo>
                      <a:pt x="377" y="344"/>
                      <a:pt x="378" y="345"/>
                      <a:pt x="379" y="346"/>
                    </a:cubicBezTo>
                    <a:cubicBezTo>
                      <a:pt x="380" y="348"/>
                      <a:pt x="381" y="349"/>
                      <a:pt x="382" y="350"/>
                    </a:cubicBezTo>
                    <a:cubicBezTo>
                      <a:pt x="383" y="351"/>
                      <a:pt x="383" y="352"/>
                      <a:pt x="383" y="353"/>
                    </a:cubicBezTo>
                    <a:cubicBezTo>
                      <a:pt x="384" y="354"/>
                      <a:pt x="384" y="355"/>
                      <a:pt x="384" y="356"/>
                    </a:cubicBezTo>
                    <a:cubicBezTo>
                      <a:pt x="384" y="356"/>
                      <a:pt x="384" y="356"/>
                      <a:pt x="384" y="356"/>
                    </a:cubicBezTo>
                    <a:cubicBezTo>
                      <a:pt x="384" y="356"/>
                      <a:pt x="384" y="356"/>
                      <a:pt x="385" y="356"/>
                    </a:cubicBezTo>
                    <a:cubicBezTo>
                      <a:pt x="389" y="357"/>
                      <a:pt x="389" y="361"/>
                      <a:pt x="389" y="364"/>
                    </a:cubicBezTo>
                    <a:cubicBezTo>
                      <a:pt x="389" y="364"/>
                      <a:pt x="389" y="365"/>
                      <a:pt x="389" y="365"/>
                    </a:cubicBezTo>
                    <a:cubicBezTo>
                      <a:pt x="389" y="365"/>
                      <a:pt x="389" y="366"/>
                      <a:pt x="390" y="366"/>
                    </a:cubicBezTo>
                    <a:cubicBezTo>
                      <a:pt x="392" y="366"/>
                      <a:pt x="393" y="368"/>
                      <a:pt x="394" y="370"/>
                    </a:cubicBezTo>
                    <a:cubicBezTo>
                      <a:pt x="395" y="370"/>
                      <a:pt x="395" y="371"/>
                      <a:pt x="395" y="371"/>
                    </a:cubicBezTo>
                    <a:cubicBezTo>
                      <a:pt x="396" y="372"/>
                      <a:pt x="398" y="375"/>
                      <a:pt x="398" y="378"/>
                    </a:cubicBezTo>
                    <a:cubicBezTo>
                      <a:pt x="398" y="379"/>
                      <a:pt x="398" y="379"/>
                      <a:pt x="398" y="379"/>
                    </a:cubicBezTo>
                    <a:cubicBezTo>
                      <a:pt x="398" y="379"/>
                      <a:pt x="398" y="379"/>
                      <a:pt x="398" y="379"/>
                    </a:cubicBezTo>
                    <a:cubicBezTo>
                      <a:pt x="398" y="379"/>
                      <a:pt x="398" y="380"/>
                      <a:pt x="398" y="380"/>
                    </a:cubicBezTo>
                    <a:cubicBezTo>
                      <a:pt x="399" y="380"/>
                      <a:pt x="403" y="380"/>
                      <a:pt x="403" y="380"/>
                    </a:cubicBezTo>
                    <a:cubicBezTo>
                      <a:pt x="403" y="394"/>
                      <a:pt x="403" y="394"/>
                      <a:pt x="403" y="394"/>
                    </a:cubicBezTo>
                    <a:cubicBezTo>
                      <a:pt x="404" y="395"/>
                      <a:pt x="405" y="397"/>
                      <a:pt x="405" y="398"/>
                    </a:cubicBezTo>
                    <a:cubicBezTo>
                      <a:pt x="408" y="401"/>
                      <a:pt x="412" y="405"/>
                      <a:pt x="415" y="408"/>
                    </a:cubicBezTo>
                    <a:cubicBezTo>
                      <a:pt x="418" y="411"/>
                      <a:pt x="417" y="415"/>
                      <a:pt x="417" y="418"/>
                    </a:cubicBezTo>
                    <a:cubicBezTo>
                      <a:pt x="417" y="419"/>
                      <a:pt x="417" y="419"/>
                      <a:pt x="417" y="420"/>
                    </a:cubicBezTo>
                    <a:cubicBezTo>
                      <a:pt x="417" y="442"/>
                      <a:pt x="417" y="442"/>
                      <a:pt x="417" y="442"/>
                    </a:cubicBezTo>
                    <a:cubicBezTo>
                      <a:pt x="414" y="443"/>
                      <a:pt x="414" y="443"/>
                      <a:pt x="414" y="443"/>
                    </a:cubicBezTo>
                    <a:cubicBezTo>
                      <a:pt x="414" y="443"/>
                      <a:pt x="413" y="443"/>
                      <a:pt x="413" y="443"/>
                    </a:cubicBezTo>
                    <a:cubicBezTo>
                      <a:pt x="413" y="445"/>
                      <a:pt x="412" y="447"/>
                      <a:pt x="412" y="450"/>
                    </a:cubicBezTo>
                    <a:cubicBezTo>
                      <a:pt x="412" y="451"/>
                      <a:pt x="412" y="452"/>
                      <a:pt x="412" y="453"/>
                    </a:cubicBezTo>
                    <a:cubicBezTo>
                      <a:pt x="412" y="455"/>
                      <a:pt x="412" y="457"/>
                      <a:pt x="412" y="459"/>
                    </a:cubicBezTo>
                    <a:cubicBezTo>
                      <a:pt x="412" y="460"/>
                      <a:pt x="412" y="461"/>
                      <a:pt x="412" y="462"/>
                    </a:cubicBezTo>
                    <a:cubicBezTo>
                      <a:pt x="412" y="465"/>
                      <a:pt x="410" y="466"/>
                      <a:pt x="409" y="466"/>
                    </a:cubicBezTo>
                    <a:cubicBezTo>
                      <a:pt x="409" y="466"/>
                      <a:pt x="409" y="466"/>
                      <a:pt x="409" y="467"/>
                    </a:cubicBezTo>
                    <a:cubicBezTo>
                      <a:pt x="407" y="469"/>
                      <a:pt x="408" y="473"/>
                      <a:pt x="408" y="477"/>
                    </a:cubicBezTo>
                    <a:cubicBezTo>
                      <a:pt x="408" y="478"/>
                      <a:pt x="408" y="478"/>
                      <a:pt x="408" y="478"/>
                    </a:cubicBezTo>
                    <a:cubicBezTo>
                      <a:pt x="408" y="479"/>
                      <a:pt x="407" y="480"/>
                      <a:pt x="407" y="481"/>
                    </a:cubicBezTo>
                    <a:cubicBezTo>
                      <a:pt x="407" y="485"/>
                      <a:pt x="407" y="487"/>
                      <a:pt x="409" y="488"/>
                    </a:cubicBezTo>
                    <a:cubicBezTo>
                      <a:pt x="409" y="488"/>
                      <a:pt x="409" y="488"/>
                      <a:pt x="409" y="488"/>
                    </a:cubicBezTo>
                    <a:cubicBezTo>
                      <a:pt x="411" y="489"/>
                      <a:pt x="412" y="490"/>
                      <a:pt x="412" y="493"/>
                    </a:cubicBezTo>
                    <a:cubicBezTo>
                      <a:pt x="412" y="509"/>
                      <a:pt x="412" y="509"/>
                      <a:pt x="412" y="509"/>
                    </a:cubicBezTo>
                    <a:cubicBezTo>
                      <a:pt x="408" y="509"/>
                      <a:pt x="408" y="509"/>
                      <a:pt x="408" y="509"/>
                    </a:cubicBezTo>
                    <a:cubicBezTo>
                      <a:pt x="408" y="509"/>
                      <a:pt x="408" y="509"/>
                      <a:pt x="408" y="509"/>
                    </a:cubicBezTo>
                    <a:cubicBezTo>
                      <a:pt x="407" y="509"/>
                      <a:pt x="407" y="512"/>
                      <a:pt x="408" y="514"/>
                    </a:cubicBezTo>
                    <a:cubicBezTo>
                      <a:pt x="408" y="514"/>
                      <a:pt x="408" y="515"/>
                      <a:pt x="408" y="515"/>
                    </a:cubicBezTo>
                    <a:cubicBezTo>
                      <a:pt x="408" y="519"/>
                      <a:pt x="408" y="519"/>
                      <a:pt x="408" y="519"/>
                    </a:cubicBezTo>
                    <a:cubicBezTo>
                      <a:pt x="404" y="518"/>
                      <a:pt x="404" y="518"/>
                      <a:pt x="404" y="518"/>
                    </a:cubicBezTo>
                    <a:cubicBezTo>
                      <a:pt x="403" y="518"/>
                      <a:pt x="403" y="518"/>
                      <a:pt x="403" y="518"/>
                    </a:cubicBezTo>
                    <a:cubicBezTo>
                      <a:pt x="403" y="518"/>
                      <a:pt x="403" y="518"/>
                      <a:pt x="403" y="518"/>
                    </a:cubicBezTo>
                    <a:cubicBezTo>
                      <a:pt x="403" y="518"/>
                      <a:pt x="403" y="518"/>
                      <a:pt x="403" y="520"/>
                    </a:cubicBezTo>
                    <a:cubicBezTo>
                      <a:pt x="403" y="521"/>
                      <a:pt x="403" y="521"/>
                      <a:pt x="403" y="521"/>
                    </a:cubicBezTo>
                    <a:cubicBezTo>
                      <a:pt x="402" y="521"/>
                      <a:pt x="402" y="521"/>
                      <a:pt x="402" y="521"/>
                    </a:cubicBezTo>
                    <a:cubicBezTo>
                      <a:pt x="401" y="523"/>
                      <a:pt x="400" y="525"/>
                      <a:pt x="400" y="528"/>
                    </a:cubicBezTo>
                    <a:cubicBezTo>
                      <a:pt x="398" y="533"/>
                      <a:pt x="398" y="539"/>
                      <a:pt x="398" y="545"/>
                    </a:cubicBezTo>
                    <a:cubicBezTo>
                      <a:pt x="398" y="550"/>
                      <a:pt x="398" y="555"/>
                      <a:pt x="398" y="560"/>
                    </a:cubicBezTo>
                    <a:cubicBezTo>
                      <a:pt x="398" y="569"/>
                      <a:pt x="399" y="577"/>
                      <a:pt x="398" y="586"/>
                    </a:cubicBezTo>
                    <a:cubicBezTo>
                      <a:pt x="398" y="589"/>
                      <a:pt x="398" y="589"/>
                      <a:pt x="398" y="589"/>
                    </a:cubicBezTo>
                    <a:cubicBezTo>
                      <a:pt x="394" y="589"/>
                      <a:pt x="394" y="589"/>
                      <a:pt x="394" y="589"/>
                    </a:cubicBezTo>
                    <a:cubicBezTo>
                      <a:pt x="394" y="589"/>
                      <a:pt x="394" y="589"/>
                      <a:pt x="394" y="589"/>
                    </a:cubicBezTo>
                    <a:cubicBezTo>
                      <a:pt x="394" y="589"/>
                      <a:pt x="394" y="589"/>
                      <a:pt x="394" y="589"/>
                    </a:cubicBezTo>
                    <a:cubicBezTo>
                      <a:pt x="394" y="589"/>
                      <a:pt x="394" y="589"/>
                      <a:pt x="394" y="589"/>
                    </a:cubicBezTo>
                    <a:cubicBezTo>
                      <a:pt x="393" y="590"/>
                      <a:pt x="393" y="590"/>
                      <a:pt x="393" y="590"/>
                    </a:cubicBezTo>
                    <a:cubicBezTo>
                      <a:pt x="393" y="591"/>
                      <a:pt x="393" y="592"/>
                      <a:pt x="392" y="593"/>
                    </a:cubicBezTo>
                    <a:cubicBezTo>
                      <a:pt x="391" y="594"/>
                      <a:pt x="391" y="594"/>
                      <a:pt x="391" y="595"/>
                    </a:cubicBezTo>
                    <a:cubicBezTo>
                      <a:pt x="389" y="598"/>
                      <a:pt x="389" y="603"/>
                      <a:pt x="388" y="607"/>
                    </a:cubicBezTo>
                    <a:cubicBezTo>
                      <a:pt x="388" y="611"/>
                      <a:pt x="388" y="615"/>
                      <a:pt x="389" y="619"/>
                    </a:cubicBezTo>
                    <a:cubicBezTo>
                      <a:pt x="389" y="620"/>
                      <a:pt x="389" y="621"/>
                      <a:pt x="389" y="623"/>
                    </a:cubicBezTo>
                    <a:cubicBezTo>
                      <a:pt x="389" y="625"/>
                      <a:pt x="389" y="628"/>
                      <a:pt x="389" y="631"/>
                    </a:cubicBezTo>
                    <a:cubicBezTo>
                      <a:pt x="389" y="634"/>
                      <a:pt x="388" y="635"/>
                      <a:pt x="386" y="636"/>
                    </a:cubicBezTo>
                    <a:cubicBezTo>
                      <a:pt x="384" y="637"/>
                      <a:pt x="383" y="638"/>
                      <a:pt x="382" y="639"/>
                    </a:cubicBezTo>
                    <a:cubicBezTo>
                      <a:pt x="378" y="642"/>
                      <a:pt x="374" y="646"/>
                      <a:pt x="370" y="650"/>
                    </a:cubicBezTo>
                    <a:cubicBezTo>
                      <a:pt x="368" y="652"/>
                      <a:pt x="367" y="655"/>
                      <a:pt x="365" y="657"/>
                    </a:cubicBezTo>
                    <a:cubicBezTo>
                      <a:pt x="365" y="658"/>
                      <a:pt x="365" y="659"/>
                      <a:pt x="365" y="660"/>
                    </a:cubicBezTo>
                    <a:cubicBezTo>
                      <a:pt x="365" y="661"/>
                      <a:pt x="365" y="662"/>
                      <a:pt x="365" y="663"/>
                    </a:cubicBezTo>
                    <a:cubicBezTo>
                      <a:pt x="365" y="666"/>
                      <a:pt x="365" y="669"/>
                      <a:pt x="363" y="671"/>
                    </a:cubicBezTo>
                    <a:cubicBezTo>
                      <a:pt x="361" y="673"/>
                      <a:pt x="359" y="673"/>
                      <a:pt x="358" y="674"/>
                    </a:cubicBezTo>
                    <a:cubicBezTo>
                      <a:pt x="357" y="674"/>
                      <a:pt x="356" y="675"/>
                      <a:pt x="356" y="675"/>
                    </a:cubicBezTo>
                    <a:cubicBezTo>
                      <a:pt x="354" y="676"/>
                      <a:pt x="352" y="677"/>
                      <a:pt x="352" y="678"/>
                    </a:cubicBezTo>
                    <a:cubicBezTo>
                      <a:pt x="351" y="680"/>
                      <a:pt x="351" y="681"/>
                      <a:pt x="351" y="684"/>
                    </a:cubicBezTo>
                    <a:cubicBezTo>
                      <a:pt x="351" y="689"/>
                      <a:pt x="351" y="689"/>
                      <a:pt x="351" y="689"/>
                    </a:cubicBezTo>
                    <a:cubicBezTo>
                      <a:pt x="347" y="688"/>
                      <a:pt x="347" y="688"/>
                      <a:pt x="347" y="688"/>
                    </a:cubicBezTo>
                    <a:cubicBezTo>
                      <a:pt x="347" y="688"/>
                      <a:pt x="347" y="688"/>
                      <a:pt x="347" y="688"/>
                    </a:cubicBezTo>
                    <a:cubicBezTo>
                      <a:pt x="346" y="688"/>
                      <a:pt x="346" y="692"/>
                      <a:pt x="346" y="693"/>
                    </a:cubicBezTo>
                    <a:cubicBezTo>
                      <a:pt x="346" y="696"/>
                      <a:pt x="346" y="696"/>
                      <a:pt x="346" y="696"/>
                    </a:cubicBezTo>
                    <a:cubicBezTo>
                      <a:pt x="346" y="700"/>
                      <a:pt x="347" y="705"/>
                      <a:pt x="346" y="709"/>
                    </a:cubicBezTo>
                    <a:cubicBezTo>
                      <a:pt x="345" y="716"/>
                      <a:pt x="341" y="719"/>
                      <a:pt x="338" y="720"/>
                    </a:cubicBezTo>
                    <a:cubicBezTo>
                      <a:pt x="337" y="720"/>
                      <a:pt x="336" y="721"/>
                      <a:pt x="335" y="721"/>
                    </a:cubicBezTo>
                    <a:cubicBezTo>
                      <a:pt x="334" y="721"/>
                      <a:pt x="334" y="721"/>
                      <a:pt x="334" y="721"/>
                    </a:cubicBezTo>
                    <a:cubicBezTo>
                      <a:pt x="333" y="721"/>
                      <a:pt x="332" y="721"/>
                      <a:pt x="332" y="721"/>
                    </a:cubicBezTo>
                    <a:cubicBezTo>
                      <a:pt x="332" y="721"/>
                      <a:pt x="332" y="722"/>
                      <a:pt x="332" y="723"/>
                    </a:cubicBezTo>
                    <a:cubicBezTo>
                      <a:pt x="332" y="726"/>
                      <a:pt x="332" y="726"/>
                      <a:pt x="332" y="726"/>
                    </a:cubicBezTo>
                    <a:cubicBezTo>
                      <a:pt x="328" y="725"/>
                      <a:pt x="328" y="725"/>
                      <a:pt x="328" y="725"/>
                    </a:cubicBezTo>
                    <a:cubicBezTo>
                      <a:pt x="328" y="725"/>
                      <a:pt x="328" y="725"/>
                      <a:pt x="328" y="725"/>
                    </a:cubicBezTo>
                    <a:cubicBezTo>
                      <a:pt x="328" y="725"/>
                      <a:pt x="328" y="725"/>
                      <a:pt x="328" y="725"/>
                    </a:cubicBezTo>
                    <a:cubicBezTo>
                      <a:pt x="328" y="725"/>
                      <a:pt x="328" y="726"/>
                      <a:pt x="328" y="726"/>
                    </a:cubicBezTo>
                    <a:cubicBezTo>
                      <a:pt x="328" y="726"/>
                      <a:pt x="328" y="726"/>
                      <a:pt x="327" y="726"/>
                    </a:cubicBezTo>
                    <a:cubicBezTo>
                      <a:pt x="327" y="728"/>
                      <a:pt x="327" y="729"/>
                      <a:pt x="325" y="730"/>
                    </a:cubicBezTo>
                    <a:cubicBezTo>
                      <a:pt x="324" y="730"/>
                      <a:pt x="324" y="731"/>
                      <a:pt x="324" y="731"/>
                    </a:cubicBezTo>
                    <a:cubicBezTo>
                      <a:pt x="323" y="732"/>
                      <a:pt x="322" y="735"/>
                      <a:pt x="323" y="737"/>
                    </a:cubicBezTo>
                    <a:cubicBezTo>
                      <a:pt x="323" y="738"/>
                      <a:pt x="324" y="738"/>
                      <a:pt x="324" y="738"/>
                    </a:cubicBezTo>
                    <a:cubicBezTo>
                      <a:pt x="326" y="738"/>
                      <a:pt x="327" y="740"/>
                      <a:pt x="327" y="743"/>
                    </a:cubicBezTo>
                    <a:cubicBezTo>
                      <a:pt x="327" y="747"/>
                      <a:pt x="327" y="747"/>
                      <a:pt x="327" y="747"/>
                    </a:cubicBezTo>
                    <a:cubicBezTo>
                      <a:pt x="327" y="748"/>
                      <a:pt x="327" y="750"/>
                      <a:pt x="327" y="751"/>
                    </a:cubicBezTo>
                    <a:cubicBezTo>
                      <a:pt x="328" y="753"/>
                      <a:pt x="328" y="755"/>
                      <a:pt x="328" y="757"/>
                    </a:cubicBezTo>
                    <a:cubicBezTo>
                      <a:pt x="327" y="759"/>
                      <a:pt x="327" y="762"/>
                      <a:pt x="321" y="763"/>
                    </a:cubicBezTo>
                    <a:cubicBezTo>
                      <a:pt x="320" y="763"/>
                      <a:pt x="319" y="763"/>
                      <a:pt x="318" y="763"/>
                    </a:cubicBezTo>
                    <a:cubicBezTo>
                      <a:pt x="316" y="763"/>
                      <a:pt x="315" y="763"/>
                      <a:pt x="313" y="763"/>
                    </a:cubicBezTo>
                    <a:cubicBezTo>
                      <a:pt x="312" y="763"/>
                      <a:pt x="310" y="763"/>
                      <a:pt x="309" y="763"/>
                    </a:cubicBezTo>
                    <a:cubicBezTo>
                      <a:pt x="308" y="763"/>
                      <a:pt x="308" y="763"/>
                      <a:pt x="307" y="763"/>
                    </a:cubicBezTo>
                    <a:cubicBezTo>
                      <a:pt x="303" y="763"/>
                      <a:pt x="299" y="764"/>
                      <a:pt x="297" y="766"/>
                    </a:cubicBezTo>
                    <a:cubicBezTo>
                      <a:pt x="290" y="769"/>
                      <a:pt x="290" y="776"/>
                      <a:pt x="290" y="784"/>
                    </a:cubicBezTo>
                    <a:cubicBezTo>
                      <a:pt x="290" y="786"/>
                      <a:pt x="290" y="786"/>
                      <a:pt x="290" y="786"/>
                    </a:cubicBezTo>
                    <a:cubicBezTo>
                      <a:pt x="288" y="787"/>
                      <a:pt x="288" y="787"/>
                      <a:pt x="288" y="787"/>
                    </a:cubicBezTo>
                    <a:cubicBezTo>
                      <a:pt x="285" y="788"/>
                      <a:pt x="282" y="789"/>
                      <a:pt x="281" y="792"/>
                    </a:cubicBezTo>
                    <a:cubicBezTo>
                      <a:pt x="281" y="792"/>
                      <a:pt x="280" y="793"/>
                      <a:pt x="280" y="793"/>
                    </a:cubicBezTo>
                    <a:cubicBezTo>
                      <a:pt x="280" y="795"/>
                      <a:pt x="278" y="796"/>
                      <a:pt x="276" y="796"/>
                    </a:cubicBezTo>
                    <a:cubicBezTo>
                      <a:pt x="276" y="796"/>
                      <a:pt x="276" y="796"/>
                      <a:pt x="275" y="796"/>
                    </a:cubicBezTo>
                    <a:cubicBezTo>
                      <a:pt x="275" y="796"/>
                      <a:pt x="275" y="796"/>
                      <a:pt x="275" y="796"/>
                    </a:cubicBezTo>
                    <a:cubicBezTo>
                      <a:pt x="269" y="796"/>
                      <a:pt x="269" y="796"/>
                      <a:pt x="269" y="796"/>
                    </a:cubicBezTo>
                    <a:cubicBezTo>
                      <a:pt x="264" y="799"/>
                      <a:pt x="258" y="800"/>
                      <a:pt x="253" y="800"/>
                    </a:cubicBezTo>
                    <a:cubicBezTo>
                      <a:pt x="253" y="800"/>
                      <a:pt x="250" y="800"/>
                      <a:pt x="249" y="800"/>
                    </a:cubicBezTo>
                    <a:cubicBezTo>
                      <a:pt x="244" y="800"/>
                      <a:pt x="239" y="800"/>
                      <a:pt x="235" y="802"/>
                    </a:cubicBezTo>
                    <a:cubicBezTo>
                      <a:pt x="235" y="802"/>
                      <a:pt x="234" y="803"/>
                      <a:pt x="234" y="803"/>
                    </a:cubicBezTo>
                    <a:cubicBezTo>
                      <a:pt x="233" y="804"/>
                      <a:pt x="231" y="806"/>
                      <a:pt x="229" y="806"/>
                    </a:cubicBezTo>
                    <a:close/>
                    <a:moveTo>
                      <a:pt x="172" y="130"/>
                    </a:moveTo>
                    <a:cubicBezTo>
                      <a:pt x="172" y="130"/>
                      <a:pt x="172" y="130"/>
                      <a:pt x="176" y="130"/>
                    </a:cubicBezTo>
                    <a:cubicBezTo>
                      <a:pt x="175" y="130"/>
                      <a:pt x="175" y="129"/>
                      <a:pt x="175" y="129"/>
                    </a:cubicBezTo>
                    <a:cubicBezTo>
                      <a:pt x="175" y="128"/>
                      <a:pt x="175" y="128"/>
                      <a:pt x="175" y="128"/>
                    </a:cubicBezTo>
                    <a:cubicBezTo>
                      <a:pt x="174" y="127"/>
                      <a:pt x="173" y="126"/>
                      <a:pt x="172" y="125"/>
                    </a:cubicBezTo>
                    <a:cubicBezTo>
                      <a:pt x="171" y="123"/>
                      <a:pt x="171" y="123"/>
                      <a:pt x="169" y="122"/>
                    </a:cubicBezTo>
                    <a:cubicBezTo>
                      <a:pt x="168" y="122"/>
                      <a:pt x="166" y="121"/>
                      <a:pt x="165" y="121"/>
                    </a:cubicBezTo>
                    <a:cubicBezTo>
                      <a:pt x="164" y="120"/>
                      <a:pt x="163" y="120"/>
                      <a:pt x="163" y="119"/>
                    </a:cubicBezTo>
                    <a:cubicBezTo>
                      <a:pt x="161" y="118"/>
                      <a:pt x="160" y="117"/>
                      <a:pt x="159" y="117"/>
                    </a:cubicBezTo>
                    <a:cubicBezTo>
                      <a:pt x="155" y="117"/>
                      <a:pt x="155" y="117"/>
                      <a:pt x="155" y="117"/>
                    </a:cubicBezTo>
                    <a:cubicBezTo>
                      <a:pt x="156" y="113"/>
                      <a:pt x="156" y="113"/>
                      <a:pt x="156" y="113"/>
                    </a:cubicBezTo>
                    <a:cubicBezTo>
                      <a:pt x="156" y="113"/>
                      <a:pt x="156" y="113"/>
                      <a:pt x="156" y="113"/>
                    </a:cubicBezTo>
                    <a:cubicBezTo>
                      <a:pt x="156" y="113"/>
                      <a:pt x="155" y="112"/>
                      <a:pt x="153" y="112"/>
                    </a:cubicBezTo>
                    <a:cubicBezTo>
                      <a:pt x="153" y="112"/>
                      <a:pt x="152" y="112"/>
                      <a:pt x="152" y="112"/>
                    </a:cubicBezTo>
                    <a:cubicBezTo>
                      <a:pt x="152" y="113"/>
                      <a:pt x="153" y="113"/>
                      <a:pt x="153" y="114"/>
                    </a:cubicBezTo>
                    <a:cubicBezTo>
                      <a:pt x="155" y="117"/>
                      <a:pt x="157" y="120"/>
                      <a:pt x="160" y="121"/>
                    </a:cubicBezTo>
                    <a:cubicBezTo>
                      <a:pt x="163" y="121"/>
                      <a:pt x="163" y="121"/>
                      <a:pt x="163" y="121"/>
                    </a:cubicBezTo>
                    <a:cubicBezTo>
                      <a:pt x="162" y="124"/>
                      <a:pt x="162" y="124"/>
                      <a:pt x="162" y="124"/>
                    </a:cubicBezTo>
                    <a:cubicBezTo>
                      <a:pt x="162" y="125"/>
                      <a:pt x="162" y="125"/>
                      <a:pt x="162" y="125"/>
                    </a:cubicBezTo>
                    <a:cubicBezTo>
                      <a:pt x="162" y="125"/>
                      <a:pt x="162" y="125"/>
                      <a:pt x="162" y="125"/>
                    </a:cubicBezTo>
                    <a:cubicBezTo>
                      <a:pt x="162" y="125"/>
                      <a:pt x="163" y="125"/>
                      <a:pt x="166" y="125"/>
                    </a:cubicBezTo>
                    <a:cubicBezTo>
                      <a:pt x="166" y="125"/>
                      <a:pt x="167" y="125"/>
                      <a:pt x="167" y="125"/>
                    </a:cubicBezTo>
                    <a:cubicBezTo>
                      <a:pt x="168" y="125"/>
                      <a:pt x="168" y="125"/>
                      <a:pt x="169" y="125"/>
                    </a:cubicBezTo>
                    <a:cubicBezTo>
                      <a:pt x="172" y="125"/>
                      <a:pt x="172" y="125"/>
                      <a:pt x="172" y="125"/>
                    </a:cubicBezTo>
                    <a:cubicBezTo>
                      <a:pt x="172" y="129"/>
                      <a:pt x="172" y="129"/>
                      <a:pt x="172" y="129"/>
                    </a:cubicBezTo>
                    <a:cubicBezTo>
                      <a:pt x="172" y="129"/>
                      <a:pt x="172" y="129"/>
                      <a:pt x="172" y="130"/>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2" name="Freeform 12"/>
              <p:cNvSpPr/>
              <p:nvPr/>
            </p:nvSpPr>
            <p:spPr bwMode="auto">
              <a:xfrm>
                <a:off x="4544865" y="2290031"/>
                <a:ext cx="1301475" cy="2722838"/>
              </a:xfrm>
              <a:custGeom>
                <a:gdLst>
                  <a:gd fmla="*/ 255 w 445" name="T0"/>
                  <a:gd fmla="*/ 921 h 931" name="T1"/>
                  <a:gd fmla="*/ 231 w 445" name="T2"/>
                  <a:gd fmla="*/ 895 h 931" name="T3"/>
                  <a:gd fmla="*/ 203 w 445" name="T4"/>
                  <a:gd fmla="*/ 859 h 931" name="T5"/>
                  <a:gd fmla="*/ 184 w 445" name="T6"/>
                  <a:gd fmla="*/ 805 h 931" name="T7"/>
                  <a:gd fmla="*/ 174 w 445" name="T8"/>
                  <a:gd fmla="*/ 723 h 931" name="T9"/>
                  <a:gd fmla="*/ 164 w 445" name="T10"/>
                  <a:gd fmla="*/ 704 h 931" name="T11"/>
                  <a:gd fmla="*/ 144 w 445" name="T12"/>
                  <a:gd fmla="*/ 671 h 931" name="T13"/>
                  <a:gd fmla="*/ 113 w 445" name="T14"/>
                  <a:gd fmla="*/ 642 h 931" name="T15"/>
                  <a:gd fmla="*/ 99 w 445" name="T16"/>
                  <a:gd fmla="*/ 602 h 931" name="T17"/>
                  <a:gd fmla="*/ 83 w 445" name="T18"/>
                  <a:gd fmla="*/ 571 h 931" name="T19"/>
                  <a:gd fmla="*/ 75 w 445" name="T20"/>
                  <a:gd fmla="*/ 517 h 931" name="T21"/>
                  <a:gd fmla="*/ 84 w 445" name="T22"/>
                  <a:gd fmla="*/ 481 h 931" name="T23"/>
                  <a:gd fmla="*/ 77 w 445" name="T24"/>
                  <a:gd fmla="*/ 426 h 931" name="T25"/>
                  <a:gd fmla="*/ 54 w 445" name="T26"/>
                  <a:gd fmla="*/ 397 h 931" name="T27"/>
                  <a:gd fmla="*/ 38 w 445" name="T28"/>
                  <a:gd fmla="*/ 375 h 931" name="T29"/>
                  <a:gd fmla="*/ 14 w 445" name="T30"/>
                  <a:gd fmla="*/ 355 h 931" name="T31"/>
                  <a:gd fmla="*/ 9 w 445" name="T32"/>
                  <a:gd fmla="*/ 274 h 931" name="T33"/>
                  <a:gd fmla="*/ 276 w 445" name="T34"/>
                  <a:gd fmla="*/ 0 h 931" name="T35"/>
                  <a:gd fmla="*/ 265 w 445" name="T36"/>
                  <a:gd fmla="*/ 30 h 931" name="T37"/>
                  <a:gd fmla="*/ 246 w 445" name="T38"/>
                  <a:gd fmla="*/ 47 h 931" name="T39"/>
                  <a:gd fmla="*/ 240 w 445" name="T40"/>
                  <a:gd fmla="*/ 75 h 931" name="T41"/>
                  <a:gd fmla="*/ 268 w 445" name="T42"/>
                  <a:gd fmla="*/ 38 h 931" name="T43"/>
                  <a:gd fmla="*/ 318 w 445" name="T44"/>
                  <a:gd fmla="*/ 39 h 931" name="T45"/>
                  <a:gd fmla="*/ 336 w 445" name="T46"/>
                  <a:gd fmla="*/ 77 h 931" name="T47"/>
                  <a:gd fmla="*/ 308 w 445" name="T48"/>
                  <a:gd fmla="*/ 86 h 931" name="T49"/>
                  <a:gd fmla="*/ 251 w 445" name="T50"/>
                  <a:gd fmla="*/ 101 h 931" name="T51"/>
                  <a:gd fmla="*/ 257 w 445" name="T52"/>
                  <a:gd fmla="*/ 114 h 931" name="T53"/>
                  <a:gd fmla="*/ 233 w 445" name="T54"/>
                  <a:gd fmla="*/ 129 h 931" name="T55"/>
                  <a:gd fmla="*/ 210 w 445" name="T56"/>
                  <a:gd fmla="*/ 152 h 931" name="T57"/>
                  <a:gd fmla="*/ 176 w 445" name="T58"/>
                  <a:gd fmla="*/ 192 h 931" name="T59"/>
                  <a:gd fmla="*/ 147 w 445" name="T60"/>
                  <a:gd fmla="*/ 220 h 931" name="T61"/>
                  <a:gd fmla="*/ 129 w 445" name="T62"/>
                  <a:gd fmla="*/ 243 h 931" name="T63"/>
                  <a:gd fmla="*/ 107 w 445" name="T64"/>
                  <a:gd fmla="*/ 266 h 931" name="T65"/>
                  <a:gd fmla="*/ 72 w 445" name="T66"/>
                  <a:gd fmla="*/ 239 h 931" name="T67"/>
                  <a:gd fmla="*/ 45 w 445" name="T68"/>
                  <a:gd fmla="*/ 270 h 931" name="T69"/>
                  <a:gd fmla="*/ 34 w 445" name="T70"/>
                  <a:gd fmla="*/ 304 h 931" name="T71"/>
                  <a:gd fmla="*/ 30 w 445" name="T72"/>
                  <a:gd fmla="*/ 320 h 931" name="T73"/>
                  <a:gd fmla="*/ 51 w 445" name="T74"/>
                  <a:gd fmla="*/ 311 h 931" name="T75"/>
                  <a:gd fmla="*/ 58 w 445" name="T76"/>
                  <a:gd fmla="*/ 327 h 931" name="T77"/>
                  <a:gd fmla="*/ 67 w 445" name="T78"/>
                  <a:gd fmla="*/ 349 h 931" name="T79"/>
                  <a:gd fmla="*/ 67 w 445" name="T80"/>
                  <a:gd fmla="*/ 400 h 931" name="T81"/>
                  <a:gd fmla="*/ 99 w 445" name="T82"/>
                  <a:gd fmla="*/ 413 h 931" name="T83"/>
                  <a:gd fmla="*/ 108 w 445" name="T84"/>
                  <a:gd fmla="*/ 396 h 931" name="T85"/>
                  <a:gd fmla="*/ 147 w 445" name="T86"/>
                  <a:gd fmla="*/ 386 h 931" name="T87"/>
                  <a:gd fmla="*/ 202 w 445" name="T88"/>
                  <a:gd fmla="*/ 401 h 931" name="T89"/>
                  <a:gd fmla="*/ 232 w 445" name="T90"/>
                  <a:gd fmla="*/ 424 h 931" name="T91"/>
                  <a:gd fmla="*/ 280 w 445" name="T92"/>
                  <a:gd fmla="*/ 449 h 931" name="T93"/>
                  <a:gd fmla="*/ 304 w 445" name="T94"/>
                  <a:gd fmla="*/ 473 h 931" name="T95"/>
                  <a:gd fmla="*/ 295 w 445" name="T96"/>
                  <a:gd fmla="*/ 504 h 931" name="T97"/>
                  <a:gd fmla="*/ 341 w 445" name="T98"/>
                  <a:gd fmla="*/ 513 h 931" name="T99"/>
                  <a:gd fmla="*/ 394 w 445" name="T100"/>
                  <a:gd fmla="*/ 523 h 931" name="T101"/>
                  <a:gd fmla="*/ 441 w 445" name="T102"/>
                  <a:gd fmla="*/ 542 h 931" name="T103"/>
                  <a:gd fmla="*/ 445 w 445" name="T104"/>
                  <a:gd fmla="*/ 578 h 931" name="T105"/>
                  <a:gd fmla="*/ 417 w 445" name="T106"/>
                  <a:gd fmla="*/ 613 h 931" name="T107"/>
                  <a:gd fmla="*/ 407 w 445" name="T108"/>
                  <a:gd fmla="*/ 673 h 931" name="T109"/>
                  <a:gd fmla="*/ 369 w 445" name="T110"/>
                  <a:gd fmla="*/ 714 h 931" name="T111"/>
                  <a:gd fmla="*/ 327 w 445" name="T112"/>
                  <a:gd fmla="*/ 734 h 931" name="T113"/>
                  <a:gd fmla="*/ 303 w 445" name="T114"/>
                  <a:gd fmla="*/ 804 h 931" name="T115"/>
                  <a:gd fmla="*/ 283 w 445" name="T116"/>
                  <a:gd fmla="*/ 836 h 931" name="T117"/>
                  <a:gd fmla="*/ 256 w 445" name="T118"/>
                  <a:gd fmla="*/ 856 h 931" name="T119"/>
                  <a:gd fmla="*/ 270 w 445" name="T120"/>
                  <a:gd fmla="*/ 899 h 931" name="T121"/>
                  <a:gd fmla="*/ 279 w 445" name="T122"/>
                  <a:gd fmla="*/ 928 h 93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31" w="445">
                    <a:moveTo>
                      <a:pt x="272" y="931"/>
                    </a:moveTo>
                    <a:cubicBezTo>
                      <a:pt x="270" y="931"/>
                      <a:pt x="269" y="931"/>
                      <a:pt x="268" y="930"/>
                    </a:cubicBezTo>
                    <a:cubicBezTo>
                      <a:pt x="267" y="930"/>
                      <a:pt x="267" y="930"/>
                      <a:pt x="267" y="930"/>
                    </a:cubicBezTo>
                    <a:cubicBezTo>
                      <a:pt x="263" y="930"/>
                      <a:pt x="263" y="930"/>
                      <a:pt x="263" y="930"/>
                    </a:cubicBezTo>
                    <a:cubicBezTo>
                      <a:pt x="264" y="927"/>
                      <a:pt x="264" y="927"/>
                      <a:pt x="264" y="927"/>
                    </a:cubicBezTo>
                    <a:cubicBezTo>
                      <a:pt x="264" y="926"/>
                      <a:pt x="264" y="926"/>
                      <a:pt x="264" y="926"/>
                    </a:cubicBezTo>
                    <a:cubicBezTo>
                      <a:pt x="264" y="926"/>
                      <a:pt x="264" y="926"/>
                      <a:pt x="264" y="926"/>
                    </a:cubicBezTo>
                    <a:cubicBezTo>
                      <a:pt x="264" y="926"/>
                      <a:pt x="263" y="926"/>
                      <a:pt x="261" y="926"/>
                    </a:cubicBezTo>
                    <a:cubicBezTo>
                      <a:pt x="260" y="926"/>
                      <a:pt x="259" y="926"/>
                      <a:pt x="259" y="926"/>
                    </a:cubicBezTo>
                    <a:cubicBezTo>
                      <a:pt x="258" y="926"/>
                      <a:pt x="258" y="926"/>
                      <a:pt x="258" y="926"/>
                    </a:cubicBezTo>
                    <a:cubicBezTo>
                      <a:pt x="254" y="926"/>
                      <a:pt x="254" y="926"/>
                      <a:pt x="254" y="926"/>
                    </a:cubicBezTo>
                    <a:cubicBezTo>
                      <a:pt x="254" y="922"/>
                      <a:pt x="254" y="922"/>
                      <a:pt x="254" y="922"/>
                    </a:cubicBezTo>
                    <a:cubicBezTo>
                      <a:pt x="255" y="921"/>
                      <a:pt x="255" y="921"/>
                      <a:pt x="255" y="921"/>
                    </a:cubicBezTo>
                    <a:cubicBezTo>
                      <a:pt x="255" y="921"/>
                      <a:pt x="255" y="921"/>
                      <a:pt x="255" y="921"/>
                    </a:cubicBezTo>
                    <a:cubicBezTo>
                      <a:pt x="254" y="921"/>
                      <a:pt x="254" y="921"/>
                      <a:pt x="254" y="921"/>
                    </a:cubicBezTo>
                    <a:cubicBezTo>
                      <a:pt x="253" y="921"/>
                      <a:pt x="253" y="921"/>
                      <a:pt x="253" y="921"/>
                    </a:cubicBezTo>
                    <a:cubicBezTo>
                      <a:pt x="251" y="921"/>
                      <a:pt x="248" y="920"/>
                      <a:pt x="245" y="918"/>
                    </a:cubicBezTo>
                    <a:cubicBezTo>
                      <a:pt x="245" y="917"/>
                      <a:pt x="244" y="917"/>
                      <a:pt x="243" y="916"/>
                    </a:cubicBezTo>
                    <a:cubicBezTo>
                      <a:pt x="241" y="915"/>
                      <a:pt x="241" y="914"/>
                      <a:pt x="240" y="913"/>
                    </a:cubicBezTo>
                    <a:cubicBezTo>
                      <a:pt x="240" y="913"/>
                      <a:pt x="240" y="912"/>
                      <a:pt x="240" y="912"/>
                    </a:cubicBezTo>
                    <a:cubicBezTo>
                      <a:pt x="239" y="911"/>
                      <a:pt x="238" y="909"/>
                      <a:pt x="236" y="908"/>
                    </a:cubicBezTo>
                    <a:cubicBezTo>
                      <a:pt x="235" y="908"/>
                      <a:pt x="234" y="907"/>
                      <a:pt x="233" y="907"/>
                    </a:cubicBezTo>
                    <a:cubicBezTo>
                      <a:pt x="230" y="905"/>
                      <a:pt x="231" y="903"/>
                      <a:pt x="231" y="902"/>
                    </a:cubicBezTo>
                    <a:cubicBezTo>
                      <a:pt x="231" y="902"/>
                      <a:pt x="231" y="901"/>
                      <a:pt x="231" y="901"/>
                    </a:cubicBezTo>
                    <a:cubicBezTo>
                      <a:pt x="231" y="901"/>
                      <a:pt x="231" y="901"/>
                      <a:pt x="231" y="901"/>
                    </a:cubicBezTo>
                    <a:cubicBezTo>
                      <a:pt x="231" y="899"/>
                      <a:pt x="231" y="898"/>
                      <a:pt x="232" y="897"/>
                    </a:cubicBezTo>
                    <a:cubicBezTo>
                      <a:pt x="231" y="897"/>
                      <a:pt x="231" y="897"/>
                      <a:pt x="231" y="897"/>
                    </a:cubicBezTo>
                    <a:cubicBezTo>
                      <a:pt x="231" y="895"/>
                      <a:pt x="231" y="895"/>
                      <a:pt x="231" y="895"/>
                    </a:cubicBezTo>
                    <a:cubicBezTo>
                      <a:pt x="230" y="892"/>
                      <a:pt x="228" y="890"/>
                      <a:pt x="225" y="887"/>
                    </a:cubicBezTo>
                    <a:cubicBezTo>
                      <a:pt x="224" y="886"/>
                      <a:pt x="222" y="885"/>
                      <a:pt x="221" y="884"/>
                    </a:cubicBezTo>
                    <a:cubicBezTo>
                      <a:pt x="218" y="881"/>
                      <a:pt x="217" y="878"/>
                      <a:pt x="217" y="874"/>
                    </a:cubicBezTo>
                    <a:cubicBezTo>
                      <a:pt x="217" y="874"/>
                      <a:pt x="217" y="874"/>
                      <a:pt x="217" y="874"/>
                    </a:cubicBezTo>
                    <a:cubicBezTo>
                      <a:pt x="216" y="874"/>
                      <a:pt x="216" y="874"/>
                      <a:pt x="215" y="874"/>
                    </a:cubicBezTo>
                    <a:cubicBezTo>
                      <a:pt x="215" y="874"/>
                      <a:pt x="212" y="873"/>
                      <a:pt x="212" y="870"/>
                    </a:cubicBezTo>
                    <a:cubicBezTo>
                      <a:pt x="212" y="869"/>
                      <a:pt x="211" y="868"/>
                      <a:pt x="210" y="867"/>
                    </a:cubicBezTo>
                    <a:cubicBezTo>
                      <a:pt x="209" y="866"/>
                      <a:pt x="208" y="864"/>
                      <a:pt x="207" y="862"/>
                    </a:cubicBezTo>
                    <a:cubicBezTo>
                      <a:pt x="207" y="861"/>
                      <a:pt x="207" y="861"/>
                      <a:pt x="207" y="861"/>
                    </a:cubicBezTo>
                    <a:cubicBezTo>
                      <a:pt x="207" y="861"/>
                      <a:pt x="207" y="861"/>
                      <a:pt x="207" y="861"/>
                    </a:cubicBezTo>
                    <a:cubicBezTo>
                      <a:pt x="207" y="860"/>
                      <a:pt x="207" y="860"/>
                      <a:pt x="207" y="860"/>
                    </a:cubicBezTo>
                    <a:cubicBezTo>
                      <a:pt x="207" y="860"/>
                      <a:pt x="207" y="860"/>
                      <a:pt x="207" y="860"/>
                    </a:cubicBezTo>
                    <a:cubicBezTo>
                      <a:pt x="207" y="860"/>
                      <a:pt x="207" y="860"/>
                      <a:pt x="205" y="860"/>
                    </a:cubicBezTo>
                    <a:cubicBezTo>
                      <a:pt x="203" y="859"/>
                      <a:pt x="203" y="859"/>
                      <a:pt x="203" y="859"/>
                    </a:cubicBezTo>
                    <a:cubicBezTo>
                      <a:pt x="203" y="857"/>
                      <a:pt x="203" y="857"/>
                      <a:pt x="203" y="857"/>
                    </a:cubicBezTo>
                    <a:cubicBezTo>
                      <a:pt x="202" y="854"/>
                      <a:pt x="200" y="852"/>
                      <a:pt x="196" y="849"/>
                    </a:cubicBezTo>
                    <a:cubicBezTo>
                      <a:pt x="196" y="849"/>
                      <a:pt x="196" y="849"/>
                      <a:pt x="196" y="849"/>
                    </a:cubicBezTo>
                    <a:cubicBezTo>
                      <a:pt x="190" y="845"/>
                      <a:pt x="188" y="840"/>
                      <a:pt x="188" y="833"/>
                    </a:cubicBezTo>
                    <a:cubicBezTo>
                      <a:pt x="188" y="833"/>
                      <a:pt x="188" y="832"/>
                      <a:pt x="188" y="830"/>
                    </a:cubicBezTo>
                    <a:cubicBezTo>
                      <a:pt x="188" y="829"/>
                      <a:pt x="188" y="828"/>
                      <a:pt x="188" y="826"/>
                    </a:cubicBezTo>
                    <a:cubicBezTo>
                      <a:pt x="188" y="825"/>
                      <a:pt x="188" y="823"/>
                      <a:pt x="188" y="822"/>
                    </a:cubicBezTo>
                    <a:cubicBezTo>
                      <a:pt x="189" y="821"/>
                      <a:pt x="189" y="820"/>
                      <a:pt x="189" y="818"/>
                    </a:cubicBezTo>
                    <a:cubicBezTo>
                      <a:pt x="189" y="814"/>
                      <a:pt x="189" y="813"/>
                      <a:pt x="188" y="813"/>
                    </a:cubicBezTo>
                    <a:cubicBezTo>
                      <a:pt x="188" y="813"/>
                      <a:pt x="188" y="812"/>
                      <a:pt x="187" y="812"/>
                    </a:cubicBezTo>
                    <a:cubicBezTo>
                      <a:pt x="187" y="812"/>
                      <a:pt x="187" y="812"/>
                      <a:pt x="187" y="812"/>
                    </a:cubicBezTo>
                    <a:cubicBezTo>
                      <a:pt x="184" y="813"/>
                      <a:pt x="184" y="813"/>
                      <a:pt x="184" y="813"/>
                    </a:cubicBezTo>
                    <a:cubicBezTo>
                      <a:pt x="184" y="809"/>
                      <a:pt x="184" y="809"/>
                      <a:pt x="184" y="809"/>
                    </a:cubicBezTo>
                    <a:cubicBezTo>
                      <a:pt x="184" y="808"/>
                      <a:pt x="184" y="806"/>
                      <a:pt x="184" y="805"/>
                    </a:cubicBezTo>
                    <a:cubicBezTo>
                      <a:pt x="184" y="801"/>
                      <a:pt x="183" y="798"/>
                      <a:pt x="184" y="794"/>
                    </a:cubicBezTo>
                    <a:cubicBezTo>
                      <a:pt x="184" y="792"/>
                      <a:pt x="184" y="790"/>
                      <a:pt x="182" y="789"/>
                    </a:cubicBezTo>
                    <a:cubicBezTo>
                      <a:pt x="182" y="789"/>
                      <a:pt x="182" y="789"/>
                      <a:pt x="182" y="789"/>
                    </a:cubicBezTo>
                    <a:cubicBezTo>
                      <a:pt x="180" y="788"/>
                      <a:pt x="179" y="787"/>
                      <a:pt x="179" y="785"/>
                    </a:cubicBezTo>
                    <a:cubicBezTo>
                      <a:pt x="179" y="781"/>
                      <a:pt x="179" y="781"/>
                      <a:pt x="179" y="781"/>
                    </a:cubicBezTo>
                    <a:cubicBezTo>
                      <a:pt x="179" y="780"/>
                      <a:pt x="179" y="780"/>
                      <a:pt x="179" y="780"/>
                    </a:cubicBezTo>
                    <a:cubicBezTo>
                      <a:pt x="179" y="780"/>
                      <a:pt x="179" y="780"/>
                      <a:pt x="179" y="780"/>
                    </a:cubicBezTo>
                    <a:cubicBezTo>
                      <a:pt x="179" y="780"/>
                      <a:pt x="178" y="779"/>
                      <a:pt x="177" y="779"/>
                    </a:cubicBezTo>
                    <a:cubicBezTo>
                      <a:pt x="174" y="779"/>
                      <a:pt x="174" y="779"/>
                      <a:pt x="174" y="779"/>
                    </a:cubicBezTo>
                    <a:cubicBezTo>
                      <a:pt x="174" y="776"/>
                      <a:pt x="174" y="776"/>
                      <a:pt x="174" y="776"/>
                    </a:cubicBezTo>
                    <a:cubicBezTo>
                      <a:pt x="174" y="740"/>
                      <a:pt x="174" y="740"/>
                      <a:pt x="174" y="740"/>
                    </a:cubicBezTo>
                    <a:cubicBezTo>
                      <a:pt x="174" y="738"/>
                      <a:pt x="174" y="736"/>
                      <a:pt x="174" y="734"/>
                    </a:cubicBezTo>
                    <a:cubicBezTo>
                      <a:pt x="174" y="732"/>
                      <a:pt x="174" y="731"/>
                      <a:pt x="174" y="729"/>
                    </a:cubicBezTo>
                    <a:cubicBezTo>
                      <a:pt x="174" y="727"/>
                      <a:pt x="174" y="725"/>
                      <a:pt x="174" y="723"/>
                    </a:cubicBezTo>
                    <a:cubicBezTo>
                      <a:pt x="173" y="723"/>
                      <a:pt x="173" y="723"/>
                      <a:pt x="172" y="723"/>
                    </a:cubicBezTo>
                    <a:cubicBezTo>
                      <a:pt x="170" y="722"/>
                      <a:pt x="170" y="722"/>
                      <a:pt x="170" y="722"/>
                    </a:cubicBezTo>
                    <a:cubicBezTo>
                      <a:pt x="170" y="720"/>
                      <a:pt x="170" y="720"/>
                      <a:pt x="170" y="720"/>
                    </a:cubicBezTo>
                    <a:cubicBezTo>
                      <a:pt x="170" y="719"/>
                      <a:pt x="170" y="718"/>
                      <a:pt x="170" y="717"/>
                    </a:cubicBezTo>
                    <a:cubicBezTo>
                      <a:pt x="170" y="716"/>
                      <a:pt x="170" y="715"/>
                      <a:pt x="170" y="714"/>
                    </a:cubicBezTo>
                    <a:cubicBezTo>
                      <a:pt x="170" y="714"/>
                      <a:pt x="169" y="714"/>
                      <a:pt x="169" y="714"/>
                    </a:cubicBezTo>
                    <a:cubicBezTo>
                      <a:pt x="169" y="714"/>
                      <a:pt x="169" y="714"/>
                      <a:pt x="168" y="713"/>
                    </a:cubicBezTo>
                    <a:cubicBezTo>
                      <a:pt x="167" y="713"/>
                      <a:pt x="166" y="713"/>
                      <a:pt x="166" y="712"/>
                    </a:cubicBezTo>
                    <a:cubicBezTo>
                      <a:pt x="164" y="711"/>
                      <a:pt x="165" y="709"/>
                      <a:pt x="165" y="708"/>
                    </a:cubicBezTo>
                    <a:cubicBezTo>
                      <a:pt x="165" y="708"/>
                      <a:pt x="165" y="708"/>
                      <a:pt x="165" y="708"/>
                    </a:cubicBezTo>
                    <a:cubicBezTo>
                      <a:pt x="165" y="707"/>
                      <a:pt x="165" y="707"/>
                      <a:pt x="165" y="707"/>
                    </a:cubicBezTo>
                    <a:cubicBezTo>
                      <a:pt x="165" y="706"/>
                      <a:pt x="165" y="705"/>
                      <a:pt x="165" y="704"/>
                    </a:cubicBezTo>
                    <a:cubicBezTo>
                      <a:pt x="165" y="704"/>
                      <a:pt x="165" y="704"/>
                      <a:pt x="165" y="704"/>
                    </a:cubicBezTo>
                    <a:cubicBezTo>
                      <a:pt x="165" y="704"/>
                      <a:pt x="164" y="704"/>
                      <a:pt x="164" y="704"/>
                    </a:cubicBezTo>
                    <a:cubicBezTo>
                      <a:pt x="160" y="704"/>
                      <a:pt x="160" y="699"/>
                      <a:pt x="160" y="698"/>
                    </a:cubicBezTo>
                    <a:cubicBezTo>
                      <a:pt x="160" y="697"/>
                      <a:pt x="160" y="697"/>
                      <a:pt x="160" y="696"/>
                    </a:cubicBezTo>
                    <a:cubicBezTo>
                      <a:pt x="160" y="695"/>
                      <a:pt x="160" y="694"/>
                      <a:pt x="160" y="693"/>
                    </a:cubicBezTo>
                    <a:cubicBezTo>
                      <a:pt x="160" y="690"/>
                      <a:pt x="160" y="688"/>
                      <a:pt x="160" y="686"/>
                    </a:cubicBezTo>
                    <a:cubicBezTo>
                      <a:pt x="161" y="683"/>
                      <a:pt x="161" y="680"/>
                      <a:pt x="161" y="678"/>
                    </a:cubicBezTo>
                    <a:cubicBezTo>
                      <a:pt x="161" y="677"/>
                      <a:pt x="160" y="676"/>
                      <a:pt x="160" y="676"/>
                    </a:cubicBezTo>
                    <a:cubicBezTo>
                      <a:pt x="160" y="676"/>
                      <a:pt x="159" y="676"/>
                      <a:pt x="159" y="676"/>
                    </a:cubicBezTo>
                    <a:cubicBezTo>
                      <a:pt x="158" y="676"/>
                      <a:pt x="158" y="676"/>
                      <a:pt x="157" y="676"/>
                    </a:cubicBezTo>
                    <a:cubicBezTo>
                      <a:pt x="157" y="676"/>
                      <a:pt x="157" y="676"/>
                      <a:pt x="156" y="676"/>
                    </a:cubicBezTo>
                    <a:cubicBezTo>
                      <a:pt x="156" y="676"/>
                      <a:pt x="156" y="676"/>
                      <a:pt x="156" y="676"/>
                    </a:cubicBezTo>
                    <a:cubicBezTo>
                      <a:pt x="155" y="676"/>
                      <a:pt x="155" y="676"/>
                      <a:pt x="155" y="676"/>
                    </a:cubicBezTo>
                    <a:cubicBezTo>
                      <a:pt x="153" y="676"/>
                      <a:pt x="151" y="674"/>
                      <a:pt x="151" y="672"/>
                    </a:cubicBezTo>
                    <a:cubicBezTo>
                      <a:pt x="150" y="672"/>
                      <a:pt x="148" y="672"/>
                      <a:pt x="147" y="671"/>
                    </a:cubicBezTo>
                    <a:cubicBezTo>
                      <a:pt x="146" y="671"/>
                      <a:pt x="145" y="671"/>
                      <a:pt x="144" y="671"/>
                    </a:cubicBezTo>
                    <a:cubicBezTo>
                      <a:pt x="144" y="671"/>
                      <a:pt x="143" y="671"/>
                      <a:pt x="143" y="671"/>
                    </a:cubicBezTo>
                    <a:cubicBezTo>
                      <a:pt x="142" y="671"/>
                      <a:pt x="142" y="671"/>
                      <a:pt x="142" y="671"/>
                    </a:cubicBezTo>
                    <a:cubicBezTo>
                      <a:pt x="142" y="671"/>
                      <a:pt x="142" y="671"/>
                      <a:pt x="141" y="671"/>
                    </a:cubicBezTo>
                    <a:cubicBezTo>
                      <a:pt x="141" y="671"/>
                      <a:pt x="141" y="671"/>
                      <a:pt x="140" y="671"/>
                    </a:cubicBezTo>
                    <a:cubicBezTo>
                      <a:pt x="139" y="671"/>
                      <a:pt x="137" y="670"/>
                      <a:pt x="137" y="667"/>
                    </a:cubicBezTo>
                    <a:cubicBezTo>
                      <a:pt x="137" y="660"/>
                      <a:pt x="137" y="660"/>
                      <a:pt x="137" y="660"/>
                    </a:cubicBezTo>
                    <a:cubicBezTo>
                      <a:pt x="137" y="659"/>
                      <a:pt x="137" y="659"/>
                      <a:pt x="137" y="658"/>
                    </a:cubicBezTo>
                    <a:cubicBezTo>
                      <a:pt x="137" y="658"/>
                      <a:pt x="137" y="657"/>
                      <a:pt x="137" y="657"/>
                    </a:cubicBezTo>
                    <a:cubicBezTo>
                      <a:pt x="136" y="657"/>
                      <a:pt x="135" y="657"/>
                      <a:pt x="135" y="657"/>
                    </a:cubicBezTo>
                    <a:cubicBezTo>
                      <a:pt x="117" y="657"/>
                      <a:pt x="117" y="657"/>
                      <a:pt x="117" y="657"/>
                    </a:cubicBezTo>
                    <a:cubicBezTo>
                      <a:pt x="118" y="653"/>
                      <a:pt x="118" y="653"/>
                      <a:pt x="118" y="653"/>
                    </a:cubicBezTo>
                    <a:cubicBezTo>
                      <a:pt x="118" y="651"/>
                      <a:pt x="118" y="649"/>
                      <a:pt x="117" y="648"/>
                    </a:cubicBezTo>
                    <a:cubicBezTo>
                      <a:pt x="116" y="648"/>
                      <a:pt x="116" y="648"/>
                      <a:pt x="116" y="647"/>
                    </a:cubicBezTo>
                    <a:cubicBezTo>
                      <a:pt x="114" y="647"/>
                      <a:pt x="113" y="646"/>
                      <a:pt x="113" y="642"/>
                    </a:cubicBezTo>
                    <a:cubicBezTo>
                      <a:pt x="113" y="642"/>
                      <a:pt x="113" y="642"/>
                      <a:pt x="113" y="642"/>
                    </a:cubicBezTo>
                    <a:cubicBezTo>
                      <a:pt x="113" y="641"/>
                      <a:pt x="113" y="640"/>
                      <a:pt x="112" y="639"/>
                    </a:cubicBezTo>
                    <a:cubicBezTo>
                      <a:pt x="111" y="636"/>
                      <a:pt x="109" y="635"/>
                      <a:pt x="108" y="634"/>
                    </a:cubicBezTo>
                    <a:cubicBezTo>
                      <a:pt x="107" y="634"/>
                      <a:pt x="107" y="633"/>
                      <a:pt x="106" y="633"/>
                    </a:cubicBezTo>
                    <a:cubicBezTo>
                      <a:pt x="104" y="633"/>
                      <a:pt x="104" y="633"/>
                      <a:pt x="104" y="633"/>
                    </a:cubicBezTo>
                    <a:cubicBezTo>
                      <a:pt x="104" y="627"/>
                      <a:pt x="104" y="627"/>
                      <a:pt x="104" y="627"/>
                    </a:cubicBezTo>
                    <a:cubicBezTo>
                      <a:pt x="104" y="626"/>
                      <a:pt x="103" y="626"/>
                      <a:pt x="103" y="625"/>
                    </a:cubicBezTo>
                    <a:cubicBezTo>
                      <a:pt x="103" y="625"/>
                      <a:pt x="103" y="624"/>
                      <a:pt x="103" y="624"/>
                    </a:cubicBezTo>
                    <a:cubicBezTo>
                      <a:pt x="103" y="622"/>
                      <a:pt x="103" y="620"/>
                      <a:pt x="104" y="617"/>
                    </a:cubicBezTo>
                    <a:cubicBezTo>
                      <a:pt x="104" y="613"/>
                      <a:pt x="105" y="607"/>
                      <a:pt x="103" y="605"/>
                    </a:cubicBezTo>
                    <a:cubicBezTo>
                      <a:pt x="103" y="605"/>
                      <a:pt x="103" y="605"/>
                      <a:pt x="102" y="605"/>
                    </a:cubicBezTo>
                    <a:cubicBezTo>
                      <a:pt x="102" y="605"/>
                      <a:pt x="102" y="605"/>
                      <a:pt x="102" y="605"/>
                    </a:cubicBezTo>
                    <a:cubicBezTo>
                      <a:pt x="99" y="605"/>
                      <a:pt x="99" y="605"/>
                      <a:pt x="99" y="605"/>
                    </a:cubicBezTo>
                    <a:cubicBezTo>
                      <a:pt x="99" y="602"/>
                      <a:pt x="99" y="602"/>
                      <a:pt x="99" y="602"/>
                    </a:cubicBezTo>
                    <a:cubicBezTo>
                      <a:pt x="99" y="601"/>
                      <a:pt x="99" y="600"/>
                      <a:pt x="99" y="600"/>
                    </a:cubicBezTo>
                    <a:cubicBezTo>
                      <a:pt x="99" y="599"/>
                      <a:pt x="99" y="596"/>
                      <a:pt x="99" y="596"/>
                    </a:cubicBezTo>
                    <a:cubicBezTo>
                      <a:pt x="99" y="596"/>
                      <a:pt x="98" y="596"/>
                      <a:pt x="98" y="596"/>
                    </a:cubicBezTo>
                    <a:cubicBezTo>
                      <a:pt x="96" y="595"/>
                      <a:pt x="95" y="595"/>
                      <a:pt x="95" y="594"/>
                    </a:cubicBezTo>
                    <a:cubicBezTo>
                      <a:pt x="94" y="593"/>
                      <a:pt x="94" y="591"/>
                      <a:pt x="94" y="590"/>
                    </a:cubicBezTo>
                    <a:cubicBezTo>
                      <a:pt x="94" y="590"/>
                      <a:pt x="94" y="590"/>
                      <a:pt x="94" y="590"/>
                    </a:cubicBezTo>
                    <a:cubicBezTo>
                      <a:pt x="94" y="590"/>
                      <a:pt x="94" y="589"/>
                      <a:pt x="94" y="588"/>
                    </a:cubicBezTo>
                    <a:cubicBezTo>
                      <a:pt x="94" y="588"/>
                      <a:pt x="94" y="587"/>
                      <a:pt x="94" y="586"/>
                    </a:cubicBezTo>
                    <a:cubicBezTo>
                      <a:pt x="94" y="586"/>
                      <a:pt x="94" y="586"/>
                      <a:pt x="93" y="586"/>
                    </a:cubicBezTo>
                    <a:cubicBezTo>
                      <a:pt x="93" y="586"/>
                      <a:pt x="93" y="586"/>
                      <a:pt x="93" y="586"/>
                    </a:cubicBezTo>
                    <a:cubicBezTo>
                      <a:pt x="91" y="586"/>
                      <a:pt x="90" y="585"/>
                      <a:pt x="89" y="583"/>
                    </a:cubicBezTo>
                    <a:cubicBezTo>
                      <a:pt x="89" y="582"/>
                      <a:pt x="88" y="581"/>
                      <a:pt x="88" y="581"/>
                    </a:cubicBezTo>
                    <a:cubicBezTo>
                      <a:pt x="87" y="579"/>
                      <a:pt x="86" y="577"/>
                      <a:pt x="85" y="575"/>
                    </a:cubicBezTo>
                    <a:cubicBezTo>
                      <a:pt x="84" y="574"/>
                      <a:pt x="84" y="573"/>
                      <a:pt x="83" y="571"/>
                    </a:cubicBezTo>
                    <a:cubicBezTo>
                      <a:pt x="82" y="570"/>
                      <a:pt x="81" y="568"/>
                      <a:pt x="81" y="567"/>
                    </a:cubicBezTo>
                    <a:cubicBezTo>
                      <a:pt x="78" y="562"/>
                      <a:pt x="77" y="558"/>
                      <a:pt x="73" y="555"/>
                    </a:cubicBezTo>
                    <a:cubicBezTo>
                      <a:pt x="71" y="555"/>
                      <a:pt x="70" y="554"/>
                      <a:pt x="69" y="553"/>
                    </a:cubicBezTo>
                    <a:cubicBezTo>
                      <a:pt x="65" y="552"/>
                      <a:pt x="66" y="548"/>
                      <a:pt x="66" y="545"/>
                    </a:cubicBezTo>
                    <a:cubicBezTo>
                      <a:pt x="66" y="545"/>
                      <a:pt x="66" y="544"/>
                      <a:pt x="66" y="544"/>
                    </a:cubicBezTo>
                    <a:cubicBezTo>
                      <a:pt x="66" y="527"/>
                      <a:pt x="66" y="527"/>
                      <a:pt x="66" y="527"/>
                    </a:cubicBezTo>
                    <a:cubicBezTo>
                      <a:pt x="70" y="528"/>
                      <a:pt x="70" y="528"/>
                      <a:pt x="70" y="528"/>
                    </a:cubicBezTo>
                    <a:cubicBezTo>
                      <a:pt x="70" y="528"/>
                      <a:pt x="70" y="528"/>
                      <a:pt x="70" y="528"/>
                    </a:cubicBezTo>
                    <a:cubicBezTo>
                      <a:pt x="70" y="528"/>
                      <a:pt x="70" y="528"/>
                      <a:pt x="70" y="528"/>
                    </a:cubicBezTo>
                    <a:cubicBezTo>
                      <a:pt x="70" y="528"/>
                      <a:pt x="70" y="525"/>
                      <a:pt x="70" y="524"/>
                    </a:cubicBezTo>
                    <a:cubicBezTo>
                      <a:pt x="70" y="523"/>
                      <a:pt x="70" y="523"/>
                      <a:pt x="70" y="523"/>
                    </a:cubicBezTo>
                    <a:cubicBezTo>
                      <a:pt x="70" y="521"/>
                      <a:pt x="71" y="520"/>
                      <a:pt x="74" y="518"/>
                    </a:cubicBezTo>
                    <a:cubicBezTo>
                      <a:pt x="74" y="518"/>
                      <a:pt x="74" y="518"/>
                      <a:pt x="74" y="518"/>
                    </a:cubicBezTo>
                    <a:cubicBezTo>
                      <a:pt x="74" y="518"/>
                      <a:pt x="74" y="518"/>
                      <a:pt x="75" y="517"/>
                    </a:cubicBezTo>
                    <a:cubicBezTo>
                      <a:pt x="75" y="516"/>
                      <a:pt x="74" y="515"/>
                      <a:pt x="74" y="515"/>
                    </a:cubicBezTo>
                    <a:cubicBezTo>
                      <a:pt x="70" y="515"/>
                      <a:pt x="70" y="510"/>
                      <a:pt x="70" y="506"/>
                    </a:cubicBezTo>
                    <a:cubicBezTo>
                      <a:pt x="70" y="506"/>
                      <a:pt x="70" y="505"/>
                      <a:pt x="70" y="505"/>
                    </a:cubicBezTo>
                    <a:cubicBezTo>
                      <a:pt x="70" y="494"/>
                      <a:pt x="70" y="494"/>
                      <a:pt x="70" y="494"/>
                    </a:cubicBezTo>
                    <a:cubicBezTo>
                      <a:pt x="74" y="495"/>
                      <a:pt x="74" y="495"/>
                      <a:pt x="74" y="495"/>
                    </a:cubicBezTo>
                    <a:cubicBezTo>
                      <a:pt x="74" y="495"/>
                      <a:pt x="75" y="495"/>
                      <a:pt x="75" y="495"/>
                    </a:cubicBezTo>
                    <a:cubicBezTo>
                      <a:pt x="75" y="495"/>
                      <a:pt x="75" y="494"/>
                      <a:pt x="75" y="494"/>
                    </a:cubicBezTo>
                    <a:cubicBezTo>
                      <a:pt x="75" y="493"/>
                      <a:pt x="75" y="492"/>
                      <a:pt x="76" y="491"/>
                    </a:cubicBezTo>
                    <a:cubicBezTo>
                      <a:pt x="77" y="489"/>
                      <a:pt x="78" y="488"/>
                      <a:pt x="78" y="487"/>
                    </a:cubicBezTo>
                    <a:cubicBezTo>
                      <a:pt x="79" y="486"/>
                      <a:pt x="80" y="485"/>
                      <a:pt x="80" y="484"/>
                    </a:cubicBezTo>
                    <a:cubicBezTo>
                      <a:pt x="80" y="480"/>
                      <a:pt x="80" y="480"/>
                      <a:pt x="80" y="480"/>
                    </a:cubicBezTo>
                    <a:cubicBezTo>
                      <a:pt x="84" y="481"/>
                      <a:pt x="84" y="481"/>
                      <a:pt x="84" y="481"/>
                    </a:cubicBezTo>
                    <a:cubicBezTo>
                      <a:pt x="84" y="481"/>
                      <a:pt x="84" y="481"/>
                      <a:pt x="84" y="481"/>
                    </a:cubicBezTo>
                    <a:cubicBezTo>
                      <a:pt x="84" y="481"/>
                      <a:pt x="84" y="481"/>
                      <a:pt x="84" y="481"/>
                    </a:cubicBezTo>
                    <a:cubicBezTo>
                      <a:pt x="84" y="481"/>
                      <a:pt x="84" y="481"/>
                      <a:pt x="85" y="479"/>
                    </a:cubicBezTo>
                    <a:cubicBezTo>
                      <a:pt x="85" y="460"/>
                      <a:pt x="85" y="460"/>
                      <a:pt x="85" y="460"/>
                    </a:cubicBezTo>
                    <a:cubicBezTo>
                      <a:pt x="89" y="462"/>
                      <a:pt x="89" y="462"/>
                      <a:pt x="89" y="462"/>
                    </a:cubicBezTo>
                    <a:cubicBezTo>
                      <a:pt x="90" y="462"/>
                      <a:pt x="91" y="460"/>
                      <a:pt x="91" y="456"/>
                    </a:cubicBezTo>
                    <a:cubicBezTo>
                      <a:pt x="91" y="452"/>
                      <a:pt x="90" y="449"/>
                      <a:pt x="89" y="449"/>
                    </a:cubicBezTo>
                    <a:cubicBezTo>
                      <a:pt x="85" y="451"/>
                      <a:pt x="85" y="451"/>
                      <a:pt x="85" y="451"/>
                    </a:cubicBezTo>
                    <a:cubicBezTo>
                      <a:pt x="85" y="446"/>
                      <a:pt x="85" y="446"/>
                      <a:pt x="85" y="446"/>
                    </a:cubicBezTo>
                    <a:cubicBezTo>
                      <a:pt x="85" y="445"/>
                      <a:pt x="85" y="444"/>
                      <a:pt x="85" y="443"/>
                    </a:cubicBezTo>
                    <a:cubicBezTo>
                      <a:pt x="85" y="441"/>
                      <a:pt x="85" y="438"/>
                      <a:pt x="84" y="436"/>
                    </a:cubicBezTo>
                    <a:cubicBezTo>
                      <a:pt x="84" y="436"/>
                      <a:pt x="83" y="436"/>
                      <a:pt x="83" y="436"/>
                    </a:cubicBezTo>
                    <a:cubicBezTo>
                      <a:pt x="82" y="435"/>
                      <a:pt x="80" y="434"/>
                      <a:pt x="80" y="431"/>
                    </a:cubicBezTo>
                    <a:cubicBezTo>
                      <a:pt x="80" y="425"/>
                      <a:pt x="80" y="425"/>
                      <a:pt x="80" y="425"/>
                    </a:cubicBezTo>
                    <a:cubicBezTo>
                      <a:pt x="79" y="426"/>
                      <a:pt x="78" y="426"/>
                      <a:pt x="77" y="426"/>
                    </a:cubicBezTo>
                    <a:cubicBezTo>
                      <a:pt x="77" y="426"/>
                      <a:pt x="77" y="426"/>
                      <a:pt x="77" y="426"/>
                    </a:cubicBezTo>
                    <a:cubicBezTo>
                      <a:pt x="76" y="426"/>
                      <a:pt x="76" y="426"/>
                      <a:pt x="76" y="426"/>
                    </a:cubicBezTo>
                    <a:cubicBezTo>
                      <a:pt x="60" y="426"/>
                      <a:pt x="60" y="426"/>
                      <a:pt x="60" y="426"/>
                    </a:cubicBezTo>
                    <a:cubicBezTo>
                      <a:pt x="61" y="422"/>
                      <a:pt x="61" y="422"/>
                      <a:pt x="61" y="422"/>
                    </a:cubicBezTo>
                    <a:cubicBezTo>
                      <a:pt x="61" y="422"/>
                      <a:pt x="61" y="421"/>
                      <a:pt x="61" y="421"/>
                    </a:cubicBezTo>
                    <a:cubicBezTo>
                      <a:pt x="61" y="421"/>
                      <a:pt x="61" y="421"/>
                      <a:pt x="61" y="421"/>
                    </a:cubicBezTo>
                    <a:cubicBezTo>
                      <a:pt x="61" y="421"/>
                      <a:pt x="61" y="421"/>
                      <a:pt x="60" y="421"/>
                    </a:cubicBezTo>
                    <a:cubicBezTo>
                      <a:pt x="60" y="421"/>
                      <a:pt x="60" y="421"/>
                      <a:pt x="60" y="421"/>
                    </a:cubicBezTo>
                    <a:cubicBezTo>
                      <a:pt x="58" y="421"/>
                      <a:pt x="56" y="420"/>
                      <a:pt x="56" y="417"/>
                    </a:cubicBezTo>
                    <a:cubicBezTo>
                      <a:pt x="56" y="414"/>
                      <a:pt x="56" y="414"/>
                      <a:pt x="56" y="414"/>
                    </a:cubicBezTo>
                    <a:cubicBezTo>
                      <a:pt x="56" y="413"/>
                      <a:pt x="56" y="413"/>
                      <a:pt x="56" y="413"/>
                    </a:cubicBezTo>
                    <a:cubicBezTo>
                      <a:pt x="56" y="412"/>
                      <a:pt x="56" y="412"/>
                      <a:pt x="56" y="411"/>
                    </a:cubicBezTo>
                    <a:cubicBezTo>
                      <a:pt x="56" y="410"/>
                      <a:pt x="56" y="409"/>
                      <a:pt x="56" y="407"/>
                    </a:cubicBezTo>
                    <a:cubicBezTo>
                      <a:pt x="57" y="404"/>
                      <a:pt x="57" y="401"/>
                      <a:pt x="56" y="399"/>
                    </a:cubicBezTo>
                    <a:cubicBezTo>
                      <a:pt x="56" y="398"/>
                      <a:pt x="55" y="398"/>
                      <a:pt x="54" y="397"/>
                    </a:cubicBezTo>
                    <a:cubicBezTo>
                      <a:pt x="52" y="397"/>
                      <a:pt x="52" y="397"/>
                      <a:pt x="52" y="397"/>
                    </a:cubicBezTo>
                    <a:cubicBezTo>
                      <a:pt x="52" y="395"/>
                      <a:pt x="52" y="395"/>
                      <a:pt x="52" y="395"/>
                    </a:cubicBezTo>
                    <a:cubicBezTo>
                      <a:pt x="52" y="394"/>
                      <a:pt x="51" y="393"/>
                      <a:pt x="50" y="393"/>
                    </a:cubicBezTo>
                    <a:cubicBezTo>
                      <a:pt x="50" y="392"/>
                      <a:pt x="49" y="392"/>
                      <a:pt x="49" y="391"/>
                    </a:cubicBezTo>
                    <a:cubicBezTo>
                      <a:pt x="47" y="389"/>
                      <a:pt x="47" y="387"/>
                      <a:pt x="47" y="385"/>
                    </a:cubicBezTo>
                    <a:cubicBezTo>
                      <a:pt x="47" y="385"/>
                      <a:pt x="47" y="384"/>
                      <a:pt x="47" y="384"/>
                    </a:cubicBezTo>
                    <a:cubicBezTo>
                      <a:pt x="47" y="383"/>
                      <a:pt x="46" y="383"/>
                      <a:pt x="45" y="383"/>
                    </a:cubicBezTo>
                    <a:cubicBezTo>
                      <a:pt x="42" y="383"/>
                      <a:pt x="42" y="383"/>
                      <a:pt x="42" y="383"/>
                    </a:cubicBezTo>
                    <a:cubicBezTo>
                      <a:pt x="42" y="380"/>
                      <a:pt x="42" y="380"/>
                      <a:pt x="42" y="380"/>
                    </a:cubicBezTo>
                    <a:cubicBezTo>
                      <a:pt x="42" y="379"/>
                      <a:pt x="42" y="379"/>
                      <a:pt x="42" y="379"/>
                    </a:cubicBezTo>
                    <a:cubicBezTo>
                      <a:pt x="42" y="379"/>
                      <a:pt x="42" y="379"/>
                      <a:pt x="42" y="379"/>
                    </a:cubicBezTo>
                    <a:cubicBezTo>
                      <a:pt x="42" y="379"/>
                      <a:pt x="42" y="379"/>
                      <a:pt x="40" y="379"/>
                    </a:cubicBezTo>
                    <a:cubicBezTo>
                      <a:pt x="37" y="378"/>
                      <a:pt x="37" y="378"/>
                      <a:pt x="37" y="378"/>
                    </a:cubicBezTo>
                    <a:cubicBezTo>
                      <a:pt x="38" y="375"/>
                      <a:pt x="38" y="375"/>
                      <a:pt x="38" y="375"/>
                    </a:cubicBezTo>
                    <a:cubicBezTo>
                      <a:pt x="38" y="374"/>
                      <a:pt x="38" y="374"/>
                      <a:pt x="38" y="374"/>
                    </a:cubicBezTo>
                    <a:cubicBezTo>
                      <a:pt x="38" y="374"/>
                      <a:pt x="38" y="374"/>
                      <a:pt x="38" y="374"/>
                    </a:cubicBezTo>
                    <a:cubicBezTo>
                      <a:pt x="37" y="374"/>
                      <a:pt x="37" y="374"/>
                      <a:pt x="34" y="374"/>
                    </a:cubicBezTo>
                    <a:cubicBezTo>
                      <a:pt x="34" y="374"/>
                      <a:pt x="33" y="374"/>
                      <a:pt x="33" y="374"/>
                    </a:cubicBezTo>
                    <a:cubicBezTo>
                      <a:pt x="32" y="374"/>
                      <a:pt x="32" y="374"/>
                      <a:pt x="31" y="374"/>
                    </a:cubicBezTo>
                    <a:cubicBezTo>
                      <a:pt x="29" y="374"/>
                      <a:pt x="29" y="374"/>
                      <a:pt x="29" y="374"/>
                    </a:cubicBezTo>
                    <a:cubicBezTo>
                      <a:pt x="28" y="372"/>
                      <a:pt x="28" y="372"/>
                      <a:pt x="28" y="372"/>
                    </a:cubicBezTo>
                    <a:cubicBezTo>
                      <a:pt x="27" y="369"/>
                      <a:pt x="25" y="366"/>
                      <a:pt x="22" y="365"/>
                    </a:cubicBezTo>
                    <a:cubicBezTo>
                      <a:pt x="22" y="365"/>
                      <a:pt x="22" y="365"/>
                      <a:pt x="22" y="365"/>
                    </a:cubicBezTo>
                    <a:cubicBezTo>
                      <a:pt x="19" y="364"/>
                      <a:pt x="19" y="362"/>
                      <a:pt x="19" y="360"/>
                    </a:cubicBezTo>
                    <a:cubicBezTo>
                      <a:pt x="19" y="359"/>
                      <a:pt x="19" y="359"/>
                      <a:pt x="19" y="359"/>
                    </a:cubicBezTo>
                    <a:cubicBezTo>
                      <a:pt x="19" y="359"/>
                      <a:pt x="19" y="358"/>
                      <a:pt x="19" y="357"/>
                    </a:cubicBezTo>
                    <a:cubicBezTo>
                      <a:pt x="19" y="357"/>
                      <a:pt x="18" y="357"/>
                      <a:pt x="18" y="356"/>
                    </a:cubicBezTo>
                    <a:cubicBezTo>
                      <a:pt x="17" y="356"/>
                      <a:pt x="16" y="356"/>
                      <a:pt x="14" y="355"/>
                    </a:cubicBezTo>
                    <a:cubicBezTo>
                      <a:pt x="12" y="355"/>
                      <a:pt x="10" y="355"/>
                      <a:pt x="8" y="353"/>
                    </a:cubicBezTo>
                    <a:cubicBezTo>
                      <a:pt x="7" y="353"/>
                      <a:pt x="7" y="352"/>
                      <a:pt x="6" y="352"/>
                    </a:cubicBezTo>
                    <a:cubicBezTo>
                      <a:pt x="6" y="351"/>
                      <a:pt x="5" y="351"/>
                      <a:pt x="4" y="351"/>
                    </a:cubicBezTo>
                    <a:cubicBezTo>
                      <a:pt x="4" y="351"/>
                      <a:pt x="4" y="351"/>
                      <a:pt x="4" y="350"/>
                    </a:cubicBezTo>
                    <a:cubicBezTo>
                      <a:pt x="0" y="350"/>
                      <a:pt x="0" y="348"/>
                      <a:pt x="0" y="346"/>
                    </a:cubicBezTo>
                    <a:cubicBezTo>
                      <a:pt x="0" y="282"/>
                      <a:pt x="0" y="282"/>
                      <a:pt x="0" y="282"/>
                    </a:cubicBezTo>
                    <a:cubicBezTo>
                      <a:pt x="4" y="283"/>
                      <a:pt x="4" y="283"/>
                      <a:pt x="4" y="283"/>
                    </a:cubicBezTo>
                    <a:cubicBezTo>
                      <a:pt x="4" y="283"/>
                      <a:pt x="4" y="283"/>
                      <a:pt x="4" y="283"/>
                    </a:cubicBezTo>
                    <a:cubicBezTo>
                      <a:pt x="5" y="282"/>
                      <a:pt x="5" y="279"/>
                      <a:pt x="4" y="278"/>
                    </a:cubicBezTo>
                    <a:cubicBezTo>
                      <a:pt x="4" y="277"/>
                      <a:pt x="4" y="277"/>
                      <a:pt x="4" y="276"/>
                    </a:cubicBezTo>
                    <a:cubicBezTo>
                      <a:pt x="4" y="273"/>
                      <a:pt x="4" y="273"/>
                      <a:pt x="4" y="273"/>
                    </a:cubicBezTo>
                    <a:cubicBezTo>
                      <a:pt x="8" y="273"/>
                      <a:pt x="8" y="273"/>
                      <a:pt x="8" y="273"/>
                    </a:cubicBezTo>
                    <a:cubicBezTo>
                      <a:pt x="8" y="273"/>
                      <a:pt x="9" y="274"/>
                      <a:pt x="9" y="274"/>
                    </a:cubicBezTo>
                    <a:cubicBezTo>
                      <a:pt x="9" y="274"/>
                      <a:pt x="9" y="274"/>
                      <a:pt x="9" y="274"/>
                    </a:cubicBezTo>
                    <a:cubicBezTo>
                      <a:pt x="9" y="274"/>
                      <a:pt x="9" y="273"/>
                      <a:pt x="9" y="271"/>
                    </a:cubicBezTo>
                    <a:cubicBezTo>
                      <a:pt x="9" y="264"/>
                      <a:pt x="9" y="264"/>
                      <a:pt x="9" y="264"/>
                    </a:cubicBezTo>
                    <a:cubicBezTo>
                      <a:pt x="9" y="260"/>
                      <a:pt x="12" y="259"/>
                      <a:pt x="12" y="259"/>
                    </a:cubicBezTo>
                    <a:cubicBezTo>
                      <a:pt x="13" y="259"/>
                      <a:pt x="13" y="259"/>
                      <a:pt x="13" y="259"/>
                    </a:cubicBezTo>
                    <a:cubicBezTo>
                      <a:pt x="13" y="258"/>
                      <a:pt x="13" y="257"/>
                      <a:pt x="13" y="256"/>
                    </a:cubicBezTo>
                    <a:cubicBezTo>
                      <a:pt x="13" y="256"/>
                      <a:pt x="13" y="256"/>
                      <a:pt x="11" y="256"/>
                    </a:cubicBezTo>
                    <a:cubicBezTo>
                      <a:pt x="10" y="256"/>
                      <a:pt x="10" y="256"/>
                      <a:pt x="9" y="256"/>
                    </a:cubicBezTo>
                    <a:cubicBezTo>
                      <a:pt x="9" y="256"/>
                      <a:pt x="8" y="256"/>
                      <a:pt x="8" y="256"/>
                    </a:cubicBezTo>
                    <a:cubicBezTo>
                      <a:pt x="2" y="256"/>
                      <a:pt x="2" y="256"/>
                      <a:pt x="2" y="256"/>
                    </a:cubicBezTo>
                    <a:cubicBezTo>
                      <a:pt x="5" y="251"/>
                      <a:pt x="5" y="251"/>
                      <a:pt x="5" y="251"/>
                    </a:cubicBezTo>
                    <a:cubicBezTo>
                      <a:pt x="17" y="229"/>
                      <a:pt x="31" y="208"/>
                      <a:pt x="46" y="188"/>
                    </a:cubicBezTo>
                    <a:cubicBezTo>
                      <a:pt x="83" y="137"/>
                      <a:pt x="129" y="92"/>
                      <a:pt x="183" y="53"/>
                    </a:cubicBezTo>
                    <a:cubicBezTo>
                      <a:pt x="209" y="35"/>
                      <a:pt x="238" y="18"/>
                      <a:pt x="268" y="2"/>
                    </a:cubicBezTo>
                    <a:cubicBezTo>
                      <a:pt x="271" y="0"/>
                      <a:pt x="273" y="0"/>
                      <a:pt x="276" y="0"/>
                    </a:cubicBezTo>
                    <a:cubicBezTo>
                      <a:pt x="283" y="0"/>
                      <a:pt x="283" y="0"/>
                      <a:pt x="283" y="0"/>
                    </a:cubicBezTo>
                    <a:cubicBezTo>
                      <a:pt x="286" y="0"/>
                      <a:pt x="292" y="0"/>
                      <a:pt x="293" y="6"/>
                    </a:cubicBezTo>
                    <a:cubicBezTo>
                      <a:pt x="293" y="9"/>
                      <a:pt x="293" y="12"/>
                      <a:pt x="291" y="16"/>
                    </a:cubicBezTo>
                    <a:cubicBezTo>
                      <a:pt x="290" y="17"/>
                      <a:pt x="289" y="18"/>
                      <a:pt x="288" y="19"/>
                    </a:cubicBezTo>
                    <a:cubicBezTo>
                      <a:pt x="287" y="21"/>
                      <a:pt x="287" y="21"/>
                      <a:pt x="287" y="21"/>
                    </a:cubicBezTo>
                    <a:cubicBezTo>
                      <a:pt x="285" y="20"/>
                      <a:pt x="285" y="20"/>
                      <a:pt x="285" y="20"/>
                    </a:cubicBezTo>
                    <a:cubicBezTo>
                      <a:pt x="285" y="20"/>
                      <a:pt x="285" y="20"/>
                      <a:pt x="285" y="20"/>
                    </a:cubicBezTo>
                    <a:cubicBezTo>
                      <a:pt x="284" y="20"/>
                      <a:pt x="284" y="20"/>
                      <a:pt x="284" y="21"/>
                    </a:cubicBezTo>
                    <a:cubicBezTo>
                      <a:pt x="284" y="21"/>
                      <a:pt x="284" y="21"/>
                      <a:pt x="284" y="21"/>
                    </a:cubicBezTo>
                    <a:cubicBezTo>
                      <a:pt x="284" y="24"/>
                      <a:pt x="283" y="25"/>
                      <a:pt x="280" y="25"/>
                    </a:cubicBezTo>
                    <a:cubicBezTo>
                      <a:pt x="273" y="25"/>
                      <a:pt x="273" y="25"/>
                      <a:pt x="273" y="25"/>
                    </a:cubicBezTo>
                    <a:cubicBezTo>
                      <a:pt x="272" y="25"/>
                      <a:pt x="271" y="25"/>
                      <a:pt x="270" y="25"/>
                    </a:cubicBezTo>
                    <a:cubicBezTo>
                      <a:pt x="270" y="25"/>
                      <a:pt x="270" y="25"/>
                      <a:pt x="270" y="26"/>
                    </a:cubicBezTo>
                    <a:cubicBezTo>
                      <a:pt x="270" y="28"/>
                      <a:pt x="269" y="30"/>
                      <a:pt x="265" y="30"/>
                    </a:cubicBezTo>
                    <a:cubicBezTo>
                      <a:pt x="265" y="30"/>
                      <a:pt x="264" y="30"/>
                      <a:pt x="264" y="30"/>
                    </a:cubicBezTo>
                    <a:cubicBezTo>
                      <a:pt x="264" y="30"/>
                      <a:pt x="264" y="30"/>
                      <a:pt x="263" y="30"/>
                    </a:cubicBezTo>
                    <a:cubicBezTo>
                      <a:pt x="252" y="30"/>
                      <a:pt x="252" y="30"/>
                      <a:pt x="252" y="30"/>
                    </a:cubicBezTo>
                    <a:cubicBezTo>
                      <a:pt x="252" y="30"/>
                      <a:pt x="252" y="30"/>
                      <a:pt x="252" y="30"/>
                    </a:cubicBezTo>
                    <a:cubicBezTo>
                      <a:pt x="252" y="30"/>
                      <a:pt x="252" y="30"/>
                      <a:pt x="252" y="30"/>
                    </a:cubicBezTo>
                    <a:cubicBezTo>
                      <a:pt x="252" y="30"/>
                      <a:pt x="252" y="30"/>
                      <a:pt x="252" y="30"/>
                    </a:cubicBezTo>
                    <a:cubicBezTo>
                      <a:pt x="252" y="30"/>
                      <a:pt x="251" y="30"/>
                      <a:pt x="251" y="32"/>
                    </a:cubicBezTo>
                    <a:cubicBezTo>
                      <a:pt x="251" y="35"/>
                      <a:pt x="251" y="35"/>
                      <a:pt x="251" y="35"/>
                    </a:cubicBezTo>
                    <a:cubicBezTo>
                      <a:pt x="247" y="34"/>
                      <a:pt x="247" y="34"/>
                      <a:pt x="247" y="34"/>
                    </a:cubicBezTo>
                    <a:cubicBezTo>
                      <a:pt x="247" y="34"/>
                      <a:pt x="247" y="34"/>
                      <a:pt x="247" y="34"/>
                    </a:cubicBezTo>
                    <a:cubicBezTo>
                      <a:pt x="246" y="35"/>
                      <a:pt x="246" y="37"/>
                      <a:pt x="246" y="38"/>
                    </a:cubicBezTo>
                    <a:cubicBezTo>
                      <a:pt x="246" y="43"/>
                      <a:pt x="246" y="43"/>
                      <a:pt x="246" y="43"/>
                    </a:cubicBezTo>
                    <a:cubicBezTo>
                      <a:pt x="246" y="43"/>
                      <a:pt x="246" y="44"/>
                      <a:pt x="247" y="44"/>
                    </a:cubicBezTo>
                    <a:cubicBezTo>
                      <a:pt x="247" y="44"/>
                      <a:pt x="247" y="46"/>
                      <a:pt x="246" y="47"/>
                    </a:cubicBezTo>
                    <a:cubicBezTo>
                      <a:pt x="244" y="49"/>
                      <a:pt x="243" y="49"/>
                      <a:pt x="242" y="49"/>
                    </a:cubicBezTo>
                    <a:cubicBezTo>
                      <a:pt x="242" y="49"/>
                      <a:pt x="242" y="49"/>
                      <a:pt x="242" y="49"/>
                    </a:cubicBezTo>
                    <a:cubicBezTo>
                      <a:pt x="242" y="54"/>
                      <a:pt x="242" y="54"/>
                      <a:pt x="242" y="54"/>
                    </a:cubicBezTo>
                    <a:cubicBezTo>
                      <a:pt x="238" y="53"/>
                      <a:pt x="238" y="53"/>
                      <a:pt x="238" y="53"/>
                    </a:cubicBezTo>
                    <a:cubicBezTo>
                      <a:pt x="238" y="53"/>
                      <a:pt x="238" y="53"/>
                      <a:pt x="237" y="53"/>
                    </a:cubicBezTo>
                    <a:cubicBezTo>
                      <a:pt x="237" y="54"/>
                      <a:pt x="237" y="57"/>
                      <a:pt x="237" y="58"/>
                    </a:cubicBezTo>
                    <a:cubicBezTo>
                      <a:pt x="237" y="58"/>
                      <a:pt x="237" y="59"/>
                      <a:pt x="237" y="59"/>
                    </a:cubicBezTo>
                    <a:cubicBezTo>
                      <a:pt x="237" y="60"/>
                      <a:pt x="238" y="61"/>
                      <a:pt x="238" y="61"/>
                    </a:cubicBezTo>
                    <a:cubicBezTo>
                      <a:pt x="239" y="64"/>
                      <a:pt x="241" y="67"/>
                      <a:pt x="240" y="70"/>
                    </a:cubicBezTo>
                    <a:cubicBezTo>
                      <a:pt x="239" y="72"/>
                      <a:pt x="238" y="73"/>
                      <a:pt x="238" y="74"/>
                    </a:cubicBezTo>
                    <a:cubicBezTo>
                      <a:pt x="237" y="74"/>
                      <a:pt x="237" y="75"/>
                      <a:pt x="237" y="75"/>
                    </a:cubicBezTo>
                    <a:cubicBezTo>
                      <a:pt x="237" y="75"/>
                      <a:pt x="237" y="75"/>
                      <a:pt x="238" y="75"/>
                    </a:cubicBezTo>
                    <a:cubicBezTo>
                      <a:pt x="238" y="75"/>
                      <a:pt x="238" y="75"/>
                      <a:pt x="239" y="75"/>
                    </a:cubicBezTo>
                    <a:cubicBezTo>
                      <a:pt x="239" y="75"/>
                      <a:pt x="240" y="75"/>
                      <a:pt x="240" y="75"/>
                    </a:cubicBezTo>
                    <a:cubicBezTo>
                      <a:pt x="240" y="75"/>
                      <a:pt x="240" y="75"/>
                      <a:pt x="240" y="75"/>
                    </a:cubicBezTo>
                    <a:cubicBezTo>
                      <a:pt x="240" y="72"/>
                      <a:pt x="242" y="71"/>
                      <a:pt x="243" y="71"/>
                    </a:cubicBezTo>
                    <a:cubicBezTo>
                      <a:pt x="245" y="70"/>
                      <a:pt x="247" y="68"/>
                      <a:pt x="249" y="67"/>
                    </a:cubicBezTo>
                    <a:cubicBezTo>
                      <a:pt x="250" y="66"/>
                      <a:pt x="250" y="65"/>
                      <a:pt x="252" y="64"/>
                    </a:cubicBezTo>
                    <a:cubicBezTo>
                      <a:pt x="254" y="62"/>
                      <a:pt x="256" y="61"/>
                      <a:pt x="259" y="61"/>
                    </a:cubicBezTo>
                    <a:cubicBezTo>
                      <a:pt x="259" y="61"/>
                      <a:pt x="260" y="61"/>
                      <a:pt x="260" y="61"/>
                    </a:cubicBezTo>
                    <a:cubicBezTo>
                      <a:pt x="261" y="61"/>
                      <a:pt x="262" y="61"/>
                      <a:pt x="263" y="61"/>
                    </a:cubicBezTo>
                    <a:cubicBezTo>
                      <a:pt x="264" y="60"/>
                      <a:pt x="264" y="59"/>
                      <a:pt x="264" y="57"/>
                    </a:cubicBezTo>
                    <a:cubicBezTo>
                      <a:pt x="264" y="57"/>
                      <a:pt x="264" y="57"/>
                      <a:pt x="264" y="57"/>
                    </a:cubicBezTo>
                    <a:cubicBezTo>
                      <a:pt x="264" y="54"/>
                      <a:pt x="265" y="53"/>
                      <a:pt x="267" y="52"/>
                    </a:cubicBezTo>
                    <a:cubicBezTo>
                      <a:pt x="267" y="51"/>
                      <a:pt x="268" y="51"/>
                      <a:pt x="268" y="51"/>
                    </a:cubicBezTo>
                    <a:cubicBezTo>
                      <a:pt x="269" y="49"/>
                      <a:pt x="269" y="45"/>
                      <a:pt x="269" y="43"/>
                    </a:cubicBezTo>
                    <a:cubicBezTo>
                      <a:pt x="269" y="41"/>
                      <a:pt x="269" y="41"/>
                      <a:pt x="269" y="41"/>
                    </a:cubicBezTo>
                    <a:cubicBezTo>
                      <a:pt x="268" y="38"/>
                      <a:pt x="268" y="38"/>
                      <a:pt x="268" y="38"/>
                    </a:cubicBezTo>
                    <a:cubicBezTo>
                      <a:pt x="280" y="38"/>
                      <a:pt x="280" y="38"/>
                      <a:pt x="280" y="38"/>
                    </a:cubicBezTo>
                    <a:cubicBezTo>
                      <a:pt x="281" y="38"/>
                      <a:pt x="281" y="38"/>
                      <a:pt x="282" y="38"/>
                    </a:cubicBezTo>
                    <a:cubicBezTo>
                      <a:pt x="282" y="38"/>
                      <a:pt x="283" y="38"/>
                      <a:pt x="284" y="38"/>
                    </a:cubicBezTo>
                    <a:cubicBezTo>
                      <a:pt x="285" y="38"/>
                      <a:pt x="286" y="38"/>
                      <a:pt x="286" y="37"/>
                    </a:cubicBezTo>
                    <a:cubicBezTo>
                      <a:pt x="289" y="36"/>
                      <a:pt x="290" y="34"/>
                      <a:pt x="292" y="31"/>
                    </a:cubicBezTo>
                    <a:cubicBezTo>
                      <a:pt x="293" y="29"/>
                      <a:pt x="294" y="28"/>
                      <a:pt x="297" y="28"/>
                    </a:cubicBezTo>
                    <a:cubicBezTo>
                      <a:pt x="316" y="28"/>
                      <a:pt x="316" y="28"/>
                      <a:pt x="316" y="28"/>
                    </a:cubicBezTo>
                    <a:cubicBezTo>
                      <a:pt x="317" y="28"/>
                      <a:pt x="317" y="28"/>
                      <a:pt x="317" y="28"/>
                    </a:cubicBezTo>
                    <a:cubicBezTo>
                      <a:pt x="317" y="28"/>
                      <a:pt x="318" y="28"/>
                      <a:pt x="318" y="28"/>
                    </a:cubicBezTo>
                    <a:cubicBezTo>
                      <a:pt x="320" y="28"/>
                      <a:pt x="322" y="29"/>
                      <a:pt x="322" y="32"/>
                    </a:cubicBezTo>
                    <a:cubicBezTo>
                      <a:pt x="322" y="40"/>
                      <a:pt x="322" y="40"/>
                      <a:pt x="322" y="40"/>
                    </a:cubicBezTo>
                    <a:cubicBezTo>
                      <a:pt x="318" y="39"/>
                      <a:pt x="318" y="39"/>
                      <a:pt x="318" y="39"/>
                    </a:cubicBezTo>
                    <a:cubicBezTo>
                      <a:pt x="318" y="39"/>
                      <a:pt x="318" y="39"/>
                      <a:pt x="318" y="39"/>
                    </a:cubicBezTo>
                    <a:cubicBezTo>
                      <a:pt x="318" y="39"/>
                      <a:pt x="318" y="39"/>
                      <a:pt x="318" y="39"/>
                    </a:cubicBezTo>
                    <a:cubicBezTo>
                      <a:pt x="318" y="39"/>
                      <a:pt x="317" y="39"/>
                      <a:pt x="317" y="41"/>
                    </a:cubicBezTo>
                    <a:cubicBezTo>
                      <a:pt x="317" y="41"/>
                      <a:pt x="318" y="41"/>
                      <a:pt x="319" y="42"/>
                    </a:cubicBezTo>
                    <a:cubicBezTo>
                      <a:pt x="320" y="42"/>
                      <a:pt x="320" y="42"/>
                      <a:pt x="321" y="42"/>
                    </a:cubicBezTo>
                    <a:cubicBezTo>
                      <a:pt x="322" y="42"/>
                      <a:pt x="323" y="42"/>
                      <a:pt x="324" y="42"/>
                    </a:cubicBezTo>
                    <a:cubicBezTo>
                      <a:pt x="324" y="42"/>
                      <a:pt x="325" y="42"/>
                      <a:pt x="325" y="42"/>
                    </a:cubicBezTo>
                    <a:cubicBezTo>
                      <a:pt x="326" y="42"/>
                      <a:pt x="327" y="41"/>
                      <a:pt x="327" y="41"/>
                    </a:cubicBezTo>
                    <a:cubicBezTo>
                      <a:pt x="328" y="39"/>
                      <a:pt x="330" y="38"/>
                      <a:pt x="332" y="38"/>
                    </a:cubicBezTo>
                    <a:cubicBezTo>
                      <a:pt x="336" y="37"/>
                      <a:pt x="336" y="37"/>
                      <a:pt x="336" y="37"/>
                    </a:cubicBezTo>
                    <a:cubicBezTo>
                      <a:pt x="336" y="54"/>
                      <a:pt x="336" y="54"/>
                      <a:pt x="336" y="54"/>
                    </a:cubicBezTo>
                    <a:cubicBezTo>
                      <a:pt x="336" y="55"/>
                      <a:pt x="337" y="57"/>
                      <a:pt x="338" y="59"/>
                    </a:cubicBezTo>
                    <a:cubicBezTo>
                      <a:pt x="338" y="59"/>
                      <a:pt x="338" y="59"/>
                      <a:pt x="338" y="59"/>
                    </a:cubicBezTo>
                    <a:cubicBezTo>
                      <a:pt x="340" y="62"/>
                      <a:pt x="341" y="64"/>
                      <a:pt x="341" y="68"/>
                    </a:cubicBezTo>
                    <a:cubicBezTo>
                      <a:pt x="341" y="69"/>
                      <a:pt x="341" y="71"/>
                      <a:pt x="341" y="73"/>
                    </a:cubicBezTo>
                    <a:cubicBezTo>
                      <a:pt x="341" y="74"/>
                      <a:pt x="340" y="77"/>
                      <a:pt x="336" y="77"/>
                    </a:cubicBezTo>
                    <a:cubicBezTo>
                      <a:pt x="335" y="77"/>
                      <a:pt x="335" y="77"/>
                      <a:pt x="334" y="77"/>
                    </a:cubicBezTo>
                    <a:cubicBezTo>
                      <a:pt x="334" y="77"/>
                      <a:pt x="333" y="77"/>
                      <a:pt x="333" y="77"/>
                    </a:cubicBezTo>
                    <a:cubicBezTo>
                      <a:pt x="333" y="77"/>
                      <a:pt x="332" y="77"/>
                      <a:pt x="332" y="77"/>
                    </a:cubicBezTo>
                    <a:cubicBezTo>
                      <a:pt x="330" y="77"/>
                      <a:pt x="329" y="77"/>
                      <a:pt x="327" y="77"/>
                    </a:cubicBezTo>
                    <a:cubicBezTo>
                      <a:pt x="326" y="77"/>
                      <a:pt x="325" y="76"/>
                      <a:pt x="323" y="76"/>
                    </a:cubicBezTo>
                    <a:cubicBezTo>
                      <a:pt x="321" y="76"/>
                      <a:pt x="320" y="77"/>
                      <a:pt x="318" y="77"/>
                    </a:cubicBezTo>
                    <a:cubicBezTo>
                      <a:pt x="318" y="77"/>
                      <a:pt x="318" y="78"/>
                      <a:pt x="317" y="78"/>
                    </a:cubicBezTo>
                    <a:cubicBezTo>
                      <a:pt x="317" y="78"/>
                      <a:pt x="317" y="78"/>
                      <a:pt x="317" y="79"/>
                    </a:cubicBezTo>
                    <a:cubicBezTo>
                      <a:pt x="316" y="81"/>
                      <a:pt x="315" y="81"/>
                      <a:pt x="313" y="82"/>
                    </a:cubicBezTo>
                    <a:cubicBezTo>
                      <a:pt x="313" y="82"/>
                      <a:pt x="312" y="82"/>
                      <a:pt x="312" y="82"/>
                    </a:cubicBezTo>
                    <a:cubicBezTo>
                      <a:pt x="312" y="82"/>
                      <a:pt x="312" y="82"/>
                      <a:pt x="312" y="82"/>
                    </a:cubicBezTo>
                    <a:cubicBezTo>
                      <a:pt x="313" y="87"/>
                      <a:pt x="313" y="87"/>
                      <a:pt x="313" y="87"/>
                    </a:cubicBezTo>
                    <a:cubicBezTo>
                      <a:pt x="309" y="86"/>
                      <a:pt x="309" y="86"/>
                      <a:pt x="309" y="86"/>
                    </a:cubicBezTo>
                    <a:cubicBezTo>
                      <a:pt x="309" y="86"/>
                      <a:pt x="308" y="86"/>
                      <a:pt x="308" y="86"/>
                    </a:cubicBezTo>
                    <a:cubicBezTo>
                      <a:pt x="308" y="87"/>
                      <a:pt x="308" y="87"/>
                      <a:pt x="308" y="88"/>
                    </a:cubicBezTo>
                    <a:cubicBezTo>
                      <a:pt x="308" y="91"/>
                      <a:pt x="308" y="91"/>
                      <a:pt x="308" y="91"/>
                    </a:cubicBezTo>
                    <a:cubicBezTo>
                      <a:pt x="272" y="91"/>
                      <a:pt x="272" y="91"/>
                      <a:pt x="272" y="91"/>
                    </a:cubicBezTo>
                    <a:cubicBezTo>
                      <a:pt x="271" y="91"/>
                      <a:pt x="270" y="91"/>
                      <a:pt x="269" y="91"/>
                    </a:cubicBezTo>
                    <a:cubicBezTo>
                      <a:pt x="268" y="91"/>
                      <a:pt x="268" y="91"/>
                      <a:pt x="267" y="91"/>
                    </a:cubicBezTo>
                    <a:cubicBezTo>
                      <a:pt x="266" y="91"/>
                      <a:pt x="266" y="91"/>
                      <a:pt x="266" y="91"/>
                    </a:cubicBezTo>
                    <a:cubicBezTo>
                      <a:pt x="266" y="91"/>
                      <a:pt x="265" y="95"/>
                      <a:pt x="265" y="95"/>
                    </a:cubicBezTo>
                    <a:cubicBezTo>
                      <a:pt x="262" y="96"/>
                      <a:pt x="262" y="96"/>
                      <a:pt x="262" y="96"/>
                    </a:cubicBezTo>
                    <a:cubicBezTo>
                      <a:pt x="262" y="96"/>
                      <a:pt x="261" y="96"/>
                      <a:pt x="260" y="96"/>
                    </a:cubicBezTo>
                    <a:cubicBezTo>
                      <a:pt x="259" y="95"/>
                      <a:pt x="258" y="95"/>
                      <a:pt x="257" y="95"/>
                    </a:cubicBezTo>
                    <a:cubicBezTo>
                      <a:pt x="256" y="95"/>
                      <a:pt x="256" y="95"/>
                      <a:pt x="256" y="95"/>
                    </a:cubicBezTo>
                    <a:cubicBezTo>
                      <a:pt x="256" y="96"/>
                      <a:pt x="256" y="100"/>
                      <a:pt x="256" y="100"/>
                    </a:cubicBezTo>
                    <a:cubicBezTo>
                      <a:pt x="253" y="100"/>
                      <a:pt x="253" y="100"/>
                      <a:pt x="253" y="100"/>
                    </a:cubicBezTo>
                    <a:cubicBezTo>
                      <a:pt x="252" y="100"/>
                      <a:pt x="251" y="101"/>
                      <a:pt x="251" y="101"/>
                    </a:cubicBezTo>
                    <a:cubicBezTo>
                      <a:pt x="251" y="101"/>
                      <a:pt x="251" y="101"/>
                      <a:pt x="251" y="101"/>
                    </a:cubicBezTo>
                    <a:cubicBezTo>
                      <a:pt x="251" y="102"/>
                      <a:pt x="252" y="103"/>
                      <a:pt x="253" y="103"/>
                    </a:cubicBezTo>
                    <a:cubicBezTo>
                      <a:pt x="254" y="103"/>
                      <a:pt x="255" y="103"/>
                      <a:pt x="256" y="103"/>
                    </a:cubicBezTo>
                    <a:cubicBezTo>
                      <a:pt x="257" y="103"/>
                      <a:pt x="258" y="103"/>
                      <a:pt x="259" y="103"/>
                    </a:cubicBezTo>
                    <a:cubicBezTo>
                      <a:pt x="259" y="102"/>
                      <a:pt x="259" y="102"/>
                      <a:pt x="259" y="102"/>
                    </a:cubicBezTo>
                    <a:cubicBezTo>
                      <a:pt x="259" y="100"/>
                      <a:pt x="261" y="99"/>
                      <a:pt x="263" y="99"/>
                    </a:cubicBezTo>
                    <a:cubicBezTo>
                      <a:pt x="275" y="99"/>
                      <a:pt x="275" y="99"/>
                      <a:pt x="275" y="99"/>
                    </a:cubicBezTo>
                    <a:cubicBezTo>
                      <a:pt x="275" y="102"/>
                      <a:pt x="275" y="102"/>
                      <a:pt x="275" y="102"/>
                    </a:cubicBezTo>
                    <a:cubicBezTo>
                      <a:pt x="275" y="106"/>
                      <a:pt x="273" y="108"/>
                      <a:pt x="271" y="110"/>
                    </a:cubicBezTo>
                    <a:cubicBezTo>
                      <a:pt x="271" y="110"/>
                      <a:pt x="270" y="111"/>
                      <a:pt x="270" y="111"/>
                    </a:cubicBezTo>
                    <a:cubicBezTo>
                      <a:pt x="269" y="113"/>
                      <a:pt x="268" y="115"/>
                      <a:pt x="266" y="115"/>
                    </a:cubicBezTo>
                    <a:cubicBezTo>
                      <a:pt x="265" y="115"/>
                      <a:pt x="265" y="115"/>
                      <a:pt x="265" y="115"/>
                    </a:cubicBezTo>
                    <a:cubicBezTo>
                      <a:pt x="259" y="115"/>
                      <a:pt x="259" y="115"/>
                      <a:pt x="259" y="115"/>
                    </a:cubicBezTo>
                    <a:cubicBezTo>
                      <a:pt x="258" y="115"/>
                      <a:pt x="258" y="115"/>
                      <a:pt x="257" y="114"/>
                    </a:cubicBezTo>
                    <a:cubicBezTo>
                      <a:pt x="257" y="114"/>
                      <a:pt x="257" y="114"/>
                      <a:pt x="256" y="114"/>
                    </a:cubicBezTo>
                    <a:cubicBezTo>
                      <a:pt x="256" y="114"/>
                      <a:pt x="256" y="114"/>
                      <a:pt x="256" y="114"/>
                    </a:cubicBezTo>
                    <a:cubicBezTo>
                      <a:pt x="256" y="115"/>
                      <a:pt x="256" y="115"/>
                      <a:pt x="256" y="116"/>
                    </a:cubicBezTo>
                    <a:cubicBezTo>
                      <a:pt x="256" y="117"/>
                      <a:pt x="255" y="119"/>
                      <a:pt x="251" y="119"/>
                    </a:cubicBezTo>
                    <a:cubicBezTo>
                      <a:pt x="250" y="119"/>
                      <a:pt x="249" y="119"/>
                      <a:pt x="249" y="119"/>
                    </a:cubicBezTo>
                    <a:cubicBezTo>
                      <a:pt x="248" y="119"/>
                      <a:pt x="247" y="119"/>
                      <a:pt x="247" y="119"/>
                    </a:cubicBezTo>
                    <a:cubicBezTo>
                      <a:pt x="247" y="119"/>
                      <a:pt x="247" y="119"/>
                      <a:pt x="247" y="119"/>
                    </a:cubicBezTo>
                    <a:cubicBezTo>
                      <a:pt x="247" y="120"/>
                      <a:pt x="246" y="124"/>
                      <a:pt x="246" y="124"/>
                    </a:cubicBezTo>
                    <a:cubicBezTo>
                      <a:pt x="243" y="124"/>
                      <a:pt x="243" y="124"/>
                      <a:pt x="243" y="124"/>
                    </a:cubicBezTo>
                    <a:cubicBezTo>
                      <a:pt x="243" y="124"/>
                      <a:pt x="242" y="124"/>
                      <a:pt x="241" y="124"/>
                    </a:cubicBezTo>
                    <a:cubicBezTo>
                      <a:pt x="240" y="124"/>
                      <a:pt x="239" y="124"/>
                      <a:pt x="238" y="124"/>
                    </a:cubicBezTo>
                    <a:cubicBezTo>
                      <a:pt x="238" y="124"/>
                      <a:pt x="237" y="124"/>
                      <a:pt x="237" y="124"/>
                    </a:cubicBezTo>
                    <a:cubicBezTo>
                      <a:pt x="237" y="124"/>
                      <a:pt x="237" y="129"/>
                      <a:pt x="237" y="129"/>
                    </a:cubicBezTo>
                    <a:cubicBezTo>
                      <a:pt x="233" y="129"/>
                      <a:pt x="233" y="129"/>
                      <a:pt x="233" y="129"/>
                    </a:cubicBezTo>
                    <a:cubicBezTo>
                      <a:pt x="233" y="129"/>
                      <a:pt x="233" y="129"/>
                      <a:pt x="233" y="129"/>
                    </a:cubicBezTo>
                    <a:cubicBezTo>
                      <a:pt x="233" y="129"/>
                      <a:pt x="233" y="129"/>
                      <a:pt x="233" y="129"/>
                    </a:cubicBezTo>
                    <a:cubicBezTo>
                      <a:pt x="233" y="129"/>
                      <a:pt x="232" y="129"/>
                      <a:pt x="232" y="131"/>
                    </a:cubicBezTo>
                    <a:cubicBezTo>
                      <a:pt x="232" y="133"/>
                      <a:pt x="232" y="133"/>
                      <a:pt x="232" y="133"/>
                    </a:cubicBezTo>
                    <a:cubicBezTo>
                      <a:pt x="229" y="133"/>
                      <a:pt x="229" y="133"/>
                      <a:pt x="229" y="133"/>
                    </a:cubicBezTo>
                    <a:cubicBezTo>
                      <a:pt x="229" y="133"/>
                      <a:pt x="229" y="133"/>
                      <a:pt x="228" y="135"/>
                    </a:cubicBezTo>
                    <a:cubicBezTo>
                      <a:pt x="228" y="136"/>
                      <a:pt x="228" y="137"/>
                      <a:pt x="228" y="138"/>
                    </a:cubicBezTo>
                    <a:cubicBezTo>
                      <a:pt x="228" y="140"/>
                      <a:pt x="228" y="143"/>
                      <a:pt x="226" y="145"/>
                    </a:cubicBezTo>
                    <a:cubicBezTo>
                      <a:pt x="226" y="146"/>
                      <a:pt x="225" y="147"/>
                      <a:pt x="224" y="147"/>
                    </a:cubicBezTo>
                    <a:cubicBezTo>
                      <a:pt x="224" y="148"/>
                      <a:pt x="224" y="148"/>
                      <a:pt x="224" y="148"/>
                    </a:cubicBezTo>
                    <a:cubicBezTo>
                      <a:pt x="223" y="149"/>
                      <a:pt x="223" y="149"/>
                      <a:pt x="223" y="149"/>
                    </a:cubicBezTo>
                    <a:cubicBezTo>
                      <a:pt x="223" y="150"/>
                      <a:pt x="222" y="152"/>
                      <a:pt x="219" y="152"/>
                    </a:cubicBezTo>
                    <a:cubicBezTo>
                      <a:pt x="212" y="152"/>
                      <a:pt x="212" y="152"/>
                      <a:pt x="212" y="152"/>
                    </a:cubicBezTo>
                    <a:cubicBezTo>
                      <a:pt x="211" y="152"/>
                      <a:pt x="211" y="152"/>
                      <a:pt x="210" y="152"/>
                    </a:cubicBezTo>
                    <a:cubicBezTo>
                      <a:pt x="210" y="152"/>
                      <a:pt x="209" y="152"/>
                      <a:pt x="209" y="152"/>
                    </a:cubicBezTo>
                    <a:cubicBezTo>
                      <a:pt x="209" y="152"/>
                      <a:pt x="209" y="152"/>
                      <a:pt x="209" y="152"/>
                    </a:cubicBezTo>
                    <a:cubicBezTo>
                      <a:pt x="209" y="152"/>
                      <a:pt x="209" y="153"/>
                      <a:pt x="209" y="154"/>
                    </a:cubicBezTo>
                    <a:cubicBezTo>
                      <a:pt x="209" y="155"/>
                      <a:pt x="208" y="157"/>
                      <a:pt x="204" y="157"/>
                    </a:cubicBezTo>
                    <a:cubicBezTo>
                      <a:pt x="203" y="157"/>
                      <a:pt x="202" y="157"/>
                      <a:pt x="202" y="157"/>
                    </a:cubicBezTo>
                    <a:cubicBezTo>
                      <a:pt x="202" y="157"/>
                      <a:pt x="202" y="157"/>
                      <a:pt x="202" y="157"/>
                    </a:cubicBezTo>
                    <a:cubicBezTo>
                      <a:pt x="196" y="160"/>
                      <a:pt x="191" y="164"/>
                      <a:pt x="188" y="170"/>
                    </a:cubicBezTo>
                    <a:cubicBezTo>
                      <a:pt x="187" y="171"/>
                      <a:pt x="186" y="172"/>
                      <a:pt x="185" y="174"/>
                    </a:cubicBezTo>
                    <a:cubicBezTo>
                      <a:pt x="185" y="180"/>
                      <a:pt x="185" y="180"/>
                      <a:pt x="185" y="180"/>
                    </a:cubicBezTo>
                    <a:cubicBezTo>
                      <a:pt x="185" y="180"/>
                      <a:pt x="185" y="180"/>
                      <a:pt x="185" y="180"/>
                    </a:cubicBezTo>
                    <a:cubicBezTo>
                      <a:pt x="186" y="184"/>
                      <a:pt x="184" y="185"/>
                      <a:pt x="182" y="185"/>
                    </a:cubicBezTo>
                    <a:cubicBezTo>
                      <a:pt x="181" y="186"/>
                      <a:pt x="181" y="186"/>
                      <a:pt x="180" y="186"/>
                    </a:cubicBezTo>
                    <a:cubicBezTo>
                      <a:pt x="180" y="186"/>
                      <a:pt x="179" y="187"/>
                      <a:pt x="178" y="188"/>
                    </a:cubicBezTo>
                    <a:cubicBezTo>
                      <a:pt x="177" y="189"/>
                      <a:pt x="177" y="190"/>
                      <a:pt x="176" y="192"/>
                    </a:cubicBezTo>
                    <a:cubicBezTo>
                      <a:pt x="176" y="192"/>
                      <a:pt x="176" y="192"/>
                      <a:pt x="176" y="192"/>
                    </a:cubicBezTo>
                    <a:cubicBezTo>
                      <a:pt x="175" y="194"/>
                      <a:pt x="173" y="195"/>
                      <a:pt x="171" y="195"/>
                    </a:cubicBezTo>
                    <a:cubicBezTo>
                      <a:pt x="169" y="195"/>
                      <a:pt x="169" y="195"/>
                      <a:pt x="169" y="195"/>
                    </a:cubicBezTo>
                    <a:cubicBezTo>
                      <a:pt x="166" y="196"/>
                      <a:pt x="164" y="197"/>
                      <a:pt x="162" y="199"/>
                    </a:cubicBezTo>
                    <a:cubicBezTo>
                      <a:pt x="160" y="201"/>
                      <a:pt x="158" y="203"/>
                      <a:pt x="157" y="206"/>
                    </a:cubicBezTo>
                    <a:cubicBezTo>
                      <a:pt x="156" y="208"/>
                      <a:pt x="154" y="209"/>
                      <a:pt x="151" y="209"/>
                    </a:cubicBezTo>
                    <a:cubicBezTo>
                      <a:pt x="150" y="209"/>
                      <a:pt x="150" y="209"/>
                      <a:pt x="149" y="209"/>
                    </a:cubicBezTo>
                    <a:cubicBezTo>
                      <a:pt x="149" y="209"/>
                      <a:pt x="148" y="209"/>
                      <a:pt x="148" y="209"/>
                    </a:cubicBezTo>
                    <a:cubicBezTo>
                      <a:pt x="143" y="209"/>
                      <a:pt x="143" y="209"/>
                      <a:pt x="143" y="209"/>
                    </a:cubicBezTo>
                    <a:cubicBezTo>
                      <a:pt x="143" y="209"/>
                      <a:pt x="143" y="209"/>
                      <a:pt x="143" y="209"/>
                    </a:cubicBezTo>
                    <a:cubicBezTo>
                      <a:pt x="143" y="210"/>
                      <a:pt x="143" y="210"/>
                      <a:pt x="143" y="211"/>
                    </a:cubicBezTo>
                    <a:cubicBezTo>
                      <a:pt x="144" y="212"/>
                      <a:pt x="144" y="212"/>
                      <a:pt x="145" y="212"/>
                    </a:cubicBezTo>
                    <a:cubicBezTo>
                      <a:pt x="148" y="213"/>
                      <a:pt x="148" y="217"/>
                      <a:pt x="148" y="219"/>
                    </a:cubicBezTo>
                    <a:cubicBezTo>
                      <a:pt x="147" y="219"/>
                      <a:pt x="147" y="220"/>
                      <a:pt x="147" y="220"/>
                    </a:cubicBezTo>
                    <a:cubicBezTo>
                      <a:pt x="147" y="223"/>
                      <a:pt x="147" y="223"/>
                      <a:pt x="147" y="223"/>
                    </a:cubicBezTo>
                    <a:cubicBezTo>
                      <a:pt x="144" y="223"/>
                      <a:pt x="144" y="223"/>
                      <a:pt x="144" y="223"/>
                    </a:cubicBezTo>
                    <a:cubicBezTo>
                      <a:pt x="143" y="223"/>
                      <a:pt x="143" y="223"/>
                      <a:pt x="142" y="223"/>
                    </a:cubicBezTo>
                    <a:cubicBezTo>
                      <a:pt x="141" y="223"/>
                      <a:pt x="140" y="223"/>
                      <a:pt x="139" y="224"/>
                    </a:cubicBezTo>
                    <a:cubicBezTo>
                      <a:pt x="139" y="224"/>
                      <a:pt x="138" y="224"/>
                      <a:pt x="138" y="225"/>
                    </a:cubicBezTo>
                    <a:cubicBezTo>
                      <a:pt x="138" y="226"/>
                      <a:pt x="136" y="228"/>
                      <a:pt x="133" y="228"/>
                    </a:cubicBezTo>
                    <a:cubicBezTo>
                      <a:pt x="132" y="228"/>
                      <a:pt x="132" y="228"/>
                      <a:pt x="131" y="228"/>
                    </a:cubicBezTo>
                    <a:cubicBezTo>
                      <a:pt x="131" y="228"/>
                      <a:pt x="130" y="228"/>
                      <a:pt x="130" y="228"/>
                    </a:cubicBezTo>
                    <a:cubicBezTo>
                      <a:pt x="130" y="228"/>
                      <a:pt x="130" y="228"/>
                      <a:pt x="130" y="228"/>
                    </a:cubicBezTo>
                    <a:cubicBezTo>
                      <a:pt x="130" y="228"/>
                      <a:pt x="130" y="228"/>
                      <a:pt x="130" y="228"/>
                    </a:cubicBezTo>
                    <a:cubicBezTo>
                      <a:pt x="129" y="228"/>
                      <a:pt x="129" y="228"/>
                      <a:pt x="129" y="228"/>
                    </a:cubicBezTo>
                    <a:cubicBezTo>
                      <a:pt x="128" y="228"/>
                      <a:pt x="128" y="231"/>
                      <a:pt x="128" y="236"/>
                    </a:cubicBezTo>
                    <a:cubicBezTo>
                      <a:pt x="129" y="237"/>
                      <a:pt x="129" y="238"/>
                      <a:pt x="129" y="239"/>
                    </a:cubicBezTo>
                    <a:cubicBezTo>
                      <a:pt x="129" y="243"/>
                      <a:pt x="129" y="243"/>
                      <a:pt x="129" y="243"/>
                    </a:cubicBezTo>
                    <a:cubicBezTo>
                      <a:pt x="125" y="242"/>
                      <a:pt x="125" y="242"/>
                      <a:pt x="125" y="242"/>
                    </a:cubicBezTo>
                    <a:cubicBezTo>
                      <a:pt x="125" y="242"/>
                      <a:pt x="124" y="242"/>
                      <a:pt x="124" y="242"/>
                    </a:cubicBezTo>
                    <a:cubicBezTo>
                      <a:pt x="124" y="242"/>
                      <a:pt x="124" y="246"/>
                      <a:pt x="124" y="247"/>
                    </a:cubicBezTo>
                    <a:cubicBezTo>
                      <a:pt x="124" y="247"/>
                      <a:pt x="124" y="248"/>
                      <a:pt x="124" y="248"/>
                    </a:cubicBezTo>
                    <a:cubicBezTo>
                      <a:pt x="124" y="252"/>
                      <a:pt x="124" y="252"/>
                      <a:pt x="124" y="252"/>
                    </a:cubicBezTo>
                    <a:cubicBezTo>
                      <a:pt x="120" y="251"/>
                      <a:pt x="120" y="251"/>
                      <a:pt x="120" y="251"/>
                    </a:cubicBezTo>
                    <a:cubicBezTo>
                      <a:pt x="120" y="251"/>
                      <a:pt x="120" y="251"/>
                      <a:pt x="120" y="251"/>
                    </a:cubicBezTo>
                    <a:cubicBezTo>
                      <a:pt x="119" y="252"/>
                      <a:pt x="119" y="255"/>
                      <a:pt x="119" y="257"/>
                    </a:cubicBezTo>
                    <a:cubicBezTo>
                      <a:pt x="119" y="262"/>
                      <a:pt x="119" y="269"/>
                      <a:pt x="112" y="270"/>
                    </a:cubicBezTo>
                    <a:cubicBezTo>
                      <a:pt x="107" y="271"/>
                      <a:pt x="107" y="271"/>
                      <a:pt x="107" y="271"/>
                    </a:cubicBezTo>
                    <a:cubicBezTo>
                      <a:pt x="108" y="266"/>
                      <a:pt x="108" y="266"/>
                      <a:pt x="108" y="266"/>
                    </a:cubicBezTo>
                    <a:cubicBezTo>
                      <a:pt x="108" y="266"/>
                      <a:pt x="108" y="266"/>
                      <a:pt x="108" y="266"/>
                    </a:cubicBezTo>
                    <a:cubicBezTo>
                      <a:pt x="108" y="266"/>
                      <a:pt x="108" y="266"/>
                      <a:pt x="108" y="266"/>
                    </a:cubicBezTo>
                    <a:cubicBezTo>
                      <a:pt x="107" y="266"/>
                      <a:pt x="107" y="266"/>
                      <a:pt x="107" y="266"/>
                    </a:cubicBezTo>
                    <a:cubicBezTo>
                      <a:pt x="105" y="265"/>
                      <a:pt x="104" y="264"/>
                      <a:pt x="104" y="261"/>
                    </a:cubicBezTo>
                    <a:cubicBezTo>
                      <a:pt x="104" y="255"/>
                      <a:pt x="104" y="255"/>
                      <a:pt x="104" y="255"/>
                    </a:cubicBezTo>
                    <a:cubicBezTo>
                      <a:pt x="106" y="255"/>
                      <a:pt x="106" y="255"/>
                      <a:pt x="106" y="255"/>
                    </a:cubicBezTo>
                    <a:cubicBezTo>
                      <a:pt x="107" y="254"/>
                      <a:pt x="107" y="253"/>
                      <a:pt x="108" y="253"/>
                    </a:cubicBezTo>
                    <a:cubicBezTo>
                      <a:pt x="109" y="250"/>
                      <a:pt x="110" y="246"/>
                      <a:pt x="109" y="242"/>
                    </a:cubicBezTo>
                    <a:cubicBezTo>
                      <a:pt x="108" y="237"/>
                      <a:pt x="106" y="234"/>
                      <a:pt x="104" y="233"/>
                    </a:cubicBezTo>
                    <a:cubicBezTo>
                      <a:pt x="104" y="232"/>
                      <a:pt x="103" y="232"/>
                      <a:pt x="102" y="232"/>
                    </a:cubicBezTo>
                    <a:cubicBezTo>
                      <a:pt x="102" y="232"/>
                      <a:pt x="101" y="232"/>
                      <a:pt x="100" y="232"/>
                    </a:cubicBezTo>
                    <a:cubicBezTo>
                      <a:pt x="100" y="232"/>
                      <a:pt x="99" y="232"/>
                      <a:pt x="98" y="232"/>
                    </a:cubicBezTo>
                    <a:cubicBezTo>
                      <a:pt x="96" y="232"/>
                      <a:pt x="92" y="235"/>
                      <a:pt x="91" y="235"/>
                    </a:cubicBezTo>
                    <a:cubicBezTo>
                      <a:pt x="90" y="236"/>
                      <a:pt x="90" y="236"/>
                      <a:pt x="89" y="237"/>
                    </a:cubicBezTo>
                    <a:cubicBezTo>
                      <a:pt x="86" y="239"/>
                      <a:pt x="83" y="241"/>
                      <a:pt x="79" y="241"/>
                    </a:cubicBezTo>
                    <a:cubicBezTo>
                      <a:pt x="79" y="241"/>
                      <a:pt x="78" y="241"/>
                      <a:pt x="78" y="240"/>
                    </a:cubicBezTo>
                    <a:cubicBezTo>
                      <a:pt x="75" y="240"/>
                      <a:pt x="73" y="239"/>
                      <a:pt x="72" y="239"/>
                    </a:cubicBezTo>
                    <a:cubicBezTo>
                      <a:pt x="71" y="238"/>
                      <a:pt x="70" y="238"/>
                      <a:pt x="70" y="238"/>
                    </a:cubicBezTo>
                    <a:cubicBezTo>
                      <a:pt x="69" y="237"/>
                      <a:pt x="68" y="237"/>
                      <a:pt x="68" y="237"/>
                    </a:cubicBezTo>
                    <a:cubicBezTo>
                      <a:pt x="67" y="237"/>
                      <a:pt x="67" y="238"/>
                      <a:pt x="67" y="239"/>
                    </a:cubicBezTo>
                    <a:cubicBezTo>
                      <a:pt x="67" y="240"/>
                      <a:pt x="67" y="240"/>
                      <a:pt x="67" y="241"/>
                    </a:cubicBezTo>
                    <a:cubicBezTo>
                      <a:pt x="66" y="246"/>
                      <a:pt x="62" y="248"/>
                      <a:pt x="59" y="251"/>
                    </a:cubicBezTo>
                    <a:cubicBezTo>
                      <a:pt x="57" y="252"/>
                      <a:pt x="56" y="253"/>
                      <a:pt x="55" y="254"/>
                    </a:cubicBezTo>
                    <a:cubicBezTo>
                      <a:pt x="54" y="255"/>
                      <a:pt x="54" y="256"/>
                      <a:pt x="53" y="257"/>
                    </a:cubicBezTo>
                    <a:cubicBezTo>
                      <a:pt x="53" y="260"/>
                      <a:pt x="51" y="261"/>
                      <a:pt x="50" y="261"/>
                    </a:cubicBezTo>
                    <a:cubicBezTo>
                      <a:pt x="49" y="261"/>
                      <a:pt x="49" y="261"/>
                      <a:pt x="49" y="261"/>
                    </a:cubicBezTo>
                    <a:cubicBezTo>
                      <a:pt x="48" y="261"/>
                      <a:pt x="48" y="261"/>
                      <a:pt x="48" y="261"/>
                    </a:cubicBezTo>
                    <a:cubicBezTo>
                      <a:pt x="48" y="261"/>
                      <a:pt x="48" y="264"/>
                      <a:pt x="48" y="265"/>
                    </a:cubicBezTo>
                    <a:cubicBezTo>
                      <a:pt x="48" y="266"/>
                      <a:pt x="48" y="267"/>
                      <a:pt x="48" y="267"/>
                    </a:cubicBezTo>
                    <a:cubicBezTo>
                      <a:pt x="48" y="271"/>
                      <a:pt x="48" y="271"/>
                      <a:pt x="48" y="271"/>
                    </a:cubicBezTo>
                    <a:cubicBezTo>
                      <a:pt x="45" y="270"/>
                      <a:pt x="45" y="270"/>
                      <a:pt x="45" y="270"/>
                    </a:cubicBezTo>
                    <a:cubicBezTo>
                      <a:pt x="44" y="270"/>
                      <a:pt x="44" y="270"/>
                      <a:pt x="44" y="270"/>
                    </a:cubicBezTo>
                    <a:cubicBezTo>
                      <a:pt x="44" y="271"/>
                      <a:pt x="44" y="274"/>
                      <a:pt x="44" y="275"/>
                    </a:cubicBezTo>
                    <a:cubicBezTo>
                      <a:pt x="44" y="276"/>
                      <a:pt x="44" y="276"/>
                      <a:pt x="44" y="276"/>
                    </a:cubicBezTo>
                    <a:cubicBezTo>
                      <a:pt x="44" y="280"/>
                      <a:pt x="44" y="280"/>
                      <a:pt x="44" y="280"/>
                    </a:cubicBezTo>
                    <a:cubicBezTo>
                      <a:pt x="40" y="280"/>
                      <a:pt x="40" y="280"/>
                      <a:pt x="40" y="280"/>
                    </a:cubicBezTo>
                    <a:cubicBezTo>
                      <a:pt x="40" y="279"/>
                      <a:pt x="40" y="279"/>
                      <a:pt x="39" y="279"/>
                    </a:cubicBezTo>
                    <a:cubicBezTo>
                      <a:pt x="39" y="280"/>
                      <a:pt x="39" y="283"/>
                      <a:pt x="39" y="288"/>
                    </a:cubicBezTo>
                    <a:cubicBezTo>
                      <a:pt x="39" y="289"/>
                      <a:pt x="39" y="290"/>
                      <a:pt x="39" y="291"/>
                    </a:cubicBezTo>
                    <a:cubicBezTo>
                      <a:pt x="39" y="294"/>
                      <a:pt x="39" y="294"/>
                      <a:pt x="39" y="294"/>
                    </a:cubicBezTo>
                    <a:cubicBezTo>
                      <a:pt x="35" y="294"/>
                      <a:pt x="35" y="294"/>
                      <a:pt x="35" y="294"/>
                    </a:cubicBezTo>
                    <a:cubicBezTo>
                      <a:pt x="35" y="294"/>
                      <a:pt x="35" y="294"/>
                      <a:pt x="35" y="294"/>
                    </a:cubicBezTo>
                    <a:cubicBezTo>
                      <a:pt x="34" y="294"/>
                      <a:pt x="34" y="297"/>
                      <a:pt x="34" y="299"/>
                    </a:cubicBezTo>
                    <a:cubicBezTo>
                      <a:pt x="34" y="299"/>
                      <a:pt x="34" y="300"/>
                      <a:pt x="34" y="300"/>
                    </a:cubicBezTo>
                    <a:cubicBezTo>
                      <a:pt x="34" y="304"/>
                      <a:pt x="34" y="304"/>
                      <a:pt x="34" y="304"/>
                    </a:cubicBezTo>
                    <a:cubicBezTo>
                      <a:pt x="30" y="303"/>
                      <a:pt x="30" y="303"/>
                      <a:pt x="30" y="303"/>
                    </a:cubicBezTo>
                    <a:cubicBezTo>
                      <a:pt x="30" y="303"/>
                      <a:pt x="30" y="303"/>
                      <a:pt x="30" y="303"/>
                    </a:cubicBezTo>
                    <a:cubicBezTo>
                      <a:pt x="30" y="303"/>
                      <a:pt x="30" y="303"/>
                      <a:pt x="30" y="303"/>
                    </a:cubicBezTo>
                    <a:cubicBezTo>
                      <a:pt x="30" y="303"/>
                      <a:pt x="30" y="303"/>
                      <a:pt x="30" y="305"/>
                    </a:cubicBezTo>
                    <a:cubicBezTo>
                      <a:pt x="29" y="309"/>
                      <a:pt x="29" y="309"/>
                      <a:pt x="29" y="309"/>
                    </a:cubicBezTo>
                    <a:cubicBezTo>
                      <a:pt x="26" y="308"/>
                      <a:pt x="26" y="308"/>
                      <a:pt x="26" y="308"/>
                    </a:cubicBezTo>
                    <a:cubicBezTo>
                      <a:pt x="26" y="308"/>
                      <a:pt x="25" y="308"/>
                      <a:pt x="25" y="308"/>
                    </a:cubicBezTo>
                    <a:cubicBezTo>
                      <a:pt x="25" y="308"/>
                      <a:pt x="25" y="308"/>
                      <a:pt x="25" y="308"/>
                    </a:cubicBezTo>
                    <a:cubicBezTo>
                      <a:pt x="25" y="308"/>
                      <a:pt x="25" y="308"/>
                      <a:pt x="25" y="311"/>
                    </a:cubicBezTo>
                    <a:cubicBezTo>
                      <a:pt x="25" y="311"/>
                      <a:pt x="25" y="312"/>
                      <a:pt x="25" y="313"/>
                    </a:cubicBezTo>
                    <a:cubicBezTo>
                      <a:pt x="25" y="314"/>
                      <a:pt x="25" y="315"/>
                      <a:pt x="25" y="316"/>
                    </a:cubicBezTo>
                    <a:cubicBezTo>
                      <a:pt x="25" y="316"/>
                      <a:pt x="25" y="316"/>
                      <a:pt x="25" y="316"/>
                    </a:cubicBezTo>
                    <a:cubicBezTo>
                      <a:pt x="25" y="316"/>
                      <a:pt x="25" y="316"/>
                      <a:pt x="26" y="316"/>
                    </a:cubicBezTo>
                    <a:cubicBezTo>
                      <a:pt x="28" y="316"/>
                      <a:pt x="30" y="317"/>
                      <a:pt x="30" y="320"/>
                    </a:cubicBezTo>
                    <a:cubicBezTo>
                      <a:pt x="30" y="324"/>
                      <a:pt x="30" y="324"/>
                      <a:pt x="30" y="324"/>
                    </a:cubicBezTo>
                    <a:cubicBezTo>
                      <a:pt x="30" y="324"/>
                      <a:pt x="30" y="325"/>
                      <a:pt x="30" y="325"/>
                    </a:cubicBezTo>
                    <a:cubicBezTo>
                      <a:pt x="29" y="326"/>
                      <a:pt x="29" y="327"/>
                      <a:pt x="30" y="328"/>
                    </a:cubicBezTo>
                    <a:cubicBezTo>
                      <a:pt x="32" y="327"/>
                      <a:pt x="35" y="325"/>
                      <a:pt x="37" y="323"/>
                    </a:cubicBezTo>
                    <a:cubicBezTo>
                      <a:pt x="37" y="322"/>
                      <a:pt x="38" y="321"/>
                      <a:pt x="39" y="321"/>
                    </a:cubicBezTo>
                    <a:cubicBezTo>
                      <a:pt x="39" y="320"/>
                      <a:pt x="39" y="320"/>
                      <a:pt x="39" y="320"/>
                    </a:cubicBezTo>
                    <a:cubicBezTo>
                      <a:pt x="41" y="319"/>
                      <a:pt x="42" y="317"/>
                      <a:pt x="44" y="316"/>
                    </a:cubicBezTo>
                    <a:cubicBezTo>
                      <a:pt x="45" y="316"/>
                      <a:pt x="45" y="316"/>
                      <a:pt x="45" y="316"/>
                    </a:cubicBezTo>
                    <a:cubicBezTo>
                      <a:pt x="46" y="316"/>
                      <a:pt x="46" y="316"/>
                      <a:pt x="46" y="316"/>
                    </a:cubicBezTo>
                    <a:cubicBezTo>
                      <a:pt x="46" y="316"/>
                      <a:pt x="46" y="316"/>
                      <a:pt x="47" y="316"/>
                    </a:cubicBezTo>
                    <a:cubicBezTo>
                      <a:pt x="46" y="316"/>
                      <a:pt x="46" y="316"/>
                      <a:pt x="46" y="316"/>
                    </a:cubicBezTo>
                    <a:cubicBezTo>
                      <a:pt x="47" y="316"/>
                      <a:pt x="47" y="315"/>
                      <a:pt x="47" y="314"/>
                    </a:cubicBezTo>
                    <a:cubicBezTo>
                      <a:pt x="47" y="310"/>
                      <a:pt x="47" y="310"/>
                      <a:pt x="47" y="310"/>
                    </a:cubicBezTo>
                    <a:cubicBezTo>
                      <a:pt x="51" y="311"/>
                      <a:pt x="51" y="311"/>
                      <a:pt x="51" y="311"/>
                    </a:cubicBezTo>
                    <a:cubicBezTo>
                      <a:pt x="51" y="311"/>
                      <a:pt x="51" y="311"/>
                      <a:pt x="51" y="311"/>
                    </a:cubicBezTo>
                    <a:cubicBezTo>
                      <a:pt x="51" y="311"/>
                      <a:pt x="51" y="311"/>
                      <a:pt x="51" y="311"/>
                    </a:cubicBezTo>
                    <a:cubicBezTo>
                      <a:pt x="51" y="311"/>
                      <a:pt x="51" y="311"/>
                      <a:pt x="52" y="310"/>
                    </a:cubicBezTo>
                    <a:cubicBezTo>
                      <a:pt x="52" y="306"/>
                      <a:pt x="54" y="303"/>
                      <a:pt x="58" y="302"/>
                    </a:cubicBezTo>
                    <a:cubicBezTo>
                      <a:pt x="60" y="302"/>
                      <a:pt x="62" y="301"/>
                      <a:pt x="64" y="301"/>
                    </a:cubicBezTo>
                    <a:cubicBezTo>
                      <a:pt x="65" y="301"/>
                      <a:pt x="67" y="302"/>
                      <a:pt x="68" y="302"/>
                    </a:cubicBezTo>
                    <a:cubicBezTo>
                      <a:pt x="72" y="302"/>
                      <a:pt x="72" y="302"/>
                      <a:pt x="72" y="302"/>
                    </a:cubicBezTo>
                    <a:cubicBezTo>
                      <a:pt x="72" y="305"/>
                      <a:pt x="72" y="305"/>
                      <a:pt x="72" y="305"/>
                    </a:cubicBezTo>
                    <a:cubicBezTo>
                      <a:pt x="72" y="306"/>
                      <a:pt x="72" y="307"/>
                      <a:pt x="72" y="308"/>
                    </a:cubicBezTo>
                    <a:cubicBezTo>
                      <a:pt x="72" y="310"/>
                      <a:pt x="72" y="313"/>
                      <a:pt x="72" y="316"/>
                    </a:cubicBezTo>
                    <a:cubicBezTo>
                      <a:pt x="71" y="325"/>
                      <a:pt x="66" y="327"/>
                      <a:pt x="62" y="327"/>
                    </a:cubicBezTo>
                    <a:cubicBezTo>
                      <a:pt x="61" y="327"/>
                      <a:pt x="61" y="327"/>
                      <a:pt x="60" y="327"/>
                    </a:cubicBezTo>
                    <a:cubicBezTo>
                      <a:pt x="59" y="327"/>
                      <a:pt x="59" y="327"/>
                      <a:pt x="58" y="327"/>
                    </a:cubicBezTo>
                    <a:cubicBezTo>
                      <a:pt x="58" y="327"/>
                      <a:pt x="58" y="327"/>
                      <a:pt x="58" y="327"/>
                    </a:cubicBezTo>
                    <a:cubicBezTo>
                      <a:pt x="58" y="327"/>
                      <a:pt x="58" y="327"/>
                      <a:pt x="58" y="327"/>
                    </a:cubicBezTo>
                    <a:cubicBezTo>
                      <a:pt x="58" y="330"/>
                      <a:pt x="58" y="332"/>
                      <a:pt x="58" y="335"/>
                    </a:cubicBezTo>
                    <a:cubicBezTo>
                      <a:pt x="58" y="336"/>
                      <a:pt x="58" y="337"/>
                      <a:pt x="58" y="338"/>
                    </a:cubicBezTo>
                    <a:cubicBezTo>
                      <a:pt x="58" y="342"/>
                      <a:pt x="58" y="342"/>
                      <a:pt x="58" y="342"/>
                    </a:cubicBezTo>
                    <a:cubicBezTo>
                      <a:pt x="54" y="341"/>
                      <a:pt x="54" y="341"/>
                      <a:pt x="54" y="341"/>
                    </a:cubicBezTo>
                    <a:cubicBezTo>
                      <a:pt x="54" y="341"/>
                      <a:pt x="54" y="341"/>
                      <a:pt x="54" y="341"/>
                    </a:cubicBezTo>
                    <a:cubicBezTo>
                      <a:pt x="53" y="341"/>
                      <a:pt x="53" y="345"/>
                      <a:pt x="53" y="346"/>
                    </a:cubicBezTo>
                    <a:cubicBezTo>
                      <a:pt x="53" y="346"/>
                      <a:pt x="53" y="347"/>
                      <a:pt x="53" y="347"/>
                    </a:cubicBezTo>
                    <a:cubicBezTo>
                      <a:pt x="53" y="348"/>
                      <a:pt x="54" y="349"/>
                      <a:pt x="58" y="349"/>
                    </a:cubicBezTo>
                    <a:cubicBezTo>
                      <a:pt x="58" y="349"/>
                      <a:pt x="59" y="349"/>
                      <a:pt x="59" y="349"/>
                    </a:cubicBezTo>
                    <a:cubicBezTo>
                      <a:pt x="60" y="349"/>
                      <a:pt x="62" y="349"/>
                      <a:pt x="63" y="349"/>
                    </a:cubicBezTo>
                    <a:cubicBezTo>
                      <a:pt x="63" y="349"/>
                      <a:pt x="63" y="349"/>
                      <a:pt x="63" y="349"/>
                    </a:cubicBezTo>
                    <a:cubicBezTo>
                      <a:pt x="64" y="349"/>
                      <a:pt x="64" y="349"/>
                      <a:pt x="64" y="349"/>
                    </a:cubicBezTo>
                    <a:cubicBezTo>
                      <a:pt x="65" y="349"/>
                      <a:pt x="66" y="349"/>
                      <a:pt x="67" y="349"/>
                    </a:cubicBezTo>
                    <a:cubicBezTo>
                      <a:pt x="71" y="349"/>
                      <a:pt x="72" y="351"/>
                      <a:pt x="72" y="352"/>
                    </a:cubicBezTo>
                    <a:cubicBezTo>
                      <a:pt x="72" y="354"/>
                      <a:pt x="72" y="356"/>
                      <a:pt x="72" y="358"/>
                    </a:cubicBezTo>
                    <a:cubicBezTo>
                      <a:pt x="72" y="360"/>
                      <a:pt x="72" y="362"/>
                      <a:pt x="72" y="364"/>
                    </a:cubicBezTo>
                    <a:cubicBezTo>
                      <a:pt x="73" y="367"/>
                      <a:pt x="74" y="368"/>
                      <a:pt x="74" y="368"/>
                    </a:cubicBezTo>
                    <a:cubicBezTo>
                      <a:pt x="76" y="368"/>
                      <a:pt x="76" y="368"/>
                      <a:pt x="76" y="368"/>
                    </a:cubicBezTo>
                    <a:cubicBezTo>
                      <a:pt x="77" y="370"/>
                      <a:pt x="77" y="370"/>
                      <a:pt x="77" y="370"/>
                    </a:cubicBezTo>
                    <a:cubicBezTo>
                      <a:pt x="77" y="372"/>
                      <a:pt x="78" y="376"/>
                      <a:pt x="76" y="380"/>
                    </a:cubicBezTo>
                    <a:cubicBezTo>
                      <a:pt x="74" y="383"/>
                      <a:pt x="70" y="384"/>
                      <a:pt x="67" y="385"/>
                    </a:cubicBezTo>
                    <a:cubicBezTo>
                      <a:pt x="65" y="385"/>
                      <a:pt x="64" y="386"/>
                      <a:pt x="63" y="386"/>
                    </a:cubicBezTo>
                    <a:cubicBezTo>
                      <a:pt x="63" y="386"/>
                      <a:pt x="63" y="386"/>
                      <a:pt x="63" y="386"/>
                    </a:cubicBezTo>
                    <a:cubicBezTo>
                      <a:pt x="63" y="388"/>
                      <a:pt x="63" y="389"/>
                      <a:pt x="63" y="390"/>
                    </a:cubicBezTo>
                    <a:cubicBezTo>
                      <a:pt x="63" y="391"/>
                      <a:pt x="64" y="393"/>
                      <a:pt x="65" y="394"/>
                    </a:cubicBezTo>
                    <a:cubicBezTo>
                      <a:pt x="65" y="394"/>
                      <a:pt x="65" y="395"/>
                      <a:pt x="65" y="395"/>
                    </a:cubicBezTo>
                    <a:cubicBezTo>
                      <a:pt x="66" y="396"/>
                      <a:pt x="67" y="398"/>
                      <a:pt x="67" y="400"/>
                    </a:cubicBezTo>
                    <a:cubicBezTo>
                      <a:pt x="67" y="400"/>
                      <a:pt x="68" y="401"/>
                      <a:pt x="68" y="401"/>
                    </a:cubicBezTo>
                    <a:cubicBezTo>
                      <a:pt x="69" y="401"/>
                      <a:pt x="72" y="401"/>
                      <a:pt x="72" y="405"/>
                    </a:cubicBezTo>
                    <a:cubicBezTo>
                      <a:pt x="72" y="405"/>
                      <a:pt x="72" y="405"/>
                      <a:pt x="72" y="406"/>
                    </a:cubicBezTo>
                    <a:cubicBezTo>
                      <a:pt x="72" y="406"/>
                      <a:pt x="72" y="406"/>
                      <a:pt x="72" y="406"/>
                    </a:cubicBezTo>
                    <a:cubicBezTo>
                      <a:pt x="73" y="406"/>
                      <a:pt x="73" y="406"/>
                      <a:pt x="73" y="406"/>
                    </a:cubicBezTo>
                    <a:cubicBezTo>
                      <a:pt x="74" y="406"/>
                      <a:pt x="75" y="406"/>
                      <a:pt x="76" y="407"/>
                    </a:cubicBezTo>
                    <a:cubicBezTo>
                      <a:pt x="77" y="406"/>
                      <a:pt x="79" y="405"/>
                      <a:pt x="83" y="403"/>
                    </a:cubicBezTo>
                    <a:cubicBezTo>
                      <a:pt x="83" y="403"/>
                      <a:pt x="84" y="403"/>
                      <a:pt x="84" y="403"/>
                    </a:cubicBezTo>
                    <a:cubicBezTo>
                      <a:pt x="85" y="402"/>
                      <a:pt x="87" y="402"/>
                      <a:pt x="88" y="402"/>
                    </a:cubicBezTo>
                    <a:cubicBezTo>
                      <a:pt x="90" y="402"/>
                      <a:pt x="93" y="402"/>
                      <a:pt x="95" y="406"/>
                    </a:cubicBezTo>
                    <a:cubicBezTo>
                      <a:pt x="95" y="407"/>
                      <a:pt x="95" y="407"/>
                      <a:pt x="96" y="408"/>
                    </a:cubicBezTo>
                    <a:cubicBezTo>
                      <a:pt x="96" y="409"/>
                      <a:pt x="96" y="409"/>
                      <a:pt x="97" y="410"/>
                    </a:cubicBezTo>
                    <a:cubicBezTo>
                      <a:pt x="97" y="410"/>
                      <a:pt x="97" y="410"/>
                      <a:pt x="97" y="410"/>
                    </a:cubicBezTo>
                    <a:cubicBezTo>
                      <a:pt x="98" y="411"/>
                      <a:pt x="99" y="412"/>
                      <a:pt x="99" y="413"/>
                    </a:cubicBezTo>
                    <a:cubicBezTo>
                      <a:pt x="100" y="414"/>
                      <a:pt x="100" y="414"/>
                      <a:pt x="100" y="415"/>
                    </a:cubicBezTo>
                    <a:cubicBezTo>
                      <a:pt x="101" y="415"/>
                      <a:pt x="101" y="415"/>
                      <a:pt x="101" y="415"/>
                    </a:cubicBezTo>
                    <a:cubicBezTo>
                      <a:pt x="101" y="415"/>
                      <a:pt x="102" y="415"/>
                      <a:pt x="103" y="415"/>
                    </a:cubicBezTo>
                    <a:cubicBezTo>
                      <a:pt x="103" y="415"/>
                      <a:pt x="104" y="415"/>
                      <a:pt x="105" y="415"/>
                    </a:cubicBezTo>
                    <a:cubicBezTo>
                      <a:pt x="105" y="415"/>
                      <a:pt x="106" y="415"/>
                      <a:pt x="106" y="415"/>
                    </a:cubicBezTo>
                    <a:cubicBezTo>
                      <a:pt x="108" y="414"/>
                      <a:pt x="110" y="413"/>
                      <a:pt x="111" y="412"/>
                    </a:cubicBezTo>
                    <a:cubicBezTo>
                      <a:pt x="111" y="412"/>
                      <a:pt x="108" y="411"/>
                      <a:pt x="108" y="411"/>
                    </a:cubicBezTo>
                    <a:cubicBezTo>
                      <a:pt x="108" y="408"/>
                      <a:pt x="108" y="408"/>
                      <a:pt x="108" y="408"/>
                    </a:cubicBezTo>
                    <a:cubicBezTo>
                      <a:pt x="108" y="408"/>
                      <a:pt x="108" y="408"/>
                      <a:pt x="108" y="407"/>
                    </a:cubicBezTo>
                    <a:cubicBezTo>
                      <a:pt x="108" y="406"/>
                      <a:pt x="107" y="406"/>
                      <a:pt x="106" y="405"/>
                    </a:cubicBezTo>
                    <a:cubicBezTo>
                      <a:pt x="105" y="404"/>
                      <a:pt x="104" y="402"/>
                      <a:pt x="104" y="400"/>
                    </a:cubicBezTo>
                    <a:cubicBezTo>
                      <a:pt x="103" y="396"/>
                      <a:pt x="103" y="396"/>
                      <a:pt x="103" y="396"/>
                    </a:cubicBezTo>
                    <a:cubicBezTo>
                      <a:pt x="107" y="396"/>
                      <a:pt x="107" y="396"/>
                      <a:pt x="107" y="396"/>
                    </a:cubicBezTo>
                    <a:cubicBezTo>
                      <a:pt x="108" y="396"/>
                      <a:pt x="108" y="396"/>
                      <a:pt x="108" y="396"/>
                    </a:cubicBezTo>
                    <a:cubicBezTo>
                      <a:pt x="109" y="396"/>
                      <a:pt x="111" y="396"/>
                      <a:pt x="112" y="396"/>
                    </a:cubicBezTo>
                    <a:cubicBezTo>
                      <a:pt x="115" y="396"/>
                      <a:pt x="117" y="396"/>
                      <a:pt x="118" y="395"/>
                    </a:cubicBezTo>
                    <a:cubicBezTo>
                      <a:pt x="118" y="391"/>
                      <a:pt x="121" y="391"/>
                      <a:pt x="122" y="391"/>
                    </a:cubicBezTo>
                    <a:cubicBezTo>
                      <a:pt x="124" y="391"/>
                      <a:pt x="124" y="391"/>
                      <a:pt x="124" y="391"/>
                    </a:cubicBezTo>
                    <a:cubicBezTo>
                      <a:pt x="125" y="391"/>
                      <a:pt x="126" y="391"/>
                      <a:pt x="127" y="391"/>
                    </a:cubicBezTo>
                    <a:cubicBezTo>
                      <a:pt x="127" y="391"/>
                      <a:pt x="127" y="391"/>
                      <a:pt x="127" y="391"/>
                    </a:cubicBezTo>
                    <a:cubicBezTo>
                      <a:pt x="127" y="391"/>
                      <a:pt x="127" y="391"/>
                      <a:pt x="127" y="390"/>
                    </a:cubicBezTo>
                    <a:cubicBezTo>
                      <a:pt x="126" y="387"/>
                      <a:pt x="126" y="387"/>
                      <a:pt x="126" y="387"/>
                    </a:cubicBezTo>
                    <a:cubicBezTo>
                      <a:pt x="130" y="387"/>
                      <a:pt x="130" y="387"/>
                      <a:pt x="130" y="387"/>
                    </a:cubicBezTo>
                    <a:cubicBezTo>
                      <a:pt x="134" y="387"/>
                      <a:pt x="139" y="387"/>
                      <a:pt x="141" y="390"/>
                    </a:cubicBezTo>
                    <a:cubicBezTo>
                      <a:pt x="141" y="390"/>
                      <a:pt x="141" y="390"/>
                      <a:pt x="141" y="390"/>
                    </a:cubicBezTo>
                    <a:cubicBezTo>
                      <a:pt x="141" y="388"/>
                      <a:pt x="143" y="386"/>
                      <a:pt x="145" y="386"/>
                    </a:cubicBezTo>
                    <a:cubicBezTo>
                      <a:pt x="145" y="386"/>
                      <a:pt x="145" y="386"/>
                      <a:pt x="145" y="386"/>
                    </a:cubicBezTo>
                    <a:cubicBezTo>
                      <a:pt x="146" y="386"/>
                      <a:pt x="147" y="386"/>
                      <a:pt x="147" y="386"/>
                    </a:cubicBezTo>
                    <a:cubicBezTo>
                      <a:pt x="148" y="386"/>
                      <a:pt x="149" y="386"/>
                      <a:pt x="151" y="387"/>
                    </a:cubicBezTo>
                    <a:cubicBezTo>
                      <a:pt x="153" y="387"/>
                      <a:pt x="156" y="388"/>
                      <a:pt x="158" y="389"/>
                    </a:cubicBezTo>
                    <a:cubicBezTo>
                      <a:pt x="160" y="390"/>
                      <a:pt x="162" y="391"/>
                      <a:pt x="164" y="392"/>
                    </a:cubicBezTo>
                    <a:cubicBezTo>
                      <a:pt x="166" y="394"/>
                      <a:pt x="168" y="395"/>
                      <a:pt x="170" y="396"/>
                    </a:cubicBezTo>
                    <a:cubicBezTo>
                      <a:pt x="173" y="397"/>
                      <a:pt x="175" y="397"/>
                      <a:pt x="178" y="397"/>
                    </a:cubicBezTo>
                    <a:cubicBezTo>
                      <a:pt x="180" y="397"/>
                      <a:pt x="183" y="397"/>
                      <a:pt x="186" y="396"/>
                    </a:cubicBezTo>
                    <a:cubicBezTo>
                      <a:pt x="191" y="395"/>
                      <a:pt x="191" y="395"/>
                      <a:pt x="191" y="395"/>
                    </a:cubicBezTo>
                    <a:cubicBezTo>
                      <a:pt x="190" y="400"/>
                      <a:pt x="190" y="400"/>
                      <a:pt x="190" y="400"/>
                    </a:cubicBezTo>
                    <a:cubicBezTo>
                      <a:pt x="189" y="401"/>
                      <a:pt x="193" y="404"/>
                      <a:pt x="195" y="405"/>
                    </a:cubicBezTo>
                    <a:cubicBezTo>
                      <a:pt x="196" y="406"/>
                      <a:pt x="196" y="406"/>
                      <a:pt x="197" y="406"/>
                    </a:cubicBezTo>
                    <a:cubicBezTo>
                      <a:pt x="197" y="406"/>
                      <a:pt x="197" y="406"/>
                      <a:pt x="197" y="406"/>
                    </a:cubicBezTo>
                    <a:cubicBezTo>
                      <a:pt x="197" y="406"/>
                      <a:pt x="198" y="405"/>
                      <a:pt x="198" y="405"/>
                    </a:cubicBezTo>
                    <a:cubicBezTo>
                      <a:pt x="198" y="404"/>
                      <a:pt x="198" y="404"/>
                      <a:pt x="198" y="404"/>
                    </a:cubicBezTo>
                    <a:cubicBezTo>
                      <a:pt x="198" y="402"/>
                      <a:pt x="199" y="401"/>
                      <a:pt x="202" y="401"/>
                    </a:cubicBezTo>
                    <a:cubicBezTo>
                      <a:pt x="209" y="401"/>
                      <a:pt x="209" y="401"/>
                      <a:pt x="209" y="401"/>
                    </a:cubicBezTo>
                    <a:cubicBezTo>
                      <a:pt x="209" y="404"/>
                      <a:pt x="209" y="404"/>
                      <a:pt x="209" y="404"/>
                    </a:cubicBezTo>
                    <a:cubicBezTo>
                      <a:pt x="209" y="405"/>
                      <a:pt x="209" y="405"/>
                      <a:pt x="209" y="405"/>
                    </a:cubicBezTo>
                    <a:cubicBezTo>
                      <a:pt x="209" y="405"/>
                      <a:pt x="209" y="405"/>
                      <a:pt x="209" y="405"/>
                    </a:cubicBezTo>
                    <a:cubicBezTo>
                      <a:pt x="209" y="405"/>
                      <a:pt x="209" y="405"/>
                      <a:pt x="211" y="405"/>
                    </a:cubicBezTo>
                    <a:cubicBezTo>
                      <a:pt x="217" y="406"/>
                      <a:pt x="217" y="406"/>
                      <a:pt x="217" y="406"/>
                    </a:cubicBezTo>
                    <a:cubicBezTo>
                      <a:pt x="213" y="411"/>
                      <a:pt x="213" y="411"/>
                      <a:pt x="213" y="411"/>
                    </a:cubicBezTo>
                    <a:cubicBezTo>
                      <a:pt x="211" y="412"/>
                      <a:pt x="210" y="413"/>
                      <a:pt x="209" y="414"/>
                    </a:cubicBezTo>
                    <a:cubicBezTo>
                      <a:pt x="211" y="414"/>
                      <a:pt x="213" y="414"/>
                      <a:pt x="214" y="414"/>
                    </a:cubicBezTo>
                    <a:cubicBezTo>
                      <a:pt x="217" y="414"/>
                      <a:pt x="217" y="414"/>
                      <a:pt x="217" y="414"/>
                    </a:cubicBezTo>
                    <a:cubicBezTo>
                      <a:pt x="219" y="414"/>
                      <a:pt x="221" y="414"/>
                      <a:pt x="224" y="415"/>
                    </a:cubicBezTo>
                    <a:cubicBezTo>
                      <a:pt x="225" y="415"/>
                      <a:pt x="229" y="416"/>
                      <a:pt x="231" y="419"/>
                    </a:cubicBezTo>
                    <a:cubicBezTo>
                      <a:pt x="232" y="421"/>
                      <a:pt x="232" y="422"/>
                      <a:pt x="232" y="423"/>
                    </a:cubicBezTo>
                    <a:cubicBezTo>
                      <a:pt x="232" y="424"/>
                      <a:pt x="232" y="424"/>
                      <a:pt x="232" y="424"/>
                    </a:cubicBezTo>
                    <a:cubicBezTo>
                      <a:pt x="232" y="424"/>
                      <a:pt x="233" y="424"/>
                      <a:pt x="234" y="424"/>
                    </a:cubicBezTo>
                    <a:cubicBezTo>
                      <a:pt x="236" y="425"/>
                      <a:pt x="237" y="427"/>
                      <a:pt x="238" y="429"/>
                    </a:cubicBezTo>
                    <a:cubicBezTo>
                      <a:pt x="238" y="430"/>
                      <a:pt x="238" y="430"/>
                      <a:pt x="238" y="431"/>
                    </a:cubicBezTo>
                    <a:cubicBezTo>
                      <a:pt x="239" y="432"/>
                      <a:pt x="240" y="432"/>
                      <a:pt x="241" y="433"/>
                    </a:cubicBezTo>
                    <a:cubicBezTo>
                      <a:pt x="243" y="434"/>
                      <a:pt x="245" y="434"/>
                      <a:pt x="248" y="434"/>
                    </a:cubicBezTo>
                    <a:cubicBezTo>
                      <a:pt x="249" y="434"/>
                      <a:pt x="250" y="434"/>
                      <a:pt x="252" y="434"/>
                    </a:cubicBezTo>
                    <a:cubicBezTo>
                      <a:pt x="256" y="433"/>
                      <a:pt x="256" y="433"/>
                      <a:pt x="256" y="433"/>
                    </a:cubicBezTo>
                    <a:cubicBezTo>
                      <a:pt x="256" y="437"/>
                      <a:pt x="256" y="437"/>
                      <a:pt x="256" y="437"/>
                    </a:cubicBezTo>
                    <a:cubicBezTo>
                      <a:pt x="256" y="437"/>
                      <a:pt x="256" y="438"/>
                      <a:pt x="264" y="438"/>
                    </a:cubicBezTo>
                    <a:cubicBezTo>
                      <a:pt x="266" y="438"/>
                      <a:pt x="266" y="438"/>
                      <a:pt x="266" y="438"/>
                    </a:cubicBezTo>
                    <a:cubicBezTo>
                      <a:pt x="268" y="438"/>
                      <a:pt x="270" y="441"/>
                      <a:pt x="272" y="443"/>
                    </a:cubicBezTo>
                    <a:cubicBezTo>
                      <a:pt x="273" y="443"/>
                      <a:pt x="273" y="444"/>
                      <a:pt x="274" y="445"/>
                    </a:cubicBezTo>
                    <a:cubicBezTo>
                      <a:pt x="275" y="446"/>
                      <a:pt x="276" y="446"/>
                      <a:pt x="278" y="447"/>
                    </a:cubicBezTo>
                    <a:cubicBezTo>
                      <a:pt x="278" y="448"/>
                      <a:pt x="279" y="448"/>
                      <a:pt x="280" y="449"/>
                    </a:cubicBezTo>
                    <a:cubicBezTo>
                      <a:pt x="282" y="450"/>
                      <a:pt x="285" y="452"/>
                      <a:pt x="287" y="455"/>
                    </a:cubicBezTo>
                    <a:cubicBezTo>
                      <a:pt x="288" y="456"/>
                      <a:pt x="288" y="458"/>
                      <a:pt x="289" y="459"/>
                    </a:cubicBezTo>
                    <a:cubicBezTo>
                      <a:pt x="289" y="460"/>
                      <a:pt x="289" y="460"/>
                      <a:pt x="289" y="460"/>
                    </a:cubicBezTo>
                    <a:cubicBezTo>
                      <a:pt x="289" y="460"/>
                      <a:pt x="289" y="460"/>
                      <a:pt x="289" y="460"/>
                    </a:cubicBezTo>
                    <a:cubicBezTo>
                      <a:pt x="289" y="461"/>
                      <a:pt x="289" y="461"/>
                      <a:pt x="289" y="462"/>
                    </a:cubicBezTo>
                    <a:cubicBezTo>
                      <a:pt x="289" y="462"/>
                      <a:pt x="289" y="462"/>
                      <a:pt x="289" y="463"/>
                    </a:cubicBezTo>
                    <a:cubicBezTo>
                      <a:pt x="291" y="464"/>
                      <a:pt x="294" y="466"/>
                      <a:pt x="296" y="469"/>
                    </a:cubicBezTo>
                    <a:cubicBezTo>
                      <a:pt x="296" y="470"/>
                      <a:pt x="297" y="471"/>
                      <a:pt x="297" y="472"/>
                    </a:cubicBezTo>
                    <a:cubicBezTo>
                      <a:pt x="297" y="472"/>
                      <a:pt x="297" y="472"/>
                      <a:pt x="297" y="472"/>
                    </a:cubicBezTo>
                    <a:cubicBezTo>
                      <a:pt x="298" y="472"/>
                      <a:pt x="298" y="472"/>
                      <a:pt x="299" y="471"/>
                    </a:cubicBezTo>
                    <a:cubicBezTo>
                      <a:pt x="299" y="471"/>
                      <a:pt x="300" y="471"/>
                      <a:pt x="300" y="471"/>
                    </a:cubicBezTo>
                    <a:cubicBezTo>
                      <a:pt x="301" y="471"/>
                      <a:pt x="301" y="471"/>
                      <a:pt x="301" y="471"/>
                    </a:cubicBezTo>
                    <a:cubicBezTo>
                      <a:pt x="302" y="472"/>
                      <a:pt x="302" y="472"/>
                      <a:pt x="302" y="472"/>
                    </a:cubicBezTo>
                    <a:cubicBezTo>
                      <a:pt x="302" y="472"/>
                      <a:pt x="303" y="473"/>
                      <a:pt x="304" y="473"/>
                    </a:cubicBezTo>
                    <a:cubicBezTo>
                      <a:pt x="307" y="475"/>
                      <a:pt x="311" y="477"/>
                      <a:pt x="314" y="481"/>
                    </a:cubicBezTo>
                    <a:cubicBezTo>
                      <a:pt x="316" y="483"/>
                      <a:pt x="317" y="486"/>
                      <a:pt x="317" y="489"/>
                    </a:cubicBezTo>
                    <a:cubicBezTo>
                      <a:pt x="317" y="490"/>
                      <a:pt x="317" y="491"/>
                      <a:pt x="317" y="492"/>
                    </a:cubicBezTo>
                    <a:cubicBezTo>
                      <a:pt x="318" y="494"/>
                      <a:pt x="317" y="495"/>
                      <a:pt x="317" y="495"/>
                    </a:cubicBezTo>
                    <a:cubicBezTo>
                      <a:pt x="316" y="496"/>
                      <a:pt x="315" y="497"/>
                      <a:pt x="314" y="497"/>
                    </a:cubicBezTo>
                    <a:cubicBezTo>
                      <a:pt x="313" y="497"/>
                      <a:pt x="313" y="497"/>
                      <a:pt x="312" y="497"/>
                    </a:cubicBezTo>
                    <a:cubicBezTo>
                      <a:pt x="303" y="497"/>
                      <a:pt x="303" y="497"/>
                      <a:pt x="303" y="497"/>
                    </a:cubicBezTo>
                    <a:cubicBezTo>
                      <a:pt x="302" y="497"/>
                      <a:pt x="302" y="497"/>
                      <a:pt x="302" y="498"/>
                    </a:cubicBezTo>
                    <a:cubicBezTo>
                      <a:pt x="301" y="501"/>
                      <a:pt x="297" y="501"/>
                      <a:pt x="296" y="501"/>
                    </a:cubicBezTo>
                    <a:cubicBezTo>
                      <a:pt x="295" y="501"/>
                      <a:pt x="295" y="501"/>
                      <a:pt x="295" y="501"/>
                    </a:cubicBezTo>
                    <a:cubicBezTo>
                      <a:pt x="295" y="501"/>
                      <a:pt x="294" y="501"/>
                      <a:pt x="294" y="501"/>
                    </a:cubicBezTo>
                    <a:cubicBezTo>
                      <a:pt x="293" y="502"/>
                      <a:pt x="293" y="502"/>
                      <a:pt x="293" y="502"/>
                    </a:cubicBezTo>
                    <a:cubicBezTo>
                      <a:pt x="293" y="502"/>
                      <a:pt x="293" y="502"/>
                      <a:pt x="294" y="503"/>
                    </a:cubicBezTo>
                    <a:cubicBezTo>
                      <a:pt x="294" y="503"/>
                      <a:pt x="295" y="504"/>
                      <a:pt x="295" y="504"/>
                    </a:cubicBezTo>
                    <a:cubicBezTo>
                      <a:pt x="296" y="505"/>
                      <a:pt x="298" y="505"/>
                      <a:pt x="299" y="505"/>
                    </a:cubicBezTo>
                    <a:cubicBezTo>
                      <a:pt x="300" y="505"/>
                      <a:pt x="302" y="505"/>
                      <a:pt x="303" y="505"/>
                    </a:cubicBezTo>
                    <a:cubicBezTo>
                      <a:pt x="304" y="505"/>
                      <a:pt x="304" y="505"/>
                      <a:pt x="304" y="505"/>
                    </a:cubicBezTo>
                    <a:cubicBezTo>
                      <a:pt x="306" y="504"/>
                      <a:pt x="307" y="504"/>
                      <a:pt x="309" y="504"/>
                    </a:cubicBezTo>
                    <a:cubicBezTo>
                      <a:pt x="315" y="504"/>
                      <a:pt x="315" y="504"/>
                      <a:pt x="315" y="504"/>
                    </a:cubicBezTo>
                    <a:cubicBezTo>
                      <a:pt x="331" y="504"/>
                      <a:pt x="331" y="504"/>
                      <a:pt x="331" y="504"/>
                    </a:cubicBezTo>
                    <a:cubicBezTo>
                      <a:pt x="331" y="504"/>
                      <a:pt x="331" y="504"/>
                      <a:pt x="331" y="504"/>
                    </a:cubicBezTo>
                    <a:cubicBezTo>
                      <a:pt x="331" y="504"/>
                      <a:pt x="332" y="504"/>
                      <a:pt x="332" y="504"/>
                    </a:cubicBezTo>
                    <a:cubicBezTo>
                      <a:pt x="334" y="504"/>
                      <a:pt x="336" y="506"/>
                      <a:pt x="336" y="508"/>
                    </a:cubicBezTo>
                    <a:cubicBezTo>
                      <a:pt x="336" y="508"/>
                      <a:pt x="336" y="509"/>
                      <a:pt x="336" y="509"/>
                    </a:cubicBezTo>
                    <a:cubicBezTo>
                      <a:pt x="337" y="509"/>
                      <a:pt x="337" y="509"/>
                      <a:pt x="337" y="509"/>
                    </a:cubicBezTo>
                    <a:cubicBezTo>
                      <a:pt x="337" y="509"/>
                      <a:pt x="337" y="509"/>
                      <a:pt x="337" y="509"/>
                    </a:cubicBezTo>
                    <a:cubicBezTo>
                      <a:pt x="340" y="509"/>
                      <a:pt x="340" y="511"/>
                      <a:pt x="341" y="512"/>
                    </a:cubicBezTo>
                    <a:cubicBezTo>
                      <a:pt x="341" y="512"/>
                      <a:pt x="341" y="512"/>
                      <a:pt x="341" y="513"/>
                    </a:cubicBezTo>
                    <a:cubicBezTo>
                      <a:pt x="341" y="513"/>
                      <a:pt x="342" y="513"/>
                      <a:pt x="343" y="513"/>
                    </a:cubicBezTo>
                    <a:cubicBezTo>
                      <a:pt x="344" y="514"/>
                      <a:pt x="346" y="514"/>
                      <a:pt x="348" y="514"/>
                    </a:cubicBezTo>
                    <a:cubicBezTo>
                      <a:pt x="349" y="514"/>
                      <a:pt x="350" y="514"/>
                      <a:pt x="351" y="514"/>
                    </a:cubicBezTo>
                    <a:cubicBezTo>
                      <a:pt x="354" y="514"/>
                      <a:pt x="355" y="517"/>
                      <a:pt x="355" y="519"/>
                    </a:cubicBezTo>
                    <a:cubicBezTo>
                      <a:pt x="356" y="519"/>
                      <a:pt x="356" y="519"/>
                      <a:pt x="357" y="519"/>
                    </a:cubicBezTo>
                    <a:cubicBezTo>
                      <a:pt x="361" y="519"/>
                      <a:pt x="361" y="519"/>
                      <a:pt x="361" y="519"/>
                    </a:cubicBezTo>
                    <a:cubicBezTo>
                      <a:pt x="362" y="519"/>
                      <a:pt x="362" y="519"/>
                      <a:pt x="363" y="518"/>
                    </a:cubicBezTo>
                    <a:cubicBezTo>
                      <a:pt x="365" y="518"/>
                      <a:pt x="368" y="518"/>
                      <a:pt x="370" y="518"/>
                    </a:cubicBezTo>
                    <a:cubicBezTo>
                      <a:pt x="374" y="518"/>
                      <a:pt x="378" y="518"/>
                      <a:pt x="379" y="521"/>
                    </a:cubicBezTo>
                    <a:cubicBezTo>
                      <a:pt x="379" y="522"/>
                      <a:pt x="380" y="523"/>
                      <a:pt x="382" y="523"/>
                    </a:cubicBezTo>
                    <a:cubicBezTo>
                      <a:pt x="383" y="523"/>
                      <a:pt x="384" y="523"/>
                      <a:pt x="386" y="523"/>
                    </a:cubicBezTo>
                    <a:cubicBezTo>
                      <a:pt x="387" y="523"/>
                      <a:pt x="390" y="523"/>
                      <a:pt x="390" y="523"/>
                    </a:cubicBezTo>
                    <a:cubicBezTo>
                      <a:pt x="391" y="523"/>
                      <a:pt x="391" y="523"/>
                      <a:pt x="391" y="523"/>
                    </a:cubicBezTo>
                    <a:cubicBezTo>
                      <a:pt x="392" y="523"/>
                      <a:pt x="393" y="523"/>
                      <a:pt x="394" y="523"/>
                    </a:cubicBezTo>
                    <a:cubicBezTo>
                      <a:pt x="395" y="523"/>
                      <a:pt x="396" y="523"/>
                      <a:pt x="397" y="523"/>
                    </a:cubicBezTo>
                    <a:cubicBezTo>
                      <a:pt x="397" y="523"/>
                      <a:pt x="397" y="523"/>
                      <a:pt x="397" y="523"/>
                    </a:cubicBezTo>
                    <a:cubicBezTo>
                      <a:pt x="398" y="523"/>
                      <a:pt x="398" y="523"/>
                      <a:pt x="398" y="523"/>
                    </a:cubicBezTo>
                    <a:cubicBezTo>
                      <a:pt x="400" y="523"/>
                      <a:pt x="402" y="524"/>
                      <a:pt x="402" y="526"/>
                    </a:cubicBezTo>
                    <a:cubicBezTo>
                      <a:pt x="402" y="527"/>
                      <a:pt x="403" y="528"/>
                      <a:pt x="403" y="528"/>
                    </a:cubicBezTo>
                    <a:cubicBezTo>
                      <a:pt x="404" y="530"/>
                      <a:pt x="407" y="531"/>
                      <a:pt x="409" y="533"/>
                    </a:cubicBezTo>
                    <a:cubicBezTo>
                      <a:pt x="412" y="533"/>
                      <a:pt x="412" y="533"/>
                      <a:pt x="412" y="533"/>
                    </a:cubicBezTo>
                    <a:cubicBezTo>
                      <a:pt x="413" y="533"/>
                      <a:pt x="415" y="533"/>
                      <a:pt x="416" y="536"/>
                    </a:cubicBezTo>
                    <a:cubicBezTo>
                      <a:pt x="416" y="536"/>
                      <a:pt x="416" y="536"/>
                      <a:pt x="417" y="536"/>
                    </a:cubicBezTo>
                    <a:cubicBezTo>
                      <a:pt x="417" y="537"/>
                      <a:pt x="418" y="538"/>
                      <a:pt x="418" y="539"/>
                    </a:cubicBezTo>
                    <a:cubicBezTo>
                      <a:pt x="420" y="541"/>
                      <a:pt x="423" y="542"/>
                      <a:pt x="429" y="542"/>
                    </a:cubicBezTo>
                    <a:cubicBezTo>
                      <a:pt x="430" y="542"/>
                      <a:pt x="432" y="542"/>
                      <a:pt x="433" y="542"/>
                    </a:cubicBezTo>
                    <a:cubicBezTo>
                      <a:pt x="434" y="542"/>
                      <a:pt x="436" y="542"/>
                      <a:pt x="437" y="542"/>
                    </a:cubicBezTo>
                    <a:cubicBezTo>
                      <a:pt x="441" y="542"/>
                      <a:pt x="441" y="542"/>
                      <a:pt x="441" y="542"/>
                    </a:cubicBezTo>
                    <a:cubicBezTo>
                      <a:pt x="440" y="546"/>
                      <a:pt x="440" y="546"/>
                      <a:pt x="440" y="546"/>
                    </a:cubicBezTo>
                    <a:cubicBezTo>
                      <a:pt x="440" y="546"/>
                      <a:pt x="440" y="546"/>
                      <a:pt x="440" y="547"/>
                    </a:cubicBezTo>
                    <a:cubicBezTo>
                      <a:pt x="440" y="547"/>
                      <a:pt x="440" y="547"/>
                      <a:pt x="440" y="547"/>
                    </a:cubicBezTo>
                    <a:cubicBezTo>
                      <a:pt x="440" y="547"/>
                      <a:pt x="440" y="547"/>
                      <a:pt x="442" y="547"/>
                    </a:cubicBezTo>
                    <a:cubicBezTo>
                      <a:pt x="445" y="547"/>
                      <a:pt x="445" y="547"/>
                      <a:pt x="445" y="547"/>
                    </a:cubicBezTo>
                    <a:cubicBezTo>
                      <a:pt x="445" y="568"/>
                      <a:pt x="445" y="568"/>
                      <a:pt x="445" y="568"/>
                    </a:cubicBezTo>
                    <a:cubicBezTo>
                      <a:pt x="441" y="567"/>
                      <a:pt x="441" y="567"/>
                      <a:pt x="441" y="567"/>
                    </a:cubicBezTo>
                    <a:cubicBezTo>
                      <a:pt x="441" y="567"/>
                      <a:pt x="440" y="567"/>
                      <a:pt x="440" y="567"/>
                    </a:cubicBezTo>
                    <a:cubicBezTo>
                      <a:pt x="440" y="567"/>
                      <a:pt x="440" y="567"/>
                      <a:pt x="440" y="567"/>
                    </a:cubicBezTo>
                    <a:cubicBezTo>
                      <a:pt x="440" y="567"/>
                      <a:pt x="440" y="567"/>
                      <a:pt x="440" y="568"/>
                    </a:cubicBezTo>
                    <a:cubicBezTo>
                      <a:pt x="439" y="572"/>
                      <a:pt x="439" y="574"/>
                      <a:pt x="440" y="575"/>
                    </a:cubicBezTo>
                    <a:cubicBezTo>
                      <a:pt x="440" y="575"/>
                      <a:pt x="441" y="575"/>
                      <a:pt x="442" y="575"/>
                    </a:cubicBezTo>
                    <a:cubicBezTo>
                      <a:pt x="444" y="575"/>
                      <a:pt x="444" y="575"/>
                      <a:pt x="444" y="575"/>
                    </a:cubicBezTo>
                    <a:cubicBezTo>
                      <a:pt x="445" y="578"/>
                      <a:pt x="445" y="578"/>
                      <a:pt x="445" y="578"/>
                    </a:cubicBezTo>
                    <a:cubicBezTo>
                      <a:pt x="445" y="579"/>
                      <a:pt x="445" y="579"/>
                      <a:pt x="445" y="579"/>
                    </a:cubicBezTo>
                    <a:cubicBezTo>
                      <a:pt x="445" y="581"/>
                      <a:pt x="445" y="585"/>
                      <a:pt x="442" y="586"/>
                    </a:cubicBezTo>
                    <a:cubicBezTo>
                      <a:pt x="441" y="587"/>
                      <a:pt x="440" y="587"/>
                      <a:pt x="439" y="588"/>
                    </a:cubicBezTo>
                    <a:cubicBezTo>
                      <a:pt x="435" y="591"/>
                      <a:pt x="431" y="594"/>
                      <a:pt x="428" y="599"/>
                    </a:cubicBezTo>
                    <a:cubicBezTo>
                      <a:pt x="427" y="600"/>
                      <a:pt x="426" y="601"/>
                      <a:pt x="426" y="602"/>
                    </a:cubicBezTo>
                    <a:cubicBezTo>
                      <a:pt x="424" y="605"/>
                      <a:pt x="423" y="605"/>
                      <a:pt x="422" y="605"/>
                    </a:cubicBezTo>
                    <a:cubicBezTo>
                      <a:pt x="422" y="605"/>
                      <a:pt x="421" y="605"/>
                      <a:pt x="421" y="605"/>
                    </a:cubicBezTo>
                    <a:cubicBezTo>
                      <a:pt x="421" y="605"/>
                      <a:pt x="421" y="605"/>
                      <a:pt x="421" y="605"/>
                    </a:cubicBezTo>
                    <a:cubicBezTo>
                      <a:pt x="421" y="605"/>
                      <a:pt x="421" y="605"/>
                      <a:pt x="421" y="605"/>
                    </a:cubicBezTo>
                    <a:cubicBezTo>
                      <a:pt x="421" y="605"/>
                      <a:pt x="421" y="606"/>
                      <a:pt x="421" y="606"/>
                    </a:cubicBezTo>
                    <a:cubicBezTo>
                      <a:pt x="422" y="610"/>
                      <a:pt x="422" y="610"/>
                      <a:pt x="422" y="610"/>
                    </a:cubicBezTo>
                    <a:cubicBezTo>
                      <a:pt x="418" y="610"/>
                      <a:pt x="418" y="610"/>
                      <a:pt x="418" y="610"/>
                    </a:cubicBezTo>
                    <a:cubicBezTo>
                      <a:pt x="418" y="610"/>
                      <a:pt x="417" y="610"/>
                      <a:pt x="417" y="612"/>
                    </a:cubicBezTo>
                    <a:cubicBezTo>
                      <a:pt x="417" y="612"/>
                      <a:pt x="417" y="613"/>
                      <a:pt x="417" y="613"/>
                    </a:cubicBezTo>
                    <a:cubicBezTo>
                      <a:pt x="417" y="614"/>
                      <a:pt x="417" y="615"/>
                      <a:pt x="416" y="616"/>
                    </a:cubicBezTo>
                    <a:cubicBezTo>
                      <a:pt x="416" y="617"/>
                      <a:pt x="415" y="619"/>
                      <a:pt x="411" y="619"/>
                    </a:cubicBezTo>
                    <a:cubicBezTo>
                      <a:pt x="410" y="619"/>
                      <a:pt x="410" y="619"/>
                      <a:pt x="409" y="619"/>
                    </a:cubicBezTo>
                    <a:cubicBezTo>
                      <a:pt x="409" y="619"/>
                      <a:pt x="409" y="619"/>
                      <a:pt x="408" y="619"/>
                    </a:cubicBezTo>
                    <a:cubicBezTo>
                      <a:pt x="402" y="619"/>
                      <a:pt x="402" y="619"/>
                      <a:pt x="402" y="619"/>
                    </a:cubicBezTo>
                    <a:cubicBezTo>
                      <a:pt x="402" y="620"/>
                      <a:pt x="402" y="620"/>
                      <a:pt x="402" y="620"/>
                    </a:cubicBezTo>
                    <a:cubicBezTo>
                      <a:pt x="402" y="620"/>
                      <a:pt x="402" y="621"/>
                      <a:pt x="402" y="622"/>
                    </a:cubicBezTo>
                    <a:cubicBezTo>
                      <a:pt x="402" y="623"/>
                      <a:pt x="402" y="626"/>
                      <a:pt x="402" y="627"/>
                    </a:cubicBezTo>
                    <a:cubicBezTo>
                      <a:pt x="402" y="627"/>
                      <a:pt x="403" y="627"/>
                      <a:pt x="404" y="627"/>
                    </a:cubicBezTo>
                    <a:cubicBezTo>
                      <a:pt x="407" y="627"/>
                      <a:pt x="407" y="627"/>
                      <a:pt x="407" y="627"/>
                    </a:cubicBezTo>
                    <a:cubicBezTo>
                      <a:pt x="407" y="630"/>
                      <a:pt x="407" y="630"/>
                      <a:pt x="407" y="630"/>
                    </a:cubicBezTo>
                    <a:cubicBezTo>
                      <a:pt x="407" y="649"/>
                      <a:pt x="407" y="649"/>
                      <a:pt x="407" y="649"/>
                    </a:cubicBezTo>
                    <a:cubicBezTo>
                      <a:pt x="407" y="652"/>
                      <a:pt x="407" y="654"/>
                      <a:pt x="407" y="657"/>
                    </a:cubicBezTo>
                    <a:cubicBezTo>
                      <a:pt x="407" y="662"/>
                      <a:pt x="406" y="668"/>
                      <a:pt x="407" y="673"/>
                    </a:cubicBezTo>
                    <a:cubicBezTo>
                      <a:pt x="407" y="676"/>
                      <a:pt x="406" y="680"/>
                      <a:pt x="399" y="680"/>
                    </a:cubicBezTo>
                    <a:cubicBezTo>
                      <a:pt x="398" y="681"/>
                      <a:pt x="396" y="681"/>
                      <a:pt x="395" y="683"/>
                    </a:cubicBezTo>
                    <a:cubicBezTo>
                      <a:pt x="393" y="685"/>
                      <a:pt x="392" y="687"/>
                      <a:pt x="391" y="690"/>
                    </a:cubicBezTo>
                    <a:cubicBezTo>
                      <a:pt x="391" y="692"/>
                      <a:pt x="390" y="694"/>
                      <a:pt x="389" y="696"/>
                    </a:cubicBezTo>
                    <a:cubicBezTo>
                      <a:pt x="388" y="698"/>
                      <a:pt x="387" y="699"/>
                      <a:pt x="384" y="699"/>
                    </a:cubicBezTo>
                    <a:cubicBezTo>
                      <a:pt x="382" y="699"/>
                      <a:pt x="382" y="699"/>
                      <a:pt x="382" y="699"/>
                    </a:cubicBezTo>
                    <a:cubicBezTo>
                      <a:pt x="382" y="699"/>
                      <a:pt x="381" y="699"/>
                      <a:pt x="380" y="700"/>
                    </a:cubicBezTo>
                    <a:cubicBezTo>
                      <a:pt x="380" y="700"/>
                      <a:pt x="379" y="700"/>
                      <a:pt x="378" y="701"/>
                    </a:cubicBezTo>
                    <a:cubicBezTo>
                      <a:pt x="377" y="702"/>
                      <a:pt x="376" y="702"/>
                      <a:pt x="375" y="703"/>
                    </a:cubicBezTo>
                    <a:cubicBezTo>
                      <a:pt x="374" y="704"/>
                      <a:pt x="372" y="704"/>
                      <a:pt x="371" y="704"/>
                    </a:cubicBezTo>
                    <a:cubicBezTo>
                      <a:pt x="370" y="704"/>
                      <a:pt x="370" y="704"/>
                      <a:pt x="369" y="704"/>
                    </a:cubicBezTo>
                    <a:cubicBezTo>
                      <a:pt x="369" y="705"/>
                      <a:pt x="369" y="707"/>
                      <a:pt x="369" y="708"/>
                    </a:cubicBezTo>
                    <a:cubicBezTo>
                      <a:pt x="369" y="709"/>
                      <a:pt x="369" y="710"/>
                      <a:pt x="369" y="710"/>
                    </a:cubicBezTo>
                    <a:cubicBezTo>
                      <a:pt x="369" y="714"/>
                      <a:pt x="369" y="714"/>
                      <a:pt x="369" y="714"/>
                    </a:cubicBezTo>
                    <a:cubicBezTo>
                      <a:pt x="365" y="713"/>
                      <a:pt x="365" y="713"/>
                      <a:pt x="365" y="713"/>
                    </a:cubicBezTo>
                    <a:cubicBezTo>
                      <a:pt x="365" y="713"/>
                      <a:pt x="365" y="713"/>
                      <a:pt x="365" y="713"/>
                    </a:cubicBezTo>
                    <a:cubicBezTo>
                      <a:pt x="365" y="713"/>
                      <a:pt x="365" y="713"/>
                      <a:pt x="365" y="713"/>
                    </a:cubicBezTo>
                    <a:cubicBezTo>
                      <a:pt x="365" y="713"/>
                      <a:pt x="365" y="713"/>
                      <a:pt x="365" y="714"/>
                    </a:cubicBezTo>
                    <a:cubicBezTo>
                      <a:pt x="365" y="714"/>
                      <a:pt x="365" y="714"/>
                      <a:pt x="365" y="714"/>
                    </a:cubicBezTo>
                    <a:cubicBezTo>
                      <a:pt x="364" y="717"/>
                      <a:pt x="363" y="718"/>
                      <a:pt x="360" y="718"/>
                    </a:cubicBezTo>
                    <a:cubicBezTo>
                      <a:pt x="355" y="718"/>
                      <a:pt x="355" y="718"/>
                      <a:pt x="355" y="718"/>
                    </a:cubicBezTo>
                    <a:cubicBezTo>
                      <a:pt x="354" y="718"/>
                      <a:pt x="352" y="718"/>
                      <a:pt x="350" y="718"/>
                    </a:cubicBezTo>
                    <a:cubicBezTo>
                      <a:pt x="349" y="718"/>
                      <a:pt x="347" y="718"/>
                      <a:pt x="345" y="718"/>
                    </a:cubicBezTo>
                    <a:cubicBezTo>
                      <a:pt x="342" y="718"/>
                      <a:pt x="340" y="718"/>
                      <a:pt x="338" y="719"/>
                    </a:cubicBezTo>
                    <a:cubicBezTo>
                      <a:pt x="334" y="719"/>
                      <a:pt x="333" y="722"/>
                      <a:pt x="332" y="724"/>
                    </a:cubicBezTo>
                    <a:cubicBezTo>
                      <a:pt x="331" y="725"/>
                      <a:pt x="331" y="725"/>
                      <a:pt x="331" y="725"/>
                    </a:cubicBezTo>
                    <a:cubicBezTo>
                      <a:pt x="331" y="727"/>
                      <a:pt x="330" y="729"/>
                      <a:pt x="328" y="731"/>
                    </a:cubicBezTo>
                    <a:cubicBezTo>
                      <a:pt x="327" y="732"/>
                      <a:pt x="327" y="733"/>
                      <a:pt x="327" y="734"/>
                    </a:cubicBezTo>
                    <a:cubicBezTo>
                      <a:pt x="327" y="738"/>
                      <a:pt x="327" y="738"/>
                      <a:pt x="327" y="738"/>
                    </a:cubicBezTo>
                    <a:cubicBezTo>
                      <a:pt x="323" y="737"/>
                      <a:pt x="323" y="737"/>
                      <a:pt x="323" y="737"/>
                    </a:cubicBezTo>
                    <a:cubicBezTo>
                      <a:pt x="323" y="737"/>
                      <a:pt x="322" y="737"/>
                      <a:pt x="322" y="737"/>
                    </a:cubicBezTo>
                    <a:cubicBezTo>
                      <a:pt x="322" y="737"/>
                      <a:pt x="322" y="737"/>
                      <a:pt x="322" y="739"/>
                    </a:cubicBezTo>
                    <a:cubicBezTo>
                      <a:pt x="322" y="766"/>
                      <a:pt x="322" y="766"/>
                      <a:pt x="322" y="766"/>
                    </a:cubicBezTo>
                    <a:cubicBezTo>
                      <a:pt x="322" y="770"/>
                      <a:pt x="322" y="773"/>
                      <a:pt x="320" y="776"/>
                    </a:cubicBezTo>
                    <a:cubicBezTo>
                      <a:pt x="318" y="782"/>
                      <a:pt x="313" y="785"/>
                      <a:pt x="309" y="787"/>
                    </a:cubicBezTo>
                    <a:cubicBezTo>
                      <a:pt x="307" y="788"/>
                      <a:pt x="307" y="788"/>
                      <a:pt x="307" y="788"/>
                    </a:cubicBezTo>
                    <a:cubicBezTo>
                      <a:pt x="306" y="789"/>
                      <a:pt x="305" y="789"/>
                      <a:pt x="304" y="789"/>
                    </a:cubicBezTo>
                    <a:cubicBezTo>
                      <a:pt x="304" y="789"/>
                      <a:pt x="303" y="789"/>
                      <a:pt x="303" y="789"/>
                    </a:cubicBezTo>
                    <a:cubicBezTo>
                      <a:pt x="303" y="789"/>
                      <a:pt x="303" y="789"/>
                      <a:pt x="303" y="789"/>
                    </a:cubicBezTo>
                    <a:cubicBezTo>
                      <a:pt x="303" y="791"/>
                      <a:pt x="303" y="794"/>
                      <a:pt x="303" y="797"/>
                    </a:cubicBezTo>
                    <a:cubicBezTo>
                      <a:pt x="303" y="798"/>
                      <a:pt x="303" y="799"/>
                      <a:pt x="303" y="800"/>
                    </a:cubicBezTo>
                    <a:cubicBezTo>
                      <a:pt x="303" y="804"/>
                      <a:pt x="303" y="804"/>
                      <a:pt x="303" y="804"/>
                    </a:cubicBezTo>
                    <a:cubicBezTo>
                      <a:pt x="299" y="803"/>
                      <a:pt x="299" y="803"/>
                      <a:pt x="299" y="803"/>
                    </a:cubicBezTo>
                    <a:cubicBezTo>
                      <a:pt x="299" y="803"/>
                      <a:pt x="299" y="803"/>
                      <a:pt x="299" y="803"/>
                    </a:cubicBezTo>
                    <a:cubicBezTo>
                      <a:pt x="299" y="803"/>
                      <a:pt x="299" y="803"/>
                      <a:pt x="299" y="803"/>
                    </a:cubicBezTo>
                    <a:cubicBezTo>
                      <a:pt x="299" y="803"/>
                      <a:pt x="298" y="803"/>
                      <a:pt x="298" y="805"/>
                    </a:cubicBezTo>
                    <a:cubicBezTo>
                      <a:pt x="298" y="808"/>
                      <a:pt x="298" y="808"/>
                      <a:pt x="298" y="808"/>
                    </a:cubicBezTo>
                    <a:cubicBezTo>
                      <a:pt x="279" y="808"/>
                      <a:pt x="279" y="808"/>
                      <a:pt x="279" y="808"/>
                    </a:cubicBezTo>
                    <a:cubicBezTo>
                      <a:pt x="280" y="809"/>
                      <a:pt x="280" y="809"/>
                      <a:pt x="280" y="810"/>
                    </a:cubicBezTo>
                    <a:cubicBezTo>
                      <a:pt x="280" y="810"/>
                      <a:pt x="281" y="811"/>
                      <a:pt x="284" y="811"/>
                    </a:cubicBezTo>
                    <a:cubicBezTo>
                      <a:pt x="284" y="811"/>
                      <a:pt x="285" y="811"/>
                      <a:pt x="285" y="811"/>
                    </a:cubicBezTo>
                    <a:cubicBezTo>
                      <a:pt x="289" y="810"/>
                      <a:pt x="289" y="810"/>
                      <a:pt x="289" y="810"/>
                    </a:cubicBezTo>
                    <a:cubicBezTo>
                      <a:pt x="289" y="814"/>
                      <a:pt x="289" y="814"/>
                      <a:pt x="289" y="814"/>
                    </a:cubicBezTo>
                    <a:cubicBezTo>
                      <a:pt x="289" y="815"/>
                      <a:pt x="290" y="817"/>
                      <a:pt x="291" y="819"/>
                    </a:cubicBezTo>
                    <a:cubicBezTo>
                      <a:pt x="293" y="822"/>
                      <a:pt x="295" y="826"/>
                      <a:pt x="293" y="831"/>
                    </a:cubicBezTo>
                    <a:cubicBezTo>
                      <a:pt x="291" y="834"/>
                      <a:pt x="288" y="836"/>
                      <a:pt x="283" y="836"/>
                    </a:cubicBezTo>
                    <a:cubicBezTo>
                      <a:pt x="283" y="836"/>
                      <a:pt x="282" y="836"/>
                      <a:pt x="282" y="836"/>
                    </a:cubicBezTo>
                    <a:cubicBezTo>
                      <a:pt x="281" y="836"/>
                      <a:pt x="281" y="836"/>
                      <a:pt x="281" y="836"/>
                    </a:cubicBezTo>
                    <a:cubicBezTo>
                      <a:pt x="280" y="836"/>
                      <a:pt x="280" y="836"/>
                      <a:pt x="280" y="836"/>
                    </a:cubicBezTo>
                    <a:cubicBezTo>
                      <a:pt x="280" y="836"/>
                      <a:pt x="280" y="837"/>
                      <a:pt x="279" y="838"/>
                    </a:cubicBezTo>
                    <a:cubicBezTo>
                      <a:pt x="279" y="842"/>
                      <a:pt x="279" y="842"/>
                      <a:pt x="279" y="842"/>
                    </a:cubicBezTo>
                    <a:cubicBezTo>
                      <a:pt x="275" y="841"/>
                      <a:pt x="275" y="841"/>
                      <a:pt x="275" y="841"/>
                    </a:cubicBezTo>
                    <a:cubicBezTo>
                      <a:pt x="274" y="840"/>
                      <a:pt x="271" y="839"/>
                      <a:pt x="270" y="839"/>
                    </a:cubicBezTo>
                    <a:cubicBezTo>
                      <a:pt x="268" y="839"/>
                      <a:pt x="268" y="839"/>
                      <a:pt x="268" y="840"/>
                    </a:cubicBezTo>
                    <a:cubicBezTo>
                      <a:pt x="267" y="840"/>
                      <a:pt x="266" y="842"/>
                      <a:pt x="266" y="844"/>
                    </a:cubicBezTo>
                    <a:cubicBezTo>
                      <a:pt x="266" y="845"/>
                      <a:pt x="266" y="845"/>
                      <a:pt x="266" y="845"/>
                    </a:cubicBezTo>
                    <a:cubicBezTo>
                      <a:pt x="265" y="848"/>
                      <a:pt x="264" y="853"/>
                      <a:pt x="259" y="854"/>
                    </a:cubicBezTo>
                    <a:cubicBezTo>
                      <a:pt x="259" y="855"/>
                      <a:pt x="258" y="855"/>
                      <a:pt x="257" y="855"/>
                    </a:cubicBezTo>
                    <a:cubicBezTo>
                      <a:pt x="257" y="855"/>
                      <a:pt x="256" y="855"/>
                      <a:pt x="256" y="855"/>
                    </a:cubicBezTo>
                    <a:cubicBezTo>
                      <a:pt x="256" y="855"/>
                      <a:pt x="256" y="856"/>
                      <a:pt x="256" y="856"/>
                    </a:cubicBezTo>
                    <a:cubicBezTo>
                      <a:pt x="256" y="857"/>
                      <a:pt x="257" y="857"/>
                      <a:pt x="257" y="858"/>
                    </a:cubicBezTo>
                    <a:cubicBezTo>
                      <a:pt x="258" y="858"/>
                      <a:pt x="258" y="858"/>
                      <a:pt x="258" y="858"/>
                    </a:cubicBezTo>
                    <a:cubicBezTo>
                      <a:pt x="261" y="859"/>
                      <a:pt x="261" y="859"/>
                      <a:pt x="261" y="859"/>
                    </a:cubicBezTo>
                    <a:cubicBezTo>
                      <a:pt x="261" y="861"/>
                      <a:pt x="261" y="861"/>
                      <a:pt x="261" y="861"/>
                    </a:cubicBezTo>
                    <a:cubicBezTo>
                      <a:pt x="261" y="862"/>
                      <a:pt x="261" y="862"/>
                      <a:pt x="261" y="863"/>
                    </a:cubicBezTo>
                    <a:cubicBezTo>
                      <a:pt x="261" y="863"/>
                      <a:pt x="262" y="864"/>
                      <a:pt x="262" y="865"/>
                    </a:cubicBezTo>
                    <a:cubicBezTo>
                      <a:pt x="264" y="867"/>
                      <a:pt x="265" y="869"/>
                      <a:pt x="265" y="872"/>
                    </a:cubicBezTo>
                    <a:cubicBezTo>
                      <a:pt x="265" y="873"/>
                      <a:pt x="265" y="874"/>
                      <a:pt x="265" y="876"/>
                    </a:cubicBezTo>
                    <a:cubicBezTo>
                      <a:pt x="265" y="879"/>
                      <a:pt x="265" y="883"/>
                      <a:pt x="265" y="886"/>
                    </a:cubicBezTo>
                    <a:cubicBezTo>
                      <a:pt x="266" y="886"/>
                      <a:pt x="266" y="886"/>
                      <a:pt x="267" y="886"/>
                    </a:cubicBezTo>
                    <a:cubicBezTo>
                      <a:pt x="268" y="887"/>
                      <a:pt x="269" y="887"/>
                      <a:pt x="269" y="888"/>
                    </a:cubicBezTo>
                    <a:cubicBezTo>
                      <a:pt x="270" y="889"/>
                      <a:pt x="270" y="891"/>
                      <a:pt x="270" y="891"/>
                    </a:cubicBezTo>
                    <a:cubicBezTo>
                      <a:pt x="270" y="892"/>
                      <a:pt x="270" y="892"/>
                      <a:pt x="270" y="892"/>
                    </a:cubicBezTo>
                    <a:cubicBezTo>
                      <a:pt x="270" y="899"/>
                      <a:pt x="270" y="899"/>
                      <a:pt x="270" y="899"/>
                    </a:cubicBezTo>
                    <a:cubicBezTo>
                      <a:pt x="270" y="900"/>
                      <a:pt x="270" y="900"/>
                      <a:pt x="270" y="900"/>
                    </a:cubicBezTo>
                    <a:cubicBezTo>
                      <a:pt x="270" y="900"/>
                      <a:pt x="270" y="900"/>
                      <a:pt x="270" y="900"/>
                    </a:cubicBezTo>
                    <a:cubicBezTo>
                      <a:pt x="270" y="901"/>
                      <a:pt x="271" y="901"/>
                      <a:pt x="272" y="901"/>
                    </a:cubicBezTo>
                    <a:cubicBezTo>
                      <a:pt x="273" y="901"/>
                      <a:pt x="276" y="902"/>
                      <a:pt x="278" y="904"/>
                    </a:cubicBezTo>
                    <a:cubicBezTo>
                      <a:pt x="279" y="906"/>
                      <a:pt x="280" y="908"/>
                      <a:pt x="280" y="910"/>
                    </a:cubicBezTo>
                    <a:cubicBezTo>
                      <a:pt x="280" y="911"/>
                      <a:pt x="280" y="912"/>
                      <a:pt x="279" y="914"/>
                    </a:cubicBezTo>
                    <a:cubicBezTo>
                      <a:pt x="279" y="916"/>
                      <a:pt x="279" y="916"/>
                      <a:pt x="279" y="916"/>
                    </a:cubicBezTo>
                    <a:cubicBezTo>
                      <a:pt x="276" y="916"/>
                      <a:pt x="276" y="916"/>
                      <a:pt x="276" y="916"/>
                    </a:cubicBezTo>
                    <a:cubicBezTo>
                      <a:pt x="276" y="916"/>
                      <a:pt x="275" y="916"/>
                      <a:pt x="275" y="916"/>
                    </a:cubicBezTo>
                    <a:cubicBezTo>
                      <a:pt x="275" y="916"/>
                      <a:pt x="274" y="916"/>
                      <a:pt x="274" y="916"/>
                    </a:cubicBezTo>
                    <a:cubicBezTo>
                      <a:pt x="274" y="917"/>
                      <a:pt x="274" y="917"/>
                      <a:pt x="274" y="917"/>
                    </a:cubicBezTo>
                    <a:cubicBezTo>
                      <a:pt x="275" y="917"/>
                      <a:pt x="275" y="918"/>
                      <a:pt x="276" y="919"/>
                    </a:cubicBezTo>
                    <a:cubicBezTo>
                      <a:pt x="277" y="921"/>
                      <a:pt x="278" y="922"/>
                      <a:pt x="279" y="924"/>
                    </a:cubicBezTo>
                    <a:cubicBezTo>
                      <a:pt x="280" y="926"/>
                      <a:pt x="279" y="927"/>
                      <a:pt x="279" y="928"/>
                    </a:cubicBezTo>
                    <a:cubicBezTo>
                      <a:pt x="277" y="930"/>
                      <a:pt x="274" y="931"/>
                      <a:pt x="272" y="931"/>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 name="Freeform 13"/>
              <p:cNvSpPr/>
              <p:nvPr/>
            </p:nvSpPr>
            <p:spPr bwMode="auto">
              <a:xfrm>
                <a:off x="7318378" y="4158815"/>
                <a:ext cx="123597" cy="216294"/>
              </a:xfrm>
              <a:custGeom>
                <a:gdLst>
                  <a:gd fmla="*/ 8 w 42" name="T0"/>
                  <a:gd fmla="*/ 74 h 74" name="T1"/>
                  <a:gd fmla="*/ 4 w 42" name="T2"/>
                  <a:gd fmla="*/ 74 h 74" name="T3"/>
                  <a:gd fmla="*/ 1 w 42" name="T4"/>
                  <a:gd fmla="*/ 73 h 74" name="T5"/>
                  <a:gd fmla="*/ 2 w 42" name="T6"/>
                  <a:gd fmla="*/ 70 h 74" name="T7"/>
                  <a:gd fmla="*/ 1 w 42" name="T8"/>
                  <a:gd fmla="*/ 63 h 74" name="T9"/>
                  <a:gd fmla="*/ 3 w 42" name="T10"/>
                  <a:gd fmla="*/ 47 h 74" name="T11"/>
                  <a:gd fmla="*/ 6 w 42" name="T12"/>
                  <a:gd fmla="*/ 45 h 74" name="T13"/>
                  <a:gd fmla="*/ 6 w 42" name="T14"/>
                  <a:gd fmla="*/ 44 h 74" name="T15"/>
                  <a:gd fmla="*/ 9 w 42" name="T16"/>
                  <a:gd fmla="*/ 32 h 74" name="T17"/>
                  <a:gd fmla="*/ 11 w 42" name="T18"/>
                  <a:gd fmla="*/ 30 h 74" name="T19"/>
                  <a:gd fmla="*/ 11 w 42" name="T20"/>
                  <a:gd fmla="*/ 30 h 74" name="T21"/>
                  <a:gd fmla="*/ 13 w 42" name="T22"/>
                  <a:gd fmla="*/ 22 h 74" name="T23"/>
                  <a:gd fmla="*/ 16 w 42" name="T24"/>
                  <a:gd fmla="*/ 21 h 74" name="T25"/>
                  <a:gd fmla="*/ 16 w 42" name="T26"/>
                  <a:gd fmla="*/ 20 h 74" name="T27"/>
                  <a:gd fmla="*/ 19 w 42" name="T28"/>
                  <a:gd fmla="*/ 12 h 74" name="T29"/>
                  <a:gd fmla="*/ 24 w 42" name="T30"/>
                  <a:gd fmla="*/ 7 h 74" name="T31"/>
                  <a:gd fmla="*/ 30 w 42" name="T32"/>
                  <a:gd fmla="*/ 0 h 74" name="T33"/>
                  <a:gd fmla="*/ 36 w 42" name="T34"/>
                  <a:gd fmla="*/ 1 h 74" name="T35"/>
                  <a:gd fmla="*/ 36 w 42" name="T36"/>
                  <a:gd fmla="*/ 3 h 74" name="T37"/>
                  <a:gd fmla="*/ 39 w 42" name="T38"/>
                  <a:gd fmla="*/ 1 h 74" name="T39"/>
                  <a:gd fmla="*/ 40 w 42" name="T40"/>
                  <a:gd fmla="*/ 5 h 74" name="T41"/>
                  <a:gd fmla="*/ 29 w 42" name="T42"/>
                  <a:gd fmla="*/ 29 h 74" name="T43"/>
                  <a:gd fmla="*/ 27 w 42" name="T44"/>
                  <a:gd fmla="*/ 30 h 74" name="T45"/>
                  <a:gd fmla="*/ 27 w 42" name="T46"/>
                  <a:gd fmla="*/ 30 h 74" name="T47"/>
                  <a:gd fmla="*/ 27 w 42" name="T48"/>
                  <a:gd fmla="*/ 32 h 74" name="T49"/>
                  <a:gd fmla="*/ 27 w 42" name="T50"/>
                  <a:gd fmla="*/ 34 h 74" name="T51"/>
                  <a:gd fmla="*/ 23 w 42" name="T52"/>
                  <a:gd fmla="*/ 40 h 74" name="T53"/>
                  <a:gd fmla="*/ 22 w 42" name="T54"/>
                  <a:gd fmla="*/ 41 h 74" name="T55"/>
                  <a:gd fmla="*/ 22 w 42" name="T56"/>
                  <a:gd fmla="*/ 43 h 74" name="T57"/>
                  <a:gd fmla="*/ 22 w 42" name="T58"/>
                  <a:gd fmla="*/ 45 h 74" name="T59"/>
                  <a:gd fmla="*/ 22 w 42" name="T60"/>
                  <a:gd fmla="*/ 47 h 74" name="T61"/>
                  <a:gd fmla="*/ 22 w 42" name="T62"/>
                  <a:gd fmla="*/ 52 h 74" name="T63"/>
                  <a:gd fmla="*/ 21 w 42" name="T64"/>
                  <a:gd fmla="*/ 58 h 74" name="T65"/>
                  <a:gd fmla="*/ 20 w 42" name="T66"/>
                  <a:gd fmla="*/ 60 h 74" name="T67"/>
                  <a:gd fmla="*/ 19 w 42" name="T68"/>
                  <a:gd fmla="*/ 63 h 74" name="T69"/>
                  <a:gd fmla="*/ 8 w 42" name="T70"/>
                  <a:gd fmla="*/ 74 h 7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4" w="42">
                    <a:moveTo>
                      <a:pt x="8" y="74"/>
                    </a:moveTo>
                    <a:cubicBezTo>
                      <a:pt x="6" y="74"/>
                      <a:pt x="5" y="74"/>
                      <a:pt x="4" y="74"/>
                    </a:cubicBezTo>
                    <a:cubicBezTo>
                      <a:pt x="1" y="73"/>
                      <a:pt x="1" y="73"/>
                      <a:pt x="1" y="73"/>
                    </a:cubicBezTo>
                    <a:cubicBezTo>
                      <a:pt x="2" y="70"/>
                      <a:pt x="2" y="70"/>
                      <a:pt x="2" y="70"/>
                    </a:cubicBezTo>
                    <a:cubicBezTo>
                      <a:pt x="2" y="69"/>
                      <a:pt x="2" y="65"/>
                      <a:pt x="1" y="63"/>
                    </a:cubicBezTo>
                    <a:cubicBezTo>
                      <a:pt x="1" y="57"/>
                      <a:pt x="0" y="50"/>
                      <a:pt x="3" y="47"/>
                    </a:cubicBezTo>
                    <a:cubicBezTo>
                      <a:pt x="4" y="46"/>
                      <a:pt x="5" y="45"/>
                      <a:pt x="6" y="45"/>
                    </a:cubicBezTo>
                    <a:cubicBezTo>
                      <a:pt x="6" y="45"/>
                      <a:pt x="6" y="44"/>
                      <a:pt x="6" y="44"/>
                    </a:cubicBezTo>
                    <a:cubicBezTo>
                      <a:pt x="6" y="40"/>
                      <a:pt x="5" y="35"/>
                      <a:pt x="9" y="32"/>
                    </a:cubicBezTo>
                    <a:cubicBezTo>
                      <a:pt x="10" y="31"/>
                      <a:pt x="11" y="31"/>
                      <a:pt x="11" y="30"/>
                    </a:cubicBezTo>
                    <a:cubicBezTo>
                      <a:pt x="11" y="30"/>
                      <a:pt x="11" y="30"/>
                      <a:pt x="11" y="30"/>
                    </a:cubicBezTo>
                    <a:cubicBezTo>
                      <a:pt x="11" y="28"/>
                      <a:pt x="10" y="24"/>
                      <a:pt x="13" y="22"/>
                    </a:cubicBezTo>
                    <a:cubicBezTo>
                      <a:pt x="14" y="22"/>
                      <a:pt x="15" y="21"/>
                      <a:pt x="16" y="21"/>
                    </a:cubicBezTo>
                    <a:cubicBezTo>
                      <a:pt x="16" y="21"/>
                      <a:pt x="16" y="20"/>
                      <a:pt x="16" y="20"/>
                    </a:cubicBezTo>
                    <a:cubicBezTo>
                      <a:pt x="16" y="17"/>
                      <a:pt x="17" y="14"/>
                      <a:pt x="19" y="12"/>
                    </a:cubicBezTo>
                    <a:cubicBezTo>
                      <a:pt x="21" y="10"/>
                      <a:pt x="23" y="8"/>
                      <a:pt x="24" y="7"/>
                    </a:cubicBezTo>
                    <a:cubicBezTo>
                      <a:pt x="28" y="4"/>
                      <a:pt x="30" y="3"/>
                      <a:pt x="30" y="0"/>
                    </a:cubicBezTo>
                    <a:cubicBezTo>
                      <a:pt x="36" y="1"/>
                      <a:pt x="36" y="1"/>
                      <a:pt x="36" y="1"/>
                    </a:cubicBezTo>
                    <a:cubicBezTo>
                      <a:pt x="36" y="1"/>
                      <a:pt x="36" y="2"/>
                      <a:pt x="36" y="3"/>
                    </a:cubicBezTo>
                    <a:cubicBezTo>
                      <a:pt x="39" y="1"/>
                      <a:pt x="39" y="1"/>
                      <a:pt x="39" y="1"/>
                    </a:cubicBezTo>
                    <a:cubicBezTo>
                      <a:pt x="40" y="5"/>
                      <a:pt x="40" y="5"/>
                      <a:pt x="40" y="5"/>
                    </a:cubicBezTo>
                    <a:cubicBezTo>
                      <a:pt x="42" y="14"/>
                      <a:pt x="36" y="25"/>
                      <a:pt x="29" y="29"/>
                    </a:cubicBezTo>
                    <a:cubicBezTo>
                      <a:pt x="28" y="30"/>
                      <a:pt x="28" y="30"/>
                      <a:pt x="27" y="30"/>
                    </a:cubicBezTo>
                    <a:cubicBezTo>
                      <a:pt x="27" y="30"/>
                      <a:pt x="27" y="30"/>
                      <a:pt x="27" y="30"/>
                    </a:cubicBezTo>
                    <a:cubicBezTo>
                      <a:pt x="27" y="31"/>
                      <a:pt x="27" y="31"/>
                      <a:pt x="27" y="32"/>
                    </a:cubicBezTo>
                    <a:cubicBezTo>
                      <a:pt x="27" y="33"/>
                      <a:pt x="27" y="33"/>
                      <a:pt x="27" y="34"/>
                    </a:cubicBezTo>
                    <a:cubicBezTo>
                      <a:pt x="27" y="37"/>
                      <a:pt x="25" y="40"/>
                      <a:pt x="23" y="40"/>
                    </a:cubicBezTo>
                    <a:cubicBezTo>
                      <a:pt x="22" y="40"/>
                      <a:pt x="22" y="41"/>
                      <a:pt x="22" y="41"/>
                    </a:cubicBezTo>
                    <a:cubicBezTo>
                      <a:pt x="22" y="41"/>
                      <a:pt x="22" y="43"/>
                      <a:pt x="22" y="43"/>
                    </a:cubicBezTo>
                    <a:cubicBezTo>
                      <a:pt x="22" y="44"/>
                      <a:pt x="22" y="45"/>
                      <a:pt x="22" y="45"/>
                    </a:cubicBezTo>
                    <a:cubicBezTo>
                      <a:pt x="22" y="47"/>
                      <a:pt x="22" y="47"/>
                      <a:pt x="22" y="47"/>
                    </a:cubicBezTo>
                    <a:cubicBezTo>
                      <a:pt x="22" y="48"/>
                      <a:pt x="22" y="50"/>
                      <a:pt x="22" y="52"/>
                    </a:cubicBezTo>
                    <a:cubicBezTo>
                      <a:pt x="22" y="54"/>
                      <a:pt x="22" y="56"/>
                      <a:pt x="21" y="58"/>
                    </a:cubicBezTo>
                    <a:cubicBezTo>
                      <a:pt x="21" y="59"/>
                      <a:pt x="21" y="59"/>
                      <a:pt x="20" y="60"/>
                    </a:cubicBezTo>
                    <a:cubicBezTo>
                      <a:pt x="20" y="61"/>
                      <a:pt x="19" y="62"/>
                      <a:pt x="19" y="63"/>
                    </a:cubicBezTo>
                    <a:cubicBezTo>
                      <a:pt x="18" y="67"/>
                      <a:pt x="15" y="74"/>
                      <a:pt x="8" y="74"/>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8" name="Freeform 14"/>
              <p:cNvSpPr/>
              <p:nvPr/>
            </p:nvSpPr>
            <p:spPr bwMode="auto">
              <a:xfrm>
                <a:off x="7412312" y="4150164"/>
                <a:ext cx="25955" cy="40787"/>
              </a:xfrm>
              <a:custGeom>
                <a:gdLst>
                  <a:gd fmla="*/ 2 w 9" name="T0"/>
                  <a:gd fmla="*/ 9 h 14" name="T1"/>
                  <a:gd fmla="*/ 0 w 9" name="T2"/>
                  <a:gd fmla="*/ 6 h 14" name="T3"/>
                  <a:gd fmla="*/ 2 w 9" name="T4"/>
                  <a:gd fmla="*/ 0 h 14" name="T5"/>
                  <a:gd fmla="*/ 9 w 9" name="T6"/>
                  <a:gd fmla="*/ 8 h 14" name="T7"/>
                  <a:gd fmla="*/ 7 w 9" name="T8"/>
                  <a:gd fmla="*/ 11 h 14" name="T9"/>
                  <a:gd fmla="*/ 3 w 9" name="T10"/>
                  <a:gd fmla="*/ 14 h 14" name="T11"/>
                  <a:gd fmla="*/ 2 w 9" name="T12"/>
                  <a:gd fmla="*/ 9 h 14" name="T13"/>
                </a:gdLst>
                <a:cxnLst>
                  <a:cxn ang="0">
                    <a:pos x="T0" y="T1"/>
                  </a:cxn>
                  <a:cxn ang="0">
                    <a:pos x="T2" y="T3"/>
                  </a:cxn>
                  <a:cxn ang="0">
                    <a:pos x="T4" y="T5"/>
                  </a:cxn>
                  <a:cxn ang="0">
                    <a:pos x="T6" y="T7"/>
                  </a:cxn>
                  <a:cxn ang="0">
                    <a:pos x="T8" y="T9"/>
                  </a:cxn>
                  <a:cxn ang="0">
                    <a:pos x="T10" y="T11"/>
                  </a:cxn>
                  <a:cxn ang="0">
                    <a:pos x="T12" y="T13"/>
                  </a:cxn>
                </a:cxnLst>
                <a:rect b="b" l="0" r="r" t="0"/>
                <a:pathLst>
                  <a:path h="14" w="9">
                    <a:moveTo>
                      <a:pt x="2" y="9"/>
                    </a:moveTo>
                    <a:cubicBezTo>
                      <a:pt x="2" y="8"/>
                      <a:pt x="1" y="7"/>
                      <a:pt x="0" y="6"/>
                    </a:cubicBezTo>
                    <a:cubicBezTo>
                      <a:pt x="2" y="0"/>
                      <a:pt x="2" y="0"/>
                      <a:pt x="2" y="0"/>
                    </a:cubicBezTo>
                    <a:cubicBezTo>
                      <a:pt x="7" y="3"/>
                      <a:pt x="9" y="5"/>
                      <a:pt x="9" y="8"/>
                    </a:cubicBezTo>
                    <a:cubicBezTo>
                      <a:pt x="9" y="9"/>
                      <a:pt x="8" y="11"/>
                      <a:pt x="7" y="11"/>
                    </a:cubicBezTo>
                    <a:cubicBezTo>
                      <a:pt x="3" y="14"/>
                      <a:pt x="3" y="14"/>
                      <a:pt x="3" y="14"/>
                    </a:cubicBezTo>
                    <a:lnTo>
                      <a:pt x="2" y="9"/>
                    </a:ln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9" name="Freeform 15"/>
              <p:cNvSpPr/>
              <p:nvPr/>
            </p:nvSpPr>
            <p:spPr bwMode="auto">
              <a:xfrm>
                <a:off x="6374098" y="2283851"/>
                <a:ext cx="40787" cy="29663"/>
              </a:xfrm>
              <a:custGeom>
                <a:gdLst>
                  <a:gd fmla="*/ 14 w 14" name="T0"/>
                  <a:gd fmla="*/ 10 h 10" name="T1"/>
                  <a:gd fmla="*/ 11 w 14" name="T2"/>
                  <a:gd fmla="*/ 4 h 10" name="T3"/>
                  <a:gd fmla="*/ 10 w 14" name="T4"/>
                  <a:gd fmla="*/ 0 h 10" name="T5"/>
                  <a:gd fmla="*/ 3 w 14" name="T6"/>
                  <a:gd fmla="*/ 0 h 10" name="T7"/>
                  <a:gd fmla="*/ 0 w 14" name="T8"/>
                  <a:gd fmla="*/ 0 h 10" name="T9"/>
                  <a:gd fmla="*/ 0 w 14" name="T10"/>
                  <a:gd fmla="*/ 4 h 10" name="T11"/>
                  <a:gd fmla="*/ 0 w 14" name="T12"/>
                  <a:gd fmla="*/ 7 h 10" name="T13"/>
                  <a:gd fmla="*/ 1 w 14" name="T14"/>
                  <a:gd fmla="*/ 10 h 10" name="T15"/>
                  <a:gd fmla="*/ 14 w 14" name="T16"/>
                  <a:gd fmla="*/ 10 h 10" name="T17"/>
                  <a:gd fmla="*/ 14 w 14" name="T18"/>
                  <a:gd fmla="*/ 1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14">
                    <a:moveTo>
                      <a:pt x="14" y="10"/>
                    </a:moveTo>
                    <a:cubicBezTo>
                      <a:pt x="14" y="7"/>
                      <a:pt x="12" y="6"/>
                      <a:pt x="11" y="4"/>
                    </a:cubicBezTo>
                    <a:cubicBezTo>
                      <a:pt x="10" y="3"/>
                      <a:pt x="10" y="2"/>
                      <a:pt x="10" y="0"/>
                    </a:cubicBezTo>
                    <a:cubicBezTo>
                      <a:pt x="7" y="0"/>
                      <a:pt x="5" y="0"/>
                      <a:pt x="3" y="0"/>
                    </a:cubicBezTo>
                    <a:cubicBezTo>
                      <a:pt x="2" y="0"/>
                      <a:pt x="1" y="0"/>
                      <a:pt x="0" y="0"/>
                    </a:cubicBezTo>
                    <a:cubicBezTo>
                      <a:pt x="0" y="1"/>
                      <a:pt x="0" y="3"/>
                      <a:pt x="0" y="4"/>
                    </a:cubicBezTo>
                    <a:cubicBezTo>
                      <a:pt x="0" y="5"/>
                      <a:pt x="0" y="6"/>
                      <a:pt x="0" y="7"/>
                    </a:cubicBezTo>
                    <a:cubicBezTo>
                      <a:pt x="0" y="9"/>
                      <a:pt x="0" y="10"/>
                      <a:pt x="1" y="10"/>
                    </a:cubicBezTo>
                    <a:cubicBezTo>
                      <a:pt x="6" y="10"/>
                      <a:pt x="10" y="10"/>
                      <a:pt x="14" y="10"/>
                    </a:cubicBezTo>
                    <a:cubicBezTo>
                      <a:pt x="14" y="6"/>
                      <a:pt x="11" y="10"/>
                      <a:pt x="14" y="10"/>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0" name="Freeform 16"/>
              <p:cNvSpPr/>
              <p:nvPr/>
            </p:nvSpPr>
            <p:spPr bwMode="auto">
              <a:xfrm>
                <a:off x="6374098" y="2311043"/>
                <a:ext cx="111237" cy="113709"/>
              </a:xfrm>
              <a:custGeom>
                <a:gdLst>
                  <a:gd fmla="*/ 5 w 38" name="T0"/>
                  <a:gd fmla="*/ 29 h 39" name="T1"/>
                  <a:gd fmla="*/ 10 w 38" name="T2"/>
                  <a:gd fmla="*/ 34 h 39" name="T3"/>
                  <a:gd fmla="*/ 14 w 38" name="T4"/>
                  <a:gd fmla="*/ 38 h 39" name="T5"/>
                  <a:gd fmla="*/ 26 w 38" name="T6"/>
                  <a:gd fmla="*/ 37 h 39" name="T7"/>
                  <a:gd fmla="*/ 30 w 38" name="T8"/>
                  <a:gd fmla="*/ 35 h 39" name="T9"/>
                  <a:gd fmla="*/ 34 w 38" name="T10"/>
                  <a:gd fmla="*/ 33 h 39" name="T11"/>
                  <a:gd fmla="*/ 37 w 38" name="T12"/>
                  <a:gd fmla="*/ 23 h 39" name="T13"/>
                  <a:gd fmla="*/ 34 w 38" name="T14"/>
                  <a:gd fmla="*/ 13 h 39" name="T15"/>
                  <a:gd fmla="*/ 35 w 38" name="T16"/>
                  <a:gd fmla="*/ 11 h 39" name="T17"/>
                  <a:gd fmla="*/ 38 w 38" name="T18"/>
                  <a:gd fmla="*/ 9 h 39" name="T19"/>
                  <a:gd fmla="*/ 38 w 38" name="T20"/>
                  <a:gd fmla="*/ 5 h 39" name="T21"/>
                  <a:gd fmla="*/ 36 w 38" name="T22"/>
                  <a:gd fmla="*/ 5 h 39" name="T23"/>
                  <a:gd fmla="*/ 32 w 38" name="T24"/>
                  <a:gd fmla="*/ 3 h 39" name="T25"/>
                  <a:gd fmla="*/ 22 w 38" name="T26"/>
                  <a:gd fmla="*/ 1 h 39" name="T27"/>
                  <a:gd fmla="*/ 19 w 38" name="T28"/>
                  <a:gd fmla="*/ 1 h 39" name="T29"/>
                  <a:gd fmla="*/ 19 w 38" name="T30"/>
                  <a:gd fmla="*/ 3 h 39" name="T31"/>
                  <a:gd fmla="*/ 18 w 38" name="T32"/>
                  <a:gd fmla="*/ 7 h 39" name="T33"/>
                  <a:gd fmla="*/ 10 w 38" name="T34"/>
                  <a:gd fmla="*/ 10 h 39" name="T35"/>
                  <a:gd fmla="*/ 5 w 38" name="T36"/>
                  <a:gd fmla="*/ 15 h 39" name="T37"/>
                  <a:gd fmla="*/ 1 w 38" name="T38"/>
                  <a:gd fmla="*/ 15 h 39" name="T39"/>
                  <a:gd fmla="*/ 0 w 38" name="T40"/>
                  <a:gd fmla="*/ 17 h 39" name="T41"/>
                  <a:gd fmla="*/ 0 w 38" name="T42"/>
                  <a:gd fmla="*/ 24 h 39" name="T43"/>
                  <a:gd fmla="*/ 5 w 38" name="T44"/>
                  <a:gd fmla="*/ 29 h 39" name="T45"/>
                  <a:gd fmla="*/ 5 w 38" name="T46"/>
                  <a:gd fmla="*/ 29 h 3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9" w="38">
                    <a:moveTo>
                      <a:pt x="5" y="29"/>
                    </a:moveTo>
                    <a:cubicBezTo>
                      <a:pt x="8" y="29"/>
                      <a:pt x="11" y="30"/>
                      <a:pt x="10" y="34"/>
                    </a:cubicBezTo>
                    <a:cubicBezTo>
                      <a:pt x="9" y="37"/>
                      <a:pt x="11" y="38"/>
                      <a:pt x="14" y="38"/>
                    </a:cubicBezTo>
                    <a:cubicBezTo>
                      <a:pt x="18" y="38"/>
                      <a:pt x="23" y="39"/>
                      <a:pt x="26" y="37"/>
                    </a:cubicBezTo>
                    <a:cubicBezTo>
                      <a:pt x="28" y="36"/>
                      <a:pt x="28" y="35"/>
                      <a:pt x="30" y="35"/>
                    </a:cubicBezTo>
                    <a:cubicBezTo>
                      <a:pt x="31" y="34"/>
                      <a:pt x="33" y="34"/>
                      <a:pt x="34" y="33"/>
                    </a:cubicBezTo>
                    <a:cubicBezTo>
                      <a:pt x="38" y="31"/>
                      <a:pt x="38" y="27"/>
                      <a:pt x="37" y="23"/>
                    </a:cubicBezTo>
                    <a:cubicBezTo>
                      <a:pt x="36" y="20"/>
                      <a:pt x="33" y="16"/>
                      <a:pt x="34" y="13"/>
                    </a:cubicBezTo>
                    <a:cubicBezTo>
                      <a:pt x="34" y="12"/>
                      <a:pt x="35" y="12"/>
                      <a:pt x="35" y="11"/>
                    </a:cubicBezTo>
                    <a:cubicBezTo>
                      <a:pt x="37" y="10"/>
                      <a:pt x="38" y="11"/>
                      <a:pt x="38" y="9"/>
                    </a:cubicBezTo>
                    <a:cubicBezTo>
                      <a:pt x="38" y="8"/>
                      <a:pt x="38" y="7"/>
                      <a:pt x="38" y="5"/>
                    </a:cubicBezTo>
                    <a:cubicBezTo>
                      <a:pt x="37" y="5"/>
                      <a:pt x="36" y="5"/>
                      <a:pt x="36" y="5"/>
                    </a:cubicBezTo>
                    <a:cubicBezTo>
                      <a:pt x="34" y="5"/>
                      <a:pt x="33" y="4"/>
                      <a:pt x="32" y="3"/>
                    </a:cubicBezTo>
                    <a:cubicBezTo>
                      <a:pt x="29" y="0"/>
                      <a:pt x="25" y="1"/>
                      <a:pt x="22" y="1"/>
                    </a:cubicBezTo>
                    <a:cubicBezTo>
                      <a:pt x="21" y="1"/>
                      <a:pt x="19" y="0"/>
                      <a:pt x="19" y="1"/>
                    </a:cubicBezTo>
                    <a:cubicBezTo>
                      <a:pt x="19" y="2"/>
                      <a:pt x="19" y="3"/>
                      <a:pt x="19" y="3"/>
                    </a:cubicBezTo>
                    <a:cubicBezTo>
                      <a:pt x="19" y="5"/>
                      <a:pt x="18" y="6"/>
                      <a:pt x="18" y="7"/>
                    </a:cubicBezTo>
                    <a:cubicBezTo>
                      <a:pt x="17" y="11"/>
                      <a:pt x="13" y="10"/>
                      <a:pt x="10" y="10"/>
                    </a:cubicBezTo>
                    <a:cubicBezTo>
                      <a:pt x="9" y="13"/>
                      <a:pt x="9" y="16"/>
                      <a:pt x="5" y="15"/>
                    </a:cubicBezTo>
                    <a:cubicBezTo>
                      <a:pt x="4" y="15"/>
                      <a:pt x="3" y="15"/>
                      <a:pt x="1" y="15"/>
                    </a:cubicBezTo>
                    <a:cubicBezTo>
                      <a:pt x="0" y="15"/>
                      <a:pt x="0" y="16"/>
                      <a:pt x="0" y="17"/>
                    </a:cubicBezTo>
                    <a:cubicBezTo>
                      <a:pt x="0" y="20"/>
                      <a:pt x="0" y="22"/>
                      <a:pt x="0" y="24"/>
                    </a:cubicBezTo>
                    <a:cubicBezTo>
                      <a:pt x="3" y="25"/>
                      <a:pt x="6" y="25"/>
                      <a:pt x="5" y="29"/>
                    </a:cubicBezTo>
                    <a:cubicBezTo>
                      <a:pt x="8" y="29"/>
                      <a:pt x="6" y="25"/>
                      <a:pt x="5" y="29"/>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1" name="Freeform 17"/>
              <p:cNvSpPr/>
              <p:nvPr/>
            </p:nvSpPr>
            <p:spPr bwMode="auto">
              <a:xfrm>
                <a:off x="6496459" y="2333290"/>
                <a:ext cx="72922" cy="61798"/>
              </a:xfrm>
              <a:custGeom>
                <a:gdLst>
                  <a:gd fmla="*/ 10 w 25" name="T0"/>
                  <a:gd fmla="*/ 16 h 21" name="T1"/>
                  <a:gd fmla="*/ 15 w 25" name="T2"/>
                  <a:gd fmla="*/ 21 h 21" name="T3"/>
                  <a:gd fmla="*/ 24 w 25" name="T4"/>
                  <a:gd fmla="*/ 18 h 21" name="T5"/>
                  <a:gd fmla="*/ 24 w 25" name="T6"/>
                  <a:gd fmla="*/ 7 h 21" name="T7"/>
                  <a:gd fmla="*/ 20 w 25" name="T8"/>
                  <a:gd fmla="*/ 2 h 21" name="T9"/>
                  <a:gd fmla="*/ 2 w 25" name="T10"/>
                  <a:gd fmla="*/ 4 h 21" name="T11"/>
                  <a:gd fmla="*/ 2 w 25" name="T12"/>
                  <a:gd fmla="*/ 7 h 21" name="T13"/>
                  <a:gd fmla="*/ 5 w 25" name="T14"/>
                  <a:gd fmla="*/ 9 h 21" name="T15"/>
                  <a:gd fmla="*/ 10 w 25" name="T16"/>
                  <a:gd fmla="*/ 16 h 21" name="T17"/>
                  <a:gd fmla="*/ 10 w 25" name="T18"/>
                  <a:gd fmla="*/ 16 h 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 w="25">
                    <a:moveTo>
                      <a:pt x="10" y="16"/>
                    </a:moveTo>
                    <a:cubicBezTo>
                      <a:pt x="14" y="16"/>
                      <a:pt x="15" y="18"/>
                      <a:pt x="15" y="21"/>
                    </a:cubicBezTo>
                    <a:cubicBezTo>
                      <a:pt x="18" y="21"/>
                      <a:pt x="22" y="21"/>
                      <a:pt x="24" y="18"/>
                    </a:cubicBezTo>
                    <a:cubicBezTo>
                      <a:pt x="25" y="15"/>
                      <a:pt x="24" y="10"/>
                      <a:pt x="24" y="7"/>
                    </a:cubicBezTo>
                    <a:cubicBezTo>
                      <a:pt x="21" y="7"/>
                      <a:pt x="19" y="6"/>
                      <a:pt x="20" y="2"/>
                    </a:cubicBezTo>
                    <a:cubicBezTo>
                      <a:pt x="15" y="2"/>
                      <a:pt x="5" y="0"/>
                      <a:pt x="2" y="4"/>
                    </a:cubicBezTo>
                    <a:cubicBezTo>
                      <a:pt x="1" y="5"/>
                      <a:pt x="0" y="7"/>
                      <a:pt x="2" y="7"/>
                    </a:cubicBezTo>
                    <a:cubicBezTo>
                      <a:pt x="3" y="8"/>
                      <a:pt x="4" y="8"/>
                      <a:pt x="5" y="9"/>
                    </a:cubicBezTo>
                    <a:cubicBezTo>
                      <a:pt x="8" y="11"/>
                      <a:pt x="10" y="13"/>
                      <a:pt x="10" y="16"/>
                    </a:cubicBezTo>
                    <a:cubicBezTo>
                      <a:pt x="14" y="15"/>
                      <a:pt x="9" y="11"/>
                      <a:pt x="10" y="16"/>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2" name="Freeform 18"/>
              <p:cNvSpPr/>
              <p:nvPr/>
            </p:nvSpPr>
            <p:spPr bwMode="auto">
              <a:xfrm>
                <a:off x="6496459" y="2409920"/>
                <a:ext cx="72922" cy="40787"/>
              </a:xfrm>
              <a:custGeom>
                <a:gdLst>
                  <a:gd fmla="*/ 10 w 25" name="T0"/>
                  <a:gd fmla="*/ 14 h 14" name="T1"/>
                  <a:gd fmla="*/ 21 w 25" name="T2"/>
                  <a:gd fmla="*/ 14 h 14" name="T3"/>
                  <a:gd fmla="*/ 23 w 25" name="T4"/>
                  <a:gd fmla="*/ 14 h 14" name="T5"/>
                  <a:gd fmla="*/ 24 w 25" name="T6"/>
                  <a:gd fmla="*/ 13 h 14" name="T7"/>
                  <a:gd fmla="*/ 24 w 25" name="T8"/>
                  <a:gd fmla="*/ 8 h 14" name="T9"/>
                  <a:gd fmla="*/ 21 w 25" name="T10"/>
                  <a:gd fmla="*/ 4 h 14" name="T11"/>
                  <a:gd fmla="*/ 15 w 25" name="T12"/>
                  <a:gd fmla="*/ 2 h 14" name="T13"/>
                  <a:gd fmla="*/ 15 w 25" name="T14"/>
                  <a:gd fmla="*/ 0 h 14" name="T15"/>
                  <a:gd fmla="*/ 9 w 25" name="T16"/>
                  <a:gd fmla="*/ 0 h 14" name="T17"/>
                  <a:gd fmla="*/ 4 w 25" name="T18"/>
                  <a:gd fmla="*/ 0 h 14" name="T19"/>
                  <a:gd fmla="*/ 2 w 25" name="T20"/>
                  <a:gd fmla="*/ 0 h 14" name="T21"/>
                  <a:gd fmla="*/ 1 w 25" name="T22"/>
                  <a:gd fmla="*/ 2 h 14" name="T23"/>
                  <a:gd fmla="*/ 1 w 25" name="T24"/>
                  <a:gd fmla="*/ 7 h 14" name="T25"/>
                  <a:gd fmla="*/ 1 w 25" name="T26"/>
                  <a:gd fmla="*/ 9 h 14" name="T27"/>
                  <a:gd fmla="*/ 4 w 25" name="T28"/>
                  <a:gd fmla="*/ 9 h 14" name="T29"/>
                  <a:gd fmla="*/ 9 w 25" name="T30"/>
                  <a:gd fmla="*/ 9 h 14" name="T31"/>
                  <a:gd fmla="*/ 10 w 25" name="T32"/>
                  <a:gd fmla="*/ 10 h 14" name="T33"/>
                  <a:gd fmla="*/ 10 w 25" name="T34"/>
                  <a:gd fmla="*/ 14 h 14" name="T35"/>
                  <a:gd fmla="*/ 10 w 25" name="T36"/>
                  <a:gd fmla="*/ 14 h 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 w="25">
                    <a:moveTo>
                      <a:pt x="10" y="14"/>
                    </a:moveTo>
                    <a:cubicBezTo>
                      <a:pt x="14" y="14"/>
                      <a:pt x="17" y="14"/>
                      <a:pt x="21" y="14"/>
                    </a:cubicBezTo>
                    <a:cubicBezTo>
                      <a:pt x="22" y="14"/>
                      <a:pt x="22" y="14"/>
                      <a:pt x="23" y="14"/>
                    </a:cubicBezTo>
                    <a:cubicBezTo>
                      <a:pt x="24" y="14"/>
                      <a:pt x="25" y="14"/>
                      <a:pt x="24" y="13"/>
                    </a:cubicBezTo>
                    <a:cubicBezTo>
                      <a:pt x="24" y="11"/>
                      <a:pt x="24" y="9"/>
                      <a:pt x="24" y="8"/>
                    </a:cubicBezTo>
                    <a:cubicBezTo>
                      <a:pt x="24" y="6"/>
                      <a:pt x="23" y="4"/>
                      <a:pt x="21" y="4"/>
                    </a:cubicBezTo>
                    <a:cubicBezTo>
                      <a:pt x="18" y="4"/>
                      <a:pt x="16" y="5"/>
                      <a:pt x="15" y="2"/>
                    </a:cubicBezTo>
                    <a:cubicBezTo>
                      <a:pt x="15" y="2"/>
                      <a:pt x="15" y="1"/>
                      <a:pt x="15" y="0"/>
                    </a:cubicBezTo>
                    <a:cubicBezTo>
                      <a:pt x="13" y="0"/>
                      <a:pt x="11" y="0"/>
                      <a:pt x="9" y="0"/>
                    </a:cubicBezTo>
                    <a:cubicBezTo>
                      <a:pt x="7" y="0"/>
                      <a:pt x="6" y="0"/>
                      <a:pt x="4" y="0"/>
                    </a:cubicBezTo>
                    <a:cubicBezTo>
                      <a:pt x="4" y="0"/>
                      <a:pt x="3" y="0"/>
                      <a:pt x="2" y="0"/>
                    </a:cubicBezTo>
                    <a:cubicBezTo>
                      <a:pt x="0" y="0"/>
                      <a:pt x="1" y="0"/>
                      <a:pt x="1" y="2"/>
                    </a:cubicBezTo>
                    <a:cubicBezTo>
                      <a:pt x="1" y="4"/>
                      <a:pt x="1" y="5"/>
                      <a:pt x="1" y="7"/>
                    </a:cubicBezTo>
                    <a:cubicBezTo>
                      <a:pt x="1" y="8"/>
                      <a:pt x="1" y="8"/>
                      <a:pt x="1" y="9"/>
                    </a:cubicBezTo>
                    <a:cubicBezTo>
                      <a:pt x="2" y="9"/>
                      <a:pt x="3" y="9"/>
                      <a:pt x="4" y="9"/>
                    </a:cubicBezTo>
                    <a:cubicBezTo>
                      <a:pt x="6" y="9"/>
                      <a:pt x="7" y="9"/>
                      <a:pt x="9" y="9"/>
                    </a:cubicBezTo>
                    <a:cubicBezTo>
                      <a:pt x="10" y="9"/>
                      <a:pt x="11" y="9"/>
                      <a:pt x="10" y="10"/>
                    </a:cubicBezTo>
                    <a:cubicBezTo>
                      <a:pt x="10" y="11"/>
                      <a:pt x="10" y="13"/>
                      <a:pt x="10" y="14"/>
                    </a:cubicBezTo>
                    <a:cubicBezTo>
                      <a:pt x="13" y="14"/>
                      <a:pt x="10" y="12"/>
                      <a:pt x="10" y="14"/>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3" name="Freeform 19"/>
              <p:cNvSpPr/>
              <p:nvPr/>
            </p:nvSpPr>
            <p:spPr bwMode="auto">
              <a:xfrm>
                <a:off x="5712855" y="2184974"/>
                <a:ext cx="304048" cy="212587"/>
              </a:xfrm>
              <a:custGeom>
                <a:gdLst>
                  <a:gd fmla="*/ 5 w 104" name="T0"/>
                  <a:gd fmla="*/ 6 h 73" name="T1"/>
                  <a:gd fmla="*/ 5 w 104" name="T2"/>
                  <a:gd fmla="*/ 10 h 73" name="T3"/>
                  <a:gd fmla="*/ 6 w 104" name="T4"/>
                  <a:gd fmla="*/ 11 h 73" name="T5"/>
                  <a:gd fmla="*/ 10 w 104" name="T6"/>
                  <a:gd fmla="*/ 14 h 73" name="T7"/>
                  <a:gd fmla="*/ 14 w 104" name="T8"/>
                  <a:gd fmla="*/ 25 h 73" name="T9"/>
                  <a:gd fmla="*/ 14 w 104" name="T10"/>
                  <a:gd fmla="*/ 37 h 73" name="T11"/>
                  <a:gd fmla="*/ 11 w 104" name="T12"/>
                  <a:gd fmla="*/ 39 h 73" name="T13"/>
                  <a:gd fmla="*/ 9 w 104" name="T14"/>
                  <a:gd fmla="*/ 40 h 73" name="T15"/>
                  <a:gd fmla="*/ 7 w 104" name="T16"/>
                  <a:gd fmla="*/ 43 h 73" name="T17"/>
                  <a:gd fmla="*/ 0 w 104" name="T18"/>
                  <a:gd fmla="*/ 48 h 73" name="T19"/>
                  <a:gd fmla="*/ 0 w 104" name="T20"/>
                  <a:gd fmla="*/ 55 h 73" name="T21"/>
                  <a:gd fmla="*/ 1 w 104" name="T22"/>
                  <a:gd fmla="*/ 59 h 73" name="T23"/>
                  <a:gd fmla="*/ 4 w 104" name="T24"/>
                  <a:gd fmla="*/ 62 h 73" name="T25"/>
                  <a:gd fmla="*/ 14 w 104" name="T26"/>
                  <a:gd fmla="*/ 72 h 73" name="T27"/>
                  <a:gd fmla="*/ 29 w 104" name="T28"/>
                  <a:gd fmla="*/ 72 h 73" name="T29"/>
                  <a:gd fmla="*/ 37 w 104" name="T30"/>
                  <a:gd fmla="*/ 69 h 73" name="T31"/>
                  <a:gd fmla="*/ 39 w 104" name="T32"/>
                  <a:gd fmla="*/ 61 h 73" name="T33"/>
                  <a:gd fmla="*/ 41 w 104" name="T34"/>
                  <a:gd fmla="*/ 58 h 73" name="T35"/>
                  <a:gd fmla="*/ 42 w 104" name="T36"/>
                  <a:gd fmla="*/ 57 h 73" name="T37"/>
                  <a:gd fmla="*/ 43 w 104" name="T38"/>
                  <a:gd fmla="*/ 55 h 73" name="T39"/>
                  <a:gd fmla="*/ 53 w 104" name="T40"/>
                  <a:gd fmla="*/ 53 h 73" name="T41"/>
                  <a:gd fmla="*/ 60 w 104" name="T42"/>
                  <a:gd fmla="*/ 53 h 73" name="T43"/>
                  <a:gd fmla="*/ 62 w 104" name="T44"/>
                  <a:gd fmla="*/ 50 h 73" name="T45"/>
                  <a:gd fmla="*/ 65 w 104" name="T46"/>
                  <a:gd fmla="*/ 48 h 73" name="T47"/>
                  <a:gd fmla="*/ 68 w 104" name="T48"/>
                  <a:gd fmla="*/ 48 h 73" name="T49"/>
                  <a:gd fmla="*/ 71 w 104" name="T50"/>
                  <a:gd fmla="*/ 47 h 73" name="T51"/>
                  <a:gd fmla="*/ 78 w 104" name="T52"/>
                  <a:gd fmla="*/ 40 h 73" name="T53"/>
                  <a:gd fmla="*/ 84 w 104" name="T54"/>
                  <a:gd fmla="*/ 39 h 73" name="T55"/>
                  <a:gd fmla="*/ 87 w 104" name="T56"/>
                  <a:gd fmla="*/ 39 h 73" name="T57"/>
                  <a:gd fmla="*/ 90 w 104" name="T58"/>
                  <a:gd fmla="*/ 38 h 73" name="T59"/>
                  <a:gd fmla="*/ 93 w 104" name="T60"/>
                  <a:gd fmla="*/ 34 h 73" name="T61"/>
                  <a:gd fmla="*/ 97 w 104" name="T62"/>
                  <a:gd fmla="*/ 31 h 73" name="T63"/>
                  <a:gd fmla="*/ 95 w 104" name="T64"/>
                  <a:gd fmla="*/ 27 h 73" name="T65"/>
                  <a:gd fmla="*/ 95 w 104" name="T66"/>
                  <a:gd fmla="*/ 19 h 73" name="T67"/>
                  <a:gd fmla="*/ 99 w 104" name="T68"/>
                  <a:gd fmla="*/ 13 h 73" name="T69"/>
                  <a:gd fmla="*/ 103 w 104" name="T70"/>
                  <a:gd fmla="*/ 11 h 73" name="T71"/>
                  <a:gd fmla="*/ 104 w 104" name="T72"/>
                  <a:gd fmla="*/ 6 h 73" name="T73"/>
                  <a:gd fmla="*/ 104 w 104" name="T74"/>
                  <a:gd fmla="*/ 4 h 73" name="T75"/>
                  <a:gd fmla="*/ 103 w 104" name="T76"/>
                  <a:gd fmla="*/ 1 h 73" name="T77"/>
                  <a:gd fmla="*/ 97 w 104" name="T78"/>
                  <a:gd fmla="*/ 1 h 73" name="T79"/>
                  <a:gd fmla="*/ 85 w 104" name="T80"/>
                  <a:gd fmla="*/ 0 h 73" name="T81"/>
                  <a:gd fmla="*/ 5 w 104" name="T82"/>
                  <a:gd fmla="*/ 6 h 73" name="T83"/>
                  <a:gd fmla="*/ 5 w 104" name="T84"/>
                  <a:gd fmla="*/ 6 h 7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3" w="104">
                    <a:moveTo>
                      <a:pt x="5" y="6"/>
                    </a:moveTo>
                    <a:cubicBezTo>
                      <a:pt x="5" y="7"/>
                      <a:pt x="5" y="8"/>
                      <a:pt x="5" y="10"/>
                    </a:cubicBezTo>
                    <a:cubicBezTo>
                      <a:pt x="5" y="11"/>
                      <a:pt x="5" y="11"/>
                      <a:pt x="6" y="11"/>
                    </a:cubicBezTo>
                    <a:cubicBezTo>
                      <a:pt x="8" y="12"/>
                      <a:pt x="9" y="13"/>
                      <a:pt x="10" y="14"/>
                    </a:cubicBezTo>
                    <a:cubicBezTo>
                      <a:pt x="14" y="17"/>
                      <a:pt x="14" y="20"/>
                      <a:pt x="14" y="25"/>
                    </a:cubicBezTo>
                    <a:cubicBezTo>
                      <a:pt x="14" y="29"/>
                      <a:pt x="15" y="33"/>
                      <a:pt x="14" y="37"/>
                    </a:cubicBezTo>
                    <a:cubicBezTo>
                      <a:pt x="13" y="38"/>
                      <a:pt x="12" y="39"/>
                      <a:pt x="11" y="39"/>
                    </a:cubicBezTo>
                    <a:cubicBezTo>
                      <a:pt x="10" y="39"/>
                      <a:pt x="10" y="39"/>
                      <a:pt x="9" y="40"/>
                    </a:cubicBezTo>
                    <a:cubicBezTo>
                      <a:pt x="9" y="41"/>
                      <a:pt x="8" y="42"/>
                      <a:pt x="7" y="43"/>
                    </a:cubicBezTo>
                    <a:cubicBezTo>
                      <a:pt x="6" y="45"/>
                      <a:pt x="3" y="48"/>
                      <a:pt x="0" y="48"/>
                    </a:cubicBezTo>
                    <a:cubicBezTo>
                      <a:pt x="0" y="51"/>
                      <a:pt x="0" y="53"/>
                      <a:pt x="0" y="55"/>
                    </a:cubicBezTo>
                    <a:cubicBezTo>
                      <a:pt x="0" y="57"/>
                      <a:pt x="0" y="58"/>
                      <a:pt x="1" y="59"/>
                    </a:cubicBezTo>
                    <a:cubicBezTo>
                      <a:pt x="2" y="60"/>
                      <a:pt x="3" y="61"/>
                      <a:pt x="4" y="62"/>
                    </a:cubicBezTo>
                    <a:cubicBezTo>
                      <a:pt x="8" y="65"/>
                      <a:pt x="11" y="69"/>
                      <a:pt x="14" y="72"/>
                    </a:cubicBezTo>
                    <a:cubicBezTo>
                      <a:pt x="19" y="72"/>
                      <a:pt x="24" y="72"/>
                      <a:pt x="29" y="72"/>
                    </a:cubicBezTo>
                    <a:cubicBezTo>
                      <a:pt x="32" y="72"/>
                      <a:pt x="37" y="73"/>
                      <a:pt x="37" y="69"/>
                    </a:cubicBezTo>
                    <a:cubicBezTo>
                      <a:pt x="38" y="66"/>
                      <a:pt x="38" y="63"/>
                      <a:pt x="39" y="61"/>
                    </a:cubicBezTo>
                    <a:cubicBezTo>
                      <a:pt x="39" y="60"/>
                      <a:pt x="40" y="58"/>
                      <a:pt x="41" y="58"/>
                    </a:cubicBezTo>
                    <a:cubicBezTo>
                      <a:pt x="42" y="58"/>
                      <a:pt x="42" y="58"/>
                      <a:pt x="42" y="57"/>
                    </a:cubicBezTo>
                    <a:cubicBezTo>
                      <a:pt x="43" y="56"/>
                      <a:pt x="43" y="56"/>
                      <a:pt x="43" y="55"/>
                    </a:cubicBezTo>
                    <a:cubicBezTo>
                      <a:pt x="44" y="52"/>
                      <a:pt x="50" y="53"/>
                      <a:pt x="53" y="53"/>
                    </a:cubicBezTo>
                    <a:cubicBezTo>
                      <a:pt x="55" y="53"/>
                      <a:pt x="58" y="53"/>
                      <a:pt x="60" y="53"/>
                    </a:cubicBezTo>
                    <a:cubicBezTo>
                      <a:pt x="62" y="53"/>
                      <a:pt x="61" y="51"/>
                      <a:pt x="62" y="50"/>
                    </a:cubicBezTo>
                    <a:cubicBezTo>
                      <a:pt x="63" y="49"/>
                      <a:pt x="64" y="48"/>
                      <a:pt x="65" y="48"/>
                    </a:cubicBezTo>
                    <a:cubicBezTo>
                      <a:pt x="66" y="48"/>
                      <a:pt x="67" y="48"/>
                      <a:pt x="68" y="48"/>
                    </a:cubicBezTo>
                    <a:cubicBezTo>
                      <a:pt x="70" y="48"/>
                      <a:pt x="71" y="49"/>
                      <a:pt x="71" y="47"/>
                    </a:cubicBezTo>
                    <a:cubicBezTo>
                      <a:pt x="73" y="44"/>
                      <a:pt x="75" y="41"/>
                      <a:pt x="78" y="40"/>
                    </a:cubicBezTo>
                    <a:cubicBezTo>
                      <a:pt x="80" y="39"/>
                      <a:pt x="82" y="39"/>
                      <a:pt x="84" y="39"/>
                    </a:cubicBezTo>
                    <a:cubicBezTo>
                      <a:pt x="85" y="39"/>
                      <a:pt x="86" y="39"/>
                      <a:pt x="87" y="39"/>
                    </a:cubicBezTo>
                    <a:cubicBezTo>
                      <a:pt x="89" y="39"/>
                      <a:pt x="89" y="39"/>
                      <a:pt x="90" y="38"/>
                    </a:cubicBezTo>
                    <a:cubicBezTo>
                      <a:pt x="90" y="36"/>
                      <a:pt x="91" y="34"/>
                      <a:pt x="93" y="34"/>
                    </a:cubicBezTo>
                    <a:cubicBezTo>
                      <a:pt x="95" y="34"/>
                      <a:pt x="98" y="34"/>
                      <a:pt x="97" y="31"/>
                    </a:cubicBezTo>
                    <a:cubicBezTo>
                      <a:pt x="96" y="30"/>
                      <a:pt x="95" y="29"/>
                      <a:pt x="95" y="27"/>
                    </a:cubicBezTo>
                    <a:cubicBezTo>
                      <a:pt x="94" y="25"/>
                      <a:pt x="94" y="21"/>
                      <a:pt x="95" y="19"/>
                    </a:cubicBezTo>
                    <a:cubicBezTo>
                      <a:pt x="96" y="17"/>
                      <a:pt x="97" y="14"/>
                      <a:pt x="99" y="13"/>
                    </a:cubicBezTo>
                    <a:cubicBezTo>
                      <a:pt x="100" y="12"/>
                      <a:pt x="101" y="11"/>
                      <a:pt x="103" y="11"/>
                    </a:cubicBezTo>
                    <a:cubicBezTo>
                      <a:pt x="104" y="10"/>
                      <a:pt x="104" y="8"/>
                      <a:pt x="104" y="6"/>
                    </a:cubicBezTo>
                    <a:cubicBezTo>
                      <a:pt x="104" y="5"/>
                      <a:pt x="104" y="4"/>
                      <a:pt x="104" y="4"/>
                    </a:cubicBezTo>
                    <a:cubicBezTo>
                      <a:pt x="104" y="2"/>
                      <a:pt x="104" y="1"/>
                      <a:pt x="103" y="1"/>
                    </a:cubicBezTo>
                    <a:cubicBezTo>
                      <a:pt x="101" y="1"/>
                      <a:pt x="99" y="1"/>
                      <a:pt x="97" y="1"/>
                    </a:cubicBezTo>
                    <a:cubicBezTo>
                      <a:pt x="93" y="1"/>
                      <a:pt x="89" y="0"/>
                      <a:pt x="85" y="0"/>
                    </a:cubicBezTo>
                    <a:cubicBezTo>
                      <a:pt x="58" y="0"/>
                      <a:pt x="32" y="6"/>
                      <a:pt x="5" y="6"/>
                    </a:cubicBezTo>
                    <a:cubicBezTo>
                      <a:pt x="5" y="8"/>
                      <a:pt x="39" y="5"/>
                      <a:pt x="5" y="6"/>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4" name="Freeform 20"/>
              <p:cNvSpPr/>
              <p:nvPr/>
            </p:nvSpPr>
            <p:spPr bwMode="auto">
              <a:xfrm>
                <a:off x="6265333" y="2313515"/>
                <a:ext cx="1202597" cy="2333508"/>
              </a:xfrm>
              <a:custGeom>
                <a:gdLst>
                  <a:gd fmla="*/ 382 w 411" name="T0"/>
                  <a:gd fmla="*/ 360 h 798" name="T1"/>
                  <a:gd fmla="*/ 358 w 411" name="T2"/>
                  <a:gd fmla="*/ 312 h 798" name="T3"/>
                  <a:gd fmla="*/ 321 w 411" name="T4"/>
                  <a:gd fmla="*/ 256 h 798" name="T5"/>
                  <a:gd fmla="*/ 325 w 411" name="T6"/>
                  <a:gd fmla="*/ 240 h 798" name="T7"/>
                  <a:gd fmla="*/ 352 w 411" name="T8"/>
                  <a:gd fmla="*/ 276 h 798" name="T9"/>
                  <a:gd fmla="*/ 368 w 411" name="T10"/>
                  <a:gd fmla="*/ 308 h 798" name="T11"/>
                  <a:gd fmla="*/ 386 w 411" name="T12"/>
                  <a:gd fmla="*/ 343 h 798" name="T13"/>
                  <a:gd fmla="*/ 384 w 411" name="T14"/>
                  <a:gd fmla="*/ 273 h 798" name="T15"/>
                  <a:gd fmla="*/ 367 w 411" name="T16"/>
                  <a:gd fmla="*/ 240 h 798" name="T17"/>
                  <a:gd fmla="*/ 353 w 411" name="T18"/>
                  <a:gd fmla="*/ 215 h 798" name="T19"/>
                  <a:gd fmla="*/ 335 w 411" name="T20"/>
                  <a:gd fmla="*/ 184 h 798" name="T21"/>
                  <a:gd fmla="*/ 305 w 411" name="T22"/>
                  <a:gd fmla="*/ 147 h 798" name="T23"/>
                  <a:gd fmla="*/ 229 w 411" name="T24"/>
                  <a:gd fmla="*/ 76 h 798" name="T25"/>
                  <a:gd fmla="*/ 189 w 411" name="T26"/>
                  <a:gd fmla="*/ 44 h 798" name="T27"/>
                  <a:gd fmla="*/ 114 w 411" name="T28"/>
                  <a:gd fmla="*/ 5 h 798" name="T29"/>
                  <a:gd fmla="*/ 118 w 411" name="T30"/>
                  <a:gd fmla="*/ 38 h 798" name="T31"/>
                  <a:gd fmla="*/ 112 w 411" name="T32"/>
                  <a:gd fmla="*/ 56 h 798" name="T33"/>
                  <a:gd fmla="*/ 76 w 411" name="T34"/>
                  <a:gd fmla="*/ 74 h 798" name="T35"/>
                  <a:gd fmla="*/ 125 w 411" name="T36"/>
                  <a:gd fmla="*/ 127 h 798" name="T37"/>
                  <a:gd fmla="*/ 154 w 411" name="T38"/>
                  <a:gd fmla="*/ 135 h 798" name="T39"/>
                  <a:gd fmla="*/ 189 w 411" name="T40"/>
                  <a:gd fmla="*/ 166 h 798" name="T41"/>
                  <a:gd fmla="*/ 146 w 411" name="T42"/>
                  <a:gd fmla="*/ 109 h 798" name="T43"/>
                  <a:gd fmla="*/ 179 w 411" name="T44"/>
                  <a:gd fmla="*/ 122 h 798" name="T45"/>
                  <a:gd fmla="*/ 215 w 411" name="T46"/>
                  <a:gd fmla="*/ 152 h 798" name="T47"/>
                  <a:gd fmla="*/ 212 w 411" name="T48"/>
                  <a:gd fmla="*/ 113 h 798" name="T49"/>
                  <a:gd fmla="*/ 246 w 411" name="T50"/>
                  <a:gd fmla="*/ 118 h 798" name="T51"/>
                  <a:gd fmla="*/ 252 w 411" name="T52"/>
                  <a:gd fmla="*/ 136 h 798" name="T53"/>
                  <a:gd fmla="*/ 259 w 411" name="T54"/>
                  <a:gd fmla="*/ 169 h 798" name="T55"/>
                  <a:gd fmla="*/ 289 w 411" name="T56"/>
                  <a:gd fmla="*/ 188 h 798" name="T57"/>
                  <a:gd fmla="*/ 266 w 411" name="T58"/>
                  <a:gd fmla="*/ 212 h 798" name="T59"/>
                  <a:gd fmla="*/ 202 w 411" name="T60"/>
                  <a:gd fmla="*/ 198 h 798" name="T61"/>
                  <a:gd fmla="*/ 174 w 411" name="T62"/>
                  <a:gd fmla="*/ 171 h 798" name="T63"/>
                  <a:gd fmla="*/ 85 w 411" name="T64"/>
                  <a:gd fmla="*/ 179 h 798" name="T65"/>
                  <a:gd fmla="*/ 56 w 411" name="T66"/>
                  <a:gd fmla="*/ 208 h 798" name="T67"/>
                  <a:gd fmla="*/ 26 w 411" name="T68"/>
                  <a:gd fmla="*/ 238 h 798" name="T69"/>
                  <a:gd fmla="*/ 3 w 411" name="T70"/>
                  <a:gd fmla="*/ 290 h 798" name="T71"/>
                  <a:gd fmla="*/ 12 w 411" name="T72"/>
                  <a:gd fmla="*/ 321 h 798" name="T73"/>
                  <a:gd fmla="*/ 12 w 411" name="T74"/>
                  <a:gd fmla="*/ 366 h 798" name="T75"/>
                  <a:gd fmla="*/ 61 w 411" name="T76"/>
                  <a:gd fmla="*/ 423 h 798" name="T77"/>
                  <a:gd fmla="*/ 90 w 411" name="T78"/>
                  <a:gd fmla="*/ 448 h 798" name="T79"/>
                  <a:gd fmla="*/ 119 w 411" name="T80"/>
                  <a:gd fmla="*/ 443 h 798" name="T81"/>
                  <a:gd fmla="*/ 152 w 411" name="T82"/>
                  <a:gd fmla="*/ 435 h 798" name="T83"/>
                  <a:gd fmla="*/ 212 w 411" name="T84"/>
                  <a:gd fmla="*/ 448 h 798" name="T85"/>
                  <a:gd fmla="*/ 226 w 411" name="T86"/>
                  <a:gd fmla="*/ 497 h 798" name="T87"/>
                  <a:gd fmla="*/ 250 w 411" name="T88"/>
                  <a:gd fmla="*/ 540 h 798" name="T89"/>
                  <a:gd fmla="*/ 255 w 411" name="T90"/>
                  <a:gd fmla="*/ 587 h 798" name="T91"/>
                  <a:gd fmla="*/ 235 w 411" name="T92"/>
                  <a:gd fmla="*/ 632 h 798" name="T93"/>
                  <a:gd fmla="*/ 231 w 411" name="T94"/>
                  <a:gd fmla="*/ 689 h 798" name="T95"/>
                  <a:gd fmla="*/ 239 w 411" name="T96"/>
                  <a:gd fmla="*/ 761 h 798" name="T97"/>
                  <a:gd fmla="*/ 247 w 411" name="T98"/>
                  <a:gd fmla="*/ 791 h 798" name="T99"/>
                  <a:gd fmla="*/ 317 w 411" name="T100"/>
                  <a:gd fmla="*/ 754 h 798" name="T101"/>
                  <a:gd fmla="*/ 321 w 411" name="T102"/>
                  <a:gd fmla="*/ 719 h 798" name="T103"/>
                  <a:gd fmla="*/ 350 w 411" name="T104"/>
                  <a:gd fmla="*/ 666 h 798" name="T105"/>
                  <a:gd fmla="*/ 382 w 411" name="T106"/>
                  <a:gd fmla="*/ 617 h 798" name="T107"/>
                  <a:gd fmla="*/ 396 w 411" name="T108"/>
                  <a:gd fmla="*/ 514 h 798" name="T109"/>
                  <a:gd fmla="*/ 403 w 411" name="T110"/>
                  <a:gd fmla="*/ 458 h 798" name="T111"/>
                  <a:gd fmla="*/ 396 w 411" name="T112"/>
                  <a:gd fmla="*/ 391 h 79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98" w="411">
                    <a:moveTo>
                      <a:pt x="396" y="391"/>
                    </a:moveTo>
                    <a:cubicBezTo>
                      <a:pt x="396" y="388"/>
                      <a:pt x="396" y="385"/>
                      <a:pt x="396" y="382"/>
                    </a:cubicBezTo>
                    <a:cubicBezTo>
                      <a:pt x="396" y="380"/>
                      <a:pt x="396" y="379"/>
                      <a:pt x="396" y="377"/>
                    </a:cubicBezTo>
                    <a:cubicBezTo>
                      <a:pt x="395" y="377"/>
                      <a:pt x="394" y="377"/>
                      <a:pt x="393" y="376"/>
                    </a:cubicBezTo>
                    <a:cubicBezTo>
                      <a:pt x="391" y="376"/>
                      <a:pt x="391" y="374"/>
                      <a:pt x="391" y="372"/>
                    </a:cubicBezTo>
                    <a:cubicBezTo>
                      <a:pt x="391" y="370"/>
                      <a:pt x="390" y="368"/>
                      <a:pt x="389" y="367"/>
                    </a:cubicBezTo>
                    <a:cubicBezTo>
                      <a:pt x="388" y="366"/>
                      <a:pt x="387" y="363"/>
                      <a:pt x="386" y="363"/>
                    </a:cubicBezTo>
                    <a:cubicBezTo>
                      <a:pt x="384" y="363"/>
                      <a:pt x="382" y="362"/>
                      <a:pt x="382" y="360"/>
                    </a:cubicBezTo>
                    <a:cubicBezTo>
                      <a:pt x="381" y="359"/>
                      <a:pt x="383" y="353"/>
                      <a:pt x="381" y="353"/>
                    </a:cubicBezTo>
                    <a:cubicBezTo>
                      <a:pt x="379" y="353"/>
                      <a:pt x="377" y="353"/>
                      <a:pt x="377" y="351"/>
                    </a:cubicBezTo>
                    <a:cubicBezTo>
                      <a:pt x="377" y="350"/>
                      <a:pt x="377" y="349"/>
                      <a:pt x="377" y="348"/>
                    </a:cubicBezTo>
                    <a:cubicBezTo>
                      <a:pt x="376" y="347"/>
                      <a:pt x="376" y="347"/>
                      <a:pt x="376" y="346"/>
                    </a:cubicBezTo>
                    <a:cubicBezTo>
                      <a:pt x="375" y="345"/>
                      <a:pt x="374" y="344"/>
                      <a:pt x="373" y="343"/>
                    </a:cubicBezTo>
                    <a:cubicBezTo>
                      <a:pt x="371" y="340"/>
                      <a:pt x="369" y="338"/>
                      <a:pt x="367" y="336"/>
                    </a:cubicBezTo>
                    <a:cubicBezTo>
                      <a:pt x="362" y="330"/>
                      <a:pt x="361" y="323"/>
                      <a:pt x="363" y="316"/>
                    </a:cubicBezTo>
                    <a:cubicBezTo>
                      <a:pt x="360" y="315"/>
                      <a:pt x="358" y="315"/>
                      <a:pt x="358" y="312"/>
                    </a:cubicBezTo>
                    <a:cubicBezTo>
                      <a:pt x="358" y="309"/>
                      <a:pt x="356" y="306"/>
                      <a:pt x="354" y="304"/>
                    </a:cubicBezTo>
                    <a:cubicBezTo>
                      <a:pt x="352" y="302"/>
                      <a:pt x="350" y="300"/>
                      <a:pt x="349" y="298"/>
                    </a:cubicBezTo>
                    <a:cubicBezTo>
                      <a:pt x="348" y="295"/>
                      <a:pt x="343" y="297"/>
                      <a:pt x="344" y="293"/>
                    </a:cubicBezTo>
                    <a:cubicBezTo>
                      <a:pt x="344" y="291"/>
                      <a:pt x="344" y="289"/>
                      <a:pt x="344" y="287"/>
                    </a:cubicBezTo>
                    <a:cubicBezTo>
                      <a:pt x="343" y="287"/>
                      <a:pt x="341" y="287"/>
                      <a:pt x="340" y="286"/>
                    </a:cubicBezTo>
                    <a:cubicBezTo>
                      <a:pt x="339" y="286"/>
                      <a:pt x="339" y="284"/>
                      <a:pt x="339" y="283"/>
                    </a:cubicBezTo>
                    <a:cubicBezTo>
                      <a:pt x="338" y="281"/>
                      <a:pt x="336" y="279"/>
                      <a:pt x="335" y="278"/>
                    </a:cubicBezTo>
                    <a:cubicBezTo>
                      <a:pt x="330" y="271"/>
                      <a:pt x="325" y="263"/>
                      <a:pt x="321" y="256"/>
                    </a:cubicBezTo>
                    <a:cubicBezTo>
                      <a:pt x="316" y="249"/>
                      <a:pt x="312" y="243"/>
                      <a:pt x="306" y="236"/>
                    </a:cubicBezTo>
                    <a:cubicBezTo>
                      <a:pt x="305" y="234"/>
                      <a:pt x="299" y="230"/>
                      <a:pt x="303" y="228"/>
                    </a:cubicBezTo>
                    <a:cubicBezTo>
                      <a:pt x="305" y="226"/>
                      <a:pt x="307" y="229"/>
                      <a:pt x="308" y="231"/>
                    </a:cubicBezTo>
                    <a:cubicBezTo>
                      <a:pt x="309" y="232"/>
                      <a:pt x="310" y="233"/>
                      <a:pt x="310" y="234"/>
                    </a:cubicBezTo>
                    <a:cubicBezTo>
                      <a:pt x="311" y="235"/>
                      <a:pt x="310" y="235"/>
                      <a:pt x="312" y="235"/>
                    </a:cubicBezTo>
                    <a:cubicBezTo>
                      <a:pt x="313" y="235"/>
                      <a:pt x="314" y="235"/>
                      <a:pt x="316" y="235"/>
                    </a:cubicBezTo>
                    <a:cubicBezTo>
                      <a:pt x="316" y="233"/>
                      <a:pt x="318" y="231"/>
                      <a:pt x="320" y="233"/>
                    </a:cubicBezTo>
                    <a:cubicBezTo>
                      <a:pt x="322" y="235"/>
                      <a:pt x="324" y="238"/>
                      <a:pt x="325" y="240"/>
                    </a:cubicBezTo>
                    <a:cubicBezTo>
                      <a:pt x="328" y="240"/>
                      <a:pt x="330" y="241"/>
                      <a:pt x="330" y="245"/>
                    </a:cubicBezTo>
                    <a:cubicBezTo>
                      <a:pt x="332" y="245"/>
                      <a:pt x="335" y="246"/>
                      <a:pt x="335" y="249"/>
                    </a:cubicBezTo>
                    <a:cubicBezTo>
                      <a:pt x="334" y="251"/>
                      <a:pt x="334" y="253"/>
                      <a:pt x="334" y="256"/>
                    </a:cubicBezTo>
                    <a:cubicBezTo>
                      <a:pt x="334" y="257"/>
                      <a:pt x="334" y="258"/>
                      <a:pt x="334" y="259"/>
                    </a:cubicBezTo>
                    <a:cubicBezTo>
                      <a:pt x="335" y="259"/>
                      <a:pt x="336" y="259"/>
                      <a:pt x="336" y="259"/>
                    </a:cubicBezTo>
                    <a:cubicBezTo>
                      <a:pt x="340" y="260"/>
                      <a:pt x="339" y="263"/>
                      <a:pt x="339" y="266"/>
                    </a:cubicBezTo>
                    <a:cubicBezTo>
                      <a:pt x="340" y="270"/>
                      <a:pt x="344" y="268"/>
                      <a:pt x="346" y="269"/>
                    </a:cubicBezTo>
                    <a:cubicBezTo>
                      <a:pt x="349" y="271"/>
                      <a:pt x="351" y="273"/>
                      <a:pt x="352" y="276"/>
                    </a:cubicBezTo>
                    <a:cubicBezTo>
                      <a:pt x="353" y="278"/>
                      <a:pt x="353" y="279"/>
                      <a:pt x="353" y="281"/>
                    </a:cubicBezTo>
                    <a:cubicBezTo>
                      <a:pt x="353" y="283"/>
                      <a:pt x="355" y="283"/>
                      <a:pt x="357" y="283"/>
                    </a:cubicBezTo>
                    <a:cubicBezTo>
                      <a:pt x="360" y="285"/>
                      <a:pt x="357" y="292"/>
                      <a:pt x="359" y="292"/>
                    </a:cubicBezTo>
                    <a:cubicBezTo>
                      <a:pt x="363" y="293"/>
                      <a:pt x="363" y="294"/>
                      <a:pt x="363" y="298"/>
                    </a:cubicBezTo>
                    <a:cubicBezTo>
                      <a:pt x="363" y="299"/>
                      <a:pt x="363" y="300"/>
                      <a:pt x="363" y="300"/>
                    </a:cubicBezTo>
                    <a:cubicBezTo>
                      <a:pt x="363" y="302"/>
                      <a:pt x="363" y="301"/>
                      <a:pt x="364" y="302"/>
                    </a:cubicBezTo>
                    <a:cubicBezTo>
                      <a:pt x="365" y="302"/>
                      <a:pt x="367" y="302"/>
                      <a:pt x="367" y="303"/>
                    </a:cubicBezTo>
                    <a:cubicBezTo>
                      <a:pt x="368" y="305"/>
                      <a:pt x="367" y="306"/>
                      <a:pt x="368" y="308"/>
                    </a:cubicBezTo>
                    <a:cubicBezTo>
                      <a:pt x="368" y="309"/>
                      <a:pt x="369" y="310"/>
                      <a:pt x="370" y="312"/>
                    </a:cubicBezTo>
                    <a:cubicBezTo>
                      <a:pt x="371" y="313"/>
                      <a:pt x="371" y="314"/>
                      <a:pt x="372" y="315"/>
                    </a:cubicBezTo>
                    <a:cubicBezTo>
                      <a:pt x="372" y="316"/>
                      <a:pt x="374" y="316"/>
                      <a:pt x="375" y="316"/>
                    </a:cubicBezTo>
                    <a:cubicBezTo>
                      <a:pt x="378" y="318"/>
                      <a:pt x="375" y="325"/>
                      <a:pt x="378" y="325"/>
                    </a:cubicBezTo>
                    <a:cubicBezTo>
                      <a:pt x="382" y="326"/>
                      <a:pt x="382" y="327"/>
                      <a:pt x="382" y="331"/>
                    </a:cubicBezTo>
                    <a:cubicBezTo>
                      <a:pt x="382" y="333"/>
                      <a:pt x="382" y="336"/>
                      <a:pt x="382" y="338"/>
                    </a:cubicBezTo>
                    <a:cubicBezTo>
                      <a:pt x="382" y="340"/>
                      <a:pt x="383" y="339"/>
                      <a:pt x="385" y="340"/>
                    </a:cubicBezTo>
                    <a:cubicBezTo>
                      <a:pt x="386" y="340"/>
                      <a:pt x="387" y="342"/>
                      <a:pt x="386" y="343"/>
                    </a:cubicBezTo>
                    <a:cubicBezTo>
                      <a:pt x="386" y="345"/>
                      <a:pt x="387" y="346"/>
                      <a:pt x="388" y="348"/>
                    </a:cubicBezTo>
                    <a:cubicBezTo>
                      <a:pt x="390" y="350"/>
                      <a:pt x="393" y="352"/>
                      <a:pt x="396" y="353"/>
                    </a:cubicBezTo>
                    <a:cubicBezTo>
                      <a:pt x="392" y="340"/>
                      <a:pt x="388" y="327"/>
                      <a:pt x="386" y="314"/>
                    </a:cubicBezTo>
                    <a:cubicBezTo>
                      <a:pt x="385" y="307"/>
                      <a:pt x="384" y="300"/>
                      <a:pt x="384" y="293"/>
                    </a:cubicBezTo>
                    <a:cubicBezTo>
                      <a:pt x="384" y="290"/>
                      <a:pt x="384" y="287"/>
                      <a:pt x="384" y="284"/>
                    </a:cubicBezTo>
                    <a:cubicBezTo>
                      <a:pt x="385" y="281"/>
                      <a:pt x="386" y="279"/>
                      <a:pt x="386" y="276"/>
                    </a:cubicBezTo>
                    <a:cubicBezTo>
                      <a:pt x="386" y="274"/>
                      <a:pt x="387" y="273"/>
                      <a:pt x="386" y="273"/>
                    </a:cubicBezTo>
                    <a:cubicBezTo>
                      <a:pt x="385" y="273"/>
                      <a:pt x="384" y="273"/>
                      <a:pt x="384" y="273"/>
                    </a:cubicBezTo>
                    <a:cubicBezTo>
                      <a:pt x="382" y="272"/>
                      <a:pt x="382" y="272"/>
                      <a:pt x="381" y="270"/>
                    </a:cubicBezTo>
                    <a:cubicBezTo>
                      <a:pt x="381" y="268"/>
                      <a:pt x="382" y="266"/>
                      <a:pt x="382" y="264"/>
                    </a:cubicBezTo>
                    <a:cubicBezTo>
                      <a:pt x="380" y="264"/>
                      <a:pt x="378" y="264"/>
                      <a:pt x="377" y="262"/>
                    </a:cubicBezTo>
                    <a:cubicBezTo>
                      <a:pt x="376" y="261"/>
                      <a:pt x="377" y="259"/>
                      <a:pt x="377" y="258"/>
                    </a:cubicBezTo>
                    <a:cubicBezTo>
                      <a:pt x="377" y="257"/>
                      <a:pt x="377" y="256"/>
                      <a:pt x="377" y="254"/>
                    </a:cubicBezTo>
                    <a:cubicBezTo>
                      <a:pt x="376" y="254"/>
                      <a:pt x="375" y="254"/>
                      <a:pt x="375" y="254"/>
                    </a:cubicBezTo>
                    <a:cubicBezTo>
                      <a:pt x="371" y="253"/>
                      <a:pt x="372" y="248"/>
                      <a:pt x="372" y="245"/>
                    </a:cubicBezTo>
                    <a:cubicBezTo>
                      <a:pt x="369" y="245"/>
                      <a:pt x="367" y="244"/>
                      <a:pt x="367" y="240"/>
                    </a:cubicBezTo>
                    <a:cubicBezTo>
                      <a:pt x="367" y="239"/>
                      <a:pt x="367" y="238"/>
                      <a:pt x="367" y="237"/>
                    </a:cubicBezTo>
                    <a:cubicBezTo>
                      <a:pt x="367" y="235"/>
                      <a:pt x="367" y="236"/>
                      <a:pt x="366" y="235"/>
                    </a:cubicBezTo>
                    <a:cubicBezTo>
                      <a:pt x="365" y="235"/>
                      <a:pt x="363" y="235"/>
                      <a:pt x="363" y="233"/>
                    </a:cubicBezTo>
                    <a:cubicBezTo>
                      <a:pt x="362" y="232"/>
                      <a:pt x="363" y="230"/>
                      <a:pt x="362" y="228"/>
                    </a:cubicBezTo>
                    <a:cubicBezTo>
                      <a:pt x="362" y="227"/>
                      <a:pt x="361" y="226"/>
                      <a:pt x="360" y="225"/>
                    </a:cubicBezTo>
                    <a:cubicBezTo>
                      <a:pt x="359" y="224"/>
                      <a:pt x="358" y="223"/>
                      <a:pt x="358" y="221"/>
                    </a:cubicBezTo>
                    <a:cubicBezTo>
                      <a:pt x="357" y="221"/>
                      <a:pt x="355" y="221"/>
                      <a:pt x="354" y="220"/>
                    </a:cubicBezTo>
                    <a:cubicBezTo>
                      <a:pt x="353" y="219"/>
                      <a:pt x="353" y="217"/>
                      <a:pt x="353" y="215"/>
                    </a:cubicBezTo>
                    <a:cubicBezTo>
                      <a:pt x="353" y="214"/>
                      <a:pt x="353" y="213"/>
                      <a:pt x="353" y="212"/>
                    </a:cubicBezTo>
                    <a:cubicBezTo>
                      <a:pt x="353" y="212"/>
                      <a:pt x="352" y="212"/>
                      <a:pt x="351" y="212"/>
                    </a:cubicBezTo>
                    <a:cubicBezTo>
                      <a:pt x="347" y="211"/>
                      <a:pt x="349" y="207"/>
                      <a:pt x="348" y="204"/>
                    </a:cubicBezTo>
                    <a:cubicBezTo>
                      <a:pt x="347" y="203"/>
                      <a:pt x="346" y="202"/>
                      <a:pt x="345" y="201"/>
                    </a:cubicBezTo>
                    <a:cubicBezTo>
                      <a:pt x="345" y="200"/>
                      <a:pt x="344" y="198"/>
                      <a:pt x="343" y="198"/>
                    </a:cubicBezTo>
                    <a:cubicBezTo>
                      <a:pt x="342" y="198"/>
                      <a:pt x="341" y="197"/>
                      <a:pt x="340" y="196"/>
                    </a:cubicBezTo>
                    <a:cubicBezTo>
                      <a:pt x="338" y="195"/>
                      <a:pt x="339" y="193"/>
                      <a:pt x="339" y="191"/>
                    </a:cubicBezTo>
                    <a:cubicBezTo>
                      <a:pt x="338" y="189"/>
                      <a:pt x="336" y="187"/>
                      <a:pt x="335" y="184"/>
                    </a:cubicBezTo>
                    <a:cubicBezTo>
                      <a:pt x="334" y="183"/>
                      <a:pt x="332" y="182"/>
                      <a:pt x="331" y="182"/>
                    </a:cubicBezTo>
                    <a:cubicBezTo>
                      <a:pt x="329" y="181"/>
                      <a:pt x="328" y="180"/>
                      <a:pt x="327" y="178"/>
                    </a:cubicBezTo>
                    <a:cubicBezTo>
                      <a:pt x="325" y="175"/>
                      <a:pt x="325" y="172"/>
                      <a:pt x="323" y="169"/>
                    </a:cubicBezTo>
                    <a:cubicBezTo>
                      <a:pt x="322" y="168"/>
                      <a:pt x="321" y="167"/>
                      <a:pt x="321" y="166"/>
                    </a:cubicBezTo>
                    <a:cubicBezTo>
                      <a:pt x="320" y="165"/>
                      <a:pt x="321" y="165"/>
                      <a:pt x="319" y="164"/>
                    </a:cubicBezTo>
                    <a:cubicBezTo>
                      <a:pt x="318" y="164"/>
                      <a:pt x="317" y="163"/>
                      <a:pt x="316" y="163"/>
                    </a:cubicBezTo>
                    <a:cubicBezTo>
                      <a:pt x="313" y="161"/>
                      <a:pt x="311" y="159"/>
                      <a:pt x="309" y="156"/>
                    </a:cubicBezTo>
                    <a:cubicBezTo>
                      <a:pt x="307" y="153"/>
                      <a:pt x="306" y="150"/>
                      <a:pt x="305" y="147"/>
                    </a:cubicBezTo>
                    <a:cubicBezTo>
                      <a:pt x="302" y="142"/>
                      <a:pt x="296" y="140"/>
                      <a:pt x="293" y="135"/>
                    </a:cubicBezTo>
                    <a:cubicBezTo>
                      <a:pt x="292" y="134"/>
                      <a:pt x="292" y="132"/>
                      <a:pt x="291" y="131"/>
                    </a:cubicBezTo>
                    <a:cubicBezTo>
                      <a:pt x="289" y="130"/>
                      <a:pt x="288" y="129"/>
                      <a:pt x="286" y="127"/>
                    </a:cubicBezTo>
                    <a:cubicBezTo>
                      <a:pt x="282" y="125"/>
                      <a:pt x="279" y="122"/>
                      <a:pt x="276" y="119"/>
                    </a:cubicBezTo>
                    <a:cubicBezTo>
                      <a:pt x="270" y="113"/>
                      <a:pt x="264" y="106"/>
                      <a:pt x="259" y="99"/>
                    </a:cubicBezTo>
                    <a:cubicBezTo>
                      <a:pt x="253" y="97"/>
                      <a:pt x="249" y="91"/>
                      <a:pt x="245" y="87"/>
                    </a:cubicBezTo>
                    <a:cubicBezTo>
                      <a:pt x="243" y="84"/>
                      <a:pt x="241" y="82"/>
                      <a:pt x="238" y="81"/>
                    </a:cubicBezTo>
                    <a:cubicBezTo>
                      <a:pt x="235" y="79"/>
                      <a:pt x="232" y="78"/>
                      <a:pt x="229" y="76"/>
                    </a:cubicBezTo>
                    <a:cubicBezTo>
                      <a:pt x="226" y="74"/>
                      <a:pt x="224" y="71"/>
                      <a:pt x="222" y="68"/>
                    </a:cubicBezTo>
                    <a:cubicBezTo>
                      <a:pt x="222" y="67"/>
                      <a:pt x="222" y="67"/>
                      <a:pt x="221" y="66"/>
                    </a:cubicBezTo>
                    <a:cubicBezTo>
                      <a:pt x="220" y="66"/>
                      <a:pt x="219" y="66"/>
                      <a:pt x="218" y="66"/>
                    </a:cubicBezTo>
                    <a:cubicBezTo>
                      <a:pt x="216" y="66"/>
                      <a:pt x="214" y="64"/>
                      <a:pt x="212" y="63"/>
                    </a:cubicBezTo>
                    <a:cubicBezTo>
                      <a:pt x="209" y="62"/>
                      <a:pt x="207" y="59"/>
                      <a:pt x="205" y="56"/>
                    </a:cubicBezTo>
                    <a:cubicBezTo>
                      <a:pt x="204" y="55"/>
                      <a:pt x="203" y="53"/>
                      <a:pt x="202" y="52"/>
                    </a:cubicBezTo>
                    <a:cubicBezTo>
                      <a:pt x="200" y="52"/>
                      <a:pt x="198" y="52"/>
                      <a:pt x="195" y="50"/>
                    </a:cubicBezTo>
                    <a:cubicBezTo>
                      <a:pt x="193" y="49"/>
                      <a:pt x="190" y="47"/>
                      <a:pt x="189" y="44"/>
                    </a:cubicBezTo>
                    <a:cubicBezTo>
                      <a:pt x="188" y="42"/>
                      <a:pt x="189" y="42"/>
                      <a:pt x="187" y="42"/>
                    </a:cubicBezTo>
                    <a:cubicBezTo>
                      <a:pt x="186" y="42"/>
                      <a:pt x="185" y="42"/>
                      <a:pt x="184" y="42"/>
                    </a:cubicBezTo>
                    <a:cubicBezTo>
                      <a:pt x="182" y="40"/>
                      <a:pt x="180" y="39"/>
                      <a:pt x="179" y="37"/>
                    </a:cubicBezTo>
                    <a:cubicBezTo>
                      <a:pt x="173" y="32"/>
                      <a:pt x="166" y="27"/>
                      <a:pt x="159" y="23"/>
                    </a:cubicBezTo>
                    <a:cubicBezTo>
                      <a:pt x="144" y="15"/>
                      <a:pt x="128" y="8"/>
                      <a:pt x="114" y="0"/>
                    </a:cubicBezTo>
                    <a:cubicBezTo>
                      <a:pt x="113" y="0"/>
                      <a:pt x="113" y="0"/>
                      <a:pt x="113" y="0"/>
                    </a:cubicBezTo>
                    <a:cubicBezTo>
                      <a:pt x="113" y="1"/>
                      <a:pt x="113" y="2"/>
                      <a:pt x="113" y="3"/>
                    </a:cubicBezTo>
                    <a:cubicBezTo>
                      <a:pt x="113" y="5"/>
                      <a:pt x="113" y="4"/>
                      <a:pt x="114" y="5"/>
                    </a:cubicBezTo>
                    <a:cubicBezTo>
                      <a:pt x="115" y="5"/>
                      <a:pt x="117" y="5"/>
                      <a:pt x="117" y="6"/>
                    </a:cubicBezTo>
                    <a:cubicBezTo>
                      <a:pt x="118" y="8"/>
                      <a:pt x="117" y="10"/>
                      <a:pt x="117" y="11"/>
                    </a:cubicBezTo>
                    <a:cubicBezTo>
                      <a:pt x="117" y="13"/>
                      <a:pt x="117" y="14"/>
                      <a:pt x="118" y="14"/>
                    </a:cubicBezTo>
                    <a:cubicBezTo>
                      <a:pt x="119" y="14"/>
                      <a:pt x="120" y="14"/>
                      <a:pt x="120" y="14"/>
                    </a:cubicBezTo>
                    <a:cubicBezTo>
                      <a:pt x="124" y="15"/>
                      <a:pt x="122" y="21"/>
                      <a:pt x="122" y="23"/>
                    </a:cubicBezTo>
                    <a:cubicBezTo>
                      <a:pt x="122" y="26"/>
                      <a:pt x="121" y="29"/>
                      <a:pt x="117" y="28"/>
                    </a:cubicBezTo>
                    <a:cubicBezTo>
                      <a:pt x="117" y="30"/>
                      <a:pt x="117" y="31"/>
                      <a:pt x="117" y="33"/>
                    </a:cubicBezTo>
                    <a:cubicBezTo>
                      <a:pt x="117" y="34"/>
                      <a:pt x="117" y="37"/>
                      <a:pt x="118" y="38"/>
                    </a:cubicBezTo>
                    <a:cubicBezTo>
                      <a:pt x="121" y="38"/>
                      <a:pt x="123" y="40"/>
                      <a:pt x="124" y="42"/>
                    </a:cubicBezTo>
                    <a:cubicBezTo>
                      <a:pt x="126" y="44"/>
                      <a:pt x="126" y="46"/>
                      <a:pt x="128" y="47"/>
                    </a:cubicBezTo>
                    <a:cubicBezTo>
                      <a:pt x="130" y="48"/>
                      <a:pt x="131" y="50"/>
                      <a:pt x="132" y="52"/>
                    </a:cubicBezTo>
                    <a:cubicBezTo>
                      <a:pt x="132" y="53"/>
                      <a:pt x="132" y="54"/>
                      <a:pt x="132" y="55"/>
                    </a:cubicBezTo>
                    <a:cubicBezTo>
                      <a:pt x="132" y="57"/>
                      <a:pt x="130" y="56"/>
                      <a:pt x="129" y="57"/>
                    </a:cubicBezTo>
                    <a:cubicBezTo>
                      <a:pt x="128" y="57"/>
                      <a:pt x="126" y="58"/>
                      <a:pt x="125" y="59"/>
                    </a:cubicBezTo>
                    <a:cubicBezTo>
                      <a:pt x="123" y="60"/>
                      <a:pt x="123" y="57"/>
                      <a:pt x="122" y="56"/>
                    </a:cubicBezTo>
                    <a:cubicBezTo>
                      <a:pt x="119" y="56"/>
                      <a:pt x="115" y="56"/>
                      <a:pt x="112" y="56"/>
                    </a:cubicBezTo>
                    <a:cubicBezTo>
                      <a:pt x="110" y="56"/>
                      <a:pt x="108" y="56"/>
                      <a:pt x="108" y="57"/>
                    </a:cubicBezTo>
                    <a:cubicBezTo>
                      <a:pt x="108" y="58"/>
                      <a:pt x="108" y="59"/>
                      <a:pt x="107" y="60"/>
                    </a:cubicBezTo>
                    <a:cubicBezTo>
                      <a:pt x="106" y="62"/>
                      <a:pt x="102" y="61"/>
                      <a:pt x="100" y="61"/>
                    </a:cubicBezTo>
                    <a:cubicBezTo>
                      <a:pt x="98" y="61"/>
                      <a:pt x="97" y="61"/>
                      <a:pt x="95" y="61"/>
                    </a:cubicBezTo>
                    <a:cubicBezTo>
                      <a:pt x="93" y="61"/>
                      <a:pt x="94" y="62"/>
                      <a:pt x="93" y="63"/>
                    </a:cubicBezTo>
                    <a:cubicBezTo>
                      <a:pt x="91" y="65"/>
                      <a:pt x="89" y="66"/>
                      <a:pt x="87" y="66"/>
                    </a:cubicBezTo>
                    <a:cubicBezTo>
                      <a:pt x="84" y="66"/>
                      <a:pt x="82" y="66"/>
                      <a:pt x="80" y="68"/>
                    </a:cubicBezTo>
                    <a:cubicBezTo>
                      <a:pt x="78" y="69"/>
                      <a:pt x="77" y="72"/>
                      <a:pt x="76" y="74"/>
                    </a:cubicBezTo>
                    <a:cubicBezTo>
                      <a:pt x="75" y="76"/>
                      <a:pt x="74" y="78"/>
                      <a:pt x="72" y="80"/>
                    </a:cubicBezTo>
                    <a:cubicBezTo>
                      <a:pt x="71" y="82"/>
                      <a:pt x="68" y="83"/>
                      <a:pt x="66" y="85"/>
                    </a:cubicBezTo>
                    <a:cubicBezTo>
                      <a:pt x="71" y="94"/>
                      <a:pt x="80" y="102"/>
                      <a:pt x="88" y="110"/>
                    </a:cubicBezTo>
                    <a:cubicBezTo>
                      <a:pt x="96" y="119"/>
                      <a:pt x="102" y="129"/>
                      <a:pt x="103" y="141"/>
                    </a:cubicBezTo>
                    <a:cubicBezTo>
                      <a:pt x="107" y="140"/>
                      <a:pt x="108" y="137"/>
                      <a:pt x="108" y="134"/>
                    </a:cubicBezTo>
                    <a:cubicBezTo>
                      <a:pt x="108" y="130"/>
                      <a:pt x="108" y="126"/>
                      <a:pt x="113" y="127"/>
                    </a:cubicBezTo>
                    <a:cubicBezTo>
                      <a:pt x="116" y="127"/>
                      <a:pt x="118" y="127"/>
                      <a:pt x="121" y="127"/>
                    </a:cubicBezTo>
                    <a:cubicBezTo>
                      <a:pt x="122" y="127"/>
                      <a:pt x="123" y="127"/>
                      <a:pt x="125" y="127"/>
                    </a:cubicBezTo>
                    <a:cubicBezTo>
                      <a:pt x="126" y="127"/>
                      <a:pt x="127" y="127"/>
                      <a:pt x="127" y="126"/>
                    </a:cubicBezTo>
                    <a:cubicBezTo>
                      <a:pt x="128" y="124"/>
                      <a:pt x="130" y="123"/>
                      <a:pt x="133" y="122"/>
                    </a:cubicBezTo>
                    <a:cubicBezTo>
                      <a:pt x="135" y="122"/>
                      <a:pt x="138" y="123"/>
                      <a:pt x="140" y="125"/>
                    </a:cubicBezTo>
                    <a:cubicBezTo>
                      <a:pt x="140" y="125"/>
                      <a:pt x="141" y="126"/>
                      <a:pt x="141" y="126"/>
                    </a:cubicBezTo>
                    <a:cubicBezTo>
                      <a:pt x="141" y="127"/>
                      <a:pt x="142" y="127"/>
                      <a:pt x="143" y="127"/>
                    </a:cubicBezTo>
                    <a:cubicBezTo>
                      <a:pt x="146" y="127"/>
                      <a:pt x="148" y="127"/>
                      <a:pt x="150" y="129"/>
                    </a:cubicBezTo>
                    <a:cubicBezTo>
                      <a:pt x="151" y="130"/>
                      <a:pt x="152" y="131"/>
                      <a:pt x="153" y="133"/>
                    </a:cubicBezTo>
                    <a:cubicBezTo>
                      <a:pt x="154" y="134"/>
                      <a:pt x="154" y="134"/>
                      <a:pt x="154" y="135"/>
                    </a:cubicBezTo>
                    <a:cubicBezTo>
                      <a:pt x="155" y="137"/>
                      <a:pt x="156" y="136"/>
                      <a:pt x="158" y="136"/>
                    </a:cubicBezTo>
                    <a:cubicBezTo>
                      <a:pt x="161" y="136"/>
                      <a:pt x="166" y="136"/>
                      <a:pt x="165" y="141"/>
                    </a:cubicBezTo>
                    <a:cubicBezTo>
                      <a:pt x="168" y="141"/>
                      <a:pt x="172" y="141"/>
                      <a:pt x="174" y="144"/>
                    </a:cubicBezTo>
                    <a:cubicBezTo>
                      <a:pt x="176" y="146"/>
                      <a:pt x="179" y="149"/>
                      <a:pt x="179" y="152"/>
                    </a:cubicBezTo>
                    <a:cubicBezTo>
                      <a:pt x="179" y="156"/>
                      <a:pt x="179" y="160"/>
                      <a:pt x="179" y="165"/>
                    </a:cubicBezTo>
                    <a:cubicBezTo>
                      <a:pt x="182" y="165"/>
                      <a:pt x="184" y="166"/>
                      <a:pt x="184" y="169"/>
                    </a:cubicBezTo>
                    <a:cubicBezTo>
                      <a:pt x="185" y="169"/>
                      <a:pt x="187" y="169"/>
                      <a:pt x="188" y="169"/>
                    </a:cubicBezTo>
                    <a:cubicBezTo>
                      <a:pt x="188" y="168"/>
                      <a:pt x="189" y="167"/>
                      <a:pt x="189" y="166"/>
                    </a:cubicBezTo>
                    <a:cubicBezTo>
                      <a:pt x="190" y="164"/>
                      <a:pt x="192" y="162"/>
                      <a:pt x="193" y="160"/>
                    </a:cubicBezTo>
                    <a:cubicBezTo>
                      <a:pt x="193" y="156"/>
                      <a:pt x="193" y="152"/>
                      <a:pt x="193" y="148"/>
                    </a:cubicBezTo>
                    <a:cubicBezTo>
                      <a:pt x="193" y="146"/>
                      <a:pt x="193" y="144"/>
                      <a:pt x="193" y="142"/>
                    </a:cubicBezTo>
                    <a:cubicBezTo>
                      <a:pt x="193" y="141"/>
                      <a:pt x="191" y="140"/>
                      <a:pt x="190" y="140"/>
                    </a:cubicBezTo>
                    <a:cubicBezTo>
                      <a:pt x="185" y="137"/>
                      <a:pt x="181" y="132"/>
                      <a:pt x="179" y="127"/>
                    </a:cubicBezTo>
                    <a:cubicBezTo>
                      <a:pt x="175" y="127"/>
                      <a:pt x="163" y="129"/>
                      <a:pt x="165" y="122"/>
                    </a:cubicBezTo>
                    <a:cubicBezTo>
                      <a:pt x="161" y="122"/>
                      <a:pt x="154" y="123"/>
                      <a:pt x="155" y="118"/>
                    </a:cubicBezTo>
                    <a:cubicBezTo>
                      <a:pt x="151" y="117"/>
                      <a:pt x="148" y="113"/>
                      <a:pt x="146" y="109"/>
                    </a:cubicBezTo>
                    <a:cubicBezTo>
                      <a:pt x="146" y="108"/>
                      <a:pt x="144" y="108"/>
                      <a:pt x="143" y="107"/>
                    </a:cubicBezTo>
                    <a:cubicBezTo>
                      <a:pt x="142" y="105"/>
                      <a:pt x="144" y="104"/>
                      <a:pt x="145" y="104"/>
                    </a:cubicBezTo>
                    <a:cubicBezTo>
                      <a:pt x="148" y="103"/>
                      <a:pt x="156" y="103"/>
                      <a:pt x="155" y="108"/>
                    </a:cubicBezTo>
                    <a:cubicBezTo>
                      <a:pt x="158" y="108"/>
                      <a:pt x="160" y="110"/>
                      <a:pt x="163" y="112"/>
                    </a:cubicBezTo>
                    <a:cubicBezTo>
                      <a:pt x="166" y="114"/>
                      <a:pt x="168" y="114"/>
                      <a:pt x="171" y="117"/>
                    </a:cubicBezTo>
                    <a:cubicBezTo>
                      <a:pt x="172" y="118"/>
                      <a:pt x="173" y="119"/>
                      <a:pt x="173" y="121"/>
                    </a:cubicBezTo>
                    <a:cubicBezTo>
                      <a:pt x="174" y="122"/>
                      <a:pt x="174" y="122"/>
                      <a:pt x="175" y="122"/>
                    </a:cubicBezTo>
                    <a:cubicBezTo>
                      <a:pt x="176" y="122"/>
                      <a:pt x="178" y="122"/>
                      <a:pt x="179" y="122"/>
                    </a:cubicBezTo>
                    <a:cubicBezTo>
                      <a:pt x="182" y="123"/>
                      <a:pt x="184" y="123"/>
                      <a:pt x="184" y="127"/>
                    </a:cubicBezTo>
                    <a:cubicBezTo>
                      <a:pt x="187" y="127"/>
                      <a:pt x="194" y="126"/>
                      <a:pt x="193" y="132"/>
                    </a:cubicBezTo>
                    <a:cubicBezTo>
                      <a:pt x="195" y="132"/>
                      <a:pt x="201" y="131"/>
                      <a:pt x="202" y="134"/>
                    </a:cubicBezTo>
                    <a:cubicBezTo>
                      <a:pt x="203" y="135"/>
                      <a:pt x="202" y="137"/>
                      <a:pt x="203" y="138"/>
                    </a:cubicBezTo>
                    <a:cubicBezTo>
                      <a:pt x="203" y="140"/>
                      <a:pt x="204" y="141"/>
                      <a:pt x="205" y="142"/>
                    </a:cubicBezTo>
                    <a:cubicBezTo>
                      <a:pt x="206" y="143"/>
                      <a:pt x="207" y="144"/>
                      <a:pt x="207" y="146"/>
                    </a:cubicBezTo>
                    <a:cubicBezTo>
                      <a:pt x="209" y="146"/>
                      <a:pt x="210" y="147"/>
                      <a:pt x="212" y="148"/>
                    </a:cubicBezTo>
                    <a:cubicBezTo>
                      <a:pt x="213" y="149"/>
                      <a:pt x="214" y="150"/>
                      <a:pt x="215" y="152"/>
                    </a:cubicBezTo>
                    <a:cubicBezTo>
                      <a:pt x="215" y="152"/>
                      <a:pt x="215" y="153"/>
                      <a:pt x="216" y="154"/>
                    </a:cubicBezTo>
                    <a:cubicBezTo>
                      <a:pt x="216" y="155"/>
                      <a:pt x="216" y="155"/>
                      <a:pt x="218" y="155"/>
                    </a:cubicBezTo>
                    <a:cubicBezTo>
                      <a:pt x="219" y="155"/>
                      <a:pt x="220" y="155"/>
                      <a:pt x="221" y="154"/>
                    </a:cubicBezTo>
                    <a:cubicBezTo>
                      <a:pt x="221" y="153"/>
                      <a:pt x="221" y="152"/>
                      <a:pt x="221" y="152"/>
                    </a:cubicBezTo>
                    <a:cubicBezTo>
                      <a:pt x="221" y="150"/>
                      <a:pt x="222" y="150"/>
                      <a:pt x="223" y="149"/>
                    </a:cubicBezTo>
                    <a:cubicBezTo>
                      <a:pt x="225" y="146"/>
                      <a:pt x="226" y="143"/>
                      <a:pt x="226" y="139"/>
                    </a:cubicBezTo>
                    <a:cubicBezTo>
                      <a:pt x="225" y="132"/>
                      <a:pt x="221" y="126"/>
                      <a:pt x="217" y="120"/>
                    </a:cubicBezTo>
                    <a:cubicBezTo>
                      <a:pt x="215" y="118"/>
                      <a:pt x="213" y="115"/>
                      <a:pt x="212" y="113"/>
                    </a:cubicBezTo>
                    <a:cubicBezTo>
                      <a:pt x="212" y="111"/>
                      <a:pt x="211" y="109"/>
                      <a:pt x="213" y="107"/>
                    </a:cubicBezTo>
                    <a:cubicBezTo>
                      <a:pt x="213" y="105"/>
                      <a:pt x="214" y="104"/>
                      <a:pt x="216" y="104"/>
                    </a:cubicBezTo>
                    <a:cubicBezTo>
                      <a:pt x="220" y="101"/>
                      <a:pt x="226" y="104"/>
                      <a:pt x="230" y="106"/>
                    </a:cubicBezTo>
                    <a:cubicBezTo>
                      <a:pt x="233" y="107"/>
                      <a:pt x="235" y="109"/>
                      <a:pt x="237" y="110"/>
                    </a:cubicBezTo>
                    <a:cubicBezTo>
                      <a:pt x="238" y="111"/>
                      <a:pt x="238" y="112"/>
                      <a:pt x="239" y="112"/>
                    </a:cubicBezTo>
                    <a:cubicBezTo>
                      <a:pt x="240" y="113"/>
                      <a:pt x="241" y="113"/>
                      <a:pt x="243" y="113"/>
                    </a:cubicBezTo>
                    <a:cubicBezTo>
                      <a:pt x="244" y="114"/>
                      <a:pt x="245" y="115"/>
                      <a:pt x="245" y="116"/>
                    </a:cubicBezTo>
                    <a:cubicBezTo>
                      <a:pt x="245" y="117"/>
                      <a:pt x="244" y="117"/>
                      <a:pt x="246" y="118"/>
                    </a:cubicBezTo>
                    <a:cubicBezTo>
                      <a:pt x="246" y="118"/>
                      <a:pt x="247" y="119"/>
                      <a:pt x="248" y="119"/>
                    </a:cubicBezTo>
                    <a:cubicBezTo>
                      <a:pt x="251" y="121"/>
                      <a:pt x="254" y="123"/>
                      <a:pt x="256" y="126"/>
                    </a:cubicBezTo>
                    <a:cubicBezTo>
                      <a:pt x="257" y="127"/>
                      <a:pt x="258" y="132"/>
                      <a:pt x="259" y="132"/>
                    </a:cubicBezTo>
                    <a:cubicBezTo>
                      <a:pt x="261" y="132"/>
                      <a:pt x="262" y="132"/>
                      <a:pt x="263" y="134"/>
                    </a:cubicBezTo>
                    <a:cubicBezTo>
                      <a:pt x="263" y="135"/>
                      <a:pt x="264" y="139"/>
                      <a:pt x="262" y="139"/>
                    </a:cubicBezTo>
                    <a:cubicBezTo>
                      <a:pt x="261" y="140"/>
                      <a:pt x="260" y="139"/>
                      <a:pt x="260" y="138"/>
                    </a:cubicBezTo>
                    <a:cubicBezTo>
                      <a:pt x="259" y="137"/>
                      <a:pt x="259" y="136"/>
                      <a:pt x="258" y="136"/>
                    </a:cubicBezTo>
                    <a:cubicBezTo>
                      <a:pt x="256" y="136"/>
                      <a:pt x="254" y="136"/>
                      <a:pt x="252" y="136"/>
                    </a:cubicBezTo>
                    <a:cubicBezTo>
                      <a:pt x="250" y="136"/>
                      <a:pt x="249" y="136"/>
                      <a:pt x="247" y="136"/>
                    </a:cubicBezTo>
                    <a:cubicBezTo>
                      <a:pt x="245" y="136"/>
                      <a:pt x="245" y="136"/>
                      <a:pt x="245" y="139"/>
                    </a:cubicBezTo>
                    <a:cubicBezTo>
                      <a:pt x="244" y="141"/>
                      <a:pt x="242" y="142"/>
                      <a:pt x="240" y="141"/>
                    </a:cubicBezTo>
                    <a:cubicBezTo>
                      <a:pt x="240" y="145"/>
                      <a:pt x="241" y="149"/>
                      <a:pt x="243" y="153"/>
                    </a:cubicBezTo>
                    <a:cubicBezTo>
                      <a:pt x="244" y="154"/>
                      <a:pt x="244" y="155"/>
                      <a:pt x="246" y="155"/>
                    </a:cubicBezTo>
                    <a:cubicBezTo>
                      <a:pt x="248" y="156"/>
                      <a:pt x="249" y="156"/>
                      <a:pt x="250" y="158"/>
                    </a:cubicBezTo>
                    <a:cubicBezTo>
                      <a:pt x="250" y="160"/>
                      <a:pt x="249" y="165"/>
                      <a:pt x="253" y="165"/>
                    </a:cubicBezTo>
                    <a:cubicBezTo>
                      <a:pt x="256" y="165"/>
                      <a:pt x="260" y="165"/>
                      <a:pt x="259" y="169"/>
                    </a:cubicBezTo>
                    <a:cubicBezTo>
                      <a:pt x="262" y="170"/>
                      <a:pt x="263" y="171"/>
                      <a:pt x="265" y="172"/>
                    </a:cubicBezTo>
                    <a:cubicBezTo>
                      <a:pt x="268" y="174"/>
                      <a:pt x="270" y="175"/>
                      <a:pt x="273" y="174"/>
                    </a:cubicBezTo>
                    <a:cubicBezTo>
                      <a:pt x="273" y="171"/>
                      <a:pt x="274" y="169"/>
                      <a:pt x="278" y="169"/>
                    </a:cubicBezTo>
                    <a:cubicBezTo>
                      <a:pt x="281" y="170"/>
                      <a:pt x="283" y="171"/>
                      <a:pt x="283" y="174"/>
                    </a:cubicBezTo>
                    <a:cubicBezTo>
                      <a:pt x="284" y="174"/>
                      <a:pt x="287" y="175"/>
                      <a:pt x="287" y="176"/>
                    </a:cubicBezTo>
                    <a:cubicBezTo>
                      <a:pt x="288" y="178"/>
                      <a:pt x="287" y="179"/>
                      <a:pt x="287" y="180"/>
                    </a:cubicBezTo>
                    <a:cubicBezTo>
                      <a:pt x="287" y="182"/>
                      <a:pt x="287" y="184"/>
                      <a:pt x="287" y="186"/>
                    </a:cubicBezTo>
                    <a:cubicBezTo>
                      <a:pt x="287" y="188"/>
                      <a:pt x="287" y="188"/>
                      <a:pt x="289" y="188"/>
                    </a:cubicBezTo>
                    <a:cubicBezTo>
                      <a:pt x="290" y="189"/>
                      <a:pt x="291" y="189"/>
                      <a:pt x="291" y="190"/>
                    </a:cubicBezTo>
                    <a:cubicBezTo>
                      <a:pt x="293" y="191"/>
                      <a:pt x="292" y="196"/>
                      <a:pt x="292" y="198"/>
                    </a:cubicBezTo>
                    <a:cubicBezTo>
                      <a:pt x="294" y="198"/>
                      <a:pt x="296" y="198"/>
                      <a:pt x="297" y="200"/>
                    </a:cubicBezTo>
                    <a:cubicBezTo>
                      <a:pt x="297" y="202"/>
                      <a:pt x="297" y="205"/>
                      <a:pt x="296" y="207"/>
                    </a:cubicBezTo>
                    <a:cubicBezTo>
                      <a:pt x="295" y="211"/>
                      <a:pt x="292" y="213"/>
                      <a:pt x="287" y="212"/>
                    </a:cubicBezTo>
                    <a:cubicBezTo>
                      <a:pt x="287" y="217"/>
                      <a:pt x="279" y="217"/>
                      <a:pt x="275" y="215"/>
                    </a:cubicBezTo>
                    <a:cubicBezTo>
                      <a:pt x="274" y="214"/>
                      <a:pt x="274" y="214"/>
                      <a:pt x="273" y="212"/>
                    </a:cubicBezTo>
                    <a:cubicBezTo>
                      <a:pt x="273" y="211"/>
                      <a:pt x="267" y="212"/>
                      <a:pt x="266" y="212"/>
                    </a:cubicBezTo>
                    <a:cubicBezTo>
                      <a:pt x="263" y="212"/>
                      <a:pt x="258" y="212"/>
                      <a:pt x="259" y="207"/>
                    </a:cubicBezTo>
                    <a:cubicBezTo>
                      <a:pt x="255" y="207"/>
                      <a:pt x="253" y="203"/>
                      <a:pt x="250" y="202"/>
                    </a:cubicBezTo>
                    <a:cubicBezTo>
                      <a:pt x="250" y="206"/>
                      <a:pt x="250" y="211"/>
                      <a:pt x="248" y="214"/>
                    </a:cubicBezTo>
                    <a:cubicBezTo>
                      <a:pt x="246" y="218"/>
                      <a:pt x="242" y="217"/>
                      <a:pt x="238" y="216"/>
                    </a:cubicBezTo>
                    <a:cubicBezTo>
                      <a:pt x="235" y="216"/>
                      <a:pt x="231" y="216"/>
                      <a:pt x="231" y="212"/>
                    </a:cubicBezTo>
                    <a:cubicBezTo>
                      <a:pt x="227" y="212"/>
                      <a:pt x="220" y="213"/>
                      <a:pt x="221" y="207"/>
                    </a:cubicBezTo>
                    <a:cubicBezTo>
                      <a:pt x="218" y="207"/>
                      <a:pt x="216" y="206"/>
                      <a:pt x="217" y="202"/>
                    </a:cubicBezTo>
                    <a:cubicBezTo>
                      <a:pt x="213" y="202"/>
                      <a:pt x="201" y="205"/>
                      <a:pt x="202" y="198"/>
                    </a:cubicBezTo>
                    <a:cubicBezTo>
                      <a:pt x="198" y="197"/>
                      <a:pt x="193" y="198"/>
                      <a:pt x="188" y="198"/>
                    </a:cubicBezTo>
                    <a:cubicBezTo>
                      <a:pt x="183" y="197"/>
                      <a:pt x="182" y="193"/>
                      <a:pt x="184" y="188"/>
                    </a:cubicBezTo>
                    <a:cubicBezTo>
                      <a:pt x="182" y="188"/>
                      <a:pt x="181" y="188"/>
                      <a:pt x="180" y="187"/>
                    </a:cubicBezTo>
                    <a:cubicBezTo>
                      <a:pt x="178" y="186"/>
                      <a:pt x="179" y="184"/>
                      <a:pt x="179" y="182"/>
                    </a:cubicBezTo>
                    <a:cubicBezTo>
                      <a:pt x="179" y="181"/>
                      <a:pt x="179" y="180"/>
                      <a:pt x="179" y="179"/>
                    </a:cubicBezTo>
                    <a:cubicBezTo>
                      <a:pt x="178" y="179"/>
                      <a:pt x="177" y="179"/>
                      <a:pt x="177" y="179"/>
                    </a:cubicBezTo>
                    <a:cubicBezTo>
                      <a:pt x="175" y="178"/>
                      <a:pt x="174" y="177"/>
                      <a:pt x="174" y="176"/>
                    </a:cubicBezTo>
                    <a:cubicBezTo>
                      <a:pt x="174" y="174"/>
                      <a:pt x="175" y="173"/>
                      <a:pt x="174" y="171"/>
                    </a:cubicBezTo>
                    <a:cubicBezTo>
                      <a:pt x="173" y="170"/>
                      <a:pt x="171" y="170"/>
                      <a:pt x="170" y="170"/>
                    </a:cubicBezTo>
                    <a:cubicBezTo>
                      <a:pt x="167" y="169"/>
                      <a:pt x="164" y="169"/>
                      <a:pt x="165" y="165"/>
                    </a:cubicBezTo>
                    <a:cubicBezTo>
                      <a:pt x="158" y="165"/>
                      <a:pt x="157" y="174"/>
                      <a:pt x="151" y="175"/>
                    </a:cubicBezTo>
                    <a:cubicBezTo>
                      <a:pt x="146" y="175"/>
                      <a:pt x="142" y="171"/>
                      <a:pt x="138" y="170"/>
                    </a:cubicBezTo>
                    <a:cubicBezTo>
                      <a:pt x="131" y="169"/>
                      <a:pt x="124" y="169"/>
                      <a:pt x="117" y="169"/>
                    </a:cubicBezTo>
                    <a:cubicBezTo>
                      <a:pt x="119" y="175"/>
                      <a:pt x="112" y="174"/>
                      <a:pt x="108" y="174"/>
                    </a:cubicBezTo>
                    <a:cubicBezTo>
                      <a:pt x="109" y="182"/>
                      <a:pt x="99" y="179"/>
                      <a:pt x="94" y="179"/>
                    </a:cubicBezTo>
                    <a:cubicBezTo>
                      <a:pt x="91" y="178"/>
                      <a:pt x="88" y="178"/>
                      <a:pt x="85" y="179"/>
                    </a:cubicBezTo>
                    <a:cubicBezTo>
                      <a:pt x="83" y="179"/>
                      <a:pt x="81" y="178"/>
                      <a:pt x="80" y="180"/>
                    </a:cubicBezTo>
                    <a:cubicBezTo>
                      <a:pt x="80" y="181"/>
                      <a:pt x="80" y="182"/>
                      <a:pt x="80" y="183"/>
                    </a:cubicBezTo>
                    <a:cubicBezTo>
                      <a:pt x="80" y="184"/>
                      <a:pt x="79" y="185"/>
                      <a:pt x="78" y="187"/>
                    </a:cubicBezTo>
                    <a:cubicBezTo>
                      <a:pt x="76" y="191"/>
                      <a:pt x="72" y="193"/>
                      <a:pt x="67" y="193"/>
                    </a:cubicBezTo>
                    <a:cubicBezTo>
                      <a:pt x="65" y="193"/>
                      <a:pt x="66" y="194"/>
                      <a:pt x="65" y="195"/>
                    </a:cubicBezTo>
                    <a:cubicBezTo>
                      <a:pt x="65" y="196"/>
                      <a:pt x="65" y="197"/>
                      <a:pt x="64" y="197"/>
                    </a:cubicBezTo>
                    <a:cubicBezTo>
                      <a:pt x="63" y="199"/>
                      <a:pt x="60" y="197"/>
                      <a:pt x="59" y="198"/>
                    </a:cubicBezTo>
                    <a:cubicBezTo>
                      <a:pt x="55" y="199"/>
                      <a:pt x="56" y="205"/>
                      <a:pt x="56" y="208"/>
                    </a:cubicBezTo>
                    <a:cubicBezTo>
                      <a:pt x="56" y="211"/>
                      <a:pt x="56" y="216"/>
                      <a:pt x="51" y="217"/>
                    </a:cubicBezTo>
                    <a:cubicBezTo>
                      <a:pt x="52" y="221"/>
                      <a:pt x="53" y="228"/>
                      <a:pt x="48" y="230"/>
                    </a:cubicBezTo>
                    <a:cubicBezTo>
                      <a:pt x="46" y="232"/>
                      <a:pt x="44" y="232"/>
                      <a:pt x="41" y="231"/>
                    </a:cubicBezTo>
                    <a:cubicBezTo>
                      <a:pt x="40" y="231"/>
                      <a:pt x="38" y="230"/>
                      <a:pt x="37" y="231"/>
                    </a:cubicBezTo>
                    <a:cubicBezTo>
                      <a:pt x="37" y="233"/>
                      <a:pt x="36" y="234"/>
                      <a:pt x="34" y="235"/>
                    </a:cubicBezTo>
                    <a:cubicBezTo>
                      <a:pt x="33" y="235"/>
                      <a:pt x="31" y="236"/>
                      <a:pt x="30" y="236"/>
                    </a:cubicBezTo>
                    <a:cubicBezTo>
                      <a:pt x="29" y="236"/>
                      <a:pt x="28" y="235"/>
                      <a:pt x="27" y="236"/>
                    </a:cubicBezTo>
                    <a:cubicBezTo>
                      <a:pt x="27" y="237"/>
                      <a:pt x="27" y="237"/>
                      <a:pt x="26" y="238"/>
                    </a:cubicBezTo>
                    <a:cubicBezTo>
                      <a:pt x="24" y="242"/>
                      <a:pt x="23" y="246"/>
                      <a:pt x="23" y="250"/>
                    </a:cubicBezTo>
                    <a:cubicBezTo>
                      <a:pt x="22" y="252"/>
                      <a:pt x="23" y="255"/>
                      <a:pt x="21" y="257"/>
                    </a:cubicBezTo>
                    <a:cubicBezTo>
                      <a:pt x="21" y="258"/>
                      <a:pt x="20" y="259"/>
                      <a:pt x="18" y="259"/>
                    </a:cubicBezTo>
                    <a:cubicBezTo>
                      <a:pt x="18" y="262"/>
                      <a:pt x="18" y="265"/>
                      <a:pt x="18" y="267"/>
                    </a:cubicBezTo>
                    <a:cubicBezTo>
                      <a:pt x="18" y="270"/>
                      <a:pt x="16" y="274"/>
                      <a:pt x="14" y="276"/>
                    </a:cubicBezTo>
                    <a:cubicBezTo>
                      <a:pt x="12" y="277"/>
                      <a:pt x="11" y="278"/>
                      <a:pt x="9" y="278"/>
                    </a:cubicBezTo>
                    <a:cubicBezTo>
                      <a:pt x="9" y="280"/>
                      <a:pt x="9" y="282"/>
                      <a:pt x="8" y="284"/>
                    </a:cubicBezTo>
                    <a:cubicBezTo>
                      <a:pt x="7" y="286"/>
                      <a:pt x="6" y="289"/>
                      <a:pt x="3" y="290"/>
                    </a:cubicBezTo>
                    <a:cubicBezTo>
                      <a:pt x="2" y="291"/>
                      <a:pt x="1" y="292"/>
                      <a:pt x="0" y="292"/>
                    </a:cubicBezTo>
                    <a:cubicBezTo>
                      <a:pt x="0" y="295"/>
                      <a:pt x="0" y="298"/>
                      <a:pt x="0" y="300"/>
                    </a:cubicBezTo>
                    <a:cubicBezTo>
                      <a:pt x="0" y="304"/>
                      <a:pt x="2" y="305"/>
                      <a:pt x="4" y="308"/>
                    </a:cubicBezTo>
                    <a:cubicBezTo>
                      <a:pt x="4" y="309"/>
                      <a:pt x="4" y="309"/>
                      <a:pt x="4" y="310"/>
                    </a:cubicBezTo>
                    <a:cubicBezTo>
                      <a:pt x="4" y="311"/>
                      <a:pt x="5" y="311"/>
                      <a:pt x="6" y="311"/>
                    </a:cubicBezTo>
                    <a:cubicBezTo>
                      <a:pt x="7" y="311"/>
                      <a:pt x="9" y="312"/>
                      <a:pt x="9" y="313"/>
                    </a:cubicBezTo>
                    <a:cubicBezTo>
                      <a:pt x="10" y="315"/>
                      <a:pt x="9" y="317"/>
                      <a:pt x="9" y="319"/>
                    </a:cubicBezTo>
                    <a:cubicBezTo>
                      <a:pt x="9" y="321"/>
                      <a:pt x="11" y="320"/>
                      <a:pt x="12" y="321"/>
                    </a:cubicBezTo>
                    <a:cubicBezTo>
                      <a:pt x="14" y="322"/>
                      <a:pt x="14" y="323"/>
                      <a:pt x="14" y="324"/>
                    </a:cubicBezTo>
                    <a:cubicBezTo>
                      <a:pt x="14" y="326"/>
                      <a:pt x="14" y="329"/>
                      <a:pt x="15" y="331"/>
                    </a:cubicBezTo>
                    <a:cubicBezTo>
                      <a:pt x="15" y="335"/>
                      <a:pt x="14" y="340"/>
                      <a:pt x="11" y="343"/>
                    </a:cubicBezTo>
                    <a:cubicBezTo>
                      <a:pt x="9" y="347"/>
                      <a:pt x="6" y="350"/>
                      <a:pt x="4" y="353"/>
                    </a:cubicBezTo>
                    <a:cubicBezTo>
                      <a:pt x="6" y="353"/>
                      <a:pt x="7" y="354"/>
                      <a:pt x="8" y="355"/>
                    </a:cubicBezTo>
                    <a:cubicBezTo>
                      <a:pt x="10" y="356"/>
                      <a:pt x="9" y="359"/>
                      <a:pt x="9" y="360"/>
                    </a:cubicBezTo>
                    <a:cubicBezTo>
                      <a:pt x="9" y="362"/>
                      <a:pt x="9" y="362"/>
                      <a:pt x="10" y="363"/>
                    </a:cubicBezTo>
                    <a:cubicBezTo>
                      <a:pt x="11" y="364"/>
                      <a:pt x="12" y="365"/>
                      <a:pt x="12" y="366"/>
                    </a:cubicBezTo>
                    <a:cubicBezTo>
                      <a:pt x="14" y="368"/>
                      <a:pt x="15" y="370"/>
                      <a:pt x="16" y="372"/>
                    </a:cubicBezTo>
                    <a:cubicBezTo>
                      <a:pt x="17" y="373"/>
                      <a:pt x="18" y="376"/>
                      <a:pt x="19" y="377"/>
                    </a:cubicBezTo>
                    <a:cubicBezTo>
                      <a:pt x="20" y="378"/>
                      <a:pt x="21" y="379"/>
                      <a:pt x="23" y="380"/>
                    </a:cubicBezTo>
                    <a:cubicBezTo>
                      <a:pt x="25" y="382"/>
                      <a:pt x="28" y="383"/>
                      <a:pt x="31" y="386"/>
                    </a:cubicBezTo>
                    <a:cubicBezTo>
                      <a:pt x="36" y="391"/>
                      <a:pt x="38" y="397"/>
                      <a:pt x="37" y="404"/>
                    </a:cubicBezTo>
                    <a:cubicBezTo>
                      <a:pt x="37" y="407"/>
                      <a:pt x="36" y="413"/>
                      <a:pt x="40" y="414"/>
                    </a:cubicBezTo>
                    <a:cubicBezTo>
                      <a:pt x="43" y="415"/>
                      <a:pt x="48" y="415"/>
                      <a:pt x="47" y="419"/>
                    </a:cubicBezTo>
                    <a:cubicBezTo>
                      <a:pt x="50" y="419"/>
                      <a:pt x="60" y="419"/>
                      <a:pt x="61" y="423"/>
                    </a:cubicBezTo>
                    <a:cubicBezTo>
                      <a:pt x="61" y="425"/>
                      <a:pt x="64" y="424"/>
                      <a:pt x="66" y="424"/>
                    </a:cubicBezTo>
                    <a:cubicBezTo>
                      <a:pt x="67" y="424"/>
                      <a:pt x="68" y="424"/>
                      <a:pt x="69" y="425"/>
                    </a:cubicBezTo>
                    <a:cubicBezTo>
                      <a:pt x="70" y="426"/>
                      <a:pt x="71" y="427"/>
                      <a:pt x="70" y="428"/>
                    </a:cubicBezTo>
                    <a:cubicBezTo>
                      <a:pt x="70" y="430"/>
                      <a:pt x="71" y="431"/>
                      <a:pt x="72" y="432"/>
                    </a:cubicBezTo>
                    <a:cubicBezTo>
                      <a:pt x="74" y="435"/>
                      <a:pt x="76" y="437"/>
                      <a:pt x="79" y="438"/>
                    </a:cubicBezTo>
                    <a:cubicBezTo>
                      <a:pt x="82" y="439"/>
                      <a:pt x="85" y="441"/>
                      <a:pt x="87" y="443"/>
                    </a:cubicBezTo>
                    <a:cubicBezTo>
                      <a:pt x="87" y="444"/>
                      <a:pt x="88" y="445"/>
                      <a:pt x="89" y="446"/>
                    </a:cubicBezTo>
                    <a:cubicBezTo>
                      <a:pt x="89" y="447"/>
                      <a:pt x="89" y="448"/>
                      <a:pt x="90" y="448"/>
                    </a:cubicBezTo>
                    <a:cubicBezTo>
                      <a:pt x="92" y="448"/>
                      <a:pt x="93" y="448"/>
                      <a:pt x="94" y="448"/>
                    </a:cubicBezTo>
                    <a:cubicBezTo>
                      <a:pt x="94" y="445"/>
                      <a:pt x="95" y="443"/>
                      <a:pt x="98" y="443"/>
                    </a:cubicBezTo>
                    <a:cubicBezTo>
                      <a:pt x="100" y="443"/>
                      <a:pt x="101" y="443"/>
                      <a:pt x="103" y="443"/>
                    </a:cubicBezTo>
                    <a:cubicBezTo>
                      <a:pt x="103" y="442"/>
                      <a:pt x="104" y="441"/>
                      <a:pt x="104" y="440"/>
                    </a:cubicBezTo>
                    <a:cubicBezTo>
                      <a:pt x="106" y="439"/>
                      <a:pt x="108" y="438"/>
                      <a:pt x="110" y="438"/>
                    </a:cubicBezTo>
                    <a:cubicBezTo>
                      <a:pt x="112" y="438"/>
                      <a:pt x="114" y="439"/>
                      <a:pt x="116" y="440"/>
                    </a:cubicBezTo>
                    <a:cubicBezTo>
                      <a:pt x="116" y="441"/>
                      <a:pt x="117" y="441"/>
                      <a:pt x="117" y="442"/>
                    </a:cubicBezTo>
                    <a:cubicBezTo>
                      <a:pt x="118" y="443"/>
                      <a:pt x="117" y="443"/>
                      <a:pt x="119" y="443"/>
                    </a:cubicBezTo>
                    <a:cubicBezTo>
                      <a:pt x="120" y="443"/>
                      <a:pt x="121" y="443"/>
                      <a:pt x="122" y="443"/>
                    </a:cubicBezTo>
                    <a:cubicBezTo>
                      <a:pt x="123" y="443"/>
                      <a:pt x="127" y="442"/>
                      <a:pt x="127" y="444"/>
                    </a:cubicBezTo>
                    <a:cubicBezTo>
                      <a:pt x="127" y="445"/>
                      <a:pt x="128" y="446"/>
                      <a:pt x="129" y="446"/>
                    </a:cubicBezTo>
                    <a:cubicBezTo>
                      <a:pt x="131" y="447"/>
                      <a:pt x="134" y="447"/>
                      <a:pt x="137" y="447"/>
                    </a:cubicBezTo>
                    <a:cubicBezTo>
                      <a:pt x="138" y="447"/>
                      <a:pt x="139" y="447"/>
                      <a:pt x="140" y="448"/>
                    </a:cubicBezTo>
                    <a:cubicBezTo>
                      <a:pt x="142" y="448"/>
                      <a:pt x="146" y="448"/>
                      <a:pt x="146" y="447"/>
                    </a:cubicBezTo>
                    <a:cubicBezTo>
                      <a:pt x="146" y="444"/>
                      <a:pt x="147" y="442"/>
                      <a:pt x="150" y="443"/>
                    </a:cubicBezTo>
                    <a:cubicBezTo>
                      <a:pt x="150" y="440"/>
                      <a:pt x="151" y="438"/>
                      <a:pt x="152" y="435"/>
                    </a:cubicBezTo>
                    <a:cubicBezTo>
                      <a:pt x="153" y="433"/>
                      <a:pt x="155" y="431"/>
                      <a:pt x="157" y="430"/>
                    </a:cubicBezTo>
                    <a:cubicBezTo>
                      <a:pt x="159" y="428"/>
                      <a:pt x="163" y="429"/>
                      <a:pt x="166" y="429"/>
                    </a:cubicBezTo>
                    <a:cubicBezTo>
                      <a:pt x="169" y="429"/>
                      <a:pt x="173" y="429"/>
                      <a:pt x="176" y="429"/>
                    </a:cubicBezTo>
                    <a:cubicBezTo>
                      <a:pt x="181" y="429"/>
                      <a:pt x="186" y="432"/>
                      <a:pt x="188" y="436"/>
                    </a:cubicBezTo>
                    <a:cubicBezTo>
                      <a:pt x="188" y="438"/>
                      <a:pt x="188" y="438"/>
                      <a:pt x="191" y="438"/>
                    </a:cubicBezTo>
                    <a:cubicBezTo>
                      <a:pt x="192" y="438"/>
                      <a:pt x="194" y="438"/>
                      <a:pt x="195" y="439"/>
                    </a:cubicBezTo>
                    <a:cubicBezTo>
                      <a:pt x="197" y="439"/>
                      <a:pt x="198" y="441"/>
                      <a:pt x="198" y="443"/>
                    </a:cubicBezTo>
                    <a:cubicBezTo>
                      <a:pt x="201" y="443"/>
                      <a:pt x="213" y="441"/>
                      <a:pt x="212" y="448"/>
                    </a:cubicBezTo>
                    <a:cubicBezTo>
                      <a:pt x="215" y="448"/>
                      <a:pt x="217" y="448"/>
                      <a:pt x="220" y="449"/>
                    </a:cubicBezTo>
                    <a:cubicBezTo>
                      <a:pt x="222" y="450"/>
                      <a:pt x="224" y="452"/>
                      <a:pt x="225" y="453"/>
                    </a:cubicBezTo>
                    <a:cubicBezTo>
                      <a:pt x="229" y="457"/>
                      <a:pt x="231" y="461"/>
                      <a:pt x="231" y="467"/>
                    </a:cubicBezTo>
                    <a:cubicBezTo>
                      <a:pt x="231" y="471"/>
                      <a:pt x="229" y="474"/>
                      <a:pt x="227" y="477"/>
                    </a:cubicBezTo>
                    <a:cubicBezTo>
                      <a:pt x="226" y="481"/>
                      <a:pt x="226" y="487"/>
                      <a:pt x="221" y="485"/>
                    </a:cubicBezTo>
                    <a:cubicBezTo>
                      <a:pt x="221" y="487"/>
                      <a:pt x="221" y="489"/>
                      <a:pt x="221" y="490"/>
                    </a:cubicBezTo>
                    <a:cubicBezTo>
                      <a:pt x="222" y="490"/>
                      <a:pt x="223" y="490"/>
                      <a:pt x="224" y="491"/>
                    </a:cubicBezTo>
                    <a:cubicBezTo>
                      <a:pt x="227" y="492"/>
                      <a:pt x="226" y="495"/>
                      <a:pt x="226" y="497"/>
                    </a:cubicBezTo>
                    <a:cubicBezTo>
                      <a:pt x="226" y="499"/>
                      <a:pt x="226" y="499"/>
                      <a:pt x="227" y="500"/>
                    </a:cubicBezTo>
                    <a:cubicBezTo>
                      <a:pt x="229" y="500"/>
                      <a:pt x="230" y="501"/>
                      <a:pt x="231" y="501"/>
                    </a:cubicBezTo>
                    <a:cubicBezTo>
                      <a:pt x="232" y="503"/>
                      <a:pt x="234" y="505"/>
                      <a:pt x="235" y="506"/>
                    </a:cubicBezTo>
                    <a:cubicBezTo>
                      <a:pt x="236" y="510"/>
                      <a:pt x="237" y="514"/>
                      <a:pt x="240" y="518"/>
                    </a:cubicBezTo>
                    <a:cubicBezTo>
                      <a:pt x="241" y="520"/>
                      <a:pt x="240" y="523"/>
                      <a:pt x="240" y="525"/>
                    </a:cubicBezTo>
                    <a:cubicBezTo>
                      <a:pt x="241" y="527"/>
                      <a:pt x="242" y="528"/>
                      <a:pt x="243" y="529"/>
                    </a:cubicBezTo>
                    <a:cubicBezTo>
                      <a:pt x="245" y="531"/>
                      <a:pt x="248" y="532"/>
                      <a:pt x="249" y="535"/>
                    </a:cubicBezTo>
                    <a:cubicBezTo>
                      <a:pt x="250" y="536"/>
                      <a:pt x="250" y="538"/>
                      <a:pt x="250" y="540"/>
                    </a:cubicBezTo>
                    <a:cubicBezTo>
                      <a:pt x="250" y="541"/>
                      <a:pt x="250" y="543"/>
                      <a:pt x="250" y="544"/>
                    </a:cubicBezTo>
                    <a:cubicBezTo>
                      <a:pt x="250" y="545"/>
                      <a:pt x="250" y="546"/>
                      <a:pt x="250" y="547"/>
                    </a:cubicBezTo>
                    <a:cubicBezTo>
                      <a:pt x="250" y="547"/>
                      <a:pt x="251" y="547"/>
                      <a:pt x="252" y="547"/>
                    </a:cubicBezTo>
                    <a:cubicBezTo>
                      <a:pt x="254" y="548"/>
                      <a:pt x="255" y="549"/>
                      <a:pt x="254" y="551"/>
                    </a:cubicBezTo>
                    <a:cubicBezTo>
                      <a:pt x="254" y="555"/>
                      <a:pt x="254" y="558"/>
                      <a:pt x="254" y="562"/>
                    </a:cubicBezTo>
                    <a:cubicBezTo>
                      <a:pt x="254" y="566"/>
                      <a:pt x="256" y="576"/>
                      <a:pt x="250" y="575"/>
                    </a:cubicBezTo>
                    <a:cubicBezTo>
                      <a:pt x="250" y="578"/>
                      <a:pt x="250" y="581"/>
                      <a:pt x="250" y="584"/>
                    </a:cubicBezTo>
                    <a:cubicBezTo>
                      <a:pt x="251" y="585"/>
                      <a:pt x="253" y="586"/>
                      <a:pt x="255" y="587"/>
                    </a:cubicBezTo>
                    <a:cubicBezTo>
                      <a:pt x="256" y="588"/>
                      <a:pt x="257" y="590"/>
                      <a:pt x="257" y="591"/>
                    </a:cubicBezTo>
                    <a:cubicBezTo>
                      <a:pt x="257" y="592"/>
                      <a:pt x="257" y="593"/>
                      <a:pt x="256" y="593"/>
                    </a:cubicBezTo>
                    <a:cubicBezTo>
                      <a:pt x="256" y="593"/>
                      <a:pt x="255" y="593"/>
                      <a:pt x="255" y="594"/>
                    </a:cubicBezTo>
                    <a:cubicBezTo>
                      <a:pt x="254" y="594"/>
                      <a:pt x="254" y="594"/>
                      <a:pt x="254" y="595"/>
                    </a:cubicBezTo>
                    <a:cubicBezTo>
                      <a:pt x="252" y="599"/>
                      <a:pt x="249" y="601"/>
                      <a:pt x="246" y="605"/>
                    </a:cubicBezTo>
                    <a:cubicBezTo>
                      <a:pt x="244" y="608"/>
                      <a:pt x="245" y="614"/>
                      <a:pt x="240" y="613"/>
                    </a:cubicBezTo>
                    <a:cubicBezTo>
                      <a:pt x="240" y="617"/>
                      <a:pt x="240" y="622"/>
                      <a:pt x="240" y="627"/>
                    </a:cubicBezTo>
                    <a:cubicBezTo>
                      <a:pt x="240" y="630"/>
                      <a:pt x="239" y="632"/>
                      <a:pt x="235" y="632"/>
                    </a:cubicBezTo>
                    <a:cubicBezTo>
                      <a:pt x="235" y="635"/>
                      <a:pt x="233" y="637"/>
                      <a:pt x="231" y="640"/>
                    </a:cubicBezTo>
                    <a:cubicBezTo>
                      <a:pt x="230" y="643"/>
                      <a:pt x="231" y="647"/>
                      <a:pt x="226" y="646"/>
                    </a:cubicBezTo>
                    <a:cubicBezTo>
                      <a:pt x="226" y="653"/>
                      <a:pt x="226" y="661"/>
                      <a:pt x="226" y="669"/>
                    </a:cubicBezTo>
                    <a:cubicBezTo>
                      <a:pt x="226" y="673"/>
                      <a:pt x="226" y="677"/>
                      <a:pt x="226" y="681"/>
                    </a:cubicBezTo>
                    <a:cubicBezTo>
                      <a:pt x="226" y="682"/>
                      <a:pt x="226" y="683"/>
                      <a:pt x="226" y="683"/>
                    </a:cubicBezTo>
                    <a:cubicBezTo>
                      <a:pt x="227" y="684"/>
                      <a:pt x="227" y="684"/>
                      <a:pt x="228" y="684"/>
                    </a:cubicBezTo>
                    <a:cubicBezTo>
                      <a:pt x="229" y="684"/>
                      <a:pt x="230" y="684"/>
                      <a:pt x="230" y="685"/>
                    </a:cubicBezTo>
                    <a:cubicBezTo>
                      <a:pt x="231" y="686"/>
                      <a:pt x="231" y="688"/>
                      <a:pt x="231" y="689"/>
                    </a:cubicBezTo>
                    <a:cubicBezTo>
                      <a:pt x="231" y="690"/>
                      <a:pt x="231" y="691"/>
                      <a:pt x="231" y="692"/>
                    </a:cubicBezTo>
                    <a:cubicBezTo>
                      <a:pt x="231" y="693"/>
                      <a:pt x="231" y="693"/>
                      <a:pt x="232" y="693"/>
                    </a:cubicBezTo>
                    <a:cubicBezTo>
                      <a:pt x="235" y="693"/>
                      <a:pt x="236" y="695"/>
                      <a:pt x="235" y="698"/>
                    </a:cubicBezTo>
                    <a:cubicBezTo>
                      <a:pt x="235" y="701"/>
                      <a:pt x="237" y="713"/>
                      <a:pt x="231" y="712"/>
                    </a:cubicBezTo>
                    <a:cubicBezTo>
                      <a:pt x="231" y="722"/>
                      <a:pt x="231" y="732"/>
                      <a:pt x="231" y="742"/>
                    </a:cubicBezTo>
                    <a:cubicBezTo>
                      <a:pt x="231" y="745"/>
                      <a:pt x="231" y="747"/>
                      <a:pt x="231" y="749"/>
                    </a:cubicBezTo>
                    <a:cubicBezTo>
                      <a:pt x="232" y="750"/>
                      <a:pt x="233" y="751"/>
                      <a:pt x="234" y="752"/>
                    </a:cubicBezTo>
                    <a:cubicBezTo>
                      <a:pt x="237" y="755"/>
                      <a:pt x="238" y="758"/>
                      <a:pt x="239" y="761"/>
                    </a:cubicBezTo>
                    <a:cubicBezTo>
                      <a:pt x="240" y="764"/>
                      <a:pt x="241" y="768"/>
                      <a:pt x="239" y="771"/>
                    </a:cubicBezTo>
                    <a:cubicBezTo>
                      <a:pt x="238" y="774"/>
                      <a:pt x="236" y="776"/>
                      <a:pt x="233" y="777"/>
                    </a:cubicBezTo>
                    <a:cubicBezTo>
                      <a:pt x="231" y="778"/>
                      <a:pt x="228" y="779"/>
                      <a:pt x="225" y="780"/>
                    </a:cubicBezTo>
                    <a:cubicBezTo>
                      <a:pt x="224" y="781"/>
                      <a:pt x="223" y="781"/>
                      <a:pt x="222" y="782"/>
                    </a:cubicBezTo>
                    <a:cubicBezTo>
                      <a:pt x="220" y="783"/>
                      <a:pt x="221" y="787"/>
                      <a:pt x="222" y="788"/>
                    </a:cubicBezTo>
                    <a:cubicBezTo>
                      <a:pt x="222" y="791"/>
                      <a:pt x="222" y="794"/>
                      <a:pt x="224" y="796"/>
                    </a:cubicBezTo>
                    <a:cubicBezTo>
                      <a:pt x="226" y="798"/>
                      <a:pt x="228" y="794"/>
                      <a:pt x="230" y="793"/>
                    </a:cubicBezTo>
                    <a:cubicBezTo>
                      <a:pt x="235" y="791"/>
                      <a:pt x="242" y="791"/>
                      <a:pt x="247" y="791"/>
                    </a:cubicBezTo>
                    <a:cubicBezTo>
                      <a:pt x="253" y="791"/>
                      <a:pt x="259" y="791"/>
                      <a:pt x="264" y="787"/>
                    </a:cubicBezTo>
                    <a:cubicBezTo>
                      <a:pt x="266" y="787"/>
                      <a:pt x="268" y="787"/>
                      <a:pt x="271" y="787"/>
                    </a:cubicBezTo>
                    <a:cubicBezTo>
                      <a:pt x="272" y="787"/>
                      <a:pt x="273" y="788"/>
                      <a:pt x="273" y="786"/>
                    </a:cubicBezTo>
                    <a:cubicBezTo>
                      <a:pt x="274" y="785"/>
                      <a:pt x="274" y="785"/>
                      <a:pt x="274" y="784"/>
                    </a:cubicBezTo>
                    <a:cubicBezTo>
                      <a:pt x="276" y="781"/>
                      <a:pt x="279" y="779"/>
                      <a:pt x="283" y="778"/>
                    </a:cubicBezTo>
                    <a:cubicBezTo>
                      <a:pt x="283" y="769"/>
                      <a:pt x="283" y="761"/>
                      <a:pt x="291" y="757"/>
                    </a:cubicBezTo>
                    <a:cubicBezTo>
                      <a:pt x="295" y="755"/>
                      <a:pt x="299" y="754"/>
                      <a:pt x="303" y="754"/>
                    </a:cubicBezTo>
                    <a:cubicBezTo>
                      <a:pt x="307" y="754"/>
                      <a:pt x="312" y="755"/>
                      <a:pt x="317" y="754"/>
                    </a:cubicBezTo>
                    <a:cubicBezTo>
                      <a:pt x="319" y="754"/>
                      <a:pt x="320" y="753"/>
                      <a:pt x="320" y="751"/>
                    </a:cubicBezTo>
                    <a:cubicBezTo>
                      <a:pt x="321" y="748"/>
                      <a:pt x="320" y="744"/>
                      <a:pt x="320" y="741"/>
                    </a:cubicBezTo>
                    <a:cubicBezTo>
                      <a:pt x="320" y="740"/>
                      <a:pt x="320" y="738"/>
                      <a:pt x="320" y="737"/>
                    </a:cubicBezTo>
                    <a:cubicBezTo>
                      <a:pt x="320" y="735"/>
                      <a:pt x="320" y="736"/>
                      <a:pt x="319" y="735"/>
                    </a:cubicBezTo>
                    <a:cubicBezTo>
                      <a:pt x="317" y="734"/>
                      <a:pt x="317" y="733"/>
                      <a:pt x="316" y="732"/>
                    </a:cubicBezTo>
                    <a:cubicBezTo>
                      <a:pt x="315" y="729"/>
                      <a:pt x="316" y="725"/>
                      <a:pt x="318" y="723"/>
                    </a:cubicBezTo>
                    <a:cubicBezTo>
                      <a:pt x="318" y="722"/>
                      <a:pt x="319" y="722"/>
                      <a:pt x="319" y="721"/>
                    </a:cubicBezTo>
                    <a:cubicBezTo>
                      <a:pt x="321" y="721"/>
                      <a:pt x="320" y="720"/>
                      <a:pt x="321" y="719"/>
                    </a:cubicBezTo>
                    <a:cubicBezTo>
                      <a:pt x="321" y="717"/>
                      <a:pt x="323" y="716"/>
                      <a:pt x="325" y="716"/>
                    </a:cubicBezTo>
                    <a:cubicBezTo>
                      <a:pt x="325" y="715"/>
                      <a:pt x="325" y="713"/>
                      <a:pt x="327" y="712"/>
                    </a:cubicBezTo>
                    <a:cubicBezTo>
                      <a:pt x="328" y="711"/>
                      <a:pt x="331" y="712"/>
                      <a:pt x="333" y="711"/>
                    </a:cubicBezTo>
                    <a:cubicBezTo>
                      <a:pt x="337" y="710"/>
                      <a:pt x="338" y="706"/>
                      <a:pt x="339" y="702"/>
                    </a:cubicBezTo>
                    <a:cubicBezTo>
                      <a:pt x="340" y="698"/>
                      <a:pt x="339" y="693"/>
                      <a:pt x="339" y="688"/>
                    </a:cubicBezTo>
                    <a:cubicBezTo>
                      <a:pt x="339" y="685"/>
                      <a:pt x="338" y="678"/>
                      <a:pt x="344" y="679"/>
                    </a:cubicBezTo>
                    <a:cubicBezTo>
                      <a:pt x="344" y="676"/>
                      <a:pt x="344" y="673"/>
                      <a:pt x="345" y="671"/>
                    </a:cubicBezTo>
                    <a:cubicBezTo>
                      <a:pt x="346" y="669"/>
                      <a:pt x="348" y="667"/>
                      <a:pt x="350" y="666"/>
                    </a:cubicBezTo>
                    <a:cubicBezTo>
                      <a:pt x="352" y="665"/>
                      <a:pt x="355" y="665"/>
                      <a:pt x="356" y="663"/>
                    </a:cubicBezTo>
                    <a:cubicBezTo>
                      <a:pt x="358" y="661"/>
                      <a:pt x="358" y="659"/>
                      <a:pt x="358" y="657"/>
                    </a:cubicBezTo>
                    <a:cubicBezTo>
                      <a:pt x="358" y="655"/>
                      <a:pt x="357" y="651"/>
                      <a:pt x="359" y="650"/>
                    </a:cubicBezTo>
                    <a:cubicBezTo>
                      <a:pt x="360" y="647"/>
                      <a:pt x="362" y="645"/>
                      <a:pt x="364" y="642"/>
                    </a:cubicBezTo>
                    <a:cubicBezTo>
                      <a:pt x="367" y="638"/>
                      <a:pt x="372" y="634"/>
                      <a:pt x="377" y="630"/>
                    </a:cubicBezTo>
                    <a:cubicBezTo>
                      <a:pt x="378" y="629"/>
                      <a:pt x="379" y="629"/>
                      <a:pt x="380" y="628"/>
                    </a:cubicBezTo>
                    <a:cubicBezTo>
                      <a:pt x="381" y="627"/>
                      <a:pt x="382" y="627"/>
                      <a:pt x="382" y="625"/>
                    </a:cubicBezTo>
                    <a:cubicBezTo>
                      <a:pt x="382" y="622"/>
                      <a:pt x="382" y="620"/>
                      <a:pt x="382" y="617"/>
                    </a:cubicBezTo>
                    <a:cubicBezTo>
                      <a:pt x="382" y="611"/>
                      <a:pt x="381" y="606"/>
                      <a:pt x="381" y="600"/>
                    </a:cubicBezTo>
                    <a:cubicBezTo>
                      <a:pt x="382" y="596"/>
                      <a:pt x="382" y="591"/>
                      <a:pt x="384" y="588"/>
                    </a:cubicBezTo>
                    <a:cubicBezTo>
                      <a:pt x="384" y="587"/>
                      <a:pt x="385" y="586"/>
                      <a:pt x="385" y="585"/>
                    </a:cubicBezTo>
                    <a:cubicBezTo>
                      <a:pt x="386" y="584"/>
                      <a:pt x="386" y="584"/>
                      <a:pt x="387" y="582"/>
                    </a:cubicBezTo>
                    <a:cubicBezTo>
                      <a:pt x="387" y="580"/>
                      <a:pt x="389" y="579"/>
                      <a:pt x="391" y="580"/>
                    </a:cubicBezTo>
                    <a:cubicBezTo>
                      <a:pt x="392" y="566"/>
                      <a:pt x="390" y="552"/>
                      <a:pt x="391" y="539"/>
                    </a:cubicBezTo>
                    <a:cubicBezTo>
                      <a:pt x="391" y="533"/>
                      <a:pt x="391" y="527"/>
                      <a:pt x="393" y="521"/>
                    </a:cubicBezTo>
                    <a:cubicBezTo>
                      <a:pt x="393" y="518"/>
                      <a:pt x="394" y="516"/>
                      <a:pt x="396" y="514"/>
                    </a:cubicBezTo>
                    <a:cubicBezTo>
                      <a:pt x="396" y="511"/>
                      <a:pt x="397" y="508"/>
                      <a:pt x="400" y="509"/>
                    </a:cubicBezTo>
                    <a:cubicBezTo>
                      <a:pt x="400" y="505"/>
                      <a:pt x="399" y="498"/>
                      <a:pt x="405" y="500"/>
                    </a:cubicBezTo>
                    <a:cubicBezTo>
                      <a:pt x="405" y="497"/>
                      <a:pt x="405" y="494"/>
                      <a:pt x="405" y="491"/>
                    </a:cubicBezTo>
                    <a:cubicBezTo>
                      <a:pt x="405" y="490"/>
                      <a:pt x="405" y="488"/>
                      <a:pt x="405" y="487"/>
                    </a:cubicBezTo>
                    <a:cubicBezTo>
                      <a:pt x="405" y="485"/>
                      <a:pt x="405" y="485"/>
                      <a:pt x="403" y="485"/>
                    </a:cubicBezTo>
                    <a:cubicBezTo>
                      <a:pt x="399" y="482"/>
                      <a:pt x="400" y="476"/>
                      <a:pt x="400" y="472"/>
                    </a:cubicBezTo>
                    <a:cubicBezTo>
                      <a:pt x="400" y="468"/>
                      <a:pt x="400" y="463"/>
                      <a:pt x="402" y="459"/>
                    </a:cubicBezTo>
                    <a:cubicBezTo>
                      <a:pt x="402" y="459"/>
                      <a:pt x="403" y="458"/>
                      <a:pt x="403" y="458"/>
                    </a:cubicBezTo>
                    <a:cubicBezTo>
                      <a:pt x="405" y="457"/>
                      <a:pt x="405" y="458"/>
                      <a:pt x="405" y="456"/>
                    </a:cubicBezTo>
                    <a:cubicBezTo>
                      <a:pt x="405" y="453"/>
                      <a:pt x="405" y="450"/>
                      <a:pt x="405" y="447"/>
                    </a:cubicBezTo>
                    <a:cubicBezTo>
                      <a:pt x="406" y="444"/>
                      <a:pt x="405" y="440"/>
                      <a:pt x="406" y="436"/>
                    </a:cubicBezTo>
                    <a:cubicBezTo>
                      <a:pt x="407" y="435"/>
                      <a:pt x="408" y="434"/>
                      <a:pt x="410" y="434"/>
                    </a:cubicBezTo>
                    <a:cubicBezTo>
                      <a:pt x="410" y="430"/>
                      <a:pt x="410" y="427"/>
                      <a:pt x="410" y="424"/>
                    </a:cubicBezTo>
                    <a:cubicBezTo>
                      <a:pt x="410" y="420"/>
                      <a:pt x="410" y="417"/>
                      <a:pt x="410" y="414"/>
                    </a:cubicBezTo>
                    <a:cubicBezTo>
                      <a:pt x="410" y="411"/>
                      <a:pt x="411" y="406"/>
                      <a:pt x="409" y="404"/>
                    </a:cubicBezTo>
                    <a:cubicBezTo>
                      <a:pt x="404" y="400"/>
                      <a:pt x="400" y="396"/>
                      <a:pt x="396" y="391"/>
                    </a:cubicBezTo>
                    <a:cubicBezTo>
                      <a:pt x="396" y="386"/>
                      <a:pt x="400" y="396"/>
                      <a:pt x="396" y="391"/>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5" name="Freeform 21"/>
              <p:cNvSpPr/>
              <p:nvPr/>
            </p:nvSpPr>
            <p:spPr bwMode="auto">
              <a:xfrm>
                <a:off x="4553517" y="2298683"/>
                <a:ext cx="1284171" cy="2708007"/>
              </a:xfrm>
              <a:custGeom>
                <a:gdLst>
                  <a:gd fmla="*/ 394 w 439" name="T0"/>
                  <a:gd fmla="*/ 523 h 926" name="T1"/>
                  <a:gd fmla="*/ 349 w 439" name="T2"/>
                  <a:gd fmla="*/ 520 h 926" name="T3"/>
                  <a:gd fmla="*/ 328 w 439" name="T4"/>
                  <a:gd fmla="*/ 505 h 926" name="T5"/>
                  <a:gd fmla="*/ 310 w 439" name="T6"/>
                  <a:gd fmla="*/ 490 h 926" name="T7"/>
                  <a:gd fmla="*/ 283 w 439" name="T8"/>
                  <a:gd fmla="*/ 457 h 926" name="T9"/>
                  <a:gd fmla="*/ 230 w 439" name="T10"/>
                  <a:gd fmla="*/ 424 h 926" name="T11"/>
                  <a:gd fmla="*/ 198 w 439" name="T12"/>
                  <a:gd fmla="*/ 402 h 926" name="T13"/>
                  <a:gd fmla="*/ 141 w 439" name="T14"/>
                  <a:gd fmla="*/ 387 h 926" name="T15"/>
                  <a:gd fmla="*/ 117 w 439" name="T16"/>
                  <a:gd fmla="*/ 393 h 926" name="T17"/>
                  <a:gd fmla="*/ 94 w 439" name="T18"/>
                  <a:gd fmla="*/ 415 h 926" name="T19"/>
                  <a:gd fmla="*/ 68 w 439" name="T20"/>
                  <a:gd fmla="*/ 405 h 926" name="T21"/>
                  <a:gd fmla="*/ 70 w 439" name="T22"/>
                  <a:gd fmla="*/ 375 h 926" name="T23"/>
                  <a:gd fmla="*/ 52 w 439" name="T24"/>
                  <a:gd fmla="*/ 324 h 926" name="T25"/>
                  <a:gd fmla="*/ 38 w 439" name="T26"/>
                  <a:gd fmla="*/ 320 h 926" name="T27"/>
                  <a:gd fmla="*/ 28 w 439" name="T28"/>
                  <a:gd fmla="*/ 297 h 926" name="T29"/>
                  <a:gd fmla="*/ 61 w 439" name="T30"/>
                  <a:gd fmla="*/ 237 h 926" name="T31"/>
                  <a:gd fmla="*/ 107 w 439" name="T32"/>
                  <a:gd fmla="*/ 251 h 926" name="T33"/>
                  <a:gd fmla="*/ 127 w 439" name="T34"/>
                  <a:gd fmla="*/ 222 h 926" name="T35"/>
                  <a:gd fmla="*/ 139 w 439" name="T36"/>
                  <a:gd fmla="*/ 203 h 926" name="T37"/>
                  <a:gd fmla="*/ 176 w 439" name="T38"/>
                  <a:gd fmla="*/ 180 h 926" name="T39"/>
                  <a:gd fmla="*/ 209 w 439" name="T40"/>
                  <a:gd fmla="*/ 146 h 926" name="T41"/>
                  <a:gd fmla="*/ 240 w 439" name="T42"/>
                  <a:gd fmla="*/ 118 h 926" name="T43"/>
                  <a:gd fmla="*/ 269 w 439" name="T44"/>
                  <a:gd fmla="*/ 99 h 926" name="T45"/>
                  <a:gd fmla="*/ 259 w 439" name="T46"/>
                  <a:gd fmla="*/ 90 h 926" name="T47"/>
                  <a:gd fmla="*/ 310 w 439" name="T48"/>
                  <a:gd fmla="*/ 76 h 926" name="T49"/>
                  <a:gd fmla="*/ 330 w 439" name="T50"/>
                  <a:gd fmla="*/ 38 h 926" name="T51"/>
                  <a:gd fmla="*/ 298 w 439" name="T52"/>
                  <a:gd fmla="*/ 28 h 926" name="T53"/>
                  <a:gd fmla="*/ 264 w 439" name="T54"/>
                  <a:gd fmla="*/ 54 h 926" name="T55"/>
                  <a:gd fmla="*/ 234 w 439" name="T56"/>
                  <a:gd fmla="*/ 67 h 926" name="T57"/>
                  <a:gd fmla="*/ 245 w 439" name="T58"/>
                  <a:gd fmla="*/ 28 h 926" name="T59"/>
                  <a:gd fmla="*/ 279 w 439" name="T60"/>
                  <a:gd fmla="*/ 15 h 926" name="T61"/>
                  <a:gd fmla="*/ 45 w 439" name="T62"/>
                  <a:gd fmla="*/ 186 h 926" name="T63"/>
                  <a:gd fmla="*/ 0 w 439" name="T64"/>
                  <a:gd fmla="*/ 320 h 926" name="T65"/>
                  <a:gd fmla="*/ 20 w 439" name="T66"/>
                  <a:gd fmla="*/ 359 h 926" name="T67"/>
                  <a:gd fmla="*/ 56 w 439" name="T68"/>
                  <a:gd fmla="*/ 408 h 926" name="T69"/>
                  <a:gd fmla="*/ 80 w 439" name="T70"/>
                  <a:gd fmla="*/ 420 h 926" name="T71"/>
                  <a:gd fmla="*/ 71 w 439" name="T72"/>
                  <a:gd fmla="*/ 495 h 926" name="T73"/>
                  <a:gd fmla="*/ 66 w 439" name="T74"/>
                  <a:gd fmla="*/ 541 h 926" name="T75"/>
                  <a:gd fmla="*/ 94 w 439" name="T76"/>
                  <a:gd fmla="*/ 587 h 926" name="T77"/>
                  <a:gd fmla="*/ 112 w 439" name="T78"/>
                  <a:gd fmla="*/ 634 h 926" name="T79"/>
                  <a:gd fmla="*/ 137 w 439" name="T80"/>
                  <a:gd fmla="*/ 664 h 926" name="T81"/>
                  <a:gd fmla="*/ 160 w 439" name="T82"/>
                  <a:gd fmla="*/ 690 h 926" name="T83"/>
                  <a:gd fmla="*/ 173 w 439" name="T84"/>
                  <a:gd fmla="*/ 719 h 926" name="T85"/>
                  <a:gd fmla="*/ 181 w 439" name="T86"/>
                  <a:gd fmla="*/ 784 h 926" name="T87"/>
                  <a:gd fmla="*/ 207 w 439" name="T88"/>
                  <a:gd fmla="*/ 858 h 926" name="T89"/>
                  <a:gd fmla="*/ 232 w 439" name="T90"/>
                  <a:gd fmla="*/ 896 h 926" name="T91"/>
                  <a:gd fmla="*/ 255 w 439" name="T92"/>
                  <a:gd fmla="*/ 920 h 926" name="T93"/>
                  <a:gd fmla="*/ 265 w 439" name="T94"/>
                  <a:gd fmla="*/ 900 h 926" name="T95"/>
                  <a:gd fmla="*/ 255 w 439" name="T96"/>
                  <a:gd fmla="*/ 858 h 926" name="T97"/>
                  <a:gd fmla="*/ 279 w 439" name="T98"/>
                  <a:gd fmla="*/ 830 h 926" name="T99"/>
                  <a:gd fmla="*/ 297 w 439" name="T100"/>
                  <a:gd fmla="*/ 797 h 926" name="T101"/>
                  <a:gd fmla="*/ 323 w 439" name="T102"/>
                  <a:gd fmla="*/ 726 h 926" name="T103"/>
                  <a:gd fmla="*/ 371 w 439" name="T104"/>
                  <a:gd fmla="*/ 697 h 926" name="T105"/>
                  <a:gd fmla="*/ 401 w 439" name="T106"/>
                  <a:gd fmla="*/ 633 h 926" name="T107"/>
                  <a:gd fmla="*/ 411 w 439" name="T108"/>
                  <a:gd fmla="*/ 608 h 926" name="T109"/>
                  <a:gd fmla="*/ 434 w 439" name="T110"/>
                  <a:gd fmla="*/ 573 h 92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25" w="439">
                    <a:moveTo>
                      <a:pt x="434" y="542"/>
                    </a:moveTo>
                    <a:cubicBezTo>
                      <a:pt x="427" y="542"/>
                      <a:pt x="418" y="544"/>
                      <a:pt x="413" y="538"/>
                    </a:cubicBezTo>
                    <a:cubicBezTo>
                      <a:pt x="412" y="537"/>
                      <a:pt x="411" y="535"/>
                      <a:pt x="411" y="534"/>
                    </a:cubicBezTo>
                    <a:cubicBezTo>
                      <a:pt x="410" y="533"/>
                      <a:pt x="411" y="533"/>
                      <a:pt x="409" y="533"/>
                    </a:cubicBezTo>
                    <a:cubicBezTo>
                      <a:pt x="408" y="533"/>
                      <a:pt x="407" y="533"/>
                      <a:pt x="405" y="533"/>
                    </a:cubicBezTo>
                    <a:cubicBezTo>
                      <a:pt x="402" y="531"/>
                      <a:pt x="399" y="530"/>
                      <a:pt x="397" y="527"/>
                    </a:cubicBezTo>
                    <a:cubicBezTo>
                      <a:pt x="397" y="526"/>
                      <a:pt x="396" y="525"/>
                      <a:pt x="396" y="524"/>
                    </a:cubicBezTo>
                    <a:cubicBezTo>
                      <a:pt x="396" y="523"/>
                      <a:pt x="395" y="523"/>
                      <a:pt x="394" y="523"/>
                    </a:cubicBezTo>
                    <a:cubicBezTo>
                      <a:pt x="392" y="523"/>
                      <a:pt x="390" y="523"/>
                      <a:pt x="388" y="523"/>
                    </a:cubicBezTo>
                    <a:cubicBezTo>
                      <a:pt x="385" y="523"/>
                      <a:pt x="382" y="523"/>
                      <a:pt x="378" y="523"/>
                    </a:cubicBezTo>
                    <a:cubicBezTo>
                      <a:pt x="376" y="523"/>
                      <a:pt x="373" y="522"/>
                      <a:pt x="373" y="519"/>
                    </a:cubicBezTo>
                    <a:cubicBezTo>
                      <a:pt x="372" y="518"/>
                      <a:pt x="360" y="519"/>
                      <a:pt x="358" y="519"/>
                    </a:cubicBezTo>
                    <a:cubicBezTo>
                      <a:pt x="357" y="519"/>
                      <a:pt x="356" y="519"/>
                      <a:pt x="355" y="519"/>
                    </a:cubicBezTo>
                    <a:cubicBezTo>
                      <a:pt x="353" y="519"/>
                      <a:pt x="354" y="519"/>
                      <a:pt x="353" y="520"/>
                    </a:cubicBezTo>
                    <a:cubicBezTo>
                      <a:pt x="353" y="521"/>
                      <a:pt x="352" y="521"/>
                      <a:pt x="352" y="522"/>
                    </a:cubicBezTo>
                    <a:cubicBezTo>
                      <a:pt x="350" y="522"/>
                      <a:pt x="350" y="521"/>
                      <a:pt x="349" y="520"/>
                    </a:cubicBezTo>
                    <a:cubicBezTo>
                      <a:pt x="349" y="519"/>
                      <a:pt x="349" y="514"/>
                      <a:pt x="348" y="514"/>
                    </a:cubicBezTo>
                    <a:cubicBezTo>
                      <a:pt x="345" y="514"/>
                      <a:pt x="342" y="514"/>
                      <a:pt x="339" y="513"/>
                    </a:cubicBezTo>
                    <a:cubicBezTo>
                      <a:pt x="338" y="513"/>
                      <a:pt x="337" y="513"/>
                      <a:pt x="336" y="512"/>
                    </a:cubicBezTo>
                    <a:cubicBezTo>
                      <a:pt x="336" y="511"/>
                      <a:pt x="335" y="511"/>
                      <a:pt x="335" y="510"/>
                    </a:cubicBezTo>
                    <a:cubicBezTo>
                      <a:pt x="334" y="509"/>
                      <a:pt x="335" y="510"/>
                      <a:pt x="333" y="509"/>
                    </a:cubicBezTo>
                    <a:cubicBezTo>
                      <a:pt x="332" y="509"/>
                      <a:pt x="331" y="508"/>
                      <a:pt x="330" y="507"/>
                    </a:cubicBezTo>
                    <a:cubicBezTo>
                      <a:pt x="330" y="507"/>
                      <a:pt x="330" y="506"/>
                      <a:pt x="330" y="505"/>
                    </a:cubicBezTo>
                    <a:cubicBezTo>
                      <a:pt x="330" y="504"/>
                      <a:pt x="329" y="505"/>
                      <a:pt x="328" y="505"/>
                    </a:cubicBezTo>
                    <a:cubicBezTo>
                      <a:pt x="322" y="505"/>
                      <a:pt x="317" y="505"/>
                      <a:pt x="312" y="505"/>
                    </a:cubicBezTo>
                    <a:cubicBezTo>
                      <a:pt x="309" y="505"/>
                      <a:pt x="305" y="504"/>
                      <a:pt x="301" y="505"/>
                    </a:cubicBezTo>
                    <a:cubicBezTo>
                      <a:pt x="298" y="505"/>
                      <a:pt x="295" y="505"/>
                      <a:pt x="292" y="504"/>
                    </a:cubicBezTo>
                    <a:cubicBezTo>
                      <a:pt x="288" y="503"/>
                      <a:pt x="285" y="497"/>
                      <a:pt x="290" y="495"/>
                    </a:cubicBezTo>
                    <a:cubicBezTo>
                      <a:pt x="292" y="495"/>
                      <a:pt x="295" y="496"/>
                      <a:pt x="296" y="494"/>
                    </a:cubicBezTo>
                    <a:cubicBezTo>
                      <a:pt x="297" y="493"/>
                      <a:pt x="297" y="491"/>
                      <a:pt x="297" y="490"/>
                    </a:cubicBezTo>
                    <a:cubicBezTo>
                      <a:pt x="299" y="490"/>
                      <a:pt x="302" y="490"/>
                      <a:pt x="304" y="490"/>
                    </a:cubicBezTo>
                    <a:cubicBezTo>
                      <a:pt x="306" y="490"/>
                      <a:pt x="308" y="490"/>
                      <a:pt x="310" y="490"/>
                    </a:cubicBezTo>
                    <a:cubicBezTo>
                      <a:pt x="311" y="491"/>
                      <a:pt x="311" y="490"/>
                      <a:pt x="311" y="489"/>
                    </a:cubicBezTo>
                    <a:cubicBezTo>
                      <a:pt x="311" y="488"/>
                      <a:pt x="311" y="488"/>
                      <a:pt x="311" y="487"/>
                    </a:cubicBezTo>
                    <a:cubicBezTo>
                      <a:pt x="311" y="484"/>
                      <a:pt x="310" y="482"/>
                      <a:pt x="308" y="480"/>
                    </a:cubicBezTo>
                    <a:cubicBezTo>
                      <a:pt x="306" y="476"/>
                      <a:pt x="301" y="474"/>
                      <a:pt x="297" y="472"/>
                    </a:cubicBezTo>
                    <a:cubicBezTo>
                      <a:pt x="295" y="472"/>
                      <a:pt x="293" y="472"/>
                      <a:pt x="292" y="471"/>
                    </a:cubicBezTo>
                    <a:cubicBezTo>
                      <a:pt x="291" y="470"/>
                      <a:pt x="291" y="468"/>
                      <a:pt x="290" y="467"/>
                    </a:cubicBezTo>
                    <a:cubicBezTo>
                      <a:pt x="288" y="465"/>
                      <a:pt x="286" y="463"/>
                      <a:pt x="284" y="462"/>
                    </a:cubicBezTo>
                    <a:cubicBezTo>
                      <a:pt x="282" y="462"/>
                      <a:pt x="283" y="459"/>
                      <a:pt x="283" y="457"/>
                    </a:cubicBezTo>
                    <a:cubicBezTo>
                      <a:pt x="282" y="456"/>
                      <a:pt x="282" y="455"/>
                      <a:pt x="281" y="454"/>
                    </a:cubicBezTo>
                    <a:cubicBezTo>
                      <a:pt x="279" y="452"/>
                      <a:pt x="277" y="450"/>
                      <a:pt x="275" y="448"/>
                    </a:cubicBezTo>
                    <a:cubicBezTo>
                      <a:pt x="273" y="447"/>
                      <a:pt x="271" y="446"/>
                      <a:pt x="269" y="444"/>
                    </a:cubicBezTo>
                    <a:cubicBezTo>
                      <a:pt x="267" y="443"/>
                      <a:pt x="265" y="439"/>
                      <a:pt x="263" y="439"/>
                    </a:cubicBezTo>
                    <a:cubicBezTo>
                      <a:pt x="259" y="439"/>
                      <a:pt x="250" y="439"/>
                      <a:pt x="250" y="434"/>
                    </a:cubicBezTo>
                    <a:cubicBezTo>
                      <a:pt x="245" y="434"/>
                      <a:pt x="241" y="435"/>
                      <a:pt x="236" y="433"/>
                    </a:cubicBezTo>
                    <a:cubicBezTo>
                      <a:pt x="235" y="432"/>
                      <a:pt x="234" y="431"/>
                      <a:pt x="233" y="429"/>
                    </a:cubicBezTo>
                    <a:cubicBezTo>
                      <a:pt x="232" y="428"/>
                      <a:pt x="231" y="424"/>
                      <a:pt x="230" y="424"/>
                    </a:cubicBezTo>
                    <a:cubicBezTo>
                      <a:pt x="229" y="424"/>
                      <a:pt x="227" y="424"/>
                      <a:pt x="226" y="422"/>
                    </a:cubicBezTo>
                    <a:cubicBezTo>
                      <a:pt x="226" y="421"/>
                      <a:pt x="226" y="419"/>
                      <a:pt x="226" y="418"/>
                    </a:cubicBezTo>
                    <a:cubicBezTo>
                      <a:pt x="224" y="416"/>
                      <a:pt x="222" y="415"/>
                      <a:pt x="220" y="415"/>
                    </a:cubicBezTo>
                    <a:cubicBezTo>
                      <a:pt x="215" y="414"/>
                      <a:pt x="211" y="415"/>
                      <a:pt x="206" y="414"/>
                    </a:cubicBezTo>
                    <a:cubicBezTo>
                      <a:pt x="200" y="413"/>
                      <a:pt x="205" y="408"/>
                      <a:pt x="207" y="406"/>
                    </a:cubicBezTo>
                    <a:cubicBezTo>
                      <a:pt x="204" y="405"/>
                      <a:pt x="202" y="404"/>
                      <a:pt x="203" y="401"/>
                    </a:cubicBezTo>
                    <a:cubicBezTo>
                      <a:pt x="201" y="401"/>
                      <a:pt x="200" y="401"/>
                      <a:pt x="199" y="401"/>
                    </a:cubicBezTo>
                    <a:cubicBezTo>
                      <a:pt x="197" y="401"/>
                      <a:pt x="198" y="401"/>
                      <a:pt x="198" y="402"/>
                    </a:cubicBezTo>
                    <a:cubicBezTo>
                      <a:pt x="198" y="403"/>
                      <a:pt x="197" y="404"/>
                      <a:pt x="197" y="405"/>
                    </a:cubicBezTo>
                    <a:cubicBezTo>
                      <a:pt x="195" y="406"/>
                      <a:pt x="193" y="406"/>
                      <a:pt x="191" y="405"/>
                    </a:cubicBezTo>
                    <a:cubicBezTo>
                      <a:pt x="188" y="404"/>
                      <a:pt x="183" y="400"/>
                      <a:pt x="184" y="396"/>
                    </a:cubicBezTo>
                    <a:cubicBezTo>
                      <a:pt x="178" y="398"/>
                      <a:pt x="172" y="398"/>
                      <a:pt x="166" y="396"/>
                    </a:cubicBezTo>
                    <a:cubicBezTo>
                      <a:pt x="162" y="394"/>
                      <a:pt x="158" y="391"/>
                      <a:pt x="154" y="389"/>
                    </a:cubicBezTo>
                    <a:cubicBezTo>
                      <a:pt x="152" y="388"/>
                      <a:pt x="150" y="387"/>
                      <a:pt x="147" y="387"/>
                    </a:cubicBezTo>
                    <a:cubicBezTo>
                      <a:pt x="146" y="386"/>
                      <a:pt x="144" y="386"/>
                      <a:pt x="143" y="387"/>
                    </a:cubicBezTo>
                    <a:cubicBezTo>
                      <a:pt x="142" y="387"/>
                      <a:pt x="141" y="386"/>
                      <a:pt x="141" y="387"/>
                    </a:cubicBezTo>
                    <a:cubicBezTo>
                      <a:pt x="141" y="388"/>
                      <a:pt x="141" y="389"/>
                      <a:pt x="141" y="390"/>
                    </a:cubicBezTo>
                    <a:cubicBezTo>
                      <a:pt x="141" y="395"/>
                      <a:pt x="143" y="405"/>
                      <a:pt x="137" y="406"/>
                    </a:cubicBezTo>
                    <a:cubicBezTo>
                      <a:pt x="136" y="401"/>
                      <a:pt x="137" y="397"/>
                      <a:pt x="137" y="393"/>
                    </a:cubicBezTo>
                    <a:cubicBezTo>
                      <a:pt x="136" y="387"/>
                      <a:pt x="132" y="387"/>
                      <a:pt x="127" y="387"/>
                    </a:cubicBezTo>
                    <a:cubicBezTo>
                      <a:pt x="128" y="389"/>
                      <a:pt x="127" y="391"/>
                      <a:pt x="125" y="391"/>
                    </a:cubicBezTo>
                    <a:cubicBezTo>
                      <a:pt x="123" y="391"/>
                      <a:pt x="122" y="391"/>
                      <a:pt x="121" y="391"/>
                    </a:cubicBezTo>
                    <a:cubicBezTo>
                      <a:pt x="121" y="391"/>
                      <a:pt x="120" y="391"/>
                      <a:pt x="119" y="391"/>
                    </a:cubicBezTo>
                    <a:cubicBezTo>
                      <a:pt x="117" y="391"/>
                      <a:pt x="118" y="391"/>
                      <a:pt x="117" y="393"/>
                    </a:cubicBezTo>
                    <a:cubicBezTo>
                      <a:pt x="115" y="398"/>
                      <a:pt x="108" y="396"/>
                      <a:pt x="104" y="396"/>
                    </a:cubicBezTo>
                    <a:cubicBezTo>
                      <a:pt x="104" y="399"/>
                      <a:pt x="107" y="400"/>
                      <a:pt x="108" y="403"/>
                    </a:cubicBezTo>
                    <a:cubicBezTo>
                      <a:pt x="108" y="404"/>
                      <a:pt x="108" y="405"/>
                      <a:pt x="108" y="406"/>
                    </a:cubicBezTo>
                    <a:cubicBezTo>
                      <a:pt x="109" y="406"/>
                      <a:pt x="110" y="406"/>
                      <a:pt x="110" y="406"/>
                    </a:cubicBezTo>
                    <a:cubicBezTo>
                      <a:pt x="111" y="407"/>
                      <a:pt x="111" y="409"/>
                      <a:pt x="111" y="410"/>
                    </a:cubicBezTo>
                    <a:cubicBezTo>
                      <a:pt x="110" y="412"/>
                      <a:pt x="107" y="414"/>
                      <a:pt x="104" y="415"/>
                    </a:cubicBezTo>
                    <a:cubicBezTo>
                      <a:pt x="102" y="415"/>
                      <a:pt x="100" y="415"/>
                      <a:pt x="98" y="415"/>
                    </a:cubicBezTo>
                    <a:cubicBezTo>
                      <a:pt x="97" y="415"/>
                      <a:pt x="95" y="415"/>
                      <a:pt x="94" y="415"/>
                    </a:cubicBezTo>
                    <a:cubicBezTo>
                      <a:pt x="94" y="414"/>
                      <a:pt x="94" y="413"/>
                      <a:pt x="94" y="412"/>
                    </a:cubicBezTo>
                    <a:cubicBezTo>
                      <a:pt x="93" y="411"/>
                      <a:pt x="92" y="410"/>
                      <a:pt x="91" y="409"/>
                    </a:cubicBezTo>
                    <a:cubicBezTo>
                      <a:pt x="90" y="407"/>
                      <a:pt x="90" y="406"/>
                      <a:pt x="89" y="405"/>
                    </a:cubicBezTo>
                    <a:cubicBezTo>
                      <a:pt x="88" y="402"/>
                      <a:pt x="85" y="401"/>
                      <a:pt x="82" y="403"/>
                    </a:cubicBezTo>
                    <a:cubicBezTo>
                      <a:pt x="81" y="403"/>
                      <a:pt x="75" y="405"/>
                      <a:pt x="75" y="406"/>
                    </a:cubicBezTo>
                    <a:cubicBezTo>
                      <a:pt x="75" y="408"/>
                      <a:pt x="72" y="410"/>
                      <a:pt x="71" y="407"/>
                    </a:cubicBezTo>
                    <a:cubicBezTo>
                      <a:pt x="71" y="406"/>
                      <a:pt x="71" y="406"/>
                      <a:pt x="70" y="406"/>
                    </a:cubicBezTo>
                    <a:cubicBezTo>
                      <a:pt x="69" y="406"/>
                      <a:pt x="68" y="406"/>
                      <a:pt x="68" y="405"/>
                    </a:cubicBezTo>
                    <a:cubicBezTo>
                      <a:pt x="67" y="405"/>
                      <a:pt x="66" y="403"/>
                      <a:pt x="66" y="402"/>
                    </a:cubicBezTo>
                    <a:cubicBezTo>
                      <a:pt x="66" y="400"/>
                      <a:pt x="65" y="401"/>
                      <a:pt x="63" y="400"/>
                    </a:cubicBezTo>
                    <a:cubicBezTo>
                      <a:pt x="62" y="400"/>
                      <a:pt x="61" y="399"/>
                      <a:pt x="61" y="397"/>
                    </a:cubicBezTo>
                    <a:cubicBezTo>
                      <a:pt x="61" y="395"/>
                      <a:pt x="60" y="394"/>
                      <a:pt x="59" y="393"/>
                    </a:cubicBezTo>
                    <a:cubicBezTo>
                      <a:pt x="58" y="391"/>
                      <a:pt x="58" y="390"/>
                      <a:pt x="57" y="388"/>
                    </a:cubicBezTo>
                    <a:cubicBezTo>
                      <a:pt x="57" y="386"/>
                      <a:pt x="56" y="384"/>
                      <a:pt x="56" y="382"/>
                    </a:cubicBezTo>
                    <a:cubicBezTo>
                      <a:pt x="57" y="381"/>
                      <a:pt x="58" y="381"/>
                      <a:pt x="59" y="380"/>
                    </a:cubicBezTo>
                    <a:cubicBezTo>
                      <a:pt x="63" y="379"/>
                      <a:pt x="68" y="379"/>
                      <a:pt x="70" y="375"/>
                    </a:cubicBezTo>
                    <a:cubicBezTo>
                      <a:pt x="72" y="373"/>
                      <a:pt x="71" y="370"/>
                      <a:pt x="71" y="368"/>
                    </a:cubicBezTo>
                    <a:cubicBezTo>
                      <a:pt x="68" y="367"/>
                      <a:pt x="67" y="364"/>
                      <a:pt x="66" y="362"/>
                    </a:cubicBezTo>
                    <a:cubicBezTo>
                      <a:pt x="66" y="358"/>
                      <a:pt x="66" y="354"/>
                      <a:pt x="66" y="350"/>
                    </a:cubicBezTo>
                    <a:cubicBezTo>
                      <a:pt x="66" y="348"/>
                      <a:pt x="62" y="349"/>
                      <a:pt x="61" y="349"/>
                    </a:cubicBezTo>
                    <a:cubicBezTo>
                      <a:pt x="58" y="349"/>
                      <a:pt x="56" y="349"/>
                      <a:pt x="54" y="349"/>
                    </a:cubicBezTo>
                    <a:cubicBezTo>
                      <a:pt x="51" y="349"/>
                      <a:pt x="47" y="348"/>
                      <a:pt x="47" y="344"/>
                    </a:cubicBezTo>
                    <a:cubicBezTo>
                      <a:pt x="47" y="341"/>
                      <a:pt x="46" y="334"/>
                      <a:pt x="52" y="335"/>
                    </a:cubicBezTo>
                    <a:cubicBezTo>
                      <a:pt x="52" y="331"/>
                      <a:pt x="51" y="327"/>
                      <a:pt x="52" y="324"/>
                    </a:cubicBezTo>
                    <a:cubicBezTo>
                      <a:pt x="52" y="321"/>
                      <a:pt x="54" y="320"/>
                      <a:pt x="57" y="321"/>
                    </a:cubicBezTo>
                    <a:cubicBezTo>
                      <a:pt x="63" y="322"/>
                      <a:pt x="65" y="318"/>
                      <a:pt x="66" y="313"/>
                    </a:cubicBezTo>
                    <a:cubicBezTo>
                      <a:pt x="66" y="309"/>
                      <a:pt x="66" y="305"/>
                      <a:pt x="66" y="302"/>
                    </a:cubicBezTo>
                    <a:cubicBezTo>
                      <a:pt x="63" y="302"/>
                      <a:pt x="59" y="301"/>
                      <a:pt x="56" y="302"/>
                    </a:cubicBezTo>
                    <a:cubicBezTo>
                      <a:pt x="53" y="303"/>
                      <a:pt x="52" y="304"/>
                      <a:pt x="52" y="307"/>
                    </a:cubicBezTo>
                    <a:cubicBezTo>
                      <a:pt x="51" y="310"/>
                      <a:pt x="50" y="312"/>
                      <a:pt x="47" y="311"/>
                    </a:cubicBezTo>
                    <a:cubicBezTo>
                      <a:pt x="47" y="314"/>
                      <a:pt x="46" y="317"/>
                      <a:pt x="42" y="316"/>
                    </a:cubicBezTo>
                    <a:cubicBezTo>
                      <a:pt x="41" y="317"/>
                      <a:pt x="39" y="319"/>
                      <a:pt x="38" y="320"/>
                    </a:cubicBezTo>
                    <a:cubicBezTo>
                      <a:pt x="35" y="323"/>
                      <a:pt x="31" y="327"/>
                      <a:pt x="27" y="328"/>
                    </a:cubicBezTo>
                    <a:cubicBezTo>
                      <a:pt x="25" y="329"/>
                      <a:pt x="24" y="328"/>
                      <a:pt x="24" y="326"/>
                    </a:cubicBezTo>
                    <a:cubicBezTo>
                      <a:pt x="23" y="325"/>
                      <a:pt x="23" y="322"/>
                      <a:pt x="23" y="321"/>
                    </a:cubicBezTo>
                    <a:cubicBezTo>
                      <a:pt x="23" y="319"/>
                      <a:pt x="23" y="318"/>
                      <a:pt x="23" y="317"/>
                    </a:cubicBezTo>
                    <a:cubicBezTo>
                      <a:pt x="23" y="315"/>
                      <a:pt x="23" y="316"/>
                      <a:pt x="21" y="316"/>
                    </a:cubicBezTo>
                    <a:cubicBezTo>
                      <a:pt x="17" y="315"/>
                      <a:pt x="19" y="311"/>
                      <a:pt x="19" y="308"/>
                    </a:cubicBezTo>
                    <a:cubicBezTo>
                      <a:pt x="19" y="304"/>
                      <a:pt x="19" y="301"/>
                      <a:pt x="23" y="302"/>
                    </a:cubicBezTo>
                    <a:cubicBezTo>
                      <a:pt x="24" y="299"/>
                      <a:pt x="25" y="296"/>
                      <a:pt x="28" y="297"/>
                    </a:cubicBezTo>
                    <a:cubicBezTo>
                      <a:pt x="28" y="294"/>
                      <a:pt x="27" y="286"/>
                      <a:pt x="33" y="288"/>
                    </a:cubicBezTo>
                    <a:cubicBezTo>
                      <a:pt x="33" y="284"/>
                      <a:pt x="31" y="272"/>
                      <a:pt x="38" y="273"/>
                    </a:cubicBezTo>
                    <a:cubicBezTo>
                      <a:pt x="38" y="270"/>
                      <a:pt x="37" y="263"/>
                      <a:pt x="42" y="264"/>
                    </a:cubicBezTo>
                    <a:cubicBezTo>
                      <a:pt x="42" y="262"/>
                      <a:pt x="41" y="256"/>
                      <a:pt x="44" y="255"/>
                    </a:cubicBezTo>
                    <a:cubicBezTo>
                      <a:pt x="45" y="254"/>
                      <a:pt x="45" y="254"/>
                      <a:pt x="46" y="254"/>
                    </a:cubicBezTo>
                    <a:cubicBezTo>
                      <a:pt x="48" y="255"/>
                      <a:pt x="47" y="254"/>
                      <a:pt x="47" y="253"/>
                    </a:cubicBezTo>
                    <a:cubicBezTo>
                      <a:pt x="48" y="252"/>
                      <a:pt x="49" y="250"/>
                      <a:pt x="50" y="249"/>
                    </a:cubicBezTo>
                    <a:cubicBezTo>
                      <a:pt x="53" y="245"/>
                      <a:pt x="59" y="243"/>
                      <a:pt x="61" y="237"/>
                    </a:cubicBezTo>
                    <a:cubicBezTo>
                      <a:pt x="61" y="235"/>
                      <a:pt x="61" y="231"/>
                      <a:pt x="64" y="231"/>
                    </a:cubicBezTo>
                    <a:cubicBezTo>
                      <a:pt x="66" y="231"/>
                      <a:pt x="68" y="232"/>
                      <a:pt x="70" y="233"/>
                    </a:cubicBezTo>
                    <a:cubicBezTo>
                      <a:pt x="71" y="234"/>
                      <a:pt x="73" y="234"/>
                      <a:pt x="75" y="234"/>
                    </a:cubicBezTo>
                    <a:cubicBezTo>
                      <a:pt x="80" y="235"/>
                      <a:pt x="83" y="232"/>
                      <a:pt x="86" y="230"/>
                    </a:cubicBezTo>
                    <a:cubicBezTo>
                      <a:pt x="89" y="228"/>
                      <a:pt x="92" y="226"/>
                      <a:pt x="95" y="226"/>
                    </a:cubicBezTo>
                    <a:cubicBezTo>
                      <a:pt x="98" y="226"/>
                      <a:pt x="101" y="226"/>
                      <a:pt x="103" y="227"/>
                    </a:cubicBezTo>
                    <a:cubicBezTo>
                      <a:pt x="107" y="229"/>
                      <a:pt x="108" y="234"/>
                      <a:pt x="109" y="238"/>
                    </a:cubicBezTo>
                    <a:cubicBezTo>
                      <a:pt x="110" y="242"/>
                      <a:pt x="110" y="248"/>
                      <a:pt x="107" y="251"/>
                    </a:cubicBezTo>
                    <a:cubicBezTo>
                      <a:pt x="107" y="253"/>
                      <a:pt x="105" y="254"/>
                      <a:pt x="104" y="255"/>
                    </a:cubicBezTo>
                    <a:cubicBezTo>
                      <a:pt x="104" y="256"/>
                      <a:pt x="104" y="257"/>
                      <a:pt x="104" y="258"/>
                    </a:cubicBezTo>
                    <a:cubicBezTo>
                      <a:pt x="104" y="260"/>
                      <a:pt x="104" y="259"/>
                      <a:pt x="105" y="260"/>
                    </a:cubicBezTo>
                    <a:cubicBezTo>
                      <a:pt x="106" y="260"/>
                      <a:pt x="108" y="260"/>
                      <a:pt x="108" y="262"/>
                    </a:cubicBezTo>
                    <a:cubicBezTo>
                      <a:pt x="109" y="262"/>
                      <a:pt x="108" y="263"/>
                      <a:pt x="108" y="264"/>
                    </a:cubicBezTo>
                    <a:cubicBezTo>
                      <a:pt x="117" y="263"/>
                      <a:pt x="108" y="243"/>
                      <a:pt x="118" y="245"/>
                    </a:cubicBezTo>
                    <a:cubicBezTo>
                      <a:pt x="118" y="242"/>
                      <a:pt x="117" y="235"/>
                      <a:pt x="122" y="236"/>
                    </a:cubicBezTo>
                    <a:cubicBezTo>
                      <a:pt x="122" y="232"/>
                      <a:pt x="120" y="220"/>
                      <a:pt x="127" y="222"/>
                    </a:cubicBezTo>
                    <a:cubicBezTo>
                      <a:pt x="129" y="222"/>
                      <a:pt x="132" y="222"/>
                      <a:pt x="132" y="221"/>
                    </a:cubicBezTo>
                    <a:cubicBezTo>
                      <a:pt x="132" y="220"/>
                      <a:pt x="133" y="219"/>
                      <a:pt x="134" y="218"/>
                    </a:cubicBezTo>
                    <a:cubicBezTo>
                      <a:pt x="136" y="217"/>
                      <a:pt x="139" y="217"/>
                      <a:pt x="141" y="217"/>
                    </a:cubicBezTo>
                    <a:cubicBezTo>
                      <a:pt x="141" y="216"/>
                      <a:pt x="142" y="212"/>
                      <a:pt x="141" y="212"/>
                    </a:cubicBezTo>
                    <a:cubicBezTo>
                      <a:pt x="139" y="212"/>
                      <a:pt x="138" y="211"/>
                      <a:pt x="138" y="210"/>
                    </a:cubicBezTo>
                    <a:cubicBezTo>
                      <a:pt x="137" y="209"/>
                      <a:pt x="137" y="208"/>
                      <a:pt x="137" y="206"/>
                    </a:cubicBezTo>
                    <a:cubicBezTo>
                      <a:pt x="136" y="206"/>
                      <a:pt x="136" y="205"/>
                      <a:pt x="137" y="204"/>
                    </a:cubicBezTo>
                    <a:cubicBezTo>
                      <a:pt x="137" y="202"/>
                      <a:pt x="138" y="203"/>
                      <a:pt x="139" y="203"/>
                    </a:cubicBezTo>
                    <a:cubicBezTo>
                      <a:pt x="141" y="203"/>
                      <a:pt x="143" y="203"/>
                      <a:pt x="145" y="203"/>
                    </a:cubicBezTo>
                    <a:cubicBezTo>
                      <a:pt x="147" y="203"/>
                      <a:pt x="150" y="203"/>
                      <a:pt x="151" y="202"/>
                    </a:cubicBezTo>
                    <a:cubicBezTo>
                      <a:pt x="152" y="199"/>
                      <a:pt x="154" y="196"/>
                      <a:pt x="157" y="194"/>
                    </a:cubicBezTo>
                    <a:cubicBezTo>
                      <a:pt x="159" y="191"/>
                      <a:pt x="162" y="190"/>
                      <a:pt x="165" y="189"/>
                    </a:cubicBezTo>
                    <a:cubicBezTo>
                      <a:pt x="166" y="189"/>
                      <a:pt x="167" y="189"/>
                      <a:pt x="168" y="189"/>
                    </a:cubicBezTo>
                    <a:cubicBezTo>
                      <a:pt x="170" y="189"/>
                      <a:pt x="170" y="188"/>
                      <a:pt x="170" y="187"/>
                    </a:cubicBezTo>
                    <a:cubicBezTo>
                      <a:pt x="171" y="186"/>
                      <a:pt x="172" y="184"/>
                      <a:pt x="173" y="183"/>
                    </a:cubicBezTo>
                    <a:cubicBezTo>
                      <a:pt x="174" y="182"/>
                      <a:pt x="175" y="181"/>
                      <a:pt x="176" y="180"/>
                    </a:cubicBezTo>
                    <a:cubicBezTo>
                      <a:pt x="177" y="180"/>
                      <a:pt x="177" y="180"/>
                      <a:pt x="178" y="179"/>
                    </a:cubicBezTo>
                    <a:cubicBezTo>
                      <a:pt x="180" y="179"/>
                      <a:pt x="179" y="178"/>
                      <a:pt x="179" y="177"/>
                    </a:cubicBezTo>
                    <a:cubicBezTo>
                      <a:pt x="179" y="174"/>
                      <a:pt x="179" y="172"/>
                      <a:pt x="179" y="170"/>
                    </a:cubicBezTo>
                    <a:cubicBezTo>
                      <a:pt x="180" y="168"/>
                      <a:pt x="181" y="166"/>
                      <a:pt x="182" y="165"/>
                    </a:cubicBezTo>
                    <a:cubicBezTo>
                      <a:pt x="186" y="159"/>
                      <a:pt x="192" y="154"/>
                      <a:pt x="198" y="151"/>
                    </a:cubicBezTo>
                    <a:cubicBezTo>
                      <a:pt x="199" y="151"/>
                      <a:pt x="203" y="151"/>
                      <a:pt x="203" y="150"/>
                    </a:cubicBezTo>
                    <a:cubicBezTo>
                      <a:pt x="203" y="149"/>
                      <a:pt x="203" y="148"/>
                      <a:pt x="204" y="147"/>
                    </a:cubicBezTo>
                    <a:cubicBezTo>
                      <a:pt x="205" y="146"/>
                      <a:pt x="207" y="146"/>
                      <a:pt x="209" y="146"/>
                    </a:cubicBezTo>
                    <a:cubicBezTo>
                      <a:pt x="211" y="146"/>
                      <a:pt x="213" y="146"/>
                      <a:pt x="216" y="146"/>
                    </a:cubicBezTo>
                    <a:cubicBezTo>
                      <a:pt x="217" y="146"/>
                      <a:pt x="217" y="145"/>
                      <a:pt x="218" y="144"/>
                    </a:cubicBezTo>
                    <a:cubicBezTo>
                      <a:pt x="219" y="143"/>
                      <a:pt x="220" y="142"/>
                      <a:pt x="220" y="140"/>
                    </a:cubicBezTo>
                    <a:cubicBezTo>
                      <a:pt x="222" y="138"/>
                      <a:pt x="222" y="135"/>
                      <a:pt x="222" y="132"/>
                    </a:cubicBezTo>
                    <a:cubicBezTo>
                      <a:pt x="223" y="130"/>
                      <a:pt x="224" y="127"/>
                      <a:pt x="226" y="127"/>
                    </a:cubicBezTo>
                    <a:cubicBezTo>
                      <a:pt x="226" y="124"/>
                      <a:pt x="227" y="122"/>
                      <a:pt x="231" y="123"/>
                    </a:cubicBezTo>
                    <a:cubicBezTo>
                      <a:pt x="231" y="121"/>
                      <a:pt x="231" y="119"/>
                      <a:pt x="233" y="118"/>
                    </a:cubicBezTo>
                    <a:cubicBezTo>
                      <a:pt x="235" y="117"/>
                      <a:pt x="238" y="118"/>
                      <a:pt x="240" y="118"/>
                    </a:cubicBezTo>
                    <a:cubicBezTo>
                      <a:pt x="241" y="116"/>
                      <a:pt x="241" y="114"/>
                      <a:pt x="242" y="113"/>
                    </a:cubicBezTo>
                    <a:cubicBezTo>
                      <a:pt x="244" y="112"/>
                      <a:pt x="250" y="114"/>
                      <a:pt x="250" y="112"/>
                    </a:cubicBezTo>
                    <a:cubicBezTo>
                      <a:pt x="250" y="111"/>
                      <a:pt x="250" y="109"/>
                      <a:pt x="252" y="108"/>
                    </a:cubicBezTo>
                    <a:cubicBezTo>
                      <a:pt x="253" y="108"/>
                      <a:pt x="255" y="108"/>
                      <a:pt x="256" y="108"/>
                    </a:cubicBezTo>
                    <a:cubicBezTo>
                      <a:pt x="258" y="108"/>
                      <a:pt x="260" y="108"/>
                      <a:pt x="262" y="108"/>
                    </a:cubicBezTo>
                    <a:cubicBezTo>
                      <a:pt x="264" y="108"/>
                      <a:pt x="264" y="109"/>
                      <a:pt x="264" y="107"/>
                    </a:cubicBezTo>
                    <a:cubicBezTo>
                      <a:pt x="265" y="106"/>
                      <a:pt x="265" y="106"/>
                      <a:pt x="266" y="105"/>
                    </a:cubicBezTo>
                    <a:cubicBezTo>
                      <a:pt x="267" y="103"/>
                      <a:pt x="269" y="101"/>
                      <a:pt x="269" y="99"/>
                    </a:cubicBezTo>
                    <a:cubicBezTo>
                      <a:pt x="266" y="99"/>
                      <a:pt x="263" y="99"/>
                      <a:pt x="260" y="99"/>
                    </a:cubicBezTo>
                    <a:cubicBezTo>
                      <a:pt x="259" y="99"/>
                      <a:pt x="259" y="99"/>
                      <a:pt x="259" y="100"/>
                    </a:cubicBezTo>
                    <a:cubicBezTo>
                      <a:pt x="259" y="101"/>
                      <a:pt x="258" y="102"/>
                      <a:pt x="258" y="102"/>
                    </a:cubicBezTo>
                    <a:cubicBezTo>
                      <a:pt x="256" y="104"/>
                      <a:pt x="252" y="104"/>
                      <a:pt x="249" y="103"/>
                    </a:cubicBezTo>
                    <a:cubicBezTo>
                      <a:pt x="247" y="102"/>
                      <a:pt x="244" y="99"/>
                      <a:pt x="245" y="96"/>
                    </a:cubicBezTo>
                    <a:cubicBezTo>
                      <a:pt x="246" y="95"/>
                      <a:pt x="248" y="94"/>
                      <a:pt x="250" y="94"/>
                    </a:cubicBezTo>
                    <a:cubicBezTo>
                      <a:pt x="250" y="93"/>
                      <a:pt x="250" y="91"/>
                      <a:pt x="252" y="90"/>
                    </a:cubicBezTo>
                    <a:cubicBezTo>
                      <a:pt x="253" y="89"/>
                      <a:pt x="257" y="90"/>
                      <a:pt x="259" y="90"/>
                    </a:cubicBezTo>
                    <a:cubicBezTo>
                      <a:pt x="259" y="88"/>
                      <a:pt x="259" y="86"/>
                      <a:pt x="261" y="85"/>
                    </a:cubicBezTo>
                    <a:cubicBezTo>
                      <a:pt x="263" y="84"/>
                      <a:pt x="267" y="85"/>
                      <a:pt x="269" y="85"/>
                    </a:cubicBezTo>
                    <a:cubicBezTo>
                      <a:pt x="272" y="85"/>
                      <a:pt x="275" y="85"/>
                      <a:pt x="278" y="85"/>
                    </a:cubicBezTo>
                    <a:cubicBezTo>
                      <a:pt x="284" y="85"/>
                      <a:pt x="291" y="85"/>
                      <a:pt x="297" y="85"/>
                    </a:cubicBezTo>
                    <a:cubicBezTo>
                      <a:pt x="299" y="85"/>
                      <a:pt x="300" y="85"/>
                      <a:pt x="302" y="85"/>
                    </a:cubicBezTo>
                    <a:cubicBezTo>
                      <a:pt x="302" y="84"/>
                      <a:pt x="302" y="83"/>
                      <a:pt x="302" y="82"/>
                    </a:cubicBezTo>
                    <a:cubicBezTo>
                      <a:pt x="303" y="80"/>
                      <a:pt x="304" y="80"/>
                      <a:pt x="306" y="80"/>
                    </a:cubicBezTo>
                    <a:cubicBezTo>
                      <a:pt x="306" y="77"/>
                      <a:pt x="307" y="76"/>
                      <a:pt x="310" y="76"/>
                    </a:cubicBezTo>
                    <a:cubicBezTo>
                      <a:pt x="311" y="75"/>
                      <a:pt x="311" y="75"/>
                      <a:pt x="312" y="74"/>
                    </a:cubicBezTo>
                    <a:cubicBezTo>
                      <a:pt x="312" y="73"/>
                      <a:pt x="313" y="72"/>
                      <a:pt x="314" y="71"/>
                    </a:cubicBezTo>
                    <a:cubicBezTo>
                      <a:pt x="319" y="69"/>
                      <a:pt x="325" y="71"/>
                      <a:pt x="330" y="71"/>
                    </a:cubicBezTo>
                    <a:cubicBezTo>
                      <a:pt x="332" y="71"/>
                      <a:pt x="335" y="71"/>
                      <a:pt x="335" y="70"/>
                    </a:cubicBezTo>
                    <a:cubicBezTo>
                      <a:pt x="335" y="68"/>
                      <a:pt x="335" y="67"/>
                      <a:pt x="335" y="65"/>
                    </a:cubicBezTo>
                    <a:cubicBezTo>
                      <a:pt x="335" y="63"/>
                      <a:pt x="334" y="60"/>
                      <a:pt x="333" y="58"/>
                    </a:cubicBezTo>
                    <a:cubicBezTo>
                      <a:pt x="331" y="56"/>
                      <a:pt x="330" y="53"/>
                      <a:pt x="330" y="51"/>
                    </a:cubicBezTo>
                    <a:cubicBezTo>
                      <a:pt x="330" y="46"/>
                      <a:pt x="330" y="42"/>
                      <a:pt x="330" y="38"/>
                    </a:cubicBezTo>
                    <a:cubicBezTo>
                      <a:pt x="327" y="38"/>
                      <a:pt x="326" y="41"/>
                      <a:pt x="324" y="42"/>
                    </a:cubicBezTo>
                    <a:cubicBezTo>
                      <a:pt x="321" y="43"/>
                      <a:pt x="318" y="42"/>
                      <a:pt x="316" y="42"/>
                    </a:cubicBezTo>
                    <a:cubicBezTo>
                      <a:pt x="313" y="41"/>
                      <a:pt x="311" y="40"/>
                      <a:pt x="311" y="38"/>
                    </a:cubicBezTo>
                    <a:cubicBezTo>
                      <a:pt x="311" y="35"/>
                      <a:pt x="312" y="32"/>
                      <a:pt x="316" y="33"/>
                    </a:cubicBezTo>
                    <a:cubicBezTo>
                      <a:pt x="316" y="32"/>
                      <a:pt x="316" y="31"/>
                      <a:pt x="316" y="29"/>
                    </a:cubicBezTo>
                    <a:cubicBezTo>
                      <a:pt x="316" y="28"/>
                      <a:pt x="315" y="28"/>
                      <a:pt x="313" y="28"/>
                    </a:cubicBezTo>
                    <a:cubicBezTo>
                      <a:pt x="311" y="28"/>
                      <a:pt x="308" y="28"/>
                      <a:pt x="305" y="28"/>
                    </a:cubicBezTo>
                    <a:cubicBezTo>
                      <a:pt x="303" y="28"/>
                      <a:pt x="300" y="28"/>
                      <a:pt x="298" y="28"/>
                    </a:cubicBezTo>
                    <a:cubicBezTo>
                      <a:pt x="297" y="28"/>
                      <a:pt x="296" y="28"/>
                      <a:pt x="295" y="28"/>
                    </a:cubicBezTo>
                    <a:cubicBezTo>
                      <a:pt x="293" y="28"/>
                      <a:pt x="292" y="28"/>
                      <a:pt x="291" y="30"/>
                    </a:cubicBezTo>
                    <a:cubicBezTo>
                      <a:pt x="290" y="33"/>
                      <a:pt x="288" y="36"/>
                      <a:pt x="285" y="37"/>
                    </a:cubicBezTo>
                    <a:cubicBezTo>
                      <a:pt x="282" y="38"/>
                      <a:pt x="279" y="38"/>
                      <a:pt x="277" y="38"/>
                    </a:cubicBezTo>
                    <a:cubicBezTo>
                      <a:pt x="274" y="38"/>
                      <a:pt x="271" y="38"/>
                      <a:pt x="269" y="38"/>
                    </a:cubicBezTo>
                    <a:cubicBezTo>
                      <a:pt x="269" y="41"/>
                      <a:pt x="270" y="47"/>
                      <a:pt x="267" y="50"/>
                    </a:cubicBezTo>
                    <a:cubicBezTo>
                      <a:pt x="267" y="51"/>
                      <a:pt x="266" y="51"/>
                      <a:pt x="265" y="51"/>
                    </a:cubicBezTo>
                    <a:cubicBezTo>
                      <a:pt x="264" y="52"/>
                      <a:pt x="264" y="52"/>
                      <a:pt x="264" y="54"/>
                    </a:cubicBezTo>
                    <a:cubicBezTo>
                      <a:pt x="264" y="56"/>
                      <a:pt x="264" y="58"/>
                      <a:pt x="262" y="60"/>
                    </a:cubicBezTo>
                    <a:cubicBezTo>
                      <a:pt x="260" y="61"/>
                      <a:pt x="258" y="61"/>
                      <a:pt x="256" y="61"/>
                    </a:cubicBezTo>
                    <a:cubicBezTo>
                      <a:pt x="254" y="61"/>
                      <a:pt x="252" y="62"/>
                      <a:pt x="250" y="63"/>
                    </a:cubicBezTo>
                    <a:cubicBezTo>
                      <a:pt x="247" y="66"/>
                      <a:pt x="245" y="70"/>
                      <a:pt x="241" y="71"/>
                    </a:cubicBezTo>
                    <a:cubicBezTo>
                      <a:pt x="240" y="71"/>
                      <a:pt x="241" y="73"/>
                      <a:pt x="239" y="74"/>
                    </a:cubicBezTo>
                    <a:cubicBezTo>
                      <a:pt x="238" y="75"/>
                      <a:pt x="236" y="76"/>
                      <a:pt x="234" y="75"/>
                    </a:cubicBezTo>
                    <a:cubicBezTo>
                      <a:pt x="233" y="75"/>
                      <a:pt x="231" y="74"/>
                      <a:pt x="231" y="72"/>
                    </a:cubicBezTo>
                    <a:cubicBezTo>
                      <a:pt x="231" y="70"/>
                      <a:pt x="233" y="69"/>
                      <a:pt x="234" y="67"/>
                    </a:cubicBezTo>
                    <a:cubicBezTo>
                      <a:pt x="235" y="63"/>
                      <a:pt x="232" y="60"/>
                      <a:pt x="231" y="57"/>
                    </a:cubicBezTo>
                    <a:cubicBezTo>
                      <a:pt x="231" y="53"/>
                      <a:pt x="230" y="46"/>
                      <a:pt x="236" y="47"/>
                    </a:cubicBezTo>
                    <a:cubicBezTo>
                      <a:pt x="236" y="46"/>
                      <a:pt x="236" y="45"/>
                      <a:pt x="236" y="44"/>
                    </a:cubicBezTo>
                    <a:cubicBezTo>
                      <a:pt x="235" y="42"/>
                      <a:pt x="236" y="42"/>
                      <a:pt x="237" y="42"/>
                    </a:cubicBezTo>
                    <a:cubicBezTo>
                      <a:pt x="238" y="42"/>
                      <a:pt x="238" y="42"/>
                      <a:pt x="239" y="42"/>
                    </a:cubicBezTo>
                    <a:cubicBezTo>
                      <a:pt x="241" y="42"/>
                      <a:pt x="240" y="42"/>
                      <a:pt x="240" y="40"/>
                    </a:cubicBezTo>
                    <a:cubicBezTo>
                      <a:pt x="240" y="38"/>
                      <a:pt x="240" y="37"/>
                      <a:pt x="240" y="35"/>
                    </a:cubicBezTo>
                    <a:cubicBezTo>
                      <a:pt x="240" y="32"/>
                      <a:pt x="240" y="27"/>
                      <a:pt x="245" y="28"/>
                    </a:cubicBezTo>
                    <a:cubicBezTo>
                      <a:pt x="245" y="25"/>
                      <a:pt x="246" y="23"/>
                      <a:pt x="250" y="24"/>
                    </a:cubicBezTo>
                    <a:cubicBezTo>
                      <a:pt x="252" y="24"/>
                      <a:pt x="255" y="24"/>
                      <a:pt x="257" y="24"/>
                    </a:cubicBezTo>
                    <a:cubicBezTo>
                      <a:pt x="258" y="24"/>
                      <a:pt x="259" y="24"/>
                      <a:pt x="260" y="24"/>
                    </a:cubicBezTo>
                    <a:cubicBezTo>
                      <a:pt x="262" y="24"/>
                      <a:pt x="264" y="24"/>
                      <a:pt x="264" y="23"/>
                    </a:cubicBezTo>
                    <a:cubicBezTo>
                      <a:pt x="264" y="19"/>
                      <a:pt x="266" y="19"/>
                      <a:pt x="270" y="19"/>
                    </a:cubicBezTo>
                    <a:cubicBezTo>
                      <a:pt x="272" y="19"/>
                      <a:pt x="275" y="19"/>
                      <a:pt x="277" y="19"/>
                    </a:cubicBezTo>
                    <a:cubicBezTo>
                      <a:pt x="279" y="19"/>
                      <a:pt x="278" y="19"/>
                      <a:pt x="278" y="17"/>
                    </a:cubicBezTo>
                    <a:cubicBezTo>
                      <a:pt x="278" y="17"/>
                      <a:pt x="279" y="16"/>
                      <a:pt x="279" y="15"/>
                    </a:cubicBezTo>
                    <a:cubicBezTo>
                      <a:pt x="280" y="14"/>
                      <a:pt x="281" y="14"/>
                      <a:pt x="283" y="14"/>
                    </a:cubicBezTo>
                    <a:cubicBezTo>
                      <a:pt x="284" y="13"/>
                      <a:pt x="284" y="12"/>
                      <a:pt x="285" y="11"/>
                    </a:cubicBezTo>
                    <a:cubicBezTo>
                      <a:pt x="286" y="9"/>
                      <a:pt x="287" y="6"/>
                      <a:pt x="287" y="4"/>
                    </a:cubicBezTo>
                    <a:cubicBezTo>
                      <a:pt x="286" y="0"/>
                      <a:pt x="283" y="0"/>
                      <a:pt x="280" y="0"/>
                    </a:cubicBezTo>
                    <a:cubicBezTo>
                      <a:pt x="278" y="0"/>
                      <a:pt x="276" y="0"/>
                      <a:pt x="273" y="0"/>
                    </a:cubicBezTo>
                    <a:cubicBezTo>
                      <a:pt x="270" y="0"/>
                      <a:pt x="269" y="0"/>
                      <a:pt x="266" y="1"/>
                    </a:cubicBezTo>
                    <a:cubicBezTo>
                      <a:pt x="237" y="17"/>
                      <a:pt x="209" y="34"/>
                      <a:pt x="182" y="53"/>
                    </a:cubicBezTo>
                    <a:cubicBezTo>
                      <a:pt x="130" y="90"/>
                      <a:pt x="83" y="135"/>
                      <a:pt x="45" y="186"/>
                    </a:cubicBezTo>
                    <a:cubicBezTo>
                      <a:pt x="30" y="207"/>
                      <a:pt x="17" y="228"/>
                      <a:pt x="5" y="250"/>
                    </a:cubicBezTo>
                    <a:cubicBezTo>
                      <a:pt x="7" y="250"/>
                      <a:pt x="11" y="249"/>
                      <a:pt x="13" y="252"/>
                    </a:cubicBezTo>
                    <a:cubicBezTo>
                      <a:pt x="14" y="254"/>
                      <a:pt x="14" y="256"/>
                      <a:pt x="12" y="258"/>
                    </a:cubicBezTo>
                    <a:cubicBezTo>
                      <a:pt x="11" y="259"/>
                      <a:pt x="9" y="259"/>
                      <a:pt x="9" y="261"/>
                    </a:cubicBezTo>
                    <a:cubicBezTo>
                      <a:pt x="9" y="263"/>
                      <a:pt x="9" y="265"/>
                      <a:pt x="9" y="268"/>
                    </a:cubicBezTo>
                    <a:cubicBezTo>
                      <a:pt x="9" y="271"/>
                      <a:pt x="9" y="274"/>
                      <a:pt x="5" y="273"/>
                    </a:cubicBezTo>
                    <a:cubicBezTo>
                      <a:pt x="5" y="277"/>
                      <a:pt x="6" y="284"/>
                      <a:pt x="0" y="283"/>
                    </a:cubicBezTo>
                    <a:cubicBezTo>
                      <a:pt x="0" y="295"/>
                      <a:pt x="0" y="307"/>
                      <a:pt x="0" y="320"/>
                    </a:cubicBezTo>
                    <a:cubicBezTo>
                      <a:pt x="0" y="326"/>
                      <a:pt x="0" y="332"/>
                      <a:pt x="0" y="338"/>
                    </a:cubicBezTo>
                    <a:cubicBezTo>
                      <a:pt x="0" y="340"/>
                      <a:pt x="0" y="341"/>
                      <a:pt x="0" y="343"/>
                    </a:cubicBezTo>
                    <a:cubicBezTo>
                      <a:pt x="0" y="345"/>
                      <a:pt x="1" y="344"/>
                      <a:pt x="2" y="345"/>
                    </a:cubicBezTo>
                    <a:cubicBezTo>
                      <a:pt x="4" y="345"/>
                      <a:pt x="5" y="347"/>
                      <a:pt x="7" y="348"/>
                    </a:cubicBezTo>
                    <a:cubicBezTo>
                      <a:pt x="10" y="350"/>
                      <a:pt x="13" y="349"/>
                      <a:pt x="16" y="351"/>
                    </a:cubicBezTo>
                    <a:cubicBezTo>
                      <a:pt x="18" y="351"/>
                      <a:pt x="18" y="352"/>
                      <a:pt x="19" y="354"/>
                    </a:cubicBezTo>
                    <a:cubicBezTo>
                      <a:pt x="19" y="355"/>
                      <a:pt x="19" y="356"/>
                      <a:pt x="19" y="356"/>
                    </a:cubicBezTo>
                    <a:cubicBezTo>
                      <a:pt x="19" y="359"/>
                      <a:pt x="19" y="358"/>
                      <a:pt x="20" y="359"/>
                    </a:cubicBezTo>
                    <a:cubicBezTo>
                      <a:pt x="24" y="360"/>
                      <a:pt x="26" y="364"/>
                      <a:pt x="28" y="368"/>
                    </a:cubicBezTo>
                    <a:cubicBezTo>
                      <a:pt x="32" y="368"/>
                      <a:pt x="39" y="367"/>
                      <a:pt x="38" y="373"/>
                    </a:cubicBezTo>
                    <a:cubicBezTo>
                      <a:pt x="41" y="373"/>
                      <a:pt x="43" y="374"/>
                      <a:pt x="42" y="377"/>
                    </a:cubicBezTo>
                    <a:cubicBezTo>
                      <a:pt x="44" y="377"/>
                      <a:pt x="46" y="378"/>
                      <a:pt x="47" y="380"/>
                    </a:cubicBezTo>
                    <a:cubicBezTo>
                      <a:pt x="48" y="382"/>
                      <a:pt x="47" y="384"/>
                      <a:pt x="48" y="386"/>
                    </a:cubicBezTo>
                    <a:cubicBezTo>
                      <a:pt x="50" y="388"/>
                      <a:pt x="51" y="389"/>
                      <a:pt x="52" y="391"/>
                    </a:cubicBezTo>
                    <a:cubicBezTo>
                      <a:pt x="54" y="392"/>
                      <a:pt x="55" y="393"/>
                      <a:pt x="56" y="395"/>
                    </a:cubicBezTo>
                    <a:cubicBezTo>
                      <a:pt x="57" y="399"/>
                      <a:pt x="56" y="404"/>
                      <a:pt x="56" y="408"/>
                    </a:cubicBezTo>
                    <a:cubicBezTo>
                      <a:pt x="56" y="409"/>
                      <a:pt x="56" y="410"/>
                      <a:pt x="56" y="411"/>
                    </a:cubicBezTo>
                    <a:cubicBezTo>
                      <a:pt x="56" y="412"/>
                      <a:pt x="56" y="413"/>
                      <a:pt x="56" y="414"/>
                    </a:cubicBezTo>
                    <a:cubicBezTo>
                      <a:pt x="56" y="415"/>
                      <a:pt x="57" y="415"/>
                      <a:pt x="58" y="415"/>
                    </a:cubicBezTo>
                    <a:cubicBezTo>
                      <a:pt x="60" y="416"/>
                      <a:pt x="62" y="417"/>
                      <a:pt x="61" y="420"/>
                    </a:cubicBezTo>
                    <a:cubicBezTo>
                      <a:pt x="64" y="420"/>
                      <a:pt x="67" y="420"/>
                      <a:pt x="69" y="420"/>
                    </a:cubicBezTo>
                    <a:cubicBezTo>
                      <a:pt x="71" y="420"/>
                      <a:pt x="72" y="420"/>
                      <a:pt x="73" y="420"/>
                    </a:cubicBezTo>
                    <a:cubicBezTo>
                      <a:pt x="75" y="420"/>
                      <a:pt x="75" y="420"/>
                      <a:pt x="75" y="419"/>
                    </a:cubicBezTo>
                    <a:cubicBezTo>
                      <a:pt x="77" y="415"/>
                      <a:pt x="80" y="417"/>
                      <a:pt x="80" y="420"/>
                    </a:cubicBezTo>
                    <a:cubicBezTo>
                      <a:pt x="80" y="422"/>
                      <a:pt x="80" y="425"/>
                      <a:pt x="80" y="428"/>
                    </a:cubicBezTo>
                    <a:cubicBezTo>
                      <a:pt x="80" y="430"/>
                      <a:pt x="82" y="430"/>
                      <a:pt x="83" y="431"/>
                    </a:cubicBezTo>
                    <a:cubicBezTo>
                      <a:pt x="86" y="434"/>
                      <a:pt x="85" y="440"/>
                      <a:pt x="85" y="443"/>
                    </a:cubicBezTo>
                    <a:cubicBezTo>
                      <a:pt x="93" y="440"/>
                      <a:pt x="93" y="466"/>
                      <a:pt x="85" y="462"/>
                    </a:cubicBezTo>
                    <a:cubicBezTo>
                      <a:pt x="85" y="467"/>
                      <a:pt x="85" y="472"/>
                      <a:pt x="85" y="476"/>
                    </a:cubicBezTo>
                    <a:cubicBezTo>
                      <a:pt x="84" y="479"/>
                      <a:pt x="84" y="482"/>
                      <a:pt x="80" y="481"/>
                    </a:cubicBezTo>
                    <a:cubicBezTo>
                      <a:pt x="80" y="485"/>
                      <a:pt x="77" y="486"/>
                      <a:pt x="76" y="489"/>
                    </a:cubicBezTo>
                    <a:cubicBezTo>
                      <a:pt x="74" y="492"/>
                      <a:pt x="75" y="496"/>
                      <a:pt x="71" y="495"/>
                    </a:cubicBezTo>
                    <a:cubicBezTo>
                      <a:pt x="71" y="497"/>
                      <a:pt x="71" y="500"/>
                      <a:pt x="71" y="502"/>
                    </a:cubicBezTo>
                    <a:cubicBezTo>
                      <a:pt x="71" y="504"/>
                      <a:pt x="70" y="509"/>
                      <a:pt x="71" y="509"/>
                    </a:cubicBezTo>
                    <a:cubicBezTo>
                      <a:pt x="74" y="510"/>
                      <a:pt x="75" y="512"/>
                      <a:pt x="75" y="514"/>
                    </a:cubicBezTo>
                    <a:cubicBezTo>
                      <a:pt x="75" y="515"/>
                      <a:pt x="74" y="516"/>
                      <a:pt x="73" y="517"/>
                    </a:cubicBezTo>
                    <a:cubicBezTo>
                      <a:pt x="73" y="518"/>
                      <a:pt x="72" y="518"/>
                      <a:pt x="72" y="518"/>
                    </a:cubicBezTo>
                    <a:cubicBezTo>
                      <a:pt x="70" y="519"/>
                      <a:pt x="71" y="519"/>
                      <a:pt x="71" y="521"/>
                    </a:cubicBezTo>
                    <a:cubicBezTo>
                      <a:pt x="71" y="524"/>
                      <a:pt x="71" y="529"/>
                      <a:pt x="66" y="528"/>
                    </a:cubicBezTo>
                    <a:cubicBezTo>
                      <a:pt x="66" y="532"/>
                      <a:pt x="66" y="537"/>
                      <a:pt x="66" y="541"/>
                    </a:cubicBezTo>
                    <a:cubicBezTo>
                      <a:pt x="66" y="543"/>
                      <a:pt x="65" y="547"/>
                      <a:pt x="67" y="547"/>
                    </a:cubicBezTo>
                    <a:cubicBezTo>
                      <a:pt x="68" y="548"/>
                      <a:pt x="70" y="549"/>
                      <a:pt x="71" y="550"/>
                    </a:cubicBezTo>
                    <a:cubicBezTo>
                      <a:pt x="78" y="554"/>
                      <a:pt x="79" y="560"/>
                      <a:pt x="83" y="567"/>
                    </a:cubicBezTo>
                    <a:cubicBezTo>
                      <a:pt x="84" y="570"/>
                      <a:pt x="86" y="573"/>
                      <a:pt x="88" y="576"/>
                    </a:cubicBezTo>
                    <a:cubicBezTo>
                      <a:pt x="88" y="577"/>
                      <a:pt x="89" y="578"/>
                      <a:pt x="89" y="579"/>
                    </a:cubicBezTo>
                    <a:cubicBezTo>
                      <a:pt x="90" y="580"/>
                      <a:pt x="90" y="580"/>
                      <a:pt x="91" y="580"/>
                    </a:cubicBezTo>
                    <a:cubicBezTo>
                      <a:pt x="92" y="580"/>
                      <a:pt x="93" y="581"/>
                      <a:pt x="94" y="582"/>
                    </a:cubicBezTo>
                    <a:cubicBezTo>
                      <a:pt x="95" y="583"/>
                      <a:pt x="94" y="586"/>
                      <a:pt x="94" y="587"/>
                    </a:cubicBezTo>
                    <a:cubicBezTo>
                      <a:pt x="94" y="588"/>
                      <a:pt x="94" y="589"/>
                      <a:pt x="95" y="589"/>
                    </a:cubicBezTo>
                    <a:cubicBezTo>
                      <a:pt x="96" y="590"/>
                      <a:pt x="96" y="590"/>
                      <a:pt x="97" y="590"/>
                    </a:cubicBezTo>
                    <a:cubicBezTo>
                      <a:pt x="100" y="591"/>
                      <a:pt x="99" y="596"/>
                      <a:pt x="99" y="599"/>
                    </a:cubicBezTo>
                    <a:cubicBezTo>
                      <a:pt x="108" y="598"/>
                      <a:pt x="103" y="616"/>
                      <a:pt x="103" y="621"/>
                    </a:cubicBezTo>
                    <a:cubicBezTo>
                      <a:pt x="103" y="622"/>
                      <a:pt x="104" y="623"/>
                      <a:pt x="104" y="624"/>
                    </a:cubicBezTo>
                    <a:cubicBezTo>
                      <a:pt x="104" y="625"/>
                      <a:pt x="104" y="626"/>
                      <a:pt x="104" y="627"/>
                    </a:cubicBezTo>
                    <a:cubicBezTo>
                      <a:pt x="104" y="627"/>
                      <a:pt x="105" y="628"/>
                      <a:pt x="106" y="628"/>
                    </a:cubicBezTo>
                    <a:cubicBezTo>
                      <a:pt x="109" y="629"/>
                      <a:pt x="111" y="632"/>
                      <a:pt x="112" y="634"/>
                    </a:cubicBezTo>
                    <a:cubicBezTo>
                      <a:pt x="113" y="636"/>
                      <a:pt x="113" y="637"/>
                      <a:pt x="113" y="639"/>
                    </a:cubicBezTo>
                    <a:cubicBezTo>
                      <a:pt x="113" y="640"/>
                      <a:pt x="113" y="641"/>
                      <a:pt x="114" y="642"/>
                    </a:cubicBezTo>
                    <a:cubicBezTo>
                      <a:pt x="114" y="642"/>
                      <a:pt x="115" y="642"/>
                      <a:pt x="115" y="642"/>
                    </a:cubicBezTo>
                    <a:cubicBezTo>
                      <a:pt x="118" y="644"/>
                      <a:pt x="118" y="648"/>
                      <a:pt x="118" y="651"/>
                    </a:cubicBezTo>
                    <a:cubicBezTo>
                      <a:pt x="122" y="651"/>
                      <a:pt x="127" y="651"/>
                      <a:pt x="132" y="651"/>
                    </a:cubicBezTo>
                    <a:cubicBezTo>
                      <a:pt x="133" y="651"/>
                      <a:pt x="135" y="651"/>
                      <a:pt x="136" y="652"/>
                    </a:cubicBezTo>
                    <a:cubicBezTo>
                      <a:pt x="137" y="653"/>
                      <a:pt x="137" y="655"/>
                      <a:pt x="137" y="657"/>
                    </a:cubicBezTo>
                    <a:cubicBezTo>
                      <a:pt x="137" y="659"/>
                      <a:pt x="137" y="661"/>
                      <a:pt x="137" y="664"/>
                    </a:cubicBezTo>
                    <a:cubicBezTo>
                      <a:pt x="137" y="666"/>
                      <a:pt x="137" y="665"/>
                      <a:pt x="139" y="665"/>
                    </a:cubicBezTo>
                    <a:cubicBezTo>
                      <a:pt x="140" y="665"/>
                      <a:pt x="141" y="665"/>
                      <a:pt x="142" y="665"/>
                    </a:cubicBezTo>
                    <a:cubicBezTo>
                      <a:pt x="144" y="666"/>
                      <a:pt x="148" y="665"/>
                      <a:pt x="150" y="667"/>
                    </a:cubicBezTo>
                    <a:cubicBezTo>
                      <a:pt x="150" y="668"/>
                      <a:pt x="151" y="668"/>
                      <a:pt x="151" y="669"/>
                    </a:cubicBezTo>
                    <a:cubicBezTo>
                      <a:pt x="151" y="670"/>
                      <a:pt x="152" y="670"/>
                      <a:pt x="153" y="670"/>
                    </a:cubicBezTo>
                    <a:cubicBezTo>
                      <a:pt x="155" y="670"/>
                      <a:pt x="156" y="669"/>
                      <a:pt x="158" y="670"/>
                    </a:cubicBezTo>
                    <a:cubicBezTo>
                      <a:pt x="160" y="670"/>
                      <a:pt x="160" y="672"/>
                      <a:pt x="161" y="674"/>
                    </a:cubicBezTo>
                    <a:cubicBezTo>
                      <a:pt x="161" y="679"/>
                      <a:pt x="160" y="684"/>
                      <a:pt x="160" y="690"/>
                    </a:cubicBezTo>
                    <a:cubicBezTo>
                      <a:pt x="160" y="691"/>
                      <a:pt x="160" y="692"/>
                      <a:pt x="160" y="693"/>
                    </a:cubicBezTo>
                    <a:cubicBezTo>
                      <a:pt x="160" y="694"/>
                      <a:pt x="159" y="698"/>
                      <a:pt x="161" y="698"/>
                    </a:cubicBezTo>
                    <a:cubicBezTo>
                      <a:pt x="166" y="698"/>
                      <a:pt x="165" y="701"/>
                      <a:pt x="165" y="705"/>
                    </a:cubicBezTo>
                    <a:cubicBezTo>
                      <a:pt x="165" y="706"/>
                      <a:pt x="164" y="707"/>
                      <a:pt x="166" y="707"/>
                    </a:cubicBezTo>
                    <a:cubicBezTo>
                      <a:pt x="166" y="707"/>
                      <a:pt x="167" y="708"/>
                      <a:pt x="168" y="708"/>
                    </a:cubicBezTo>
                    <a:cubicBezTo>
                      <a:pt x="169" y="708"/>
                      <a:pt x="170" y="709"/>
                      <a:pt x="170" y="710"/>
                    </a:cubicBezTo>
                    <a:cubicBezTo>
                      <a:pt x="170" y="712"/>
                      <a:pt x="170" y="715"/>
                      <a:pt x="170" y="717"/>
                    </a:cubicBezTo>
                    <a:cubicBezTo>
                      <a:pt x="171" y="717"/>
                      <a:pt x="172" y="718"/>
                      <a:pt x="173" y="719"/>
                    </a:cubicBezTo>
                    <a:cubicBezTo>
                      <a:pt x="175" y="721"/>
                      <a:pt x="175" y="724"/>
                      <a:pt x="175" y="726"/>
                    </a:cubicBezTo>
                    <a:cubicBezTo>
                      <a:pt x="174" y="730"/>
                      <a:pt x="174" y="733"/>
                      <a:pt x="174" y="737"/>
                    </a:cubicBezTo>
                    <a:cubicBezTo>
                      <a:pt x="174" y="747"/>
                      <a:pt x="174" y="756"/>
                      <a:pt x="174" y="766"/>
                    </a:cubicBezTo>
                    <a:cubicBezTo>
                      <a:pt x="174" y="769"/>
                      <a:pt x="174" y="771"/>
                      <a:pt x="174" y="773"/>
                    </a:cubicBezTo>
                    <a:cubicBezTo>
                      <a:pt x="176" y="773"/>
                      <a:pt x="177" y="774"/>
                      <a:pt x="178" y="774"/>
                    </a:cubicBezTo>
                    <a:cubicBezTo>
                      <a:pt x="179" y="775"/>
                      <a:pt x="179" y="777"/>
                      <a:pt x="179" y="778"/>
                    </a:cubicBezTo>
                    <a:cubicBezTo>
                      <a:pt x="179" y="779"/>
                      <a:pt x="179" y="780"/>
                      <a:pt x="179" y="782"/>
                    </a:cubicBezTo>
                    <a:cubicBezTo>
                      <a:pt x="179" y="783"/>
                      <a:pt x="180" y="783"/>
                      <a:pt x="181" y="784"/>
                    </a:cubicBezTo>
                    <a:cubicBezTo>
                      <a:pt x="184" y="785"/>
                      <a:pt x="184" y="788"/>
                      <a:pt x="184" y="791"/>
                    </a:cubicBezTo>
                    <a:cubicBezTo>
                      <a:pt x="183" y="796"/>
                      <a:pt x="184" y="801"/>
                      <a:pt x="184" y="806"/>
                    </a:cubicBezTo>
                    <a:cubicBezTo>
                      <a:pt x="189" y="806"/>
                      <a:pt x="189" y="812"/>
                      <a:pt x="189" y="816"/>
                    </a:cubicBezTo>
                    <a:cubicBezTo>
                      <a:pt x="189" y="818"/>
                      <a:pt x="188" y="821"/>
                      <a:pt x="188" y="823"/>
                    </a:cubicBezTo>
                    <a:cubicBezTo>
                      <a:pt x="188" y="826"/>
                      <a:pt x="189" y="828"/>
                      <a:pt x="188" y="831"/>
                    </a:cubicBezTo>
                    <a:cubicBezTo>
                      <a:pt x="188" y="836"/>
                      <a:pt x="190" y="840"/>
                      <a:pt x="194" y="843"/>
                    </a:cubicBezTo>
                    <a:cubicBezTo>
                      <a:pt x="198" y="846"/>
                      <a:pt x="202" y="849"/>
                      <a:pt x="203" y="853"/>
                    </a:cubicBezTo>
                    <a:cubicBezTo>
                      <a:pt x="206" y="854"/>
                      <a:pt x="208" y="855"/>
                      <a:pt x="207" y="858"/>
                    </a:cubicBezTo>
                    <a:cubicBezTo>
                      <a:pt x="208" y="861"/>
                      <a:pt x="211" y="863"/>
                      <a:pt x="212" y="866"/>
                    </a:cubicBezTo>
                    <a:cubicBezTo>
                      <a:pt x="212" y="867"/>
                      <a:pt x="212" y="868"/>
                      <a:pt x="213" y="868"/>
                    </a:cubicBezTo>
                    <a:cubicBezTo>
                      <a:pt x="213" y="868"/>
                      <a:pt x="214" y="868"/>
                      <a:pt x="215" y="868"/>
                    </a:cubicBezTo>
                    <a:cubicBezTo>
                      <a:pt x="216" y="868"/>
                      <a:pt x="217" y="869"/>
                      <a:pt x="217" y="871"/>
                    </a:cubicBezTo>
                    <a:cubicBezTo>
                      <a:pt x="217" y="874"/>
                      <a:pt x="218" y="876"/>
                      <a:pt x="220" y="879"/>
                    </a:cubicBezTo>
                    <a:cubicBezTo>
                      <a:pt x="224" y="883"/>
                      <a:pt x="230" y="885"/>
                      <a:pt x="231" y="891"/>
                    </a:cubicBezTo>
                    <a:cubicBezTo>
                      <a:pt x="233" y="891"/>
                      <a:pt x="235" y="893"/>
                      <a:pt x="234" y="895"/>
                    </a:cubicBezTo>
                    <a:cubicBezTo>
                      <a:pt x="233" y="895"/>
                      <a:pt x="232" y="896"/>
                      <a:pt x="232" y="896"/>
                    </a:cubicBezTo>
                    <a:cubicBezTo>
                      <a:pt x="230" y="896"/>
                      <a:pt x="231" y="897"/>
                      <a:pt x="231" y="898"/>
                    </a:cubicBezTo>
                    <a:cubicBezTo>
                      <a:pt x="231" y="900"/>
                      <a:pt x="230" y="900"/>
                      <a:pt x="232" y="901"/>
                    </a:cubicBezTo>
                    <a:cubicBezTo>
                      <a:pt x="233" y="902"/>
                      <a:pt x="234" y="902"/>
                      <a:pt x="235" y="903"/>
                    </a:cubicBezTo>
                    <a:cubicBezTo>
                      <a:pt x="237" y="904"/>
                      <a:pt x="238" y="905"/>
                      <a:pt x="240" y="908"/>
                    </a:cubicBezTo>
                    <a:cubicBezTo>
                      <a:pt x="240" y="909"/>
                      <a:pt x="240" y="910"/>
                      <a:pt x="242" y="911"/>
                    </a:cubicBezTo>
                    <a:cubicBezTo>
                      <a:pt x="243" y="911"/>
                      <a:pt x="244" y="912"/>
                      <a:pt x="244" y="913"/>
                    </a:cubicBezTo>
                    <a:cubicBezTo>
                      <a:pt x="247" y="914"/>
                      <a:pt x="249" y="915"/>
                      <a:pt x="251" y="915"/>
                    </a:cubicBezTo>
                    <a:cubicBezTo>
                      <a:pt x="254" y="915"/>
                      <a:pt x="255" y="917"/>
                      <a:pt x="255" y="920"/>
                    </a:cubicBezTo>
                    <a:cubicBezTo>
                      <a:pt x="258" y="920"/>
                      <a:pt x="265" y="919"/>
                      <a:pt x="264" y="924"/>
                    </a:cubicBezTo>
                    <a:cubicBezTo>
                      <a:pt x="265" y="924"/>
                      <a:pt x="274" y="926"/>
                      <a:pt x="273" y="922"/>
                    </a:cubicBezTo>
                    <a:cubicBezTo>
                      <a:pt x="272" y="920"/>
                      <a:pt x="270" y="918"/>
                      <a:pt x="268" y="915"/>
                    </a:cubicBezTo>
                    <a:cubicBezTo>
                      <a:pt x="267" y="912"/>
                      <a:pt x="268" y="911"/>
                      <a:pt x="272" y="910"/>
                    </a:cubicBezTo>
                    <a:cubicBezTo>
                      <a:pt x="272" y="910"/>
                      <a:pt x="273" y="910"/>
                      <a:pt x="273" y="910"/>
                    </a:cubicBezTo>
                    <a:cubicBezTo>
                      <a:pt x="273" y="909"/>
                      <a:pt x="274" y="908"/>
                      <a:pt x="274" y="907"/>
                    </a:cubicBezTo>
                    <a:cubicBezTo>
                      <a:pt x="273" y="906"/>
                      <a:pt x="273" y="904"/>
                      <a:pt x="272" y="903"/>
                    </a:cubicBezTo>
                    <a:cubicBezTo>
                      <a:pt x="270" y="900"/>
                      <a:pt x="267" y="901"/>
                      <a:pt x="265" y="900"/>
                    </a:cubicBezTo>
                    <a:cubicBezTo>
                      <a:pt x="264" y="899"/>
                      <a:pt x="264" y="897"/>
                      <a:pt x="264" y="896"/>
                    </a:cubicBezTo>
                    <a:cubicBezTo>
                      <a:pt x="264" y="894"/>
                      <a:pt x="264" y="891"/>
                      <a:pt x="264" y="889"/>
                    </a:cubicBezTo>
                    <a:cubicBezTo>
                      <a:pt x="264" y="888"/>
                      <a:pt x="265" y="887"/>
                      <a:pt x="263" y="886"/>
                    </a:cubicBezTo>
                    <a:cubicBezTo>
                      <a:pt x="263" y="886"/>
                      <a:pt x="262" y="886"/>
                      <a:pt x="261" y="886"/>
                    </a:cubicBezTo>
                    <a:cubicBezTo>
                      <a:pt x="260" y="886"/>
                      <a:pt x="259" y="884"/>
                      <a:pt x="259" y="883"/>
                    </a:cubicBezTo>
                    <a:cubicBezTo>
                      <a:pt x="259" y="878"/>
                      <a:pt x="259" y="873"/>
                      <a:pt x="259" y="869"/>
                    </a:cubicBezTo>
                    <a:cubicBezTo>
                      <a:pt x="259" y="865"/>
                      <a:pt x="256" y="864"/>
                      <a:pt x="255" y="861"/>
                    </a:cubicBezTo>
                    <a:cubicBezTo>
                      <a:pt x="255" y="860"/>
                      <a:pt x="255" y="859"/>
                      <a:pt x="255" y="858"/>
                    </a:cubicBezTo>
                    <a:cubicBezTo>
                      <a:pt x="254" y="858"/>
                      <a:pt x="253" y="858"/>
                      <a:pt x="253" y="857"/>
                    </a:cubicBezTo>
                    <a:cubicBezTo>
                      <a:pt x="252" y="857"/>
                      <a:pt x="251" y="856"/>
                      <a:pt x="250" y="855"/>
                    </a:cubicBezTo>
                    <a:cubicBezTo>
                      <a:pt x="250" y="853"/>
                      <a:pt x="250" y="851"/>
                      <a:pt x="250" y="850"/>
                    </a:cubicBezTo>
                    <a:cubicBezTo>
                      <a:pt x="250" y="848"/>
                      <a:pt x="254" y="849"/>
                      <a:pt x="255" y="849"/>
                    </a:cubicBezTo>
                    <a:cubicBezTo>
                      <a:pt x="258" y="847"/>
                      <a:pt x="259" y="844"/>
                      <a:pt x="260" y="841"/>
                    </a:cubicBezTo>
                    <a:cubicBezTo>
                      <a:pt x="260" y="838"/>
                      <a:pt x="261" y="836"/>
                      <a:pt x="263" y="834"/>
                    </a:cubicBezTo>
                    <a:cubicBezTo>
                      <a:pt x="266" y="832"/>
                      <a:pt x="270" y="833"/>
                      <a:pt x="273" y="835"/>
                    </a:cubicBezTo>
                    <a:cubicBezTo>
                      <a:pt x="274" y="830"/>
                      <a:pt x="275" y="830"/>
                      <a:pt x="279" y="830"/>
                    </a:cubicBezTo>
                    <a:cubicBezTo>
                      <a:pt x="282" y="830"/>
                      <a:pt x="286" y="830"/>
                      <a:pt x="287" y="826"/>
                    </a:cubicBezTo>
                    <a:cubicBezTo>
                      <a:pt x="290" y="820"/>
                      <a:pt x="283" y="817"/>
                      <a:pt x="283" y="811"/>
                    </a:cubicBezTo>
                    <a:cubicBezTo>
                      <a:pt x="280" y="811"/>
                      <a:pt x="276" y="811"/>
                      <a:pt x="275" y="809"/>
                    </a:cubicBezTo>
                    <a:cubicBezTo>
                      <a:pt x="273" y="807"/>
                      <a:pt x="273" y="806"/>
                      <a:pt x="273" y="804"/>
                    </a:cubicBezTo>
                    <a:cubicBezTo>
                      <a:pt x="273" y="802"/>
                      <a:pt x="273" y="802"/>
                      <a:pt x="275" y="802"/>
                    </a:cubicBezTo>
                    <a:cubicBezTo>
                      <a:pt x="276" y="802"/>
                      <a:pt x="277" y="802"/>
                      <a:pt x="278" y="802"/>
                    </a:cubicBezTo>
                    <a:cubicBezTo>
                      <a:pt x="283" y="802"/>
                      <a:pt x="288" y="802"/>
                      <a:pt x="292" y="802"/>
                    </a:cubicBezTo>
                    <a:cubicBezTo>
                      <a:pt x="293" y="799"/>
                      <a:pt x="293" y="796"/>
                      <a:pt x="297" y="797"/>
                    </a:cubicBezTo>
                    <a:cubicBezTo>
                      <a:pt x="297" y="793"/>
                      <a:pt x="296" y="789"/>
                      <a:pt x="297" y="785"/>
                    </a:cubicBezTo>
                    <a:cubicBezTo>
                      <a:pt x="298" y="782"/>
                      <a:pt x="301" y="783"/>
                      <a:pt x="303" y="782"/>
                    </a:cubicBezTo>
                    <a:cubicBezTo>
                      <a:pt x="307" y="780"/>
                      <a:pt x="312" y="777"/>
                      <a:pt x="315" y="772"/>
                    </a:cubicBezTo>
                    <a:cubicBezTo>
                      <a:pt x="316" y="769"/>
                      <a:pt x="316" y="766"/>
                      <a:pt x="316" y="763"/>
                    </a:cubicBezTo>
                    <a:cubicBezTo>
                      <a:pt x="316" y="758"/>
                      <a:pt x="316" y="753"/>
                      <a:pt x="316" y="749"/>
                    </a:cubicBezTo>
                    <a:cubicBezTo>
                      <a:pt x="316" y="744"/>
                      <a:pt x="316" y="740"/>
                      <a:pt x="316" y="736"/>
                    </a:cubicBezTo>
                    <a:cubicBezTo>
                      <a:pt x="316" y="733"/>
                      <a:pt x="317" y="730"/>
                      <a:pt x="321" y="731"/>
                    </a:cubicBezTo>
                    <a:cubicBezTo>
                      <a:pt x="321" y="729"/>
                      <a:pt x="321" y="727"/>
                      <a:pt x="323" y="726"/>
                    </a:cubicBezTo>
                    <a:cubicBezTo>
                      <a:pt x="324" y="724"/>
                      <a:pt x="325" y="722"/>
                      <a:pt x="326" y="720"/>
                    </a:cubicBezTo>
                    <a:cubicBezTo>
                      <a:pt x="327" y="716"/>
                      <a:pt x="330" y="714"/>
                      <a:pt x="334" y="713"/>
                    </a:cubicBezTo>
                    <a:cubicBezTo>
                      <a:pt x="340" y="711"/>
                      <a:pt x="347" y="712"/>
                      <a:pt x="352" y="712"/>
                    </a:cubicBezTo>
                    <a:cubicBezTo>
                      <a:pt x="354" y="712"/>
                      <a:pt x="355" y="712"/>
                      <a:pt x="357" y="712"/>
                    </a:cubicBezTo>
                    <a:cubicBezTo>
                      <a:pt x="359" y="712"/>
                      <a:pt x="358" y="711"/>
                      <a:pt x="359" y="710"/>
                    </a:cubicBezTo>
                    <a:cubicBezTo>
                      <a:pt x="359" y="708"/>
                      <a:pt x="361" y="707"/>
                      <a:pt x="363" y="707"/>
                    </a:cubicBezTo>
                    <a:cubicBezTo>
                      <a:pt x="363" y="705"/>
                      <a:pt x="362" y="701"/>
                      <a:pt x="364" y="699"/>
                    </a:cubicBezTo>
                    <a:cubicBezTo>
                      <a:pt x="365" y="697"/>
                      <a:pt x="369" y="698"/>
                      <a:pt x="371" y="697"/>
                    </a:cubicBezTo>
                    <a:cubicBezTo>
                      <a:pt x="373" y="696"/>
                      <a:pt x="374" y="695"/>
                      <a:pt x="376" y="694"/>
                    </a:cubicBezTo>
                    <a:cubicBezTo>
                      <a:pt x="377" y="693"/>
                      <a:pt x="378" y="693"/>
                      <a:pt x="379" y="693"/>
                    </a:cubicBezTo>
                    <a:cubicBezTo>
                      <a:pt x="381" y="693"/>
                      <a:pt x="382" y="693"/>
                      <a:pt x="383" y="692"/>
                    </a:cubicBezTo>
                    <a:cubicBezTo>
                      <a:pt x="385" y="687"/>
                      <a:pt x="386" y="682"/>
                      <a:pt x="389" y="678"/>
                    </a:cubicBezTo>
                    <a:cubicBezTo>
                      <a:pt x="391" y="676"/>
                      <a:pt x="393" y="675"/>
                      <a:pt x="396" y="674"/>
                    </a:cubicBezTo>
                    <a:cubicBezTo>
                      <a:pt x="398" y="674"/>
                      <a:pt x="401" y="674"/>
                      <a:pt x="401" y="671"/>
                    </a:cubicBezTo>
                    <a:cubicBezTo>
                      <a:pt x="400" y="662"/>
                      <a:pt x="401" y="654"/>
                      <a:pt x="401" y="646"/>
                    </a:cubicBezTo>
                    <a:cubicBezTo>
                      <a:pt x="401" y="642"/>
                      <a:pt x="401" y="637"/>
                      <a:pt x="401" y="633"/>
                    </a:cubicBezTo>
                    <a:cubicBezTo>
                      <a:pt x="401" y="631"/>
                      <a:pt x="401" y="629"/>
                      <a:pt x="401" y="627"/>
                    </a:cubicBezTo>
                    <a:cubicBezTo>
                      <a:pt x="399" y="627"/>
                      <a:pt x="398" y="627"/>
                      <a:pt x="397" y="626"/>
                    </a:cubicBezTo>
                    <a:cubicBezTo>
                      <a:pt x="395" y="625"/>
                      <a:pt x="396" y="619"/>
                      <a:pt x="396" y="617"/>
                    </a:cubicBezTo>
                    <a:cubicBezTo>
                      <a:pt x="396" y="616"/>
                      <a:pt x="396" y="615"/>
                      <a:pt x="396" y="614"/>
                    </a:cubicBezTo>
                    <a:cubicBezTo>
                      <a:pt x="396" y="612"/>
                      <a:pt x="397" y="613"/>
                      <a:pt x="398" y="613"/>
                    </a:cubicBezTo>
                    <a:cubicBezTo>
                      <a:pt x="401" y="613"/>
                      <a:pt x="403" y="613"/>
                      <a:pt x="405" y="613"/>
                    </a:cubicBezTo>
                    <a:cubicBezTo>
                      <a:pt x="407" y="613"/>
                      <a:pt x="410" y="614"/>
                      <a:pt x="410" y="612"/>
                    </a:cubicBezTo>
                    <a:cubicBezTo>
                      <a:pt x="411" y="611"/>
                      <a:pt x="411" y="610"/>
                      <a:pt x="411" y="608"/>
                    </a:cubicBezTo>
                    <a:cubicBezTo>
                      <a:pt x="411" y="606"/>
                      <a:pt x="412" y="604"/>
                      <a:pt x="415" y="604"/>
                    </a:cubicBezTo>
                    <a:cubicBezTo>
                      <a:pt x="414" y="601"/>
                      <a:pt x="415" y="600"/>
                      <a:pt x="417" y="599"/>
                    </a:cubicBezTo>
                    <a:cubicBezTo>
                      <a:pt x="419" y="599"/>
                      <a:pt x="419" y="599"/>
                      <a:pt x="420" y="598"/>
                    </a:cubicBezTo>
                    <a:cubicBezTo>
                      <a:pt x="421" y="597"/>
                      <a:pt x="422" y="595"/>
                      <a:pt x="422" y="594"/>
                    </a:cubicBezTo>
                    <a:cubicBezTo>
                      <a:pt x="426" y="589"/>
                      <a:pt x="430" y="585"/>
                      <a:pt x="434" y="582"/>
                    </a:cubicBezTo>
                    <a:cubicBezTo>
                      <a:pt x="435" y="582"/>
                      <a:pt x="436" y="581"/>
                      <a:pt x="438" y="580"/>
                    </a:cubicBezTo>
                    <a:cubicBezTo>
                      <a:pt x="439" y="580"/>
                      <a:pt x="438" y="577"/>
                      <a:pt x="438" y="575"/>
                    </a:cubicBezTo>
                    <a:cubicBezTo>
                      <a:pt x="437" y="575"/>
                      <a:pt x="434" y="575"/>
                      <a:pt x="434" y="573"/>
                    </a:cubicBezTo>
                    <a:cubicBezTo>
                      <a:pt x="433" y="571"/>
                      <a:pt x="434" y="567"/>
                      <a:pt x="434" y="564"/>
                    </a:cubicBezTo>
                    <a:cubicBezTo>
                      <a:pt x="434" y="562"/>
                      <a:pt x="436" y="561"/>
                      <a:pt x="438" y="561"/>
                    </a:cubicBezTo>
                    <a:cubicBezTo>
                      <a:pt x="438" y="556"/>
                      <a:pt x="438" y="552"/>
                      <a:pt x="438" y="547"/>
                    </a:cubicBezTo>
                    <a:cubicBezTo>
                      <a:pt x="435" y="547"/>
                      <a:pt x="433" y="546"/>
                      <a:pt x="434" y="542"/>
                    </a:cubicBezTo>
                    <a:cubicBezTo>
                      <a:pt x="431" y="542"/>
                      <a:pt x="433" y="546"/>
                      <a:pt x="434" y="542"/>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6" name="Freeform 22"/>
              <p:cNvSpPr/>
              <p:nvPr/>
            </p:nvSpPr>
            <p:spPr bwMode="auto">
              <a:xfrm>
                <a:off x="7315906" y="4158815"/>
                <a:ext cx="117417" cy="213823"/>
              </a:xfrm>
              <a:custGeom>
                <a:gdLst>
                  <a:gd fmla="*/ 34 w 40" name="T0"/>
                  <a:gd fmla="*/ 0 h 73" name="T1"/>
                  <a:gd fmla="*/ 23 w 40" name="T2"/>
                  <a:gd fmla="*/ 14 h 73" name="T3"/>
                  <a:gd fmla="*/ 20 w 40" name="T4"/>
                  <a:gd fmla="*/ 20 h 73" name="T5"/>
                  <a:gd fmla="*/ 19 w 40" name="T6"/>
                  <a:gd fmla="*/ 24 h 73" name="T7"/>
                  <a:gd fmla="*/ 16 w 40" name="T8"/>
                  <a:gd fmla="*/ 25 h 73" name="T9"/>
                  <a:gd fmla="*/ 15 w 40" name="T10"/>
                  <a:gd fmla="*/ 31 h 73" name="T11"/>
                  <a:gd fmla="*/ 12 w 40" name="T12"/>
                  <a:gd fmla="*/ 34 h 73" name="T13"/>
                  <a:gd fmla="*/ 10 w 40" name="T14"/>
                  <a:gd fmla="*/ 47 h 73" name="T15"/>
                  <a:gd fmla="*/ 6 w 40" name="T16"/>
                  <a:gd fmla="*/ 71 h 73" name="T17"/>
                  <a:gd fmla="*/ 17 w 40" name="T18"/>
                  <a:gd fmla="*/ 62 h 73" name="T19"/>
                  <a:gd fmla="*/ 19 w 40" name="T20"/>
                  <a:gd fmla="*/ 57 h 73" name="T21"/>
                  <a:gd fmla="*/ 20 w 40" name="T22"/>
                  <a:gd fmla="*/ 52 h 73" name="T23"/>
                  <a:gd fmla="*/ 20 w 40" name="T24"/>
                  <a:gd fmla="*/ 45 h 73" name="T25"/>
                  <a:gd fmla="*/ 20 w 40" name="T26"/>
                  <a:gd fmla="*/ 38 h 73" name="T27"/>
                  <a:gd fmla="*/ 23 w 40" name="T28"/>
                  <a:gd fmla="*/ 37 h 73" name="T29"/>
                  <a:gd fmla="*/ 25 w 40" name="T30"/>
                  <a:gd fmla="*/ 34 h 73" name="T31"/>
                  <a:gd fmla="*/ 25 w 40" name="T32"/>
                  <a:gd fmla="*/ 29 h 73" name="T33"/>
                  <a:gd fmla="*/ 28 w 40" name="T34"/>
                  <a:gd fmla="*/ 27 h 73" name="T35"/>
                  <a:gd fmla="*/ 38 w 40" name="T36"/>
                  <a:gd fmla="*/ 6 h 73" name="T37"/>
                  <a:gd fmla="*/ 34 w 40" name="T38"/>
                  <a:gd fmla="*/ 0 h 73" name="T39"/>
                  <a:gd fmla="*/ 34 w 40" name="T40"/>
                  <a:gd fmla="*/ 0 h 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3" w="40">
                    <a:moveTo>
                      <a:pt x="34" y="0"/>
                    </a:moveTo>
                    <a:cubicBezTo>
                      <a:pt x="33" y="7"/>
                      <a:pt x="26" y="9"/>
                      <a:pt x="23" y="14"/>
                    </a:cubicBezTo>
                    <a:cubicBezTo>
                      <a:pt x="21" y="15"/>
                      <a:pt x="20" y="18"/>
                      <a:pt x="20" y="20"/>
                    </a:cubicBezTo>
                    <a:cubicBezTo>
                      <a:pt x="20" y="21"/>
                      <a:pt x="20" y="23"/>
                      <a:pt x="19" y="24"/>
                    </a:cubicBezTo>
                    <a:cubicBezTo>
                      <a:pt x="18" y="24"/>
                      <a:pt x="17" y="24"/>
                      <a:pt x="16" y="25"/>
                    </a:cubicBezTo>
                    <a:cubicBezTo>
                      <a:pt x="14" y="26"/>
                      <a:pt x="15" y="29"/>
                      <a:pt x="15" y="31"/>
                    </a:cubicBezTo>
                    <a:cubicBezTo>
                      <a:pt x="16" y="34"/>
                      <a:pt x="14" y="33"/>
                      <a:pt x="12" y="34"/>
                    </a:cubicBezTo>
                    <a:cubicBezTo>
                      <a:pt x="8" y="37"/>
                      <a:pt x="10" y="44"/>
                      <a:pt x="10" y="47"/>
                    </a:cubicBezTo>
                    <a:cubicBezTo>
                      <a:pt x="0" y="47"/>
                      <a:pt x="8" y="66"/>
                      <a:pt x="6" y="71"/>
                    </a:cubicBezTo>
                    <a:cubicBezTo>
                      <a:pt x="13" y="73"/>
                      <a:pt x="15" y="68"/>
                      <a:pt x="17" y="62"/>
                    </a:cubicBezTo>
                    <a:cubicBezTo>
                      <a:pt x="18" y="60"/>
                      <a:pt x="19" y="59"/>
                      <a:pt x="19" y="57"/>
                    </a:cubicBezTo>
                    <a:cubicBezTo>
                      <a:pt x="20" y="55"/>
                      <a:pt x="20" y="53"/>
                      <a:pt x="20" y="52"/>
                    </a:cubicBezTo>
                    <a:cubicBezTo>
                      <a:pt x="20" y="50"/>
                      <a:pt x="20" y="47"/>
                      <a:pt x="20" y="45"/>
                    </a:cubicBezTo>
                    <a:cubicBezTo>
                      <a:pt x="20" y="43"/>
                      <a:pt x="19" y="40"/>
                      <a:pt x="20" y="38"/>
                    </a:cubicBezTo>
                    <a:cubicBezTo>
                      <a:pt x="21" y="37"/>
                      <a:pt x="22" y="38"/>
                      <a:pt x="23" y="37"/>
                    </a:cubicBezTo>
                    <a:cubicBezTo>
                      <a:pt x="24" y="37"/>
                      <a:pt x="25" y="36"/>
                      <a:pt x="25" y="34"/>
                    </a:cubicBezTo>
                    <a:cubicBezTo>
                      <a:pt x="25" y="33"/>
                      <a:pt x="24" y="31"/>
                      <a:pt x="25" y="29"/>
                    </a:cubicBezTo>
                    <a:cubicBezTo>
                      <a:pt x="25" y="28"/>
                      <a:pt x="27" y="28"/>
                      <a:pt x="28" y="27"/>
                    </a:cubicBezTo>
                    <a:cubicBezTo>
                      <a:pt x="34" y="23"/>
                      <a:pt x="40" y="13"/>
                      <a:pt x="38" y="6"/>
                    </a:cubicBezTo>
                    <a:cubicBezTo>
                      <a:pt x="35" y="8"/>
                      <a:pt x="34" y="2"/>
                      <a:pt x="34" y="0"/>
                    </a:cubicBezTo>
                    <a:cubicBezTo>
                      <a:pt x="33" y="5"/>
                      <a:pt x="33" y="6"/>
                      <a:pt x="34" y="0"/>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7" name="Freeform 23"/>
              <p:cNvSpPr/>
              <p:nvPr/>
            </p:nvSpPr>
            <p:spPr bwMode="auto">
              <a:xfrm>
                <a:off x="7414784" y="4158815"/>
                <a:ext cx="18540" cy="17304"/>
              </a:xfrm>
              <a:custGeom>
                <a:gdLst>
                  <a:gd fmla="*/ 0 w 6" name="T0"/>
                  <a:gd fmla="*/ 0 h 6" name="T1"/>
                  <a:gd fmla="*/ 4 w 6" name="T2"/>
                  <a:gd fmla="*/ 6 h 6" name="T3"/>
                  <a:gd fmla="*/ 0 w 6" name="T4"/>
                  <a:gd fmla="*/ 0 h 6" name="T5"/>
                </a:gdLst>
                <a:cxnLst>
                  <a:cxn ang="0">
                    <a:pos x="T0" y="T1"/>
                  </a:cxn>
                  <a:cxn ang="0">
                    <a:pos x="T2" y="T3"/>
                  </a:cxn>
                  <a:cxn ang="0">
                    <a:pos x="T4" y="T5"/>
                  </a:cxn>
                </a:cxnLst>
                <a:rect b="b" l="0" r="r" t="0"/>
                <a:pathLst>
                  <a:path h="6" w="6">
                    <a:moveTo>
                      <a:pt x="0" y="0"/>
                    </a:moveTo>
                    <a:cubicBezTo>
                      <a:pt x="3" y="2"/>
                      <a:pt x="4" y="4"/>
                      <a:pt x="4" y="6"/>
                    </a:cubicBezTo>
                    <a:cubicBezTo>
                      <a:pt x="6" y="5"/>
                      <a:pt x="5" y="3"/>
                      <a:pt x="0" y="0"/>
                    </a:cubicBezTo>
                    <a:close/>
                  </a:path>
                </a:pathLst>
              </a:cu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sp>
          <p:nvSpPr>
            <p:cNvPr id="112" name="Oval 98"/>
            <p:cNvSpPr>
              <a:spLocks noChangeArrowheads="1"/>
            </p:cNvSpPr>
            <p:nvPr/>
          </p:nvSpPr>
          <p:spPr bwMode="auto">
            <a:xfrm>
              <a:off x="5710332" y="3461167"/>
              <a:ext cx="256772" cy="254918"/>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3" name="Oval 99"/>
            <p:cNvSpPr>
              <a:spLocks noChangeArrowheads="1"/>
            </p:cNvSpPr>
            <p:nvPr/>
          </p:nvSpPr>
          <p:spPr bwMode="auto">
            <a:xfrm>
              <a:off x="5713112" y="3461167"/>
              <a:ext cx="253991" cy="254918"/>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4" name="Oval 100"/>
            <p:cNvSpPr>
              <a:spLocks noChangeArrowheads="1"/>
            </p:cNvSpPr>
            <p:nvPr/>
          </p:nvSpPr>
          <p:spPr bwMode="auto">
            <a:xfrm>
              <a:off x="5713112" y="3461167"/>
              <a:ext cx="253991" cy="254918"/>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5" name="Oval 101"/>
            <p:cNvSpPr>
              <a:spLocks noChangeArrowheads="1"/>
            </p:cNvSpPr>
            <p:nvPr/>
          </p:nvSpPr>
          <p:spPr bwMode="auto">
            <a:xfrm>
              <a:off x="5713112" y="3461167"/>
              <a:ext cx="253991" cy="254918"/>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6" name="Oval 102"/>
            <p:cNvSpPr>
              <a:spLocks noChangeArrowheads="1"/>
            </p:cNvSpPr>
            <p:nvPr/>
          </p:nvSpPr>
          <p:spPr bwMode="auto">
            <a:xfrm>
              <a:off x="5713112" y="3461167"/>
              <a:ext cx="253991" cy="254918"/>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7" name="Oval 103"/>
            <p:cNvSpPr>
              <a:spLocks noChangeArrowheads="1"/>
            </p:cNvSpPr>
            <p:nvPr/>
          </p:nvSpPr>
          <p:spPr bwMode="auto">
            <a:xfrm>
              <a:off x="5713112" y="3461167"/>
              <a:ext cx="253991" cy="254918"/>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8" name="Oval 104"/>
            <p:cNvSpPr>
              <a:spLocks noChangeArrowheads="1"/>
            </p:cNvSpPr>
            <p:nvPr/>
          </p:nvSpPr>
          <p:spPr bwMode="auto">
            <a:xfrm>
              <a:off x="5713112" y="3463021"/>
              <a:ext cx="252137" cy="250283"/>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9" name="Oval 105"/>
            <p:cNvSpPr>
              <a:spLocks noChangeArrowheads="1"/>
            </p:cNvSpPr>
            <p:nvPr/>
          </p:nvSpPr>
          <p:spPr bwMode="auto">
            <a:xfrm>
              <a:off x="5714966" y="3463021"/>
              <a:ext cx="250283" cy="250283"/>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0" name="Oval 106"/>
            <p:cNvSpPr>
              <a:spLocks noChangeArrowheads="1"/>
            </p:cNvSpPr>
            <p:nvPr/>
          </p:nvSpPr>
          <p:spPr bwMode="auto">
            <a:xfrm>
              <a:off x="5714966" y="3463021"/>
              <a:ext cx="250283" cy="250283"/>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1" name="Oval 107"/>
            <p:cNvSpPr>
              <a:spLocks noChangeArrowheads="1"/>
            </p:cNvSpPr>
            <p:nvPr/>
          </p:nvSpPr>
          <p:spPr bwMode="auto">
            <a:xfrm>
              <a:off x="5714966" y="3463021"/>
              <a:ext cx="250283" cy="250283"/>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2" name="Oval 108"/>
            <p:cNvSpPr>
              <a:spLocks noChangeArrowheads="1"/>
            </p:cNvSpPr>
            <p:nvPr/>
          </p:nvSpPr>
          <p:spPr bwMode="auto">
            <a:xfrm>
              <a:off x="5714966" y="3463021"/>
              <a:ext cx="250283" cy="250283"/>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3" name="Oval 109"/>
            <p:cNvSpPr>
              <a:spLocks noChangeArrowheads="1"/>
            </p:cNvSpPr>
            <p:nvPr/>
          </p:nvSpPr>
          <p:spPr bwMode="auto">
            <a:xfrm>
              <a:off x="5714966" y="3463021"/>
              <a:ext cx="250283" cy="250283"/>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4" name="Oval 110"/>
            <p:cNvSpPr>
              <a:spLocks noChangeArrowheads="1"/>
            </p:cNvSpPr>
            <p:nvPr/>
          </p:nvSpPr>
          <p:spPr bwMode="auto">
            <a:xfrm>
              <a:off x="5714966" y="3465800"/>
              <a:ext cx="248430" cy="245649"/>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5" name="Oval 111"/>
            <p:cNvSpPr>
              <a:spLocks noChangeArrowheads="1"/>
            </p:cNvSpPr>
            <p:nvPr/>
          </p:nvSpPr>
          <p:spPr bwMode="auto">
            <a:xfrm>
              <a:off x="5716820" y="3465800"/>
              <a:ext cx="246576" cy="245649"/>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6" name="Oval 112"/>
            <p:cNvSpPr>
              <a:spLocks noChangeArrowheads="1"/>
            </p:cNvSpPr>
            <p:nvPr/>
          </p:nvSpPr>
          <p:spPr bwMode="auto">
            <a:xfrm>
              <a:off x="5716820" y="3465800"/>
              <a:ext cx="246576" cy="245649"/>
            </a:xfrm>
            <a:prstGeom prst="ellipse">
              <a:avLst/>
            </a:prstGeom>
            <a:solidFill>
              <a:srgbClr val="FFFFFF"/>
            </a:solidFill>
            <a:ln w="22225">
              <a:solidFill>
                <a:schemeClr val="bg1"/>
              </a:solid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6" name="Freeform 24"/>
            <p:cNvSpPr/>
            <p:nvPr/>
          </p:nvSpPr>
          <p:spPr bwMode="auto">
            <a:xfrm>
              <a:off x="2976678" y="1871402"/>
              <a:ext cx="289217" cy="1866003"/>
            </a:xfrm>
            <a:custGeom>
              <a:gdLst>
                <a:gd fmla="*/ 116 w 132" name="T0"/>
                <a:gd fmla="*/ 755 h 851" name="T1"/>
                <a:gd fmla="*/ 106 w 132" name="T2"/>
                <a:gd fmla="*/ 742 h 851" name="T3"/>
                <a:gd fmla="*/ 106 w 132" name="T4"/>
                <a:gd fmla="*/ 742 h 851" name="T5"/>
                <a:gd fmla="*/ 106 w 132" name="T6"/>
                <a:gd fmla="*/ 108 h 851" name="T7"/>
                <a:gd fmla="*/ 106 w 132" name="T8"/>
                <a:gd fmla="*/ 108 h 851" name="T9"/>
                <a:gd fmla="*/ 115 w 132" name="T10"/>
                <a:gd fmla="*/ 96 h 851" name="T11"/>
                <a:gd fmla="*/ 94 w 132" name="T12"/>
                <a:gd fmla="*/ 16 h 851" name="T13"/>
                <a:gd fmla="*/ 14 w 132" name="T14"/>
                <a:gd fmla="*/ 38 h 851" name="T15"/>
                <a:gd fmla="*/ 23 w 132" name="T16"/>
                <a:gd fmla="*/ 108 h 851" name="T17"/>
                <a:gd fmla="*/ 23 w 132" name="T18"/>
                <a:gd fmla="*/ 108 h 851" name="T19"/>
                <a:gd fmla="*/ 24 w 132" name="T20"/>
                <a:gd fmla="*/ 743 h 851" name="T21"/>
                <a:gd fmla="*/ 24 w 132" name="T22"/>
                <a:gd fmla="*/ 743 h 851" name="T23"/>
                <a:gd fmla="*/ 14 w 132" name="T24"/>
                <a:gd fmla="*/ 813 h 851" name="T25"/>
                <a:gd fmla="*/ 94 w 132" name="T26"/>
                <a:gd fmla="*/ 834 h 851" name="T27"/>
                <a:gd fmla="*/ 116 w 132" name="T28"/>
                <a:gd fmla="*/ 755 h 85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51" w="132">
                  <a:moveTo>
                    <a:pt x="116" y="755"/>
                  </a:moveTo>
                  <a:cubicBezTo>
                    <a:pt x="113" y="750"/>
                    <a:pt x="110" y="746"/>
                    <a:pt x="106" y="742"/>
                  </a:cubicBezTo>
                  <a:cubicBezTo>
                    <a:pt x="106" y="742"/>
                    <a:pt x="106" y="742"/>
                    <a:pt x="106" y="742"/>
                  </a:cubicBezTo>
                  <a:cubicBezTo>
                    <a:pt x="65" y="701"/>
                    <a:pt x="64" y="150"/>
                    <a:pt x="106" y="108"/>
                  </a:cubicBezTo>
                  <a:cubicBezTo>
                    <a:pt x="106" y="108"/>
                    <a:pt x="106" y="108"/>
                    <a:pt x="106" y="108"/>
                  </a:cubicBezTo>
                  <a:cubicBezTo>
                    <a:pt x="109" y="105"/>
                    <a:pt x="112" y="101"/>
                    <a:pt x="115" y="96"/>
                  </a:cubicBezTo>
                  <a:cubicBezTo>
                    <a:pt x="131" y="68"/>
                    <a:pt x="121" y="33"/>
                    <a:pt x="94" y="16"/>
                  </a:cubicBezTo>
                  <a:cubicBezTo>
                    <a:pt x="66" y="0"/>
                    <a:pt x="30" y="10"/>
                    <a:pt x="14" y="38"/>
                  </a:cubicBezTo>
                  <a:cubicBezTo>
                    <a:pt x="0" y="61"/>
                    <a:pt x="5" y="90"/>
                    <a:pt x="23" y="108"/>
                  </a:cubicBezTo>
                  <a:cubicBezTo>
                    <a:pt x="23" y="108"/>
                    <a:pt x="23" y="108"/>
                    <a:pt x="23" y="108"/>
                  </a:cubicBezTo>
                  <a:cubicBezTo>
                    <a:pt x="64" y="150"/>
                    <a:pt x="65" y="701"/>
                    <a:pt x="24" y="743"/>
                  </a:cubicBezTo>
                  <a:cubicBezTo>
                    <a:pt x="24" y="743"/>
                    <a:pt x="24" y="743"/>
                    <a:pt x="24" y="743"/>
                  </a:cubicBezTo>
                  <a:cubicBezTo>
                    <a:pt x="6" y="761"/>
                    <a:pt x="1" y="790"/>
                    <a:pt x="14" y="813"/>
                  </a:cubicBezTo>
                  <a:cubicBezTo>
                    <a:pt x="31" y="841"/>
                    <a:pt x="66" y="851"/>
                    <a:pt x="94" y="834"/>
                  </a:cubicBezTo>
                  <a:cubicBezTo>
                    <a:pt x="122" y="818"/>
                    <a:pt x="132" y="783"/>
                    <a:pt x="116" y="755"/>
                  </a:cubicBezTo>
                  <a:close/>
                </a:path>
              </a:pathLst>
            </a:custGeom>
            <a:gradFill>
              <a:gsLst>
                <a:gs pos="11000">
                  <a:srgbClr val="2B3649"/>
                </a:gs>
                <a:gs pos="100000">
                  <a:srgbClr val="3B4A62"/>
                </a:gs>
              </a:gsLst>
              <a:lin ang="2700000" scaled="0"/>
            </a:gradFill>
            <a:ln w="22225">
              <a:noFill/>
              <a:round/>
            </a:ln>
            <a:effec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7" name="Freeform 25"/>
            <p:cNvSpPr/>
            <p:nvPr/>
          </p:nvSpPr>
          <p:spPr bwMode="auto">
            <a:xfrm>
              <a:off x="2972043" y="3443553"/>
              <a:ext cx="1638894" cy="1059534"/>
            </a:xfrm>
            <a:custGeom>
              <a:gdLst>
                <a:gd fmla="*/ 688 w 747" name="T0"/>
                <a:gd fmla="*/ 366 h 483" name="T1"/>
                <a:gd fmla="*/ 673 w 747" name="T2"/>
                <a:gd fmla="*/ 368 h 483" name="T3"/>
                <a:gd fmla="*/ 673 w 747" name="T4"/>
                <a:gd fmla="*/ 368 h 483" name="T5"/>
                <a:gd fmla="*/ 124 w 747" name="T6"/>
                <a:gd fmla="*/ 52 h 483" name="T7"/>
                <a:gd fmla="*/ 123 w 747" name="T8"/>
                <a:gd fmla="*/ 52 h 483" name="T9"/>
                <a:gd fmla="*/ 118 w 747" name="T10"/>
                <a:gd fmla="*/ 38 h 483" name="T11"/>
                <a:gd fmla="*/ 38 w 747" name="T12"/>
                <a:gd fmla="*/ 16 h 483" name="T13"/>
                <a:gd fmla="*/ 16 w 747" name="T14"/>
                <a:gd fmla="*/ 96 h 483" name="T15"/>
                <a:gd fmla="*/ 82 w 747" name="T16"/>
                <a:gd fmla="*/ 123 h 483" name="T17"/>
                <a:gd fmla="*/ 82 w 747" name="T18"/>
                <a:gd fmla="*/ 123 h 483" name="T19"/>
                <a:gd fmla="*/ 632 w 747" name="T20"/>
                <a:gd fmla="*/ 440 h 483" name="T21"/>
                <a:gd fmla="*/ 632 w 747" name="T22"/>
                <a:gd fmla="*/ 440 h 483" name="T23"/>
                <a:gd fmla="*/ 688 w 747" name="T24"/>
                <a:gd fmla="*/ 483 h 483" name="T25"/>
                <a:gd fmla="*/ 747 w 747" name="T26"/>
                <a:gd fmla="*/ 425 h 483" name="T27"/>
                <a:gd fmla="*/ 688 w 747" name="T28"/>
                <a:gd fmla="*/ 366 h 4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2" w="747">
                  <a:moveTo>
                    <a:pt x="688" y="366"/>
                  </a:moveTo>
                  <a:cubicBezTo>
                    <a:pt x="683" y="366"/>
                    <a:pt x="678" y="367"/>
                    <a:pt x="673" y="368"/>
                  </a:cubicBezTo>
                  <a:cubicBezTo>
                    <a:pt x="673" y="368"/>
                    <a:pt x="673" y="368"/>
                    <a:pt x="673" y="368"/>
                  </a:cubicBezTo>
                  <a:cubicBezTo>
                    <a:pt x="617" y="383"/>
                    <a:pt x="139" y="108"/>
                    <a:pt x="124" y="52"/>
                  </a:cubicBezTo>
                  <a:cubicBezTo>
                    <a:pt x="123" y="52"/>
                    <a:pt x="123" y="52"/>
                    <a:pt x="123" y="52"/>
                  </a:cubicBezTo>
                  <a:cubicBezTo>
                    <a:pt x="122" y="47"/>
                    <a:pt x="120" y="42"/>
                    <a:pt x="118" y="38"/>
                  </a:cubicBezTo>
                  <a:cubicBezTo>
                    <a:pt x="102" y="10"/>
                    <a:pt x="66" y="0"/>
                    <a:pt x="38" y="16"/>
                  </a:cubicBezTo>
                  <a:cubicBezTo>
                    <a:pt x="10" y="32"/>
                    <a:pt x="0" y="68"/>
                    <a:pt x="16" y="96"/>
                  </a:cubicBezTo>
                  <a:cubicBezTo>
                    <a:pt x="30" y="120"/>
                    <a:pt x="57" y="130"/>
                    <a:pt x="82" y="123"/>
                  </a:cubicBezTo>
                  <a:cubicBezTo>
                    <a:pt x="82" y="123"/>
                    <a:pt x="82" y="123"/>
                    <a:pt x="82" y="123"/>
                  </a:cubicBezTo>
                  <a:cubicBezTo>
                    <a:pt x="139" y="108"/>
                    <a:pt x="617" y="383"/>
                    <a:pt x="632" y="440"/>
                  </a:cubicBezTo>
                  <a:cubicBezTo>
                    <a:pt x="632" y="440"/>
                    <a:pt x="632" y="440"/>
                    <a:pt x="632" y="440"/>
                  </a:cubicBezTo>
                  <a:cubicBezTo>
                    <a:pt x="638" y="465"/>
                    <a:pt x="661" y="483"/>
                    <a:pt x="688" y="483"/>
                  </a:cubicBezTo>
                  <a:cubicBezTo>
                    <a:pt x="720" y="483"/>
                    <a:pt x="747" y="457"/>
                    <a:pt x="747" y="425"/>
                  </a:cubicBezTo>
                  <a:cubicBezTo>
                    <a:pt x="747" y="392"/>
                    <a:pt x="720" y="366"/>
                    <a:pt x="688" y="366"/>
                  </a:cubicBezTo>
                  <a:close/>
                </a:path>
              </a:pathLst>
            </a:custGeom>
            <a:gradFill>
              <a:gsLst>
                <a:gs pos="11000">
                  <a:srgbClr val="2B3649"/>
                </a:gs>
                <a:gs pos="100000">
                  <a:srgbClr val="3B4A62"/>
                </a:gs>
              </a:gsLst>
              <a:lin ang="2700000" scaled="0"/>
            </a:gradFill>
            <a:ln w="22225">
              <a:no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8" name="Freeform 26"/>
            <p:cNvSpPr/>
            <p:nvPr/>
          </p:nvSpPr>
          <p:spPr bwMode="auto">
            <a:xfrm>
              <a:off x="4354165" y="3441699"/>
              <a:ext cx="1635186" cy="1061388"/>
            </a:xfrm>
            <a:custGeom>
              <a:gdLst>
                <a:gd fmla="*/ 708 w 745" name="T0"/>
                <a:gd fmla="*/ 16 h 484" name="T1"/>
                <a:gd fmla="*/ 628 w 745" name="T2"/>
                <a:gd fmla="*/ 37 h 484" name="T3"/>
                <a:gd fmla="*/ 622 w 745" name="T4"/>
                <a:gd fmla="*/ 51 h 484" name="T5"/>
                <a:gd fmla="*/ 622 w 745" name="T6"/>
                <a:gd fmla="*/ 51 h 484" name="T7"/>
                <a:gd fmla="*/ 73 w 745" name="T8"/>
                <a:gd fmla="*/ 369 h 484" name="T9"/>
                <a:gd fmla="*/ 73 w 745" name="T10"/>
                <a:gd fmla="*/ 369 h 484" name="T11"/>
                <a:gd fmla="*/ 58 w 745" name="T12"/>
                <a:gd fmla="*/ 367 h 484" name="T13"/>
                <a:gd fmla="*/ 0 w 745" name="T14"/>
                <a:gd fmla="*/ 426 h 484" name="T15"/>
                <a:gd fmla="*/ 58 w 745" name="T16"/>
                <a:gd fmla="*/ 484 h 484" name="T17"/>
                <a:gd fmla="*/ 115 w 745" name="T18"/>
                <a:gd fmla="*/ 441 h 484" name="T19"/>
                <a:gd fmla="*/ 115 w 745" name="T20"/>
                <a:gd fmla="*/ 441 h 484" name="T21"/>
                <a:gd fmla="*/ 663 w 745" name="T22"/>
                <a:gd fmla="*/ 123 h 484" name="T23"/>
                <a:gd fmla="*/ 663 w 745" name="T24"/>
                <a:gd fmla="*/ 123 h 484" name="T25"/>
                <a:gd fmla="*/ 729 w 745" name="T26"/>
                <a:gd fmla="*/ 96 h 484" name="T27"/>
                <a:gd fmla="*/ 708 w 745" name="T28"/>
                <a:gd fmla="*/ 16 h 48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3" w="745">
                  <a:moveTo>
                    <a:pt x="708" y="16"/>
                  </a:moveTo>
                  <a:cubicBezTo>
                    <a:pt x="680" y="0"/>
                    <a:pt x="644" y="9"/>
                    <a:pt x="628" y="37"/>
                  </a:cubicBezTo>
                  <a:cubicBezTo>
                    <a:pt x="625" y="42"/>
                    <a:pt x="623" y="47"/>
                    <a:pt x="622" y="51"/>
                  </a:cubicBezTo>
                  <a:cubicBezTo>
                    <a:pt x="622" y="51"/>
                    <a:pt x="622" y="51"/>
                    <a:pt x="622" y="51"/>
                  </a:cubicBezTo>
                  <a:cubicBezTo>
                    <a:pt x="607" y="108"/>
                    <a:pt x="130" y="384"/>
                    <a:pt x="73" y="369"/>
                  </a:cubicBezTo>
                  <a:cubicBezTo>
                    <a:pt x="73" y="369"/>
                    <a:pt x="73" y="369"/>
                    <a:pt x="73" y="369"/>
                  </a:cubicBezTo>
                  <a:cubicBezTo>
                    <a:pt x="68" y="368"/>
                    <a:pt x="63" y="367"/>
                    <a:pt x="58" y="367"/>
                  </a:cubicBezTo>
                  <a:cubicBezTo>
                    <a:pt x="26" y="367"/>
                    <a:pt x="0" y="393"/>
                    <a:pt x="0" y="426"/>
                  </a:cubicBezTo>
                  <a:cubicBezTo>
                    <a:pt x="0" y="458"/>
                    <a:pt x="26" y="484"/>
                    <a:pt x="58" y="484"/>
                  </a:cubicBezTo>
                  <a:cubicBezTo>
                    <a:pt x="85" y="484"/>
                    <a:pt x="108" y="466"/>
                    <a:pt x="115" y="441"/>
                  </a:cubicBezTo>
                  <a:cubicBezTo>
                    <a:pt x="115" y="441"/>
                    <a:pt x="115" y="441"/>
                    <a:pt x="115" y="441"/>
                  </a:cubicBezTo>
                  <a:cubicBezTo>
                    <a:pt x="130" y="384"/>
                    <a:pt x="607" y="108"/>
                    <a:pt x="663" y="123"/>
                  </a:cubicBezTo>
                  <a:cubicBezTo>
                    <a:pt x="663" y="123"/>
                    <a:pt x="663" y="123"/>
                    <a:pt x="663" y="123"/>
                  </a:cubicBezTo>
                  <a:cubicBezTo>
                    <a:pt x="688" y="130"/>
                    <a:pt x="716" y="119"/>
                    <a:pt x="729" y="96"/>
                  </a:cubicBezTo>
                  <a:cubicBezTo>
                    <a:pt x="745" y="68"/>
                    <a:pt x="736" y="32"/>
                    <a:pt x="708" y="16"/>
                  </a:cubicBezTo>
                  <a:close/>
                </a:path>
              </a:pathLst>
            </a:custGeom>
            <a:gradFill>
              <a:gsLst>
                <a:gs pos="11000">
                  <a:srgbClr val="2B3649"/>
                </a:gs>
                <a:gs pos="100000">
                  <a:srgbClr val="3B4A62"/>
                </a:gs>
              </a:gsLst>
              <a:lin ang="2700000" scaled="0"/>
            </a:gradFill>
            <a:ln w="22225">
              <a:no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9" name="Freeform 27"/>
            <p:cNvSpPr/>
            <p:nvPr/>
          </p:nvSpPr>
          <p:spPr bwMode="auto">
            <a:xfrm>
              <a:off x="5695499" y="1868621"/>
              <a:ext cx="289217" cy="1865076"/>
            </a:xfrm>
            <a:custGeom>
              <a:gdLst>
                <a:gd fmla="*/ 109 w 132" name="T0"/>
                <a:gd fmla="*/ 742 h 850" name="T1"/>
                <a:gd fmla="*/ 109 w 132" name="T2"/>
                <a:gd fmla="*/ 742 h 850" name="T3"/>
                <a:gd fmla="*/ 108 w 132" name="T4"/>
                <a:gd fmla="*/ 108 h 850" name="T5"/>
                <a:gd fmla="*/ 108 w 132" name="T6"/>
                <a:gd fmla="*/ 108 h 850" name="T7"/>
                <a:gd fmla="*/ 117 w 132" name="T8"/>
                <a:gd fmla="*/ 38 h 850" name="T9"/>
                <a:gd fmla="*/ 37 w 132" name="T10"/>
                <a:gd fmla="*/ 16 h 850" name="T11"/>
                <a:gd fmla="*/ 16 w 132" name="T12"/>
                <a:gd fmla="*/ 96 h 850" name="T13"/>
                <a:gd fmla="*/ 25 w 132" name="T14"/>
                <a:gd fmla="*/ 108 h 850" name="T15"/>
                <a:gd fmla="*/ 25 w 132" name="T16"/>
                <a:gd fmla="*/ 108 h 850" name="T17"/>
                <a:gd fmla="*/ 26 w 132" name="T18"/>
                <a:gd fmla="*/ 742 h 850" name="T19"/>
                <a:gd fmla="*/ 26 w 132" name="T20"/>
                <a:gd fmla="*/ 742 h 850" name="T21"/>
                <a:gd fmla="*/ 17 w 132" name="T22"/>
                <a:gd fmla="*/ 754 h 850" name="T23"/>
                <a:gd fmla="*/ 38 w 132" name="T24"/>
                <a:gd fmla="*/ 834 h 850" name="T25"/>
                <a:gd fmla="*/ 118 w 132" name="T26"/>
                <a:gd fmla="*/ 813 h 850" name="T27"/>
                <a:gd fmla="*/ 109 w 132" name="T28"/>
                <a:gd fmla="*/ 742 h 85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50" w="132">
                  <a:moveTo>
                    <a:pt x="109" y="742"/>
                  </a:moveTo>
                  <a:cubicBezTo>
                    <a:pt x="109" y="742"/>
                    <a:pt x="109" y="742"/>
                    <a:pt x="109" y="742"/>
                  </a:cubicBezTo>
                  <a:cubicBezTo>
                    <a:pt x="67" y="701"/>
                    <a:pt x="67" y="149"/>
                    <a:pt x="108" y="108"/>
                  </a:cubicBezTo>
                  <a:cubicBezTo>
                    <a:pt x="108" y="108"/>
                    <a:pt x="108" y="108"/>
                    <a:pt x="108" y="108"/>
                  </a:cubicBezTo>
                  <a:cubicBezTo>
                    <a:pt x="126" y="90"/>
                    <a:pt x="131" y="61"/>
                    <a:pt x="117" y="38"/>
                  </a:cubicBezTo>
                  <a:cubicBezTo>
                    <a:pt x="101" y="10"/>
                    <a:pt x="65" y="0"/>
                    <a:pt x="37" y="16"/>
                  </a:cubicBezTo>
                  <a:cubicBezTo>
                    <a:pt x="10" y="32"/>
                    <a:pt x="0" y="68"/>
                    <a:pt x="16" y="96"/>
                  </a:cubicBezTo>
                  <a:cubicBezTo>
                    <a:pt x="19" y="101"/>
                    <a:pt x="22" y="105"/>
                    <a:pt x="25" y="108"/>
                  </a:cubicBezTo>
                  <a:cubicBezTo>
                    <a:pt x="25" y="108"/>
                    <a:pt x="25" y="108"/>
                    <a:pt x="25" y="108"/>
                  </a:cubicBezTo>
                  <a:cubicBezTo>
                    <a:pt x="67" y="149"/>
                    <a:pt x="67" y="701"/>
                    <a:pt x="26" y="742"/>
                  </a:cubicBezTo>
                  <a:cubicBezTo>
                    <a:pt x="26" y="742"/>
                    <a:pt x="26" y="742"/>
                    <a:pt x="26" y="742"/>
                  </a:cubicBezTo>
                  <a:cubicBezTo>
                    <a:pt x="23" y="746"/>
                    <a:pt x="19" y="750"/>
                    <a:pt x="17" y="754"/>
                  </a:cubicBezTo>
                  <a:cubicBezTo>
                    <a:pt x="1" y="782"/>
                    <a:pt x="10" y="818"/>
                    <a:pt x="38" y="834"/>
                  </a:cubicBezTo>
                  <a:cubicBezTo>
                    <a:pt x="66" y="850"/>
                    <a:pt x="102" y="841"/>
                    <a:pt x="118" y="813"/>
                  </a:cubicBezTo>
                  <a:cubicBezTo>
                    <a:pt x="132" y="789"/>
                    <a:pt x="127" y="760"/>
                    <a:pt x="109" y="742"/>
                  </a:cubicBezTo>
                  <a:close/>
                </a:path>
              </a:pathLst>
            </a:custGeom>
            <a:gradFill>
              <a:gsLst>
                <a:gs pos="11000">
                  <a:srgbClr val="2B3649"/>
                </a:gs>
                <a:gs pos="100000">
                  <a:srgbClr val="3B4A62"/>
                </a:gs>
              </a:gsLst>
              <a:lin ang="2700000" scaled="0"/>
            </a:gradFill>
            <a:ln w="22225">
              <a:no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0" name="Freeform 28"/>
            <p:cNvSpPr/>
            <p:nvPr/>
          </p:nvSpPr>
          <p:spPr bwMode="auto">
            <a:xfrm>
              <a:off x="2972043" y="1081618"/>
              <a:ext cx="1654653" cy="1083635"/>
            </a:xfrm>
            <a:custGeom>
              <a:gdLst>
                <a:gd fmla="*/ 716 w 754" name="T0"/>
                <a:gd fmla="*/ 16 h 494" name="T1"/>
                <a:gd fmla="*/ 636 w 754" name="T2"/>
                <a:gd fmla="*/ 37 h 494" name="T3"/>
                <a:gd fmla="*/ 630 w 754" name="T4"/>
                <a:gd fmla="*/ 53 h 494" name="T5"/>
                <a:gd fmla="*/ 630 w 754" name="T6"/>
                <a:gd fmla="*/ 53 h 494" name="T7"/>
                <a:gd fmla="*/ 81 w 754" name="T8"/>
                <a:gd fmla="*/ 371 h 494" name="T9"/>
                <a:gd fmla="*/ 81 w 754" name="T10"/>
                <a:gd fmla="*/ 371 h 494" name="T11"/>
                <a:gd fmla="*/ 16 w 754" name="T12"/>
                <a:gd fmla="*/ 398 h 494" name="T13"/>
                <a:gd fmla="*/ 37 w 754" name="T14"/>
                <a:gd fmla="*/ 478 h 494" name="T15"/>
                <a:gd fmla="*/ 117 w 754" name="T16"/>
                <a:gd fmla="*/ 456 h 494" name="T17"/>
                <a:gd fmla="*/ 123 w 754" name="T18"/>
                <a:gd fmla="*/ 442 h 494" name="T19"/>
                <a:gd fmla="*/ 123 w 754" name="T20"/>
                <a:gd fmla="*/ 442 h 494" name="T21"/>
                <a:gd fmla="*/ 672 w 754" name="T22"/>
                <a:gd fmla="*/ 125 h 494" name="T23"/>
                <a:gd fmla="*/ 670 w 754" name="T24"/>
                <a:gd fmla="*/ 123 h 494" name="T25"/>
                <a:gd fmla="*/ 738 w 754" name="T26"/>
                <a:gd fmla="*/ 96 h 494" name="T27"/>
                <a:gd fmla="*/ 716 w 754" name="T28"/>
                <a:gd fmla="*/ 16 h 49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93" w="754">
                  <a:moveTo>
                    <a:pt x="716" y="16"/>
                  </a:moveTo>
                  <a:cubicBezTo>
                    <a:pt x="688" y="0"/>
                    <a:pt x="652" y="9"/>
                    <a:pt x="636" y="37"/>
                  </a:cubicBezTo>
                  <a:cubicBezTo>
                    <a:pt x="633" y="42"/>
                    <a:pt x="631" y="48"/>
                    <a:pt x="630" y="53"/>
                  </a:cubicBezTo>
                  <a:cubicBezTo>
                    <a:pt x="630" y="53"/>
                    <a:pt x="630" y="53"/>
                    <a:pt x="630" y="53"/>
                  </a:cubicBezTo>
                  <a:cubicBezTo>
                    <a:pt x="615" y="109"/>
                    <a:pt x="138" y="386"/>
                    <a:pt x="81" y="371"/>
                  </a:cubicBezTo>
                  <a:cubicBezTo>
                    <a:pt x="81" y="371"/>
                    <a:pt x="81" y="371"/>
                    <a:pt x="81" y="371"/>
                  </a:cubicBezTo>
                  <a:cubicBezTo>
                    <a:pt x="56" y="364"/>
                    <a:pt x="29" y="375"/>
                    <a:pt x="16" y="398"/>
                  </a:cubicBezTo>
                  <a:cubicBezTo>
                    <a:pt x="0" y="426"/>
                    <a:pt x="9" y="462"/>
                    <a:pt x="37" y="478"/>
                  </a:cubicBezTo>
                  <a:cubicBezTo>
                    <a:pt x="65" y="494"/>
                    <a:pt x="101" y="484"/>
                    <a:pt x="117" y="456"/>
                  </a:cubicBezTo>
                  <a:cubicBezTo>
                    <a:pt x="120" y="452"/>
                    <a:pt x="121" y="447"/>
                    <a:pt x="123" y="442"/>
                  </a:cubicBezTo>
                  <a:cubicBezTo>
                    <a:pt x="123" y="442"/>
                    <a:pt x="123" y="442"/>
                    <a:pt x="123" y="442"/>
                  </a:cubicBezTo>
                  <a:cubicBezTo>
                    <a:pt x="138" y="386"/>
                    <a:pt x="615" y="109"/>
                    <a:pt x="672" y="125"/>
                  </a:cubicBezTo>
                  <a:cubicBezTo>
                    <a:pt x="670" y="123"/>
                    <a:pt x="670" y="123"/>
                    <a:pt x="670" y="123"/>
                  </a:cubicBezTo>
                  <a:cubicBezTo>
                    <a:pt x="696" y="130"/>
                    <a:pt x="724" y="120"/>
                    <a:pt x="738" y="96"/>
                  </a:cubicBezTo>
                  <a:cubicBezTo>
                    <a:pt x="754" y="68"/>
                    <a:pt x="744" y="32"/>
                    <a:pt x="716" y="16"/>
                  </a:cubicBezTo>
                  <a:close/>
                </a:path>
              </a:pathLst>
            </a:custGeom>
            <a:gradFill>
              <a:gsLst>
                <a:gs pos="11000">
                  <a:srgbClr val="2B3649"/>
                </a:gs>
                <a:gs pos="100000">
                  <a:srgbClr val="3B4A62"/>
                </a:gs>
              </a:gsLst>
              <a:lin ang="2700000" scaled="0"/>
            </a:gradFill>
            <a:ln w="22225">
              <a:no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1" name="Freeform 29"/>
            <p:cNvSpPr/>
            <p:nvPr/>
          </p:nvSpPr>
          <p:spPr bwMode="auto">
            <a:xfrm>
              <a:off x="4350457" y="1102938"/>
              <a:ext cx="1637040" cy="1057680"/>
            </a:xfrm>
            <a:custGeom>
              <a:gdLst>
                <a:gd fmla="*/ 730 w 746" name="T0"/>
                <a:gd fmla="*/ 387 h 482" name="T1"/>
                <a:gd fmla="*/ 664 w 746" name="T2"/>
                <a:gd fmla="*/ 359 h 482" name="T3"/>
                <a:gd fmla="*/ 665 w 746" name="T4"/>
                <a:gd fmla="*/ 359 h 482" name="T5"/>
                <a:gd fmla="*/ 115 w 746" name="T6"/>
                <a:gd fmla="*/ 43 h 482" name="T7"/>
                <a:gd fmla="*/ 115 w 746" name="T8"/>
                <a:gd fmla="*/ 43 h 482" name="T9"/>
                <a:gd fmla="*/ 59 w 746" name="T10"/>
                <a:gd fmla="*/ 0 h 482" name="T11"/>
                <a:gd fmla="*/ 0 w 746" name="T12"/>
                <a:gd fmla="*/ 58 h 482" name="T13"/>
                <a:gd fmla="*/ 59 w 746" name="T14"/>
                <a:gd fmla="*/ 117 h 482" name="T15"/>
                <a:gd fmla="*/ 74 w 746" name="T16"/>
                <a:gd fmla="*/ 114 h 482" name="T17"/>
                <a:gd fmla="*/ 74 w 746" name="T18"/>
                <a:gd fmla="*/ 115 h 482" name="T19"/>
                <a:gd fmla="*/ 623 w 746" name="T20"/>
                <a:gd fmla="*/ 431 h 482" name="T21"/>
                <a:gd fmla="*/ 623 w 746" name="T22"/>
                <a:gd fmla="*/ 431 h 482" name="T23"/>
                <a:gd fmla="*/ 629 w 746" name="T24"/>
                <a:gd fmla="*/ 445 h 482" name="T25"/>
                <a:gd fmla="*/ 709 w 746" name="T26"/>
                <a:gd fmla="*/ 466 h 482" name="T27"/>
                <a:gd fmla="*/ 730 w 746" name="T28"/>
                <a:gd fmla="*/ 387 h 48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2" w="746">
                  <a:moveTo>
                    <a:pt x="730" y="387"/>
                  </a:moveTo>
                  <a:cubicBezTo>
                    <a:pt x="717" y="363"/>
                    <a:pt x="689" y="353"/>
                    <a:pt x="664" y="359"/>
                  </a:cubicBezTo>
                  <a:cubicBezTo>
                    <a:pt x="665" y="359"/>
                    <a:pt x="665" y="359"/>
                    <a:pt x="665" y="359"/>
                  </a:cubicBezTo>
                  <a:cubicBezTo>
                    <a:pt x="608" y="374"/>
                    <a:pt x="130" y="99"/>
                    <a:pt x="115" y="43"/>
                  </a:cubicBezTo>
                  <a:cubicBezTo>
                    <a:pt x="115" y="43"/>
                    <a:pt x="115" y="43"/>
                    <a:pt x="115" y="43"/>
                  </a:cubicBezTo>
                  <a:cubicBezTo>
                    <a:pt x="108" y="18"/>
                    <a:pt x="86" y="0"/>
                    <a:pt x="59" y="0"/>
                  </a:cubicBezTo>
                  <a:cubicBezTo>
                    <a:pt x="26" y="0"/>
                    <a:pt x="0" y="26"/>
                    <a:pt x="0" y="58"/>
                  </a:cubicBezTo>
                  <a:cubicBezTo>
                    <a:pt x="0" y="90"/>
                    <a:pt x="26" y="117"/>
                    <a:pt x="59" y="117"/>
                  </a:cubicBezTo>
                  <a:cubicBezTo>
                    <a:pt x="64" y="117"/>
                    <a:pt x="69" y="116"/>
                    <a:pt x="74" y="114"/>
                  </a:cubicBezTo>
                  <a:cubicBezTo>
                    <a:pt x="74" y="115"/>
                    <a:pt x="74" y="115"/>
                    <a:pt x="74" y="115"/>
                  </a:cubicBezTo>
                  <a:cubicBezTo>
                    <a:pt x="130" y="99"/>
                    <a:pt x="608" y="374"/>
                    <a:pt x="623" y="431"/>
                  </a:cubicBezTo>
                  <a:cubicBezTo>
                    <a:pt x="623" y="431"/>
                    <a:pt x="623" y="431"/>
                    <a:pt x="623" y="431"/>
                  </a:cubicBezTo>
                  <a:cubicBezTo>
                    <a:pt x="625" y="436"/>
                    <a:pt x="626" y="440"/>
                    <a:pt x="629" y="445"/>
                  </a:cubicBezTo>
                  <a:cubicBezTo>
                    <a:pt x="645" y="473"/>
                    <a:pt x="681" y="482"/>
                    <a:pt x="709" y="466"/>
                  </a:cubicBezTo>
                  <a:cubicBezTo>
                    <a:pt x="737" y="450"/>
                    <a:pt x="746" y="414"/>
                    <a:pt x="730" y="387"/>
                  </a:cubicBezTo>
                  <a:close/>
                </a:path>
              </a:pathLst>
            </a:custGeom>
            <a:gradFill>
              <a:gsLst>
                <a:gs pos="11000">
                  <a:srgbClr val="2B3649"/>
                </a:gs>
                <a:gs pos="100000">
                  <a:srgbClr val="3B4A62"/>
                </a:gs>
              </a:gsLst>
              <a:lin ang="2700000" scaled="0"/>
            </a:gradFill>
            <a:ln w="22225">
              <a:noFill/>
              <a:round/>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2" name="Oval 63"/>
            <p:cNvSpPr>
              <a:spLocks noChangeArrowheads="1"/>
            </p:cNvSpPr>
            <p:nvPr/>
          </p:nvSpPr>
          <p:spPr bwMode="auto">
            <a:xfrm>
              <a:off x="2987801" y="1899211"/>
              <a:ext cx="245649" cy="245649"/>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3" name="Oval 80"/>
            <p:cNvSpPr>
              <a:spLocks noChangeArrowheads="1"/>
            </p:cNvSpPr>
            <p:nvPr/>
          </p:nvSpPr>
          <p:spPr bwMode="auto">
            <a:xfrm>
              <a:off x="2987801" y="3461166"/>
              <a:ext cx="245649" cy="245649"/>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4" name="Oval 97"/>
            <p:cNvSpPr>
              <a:spLocks noChangeArrowheads="1"/>
            </p:cNvSpPr>
            <p:nvPr/>
          </p:nvSpPr>
          <p:spPr bwMode="auto">
            <a:xfrm>
              <a:off x="4354165" y="4252804"/>
              <a:ext cx="245649" cy="24379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5" name="Oval 114"/>
            <p:cNvSpPr>
              <a:spLocks noChangeArrowheads="1"/>
            </p:cNvSpPr>
            <p:nvPr/>
          </p:nvSpPr>
          <p:spPr bwMode="auto">
            <a:xfrm>
              <a:off x="5716820" y="3465800"/>
              <a:ext cx="246576" cy="245649"/>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6" name="Oval 131"/>
            <p:cNvSpPr>
              <a:spLocks noChangeArrowheads="1"/>
            </p:cNvSpPr>
            <p:nvPr/>
          </p:nvSpPr>
          <p:spPr bwMode="auto">
            <a:xfrm>
              <a:off x="5721455" y="1895503"/>
              <a:ext cx="245649" cy="2428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7" name="Oval 63"/>
            <p:cNvSpPr>
              <a:spLocks noChangeArrowheads="1"/>
            </p:cNvSpPr>
            <p:nvPr/>
          </p:nvSpPr>
          <p:spPr bwMode="auto">
            <a:xfrm>
              <a:off x="4356649" y="1075630"/>
              <a:ext cx="245649" cy="245649"/>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71" name="组合 70"/>
          <p:cNvGrpSpPr/>
          <p:nvPr/>
        </p:nvGrpSpPr>
        <p:grpSpPr>
          <a:xfrm>
            <a:off x="582851" y="562171"/>
            <a:ext cx="1486542" cy="521708"/>
            <a:chOff x="349800" y="270568"/>
            <a:chExt cx="1486542" cy="521708"/>
          </a:xfrm>
        </p:grpSpPr>
        <p:sp>
          <p:nvSpPr>
            <p:cNvPr id="72"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市场分析</a:t>
              </a:r>
            </a:p>
          </p:txBody>
        </p:sp>
        <p:sp>
          <p:nvSpPr>
            <p:cNvPr id="73"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74" name="文本框 73"/>
          <p:cNvSpPr txBox="1"/>
          <p:nvPr/>
        </p:nvSpPr>
        <p:spPr>
          <a:xfrm>
            <a:off x="6245002" y="1521586"/>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75" name="文本框 74"/>
          <p:cNvSpPr txBox="1"/>
          <p:nvPr/>
        </p:nvSpPr>
        <p:spPr>
          <a:xfrm>
            <a:off x="848025" y="1521586"/>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76" name="文本框 75"/>
          <p:cNvSpPr txBox="1"/>
          <p:nvPr/>
        </p:nvSpPr>
        <p:spPr>
          <a:xfrm>
            <a:off x="6245002" y="2519608"/>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77" name="文本框 76"/>
          <p:cNvSpPr txBox="1"/>
          <p:nvPr/>
        </p:nvSpPr>
        <p:spPr>
          <a:xfrm>
            <a:off x="848025" y="2519608"/>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78" name="文本框 77"/>
          <p:cNvSpPr txBox="1"/>
          <p:nvPr/>
        </p:nvSpPr>
        <p:spPr>
          <a:xfrm>
            <a:off x="6245002" y="3517630"/>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79" name="文本框 78"/>
          <p:cNvSpPr txBox="1"/>
          <p:nvPr/>
        </p:nvSpPr>
        <p:spPr>
          <a:xfrm>
            <a:off x="848025" y="3517630"/>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Tree>
    <p:extLst>
      <p:ext uri="{BB962C8B-B14F-4D97-AF65-F5344CB8AC3E}">
        <p14:creationId val="178937336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74"/>
                                        </p:tgtEl>
                                        <p:attrNameLst>
                                          <p:attrName>style.visibility</p:attrName>
                                        </p:attrNameLst>
                                      </p:cBhvr>
                                      <p:to>
                                        <p:strVal val="visible"/>
                                      </p:to>
                                    </p:set>
                                    <p:animEffect filter="wipe(left)" transition="in">
                                      <p:cBhvr>
                                        <p:cTn dur="500" id="13"/>
                                        <p:tgtEl>
                                          <p:spTgt spid="74"/>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75"/>
                                        </p:tgtEl>
                                        <p:attrNameLst>
                                          <p:attrName>style.visibility</p:attrName>
                                        </p:attrNameLst>
                                      </p:cBhvr>
                                      <p:to>
                                        <p:strVal val="visible"/>
                                      </p:to>
                                    </p:set>
                                    <p:animEffect filter="wipe(left)" transition="in">
                                      <p:cBhvr>
                                        <p:cTn dur="500" id="17"/>
                                        <p:tgtEl>
                                          <p:spTgt spid="75"/>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76"/>
                                        </p:tgtEl>
                                        <p:attrNameLst>
                                          <p:attrName>style.visibility</p:attrName>
                                        </p:attrNameLst>
                                      </p:cBhvr>
                                      <p:to>
                                        <p:strVal val="visible"/>
                                      </p:to>
                                    </p:set>
                                    <p:animEffect filter="wipe(left)" transition="in">
                                      <p:cBhvr>
                                        <p:cTn dur="500" id="21"/>
                                        <p:tgtEl>
                                          <p:spTgt spid="76"/>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77"/>
                                        </p:tgtEl>
                                        <p:attrNameLst>
                                          <p:attrName>style.visibility</p:attrName>
                                        </p:attrNameLst>
                                      </p:cBhvr>
                                      <p:to>
                                        <p:strVal val="visible"/>
                                      </p:to>
                                    </p:set>
                                    <p:animEffect filter="wipe(left)" transition="in">
                                      <p:cBhvr>
                                        <p:cTn dur="500" id="25"/>
                                        <p:tgtEl>
                                          <p:spTgt spid="77"/>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78"/>
                                        </p:tgtEl>
                                        <p:attrNameLst>
                                          <p:attrName>style.visibility</p:attrName>
                                        </p:attrNameLst>
                                      </p:cBhvr>
                                      <p:to>
                                        <p:strVal val="visible"/>
                                      </p:to>
                                    </p:set>
                                    <p:animEffect filter="wipe(left)" transition="in">
                                      <p:cBhvr>
                                        <p:cTn dur="500" id="29"/>
                                        <p:tgtEl>
                                          <p:spTgt spid="78"/>
                                        </p:tgtEl>
                                      </p:cBhvr>
                                    </p:animEffect>
                                  </p:childTnLst>
                                </p:cTn>
                              </p:par>
                            </p:childTnLst>
                          </p:cTn>
                        </p:par>
                        <p:par>
                          <p:cTn fill="hold" id="30" nodeType="afterGroup">
                            <p:stCondLst>
                              <p:cond delay="3000"/>
                            </p:stCondLst>
                            <p:childTnLst>
                              <p:par>
                                <p:cTn fill="hold" grpId="0" id="31" nodeType="afterEffect" presetClass="entr" presetID="22" presetSubtype="8">
                                  <p:stCondLst>
                                    <p:cond delay="0"/>
                                  </p:stCondLst>
                                  <p:childTnLst>
                                    <p:set>
                                      <p:cBhvr>
                                        <p:cTn dur="1" fill="hold" id="32">
                                          <p:stCondLst>
                                            <p:cond delay="0"/>
                                          </p:stCondLst>
                                        </p:cTn>
                                        <p:tgtEl>
                                          <p:spTgt spid="79"/>
                                        </p:tgtEl>
                                        <p:attrNameLst>
                                          <p:attrName>style.visibility</p:attrName>
                                        </p:attrNameLst>
                                      </p:cBhvr>
                                      <p:to>
                                        <p:strVal val="visible"/>
                                      </p:to>
                                    </p:set>
                                    <p:animEffect filter="wipe(left)" transition="in">
                                      <p:cBhvr>
                                        <p:cTn dur="500" id="33"/>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4"/>
      <p:bldP grpId="0" spid="75"/>
      <p:bldP grpId="0" spid="76"/>
      <p:bldP grpId="0" spid="77"/>
      <p:bldP grpId="0" spid="78"/>
      <p:bldP grpId="0" spid="7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6366819" y="1509765"/>
            <a:ext cx="1427517" cy="2545960"/>
          </a:xfrm>
          <a:prstGeom prst="rect">
            <a:avLst/>
          </a:prstGeom>
        </p:spPr>
      </p:pic>
      <p:pic>
        <p:nvPicPr>
          <p:cNvPr id="2" name="图片 1"/>
          <p:cNvPicPr>
            <a:picLocks noChangeAspect="1"/>
          </p:cNvPicPr>
          <p:nvPr/>
        </p:nvPicPr>
        <p:blipFill>
          <a:blip r:embed="rId4">
            <a:extLst>
              <a:ext uri="{28A0092B-C50C-407E-A947-70E740481C1C}">
                <a14:useLocalDpi val="0"/>
              </a:ext>
            </a:extLst>
          </a:blip>
          <a:stretch>
            <a:fillRect/>
          </a:stretch>
        </p:blipFill>
        <p:spPr>
          <a:xfrm>
            <a:off x="6146313" y="1028682"/>
            <a:ext cx="1848508" cy="3611124"/>
          </a:xfrm>
          <a:prstGeom prst="rect">
            <a:avLst/>
          </a:prstGeom>
        </p:spPr>
      </p:pic>
      <p:grpSp>
        <p:nvGrpSpPr>
          <p:cNvPr id="3" name="组合 2"/>
          <p:cNvGrpSpPr/>
          <p:nvPr/>
        </p:nvGrpSpPr>
        <p:grpSpPr>
          <a:xfrm>
            <a:off x="1089284" y="1512422"/>
            <a:ext cx="4186101" cy="843751"/>
            <a:chOff x="426443" y="1340275"/>
            <a:chExt cx="4186101" cy="843751"/>
          </a:xfrm>
        </p:grpSpPr>
        <p:grpSp>
          <p:nvGrpSpPr>
            <p:cNvPr id="37" name="组合 36"/>
            <p:cNvGrpSpPr/>
            <p:nvPr/>
          </p:nvGrpSpPr>
          <p:grpSpPr>
            <a:xfrm>
              <a:off x="426443" y="1340275"/>
              <a:ext cx="514780" cy="514780"/>
              <a:chOff x="6357074" y="1008628"/>
              <a:chExt cx="1676757" cy="1676757"/>
            </a:xfrm>
          </p:grpSpPr>
          <p:sp>
            <p:nvSpPr>
              <p:cNvPr id="38" name="椭圆 37"/>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typeface="+mj-lt"/>
                </a:endParaRPr>
              </a:p>
            </p:txBody>
          </p:sp>
          <p:sp>
            <p:nvSpPr>
              <p:cNvPr id="39" name="椭圆 38"/>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50">
                    <a:solidFill>
                      <a:schemeClr val="bg1"/>
                    </a:solidFill>
                    <a:latin typeface="+mj-lt"/>
                  </a:rPr>
                  <a:t>1</a:t>
                </a:r>
              </a:p>
            </p:txBody>
          </p:sp>
        </p:grpSp>
        <p:sp>
          <p:nvSpPr>
            <p:cNvPr id="40" name="矩形 39"/>
            <p:cNvSpPr/>
            <p:nvPr/>
          </p:nvSpPr>
          <p:spPr>
            <a:xfrm>
              <a:off x="947642" y="1630028"/>
              <a:ext cx="3664902" cy="548640"/>
            </a:xfrm>
            <a:prstGeom prst="rect">
              <a:avLst/>
            </a:prstGeom>
          </p:spPr>
          <p:txBody>
            <a:bodyPr wrap="square">
              <a:spAutoFit/>
            </a:bodyPr>
            <a:lstStyle/>
            <a:p>
              <a:pPr>
                <a:lnSpc>
                  <a:spcPct val="150000"/>
                </a:lnSpc>
              </a:pPr>
              <a:r>
                <a:rPr altLang="en-US" lang="zh-CN" sz="1000">
                  <a:solidFill>
                    <a:schemeClr val="tx1">
                      <a:lumMod val="50000"/>
                      <a:lumOff val="50000"/>
                    </a:schemeClr>
                  </a:solidFill>
                  <a:latin typeface="+mj-ea"/>
                  <a:ea typeface="+mj-ea"/>
                </a:rPr>
                <a:t>添加您的标题请在这里输入您的主要叙述内容输入您的主要叙述内容请在在这里输入您的主要在这里输入您的主要</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1" name="矩形 40"/>
            <p:cNvSpPr/>
            <p:nvPr/>
          </p:nvSpPr>
          <p:spPr>
            <a:xfrm>
              <a:off x="951867" y="1361787"/>
              <a:ext cx="1736053" cy="304800"/>
            </a:xfrm>
            <a:prstGeom prst="rect">
              <a:avLst/>
            </a:prstGeom>
          </p:spPr>
          <p:txBody>
            <a:bodyPr wrap="square">
              <a:spAutoFit/>
            </a:bodyPr>
            <a:lstStyle/>
            <a:p>
              <a:pPr fontAlgn="base">
                <a:spcBef>
                  <a:spcPct val="0"/>
                </a:spcBef>
                <a:spcAft>
                  <a:spcPct val="0"/>
                </a:spcAft>
                <a:defRPr/>
              </a:pPr>
              <a:r>
                <a:rPr altLang="en-US" lang="zh-CN" sz="1400">
                  <a:solidFill>
                    <a:srgbClr val="2B3649"/>
                  </a:solidFill>
                  <a:latin typeface="方正兰亭黑_GBK"/>
                  <a:ea typeface="方正兰亭黑_GBK"/>
                </a:rPr>
                <a:t>行业痛点</a:t>
              </a:r>
            </a:p>
          </p:txBody>
        </p:sp>
        <p:cxnSp>
          <p:nvCxnSpPr>
            <p:cNvPr id="42" name="直接连接符 41"/>
            <p:cNvCxnSpPr/>
            <p:nvPr/>
          </p:nvCxnSpPr>
          <p:spPr>
            <a:xfrm>
              <a:off x="1051253" y="1673955"/>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089577" y="2466030"/>
            <a:ext cx="4103746" cy="795052"/>
            <a:chOff x="426736" y="2186005"/>
            <a:chExt cx="4103746" cy="795052"/>
          </a:xfrm>
        </p:grpSpPr>
        <p:grpSp>
          <p:nvGrpSpPr>
            <p:cNvPr id="43" name="组合 42"/>
            <p:cNvGrpSpPr/>
            <p:nvPr/>
          </p:nvGrpSpPr>
          <p:grpSpPr>
            <a:xfrm>
              <a:off x="426736" y="2207707"/>
              <a:ext cx="514780" cy="514780"/>
              <a:chOff x="6357074" y="1008628"/>
              <a:chExt cx="1676757" cy="1676757"/>
            </a:xfrm>
          </p:grpSpPr>
          <p:sp>
            <p:nvSpPr>
              <p:cNvPr id="44" name="椭圆 43"/>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typeface="+mj-lt"/>
                </a:endParaRPr>
              </a:p>
            </p:txBody>
          </p:sp>
          <p:sp>
            <p:nvSpPr>
              <p:cNvPr id="45" name="椭圆 44"/>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latin typeface="+mj-lt"/>
                  </a:rPr>
                  <a:t>2</a:t>
                </a:r>
              </a:p>
            </p:txBody>
          </p:sp>
        </p:grpSp>
        <p:sp>
          <p:nvSpPr>
            <p:cNvPr id="46" name="矩形 45"/>
            <p:cNvSpPr/>
            <p:nvPr/>
          </p:nvSpPr>
          <p:spPr>
            <a:xfrm>
              <a:off x="947642" y="2454245"/>
              <a:ext cx="3582840" cy="548640"/>
            </a:xfrm>
            <a:prstGeom prst="rect">
              <a:avLst/>
            </a:prstGeom>
          </p:spPr>
          <p:txBody>
            <a:bodyPr wrap="square">
              <a:spAutoFit/>
            </a:bodyPr>
            <a:lstStyle/>
            <a:p>
              <a:pPr>
                <a:lnSpc>
                  <a:spcPct val="150000"/>
                </a:lnSpc>
              </a:pPr>
              <a:r>
                <a:rPr altLang="en-US" lang="zh-CN" sz="1000">
                  <a:solidFill>
                    <a:schemeClr val="tx1">
                      <a:lumMod val="50000"/>
                      <a:lumOff val="50000"/>
                    </a:schemeClr>
                  </a:solidFill>
                  <a:latin typeface="+mj-ea"/>
                </a:rPr>
                <a:t>添加您的标题请在这里输入您的主要叙述内容输入您的主要叙述内容请在在这里输入您的主要在这里输入您的主要</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7" name="矩形 46"/>
            <p:cNvSpPr/>
            <p:nvPr/>
          </p:nvSpPr>
          <p:spPr>
            <a:xfrm>
              <a:off x="951867" y="2186005"/>
              <a:ext cx="1736053" cy="304800"/>
            </a:xfrm>
            <a:prstGeom prst="rect">
              <a:avLst/>
            </a:prstGeom>
          </p:spPr>
          <p:txBody>
            <a:bodyPr wrap="square">
              <a:spAutoFit/>
            </a:bodyPr>
            <a:lstStyle/>
            <a:p>
              <a:pPr fontAlgn="base">
                <a:spcBef>
                  <a:spcPct val="0"/>
                </a:spcBef>
                <a:spcAft>
                  <a:spcPct val="0"/>
                </a:spcAft>
                <a:defRPr/>
              </a:pPr>
              <a:r>
                <a:rPr altLang="en-US" lang="zh-CN" sz="1400">
                  <a:solidFill>
                    <a:srgbClr val="2B3649"/>
                  </a:solidFill>
                  <a:latin typeface="方正兰亭黑_GBK"/>
                  <a:ea typeface="方正兰亭黑_GBK"/>
                </a:rPr>
                <a:t>行业痛点</a:t>
              </a:r>
            </a:p>
          </p:txBody>
        </p:sp>
        <p:cxnSp>
          <p:nvCxnSpPr>
            <p:cNvPr id="48" name="直接连接符 47"/>
            <p:cNvCxnSpPr/>
            <p:nvPr/>
          </p:nvCxnSpPr>
          <p:spPr>
            <a:xfrm>
              <a:off x="1051253" y="2498173"/>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082865" y="3403335"/>
            <a:ext cx="4110458" cy="795052"/>
            <a:chOff x="420024" y="3058647"/>
            <a:chExt cx="4110458" cy="795052"/>
          </a:xfrm>
        </p:grpSpPr>
        <p:grpSp>
          <p:nvGrpSpPr>
            <p:cNvPr id="49" name="组合 48"/>
            <p:cNvGrpSpPr/>
            <p:nvPr/>
          </p:nvGrpSpPr>
          <p:grpSpPr>
            <a:xfrm>
              <a:off x="420024" y="3075139"/>
              <a:ext cx="514780" cy="514780"/>
              <a:chOff x="6357074" y="1008628"/>
              <a:chExt cx="1676757" cy="1676757"/>
            </a:xfrm>
          </p:grpSpPr>
          <p:sp>
            <p:nvSpPr>
              <p:cNvPr id="50" name="椭圆 49"/>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typeface="+mj-lt"/>
                </a:endParaRPr>
              </a:p>
            </p:txBody>
          </p:sp>
          <p:sp>
            <p:nvSpPr>
              <p:cNvPr id="51" name="椭圆 50"/>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latin typeface="+mj-lt"/>
                  </a:rPr>
                  <a:t>3</a:t>
                </a:r>
              </a:p>
            </p:txBody>
          </p:sp>
        </p:grpSp>
        <p:sp>
          <p:nvSpPr>
            <p:cNvPr id="52" name="矩形 51"/>
            <p:cNvSpPr/>
            <p:nvPr/>
          </p:nvSpPr>
          <p:spPr>
            <a:xfrm>
              <a:off x="947642" y="3326888"/>
              <a:ext cx="3582840" cy="548640"/>
            </a:xfrm>
            <a:prstGeom prst="rect">
              <a:avLst/>
            </a:prstGeom>
          </p:spPr>
          <p:txBody>
            <a:bodyPr wrap="square">
              <a:spAutoFit/>
            </a:bodyPr>
            <a:lstStyle/>
            <a:p>
              <a:pPr>
                <a:lnSpc>
                  <a:spcPct val="150000"/>
                </a:lnSpc>
              </a:pPr>
              <a:r>
                <a:rPr altLang="en-US" lang="zh-CN" sz="1000">
                  <a:solidFill>
                    <a:schemeClr val="tx1">
                      <a:lumMod val="50000"/>
                      <a:lumOff val="50000"/>
                    </a:schemeClr>
                  </a:solidFill>
                  <a:latin typeface="+mj-ea"/>
                </a:rPr>
                <a:t>添加您的标题请在这里输入您的主要叙述内容输入您的主要叙述内容请在在这里输入您的主要在这里输入您的主要</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3" name="矩形 52"/>
            <p:cNvSpPr/>
            <p:nvPr/>
          </p:nvSpPr>
          <p:spPr>
            <a:xfrm>
              <a:off x="951867" y="3058647"/>
              <a:ext cx="1736053" cy="304800"/>
            </a:xfrm>
            <a:prstGeom prst="rect">
              <a:avLst/>
            </a:prstGeom>
          </p:spPr>
          <p:txBody>
            <a:bodyPr wrap="square">
              <a:spAutoFit/>
            </a:bodyPr>
            <a:lstStyle/>
            <a:p>
              <a:pPr fontAlgn="base">
                <a:spcBef>
                  <a:spcPct val="0"/>
                </a:spcBef>
                <a:spcAft>
                  <a:spcPct val="0"/>
                </a:spcAft>
                <a:defRPr/>
              </a:pPr>
              <a:r>
                <a:rPr altLang="en-US" lang="zh-CN" sz="1400">
                  <a:solidFill>
                    <a:srgbClr val="2B3649"/>
                  </a:solidFill>
                  <a:latin typeface="方正兰亭黑_GBK"/>
                  <a:ea typeface="方正兰亭黑_GBK"/>
                </a:rPr>
                <a:t>行业痛点</a:t>
              </a:r>
            </a:p>
          </p:txBody>
        </p:sp>
        <p:cxnSp>
          <p:nvCxnSpPr>
            <p:cNvPr id="54" name="直接连接符 53"/>
            <p:cNvCxnSpPr/>
            <p:nvPr/>
          </p:nvCxnSpPr>
          <p:spPr>
            <a:xfrm>
              <a:off x="1051253" y="3370815"/>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582613" y="553866"/>
            <a:ext cx="1486542" cy="521708"/>
            <a:chOff x="349800" y="270568"/>
            <a:chExt cx="1486542" cy="521708"/>
          </a:xfrm>
        </p:grpSpPr>
        <p:sp>
          <p:nvSpPr>
            <p:cNvPr id="61" name="PA_文本框 1">
              <a:extLst>
                <a:ext uri="{FF2B5EF4-FFF2-40B4-BE49-F238E27FC236}">
                  <a16:creationId xmlns:a16="http://schemas.microsoft.com/office/drawing/2014/main" id="{95CA5390-EAD3-40A5-BF6F-C69AB99948CD}"/>
                </a:ext>
              </a:extLst>
            </p:cNvPr>
            <p:cNvSpPr txBox="1"/>
            <p:nvPr>
              <p:custDataLst>
                <p:tags r:id="rId5"/>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行业痛点</a:t>
              </a:r>
            </a:p>
          </p:txBody>
        </p:sp>
        <p:sp>
          <p:nvSpPr>
            <p:cNvPr id="62" name="PA_文本框 1">
              <a:extLst>
                <a:ext uri="{FF2B5EF4-FFF2-40B4-BE49-F238E27FC236}">
                  <a16:creationId xmlns:a16="http://schemas.microsoft.com/office/drawing/2014/main" id="{BA0F9515-D5AE-4BED-A481-29A81D6010FD}"/>
                </a:ext>
              </a:extLst>
            </p:cNvPr>
            <p:cNvSpPr txBox="1"/>
            <p:nvPr>
              <p:custDataLst>
                <p:tags r:id="rId6"/>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par>
                                <p:cTn fill="hold" id="8" nodeType="withEffect" presetClass="entr" presetID="14" presetSubtype="10">
                                  <p:stCondLst>
                                    <p:cond delay="0"/>
                                  </p:stCondLst>
                                  <p:childTnLst>
                                    <p:set>
                                      <p:cBhvr>
                                        <p:cTn dur="1" fill="hold" id="9">
                                          <p:stCondLst>
                                            <p:cond delay="0"/>
                                          </p:stCondLst>
                                        </p:cTn>
                                        <p:tgtEl>
                                          <p:spTgt spid="2"/>
                                        </p:tgtEl>
                                        <p:attrNameLst>
                                          <p:attrName>style.visibility</p:attrName>
                                        </p:attrNameLst>
                                      </p:cBhvr>
                                      <p:to>
                                        <p:strVal val="visible"/>
                                      </p:to>
                                    </p:set>
                                    <p:animEffect filter="randombar(horizontal)"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2" presetSubtype="8">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fill="hold" id="14"/>
                                        <p:tgtEl>
                                          <p:spTgt spid="3"/>
                                        </p:tgtEl>
                                        <p:attrNameLst>
                                          <p:attrName>ppt_x</p:attrName>
                                        </p:attrNameLst>
                                      </p:cBhvr>
                                      <p:tavLst>
                                        <p:tav tm="0">
                                          <p:val>
                                            <p:strVal val="0-#ppt_w/2"/>
                                          </p:val>
                                        </p:tav>
                                        <p:tav tm="100000">
                                          <p:val>
                                            <p:strVal val="#ppt_x"/>
                                          </p:val>
                                        </p:tav>
                                      </p:tavLst>
                                    </p:anim>
                                    <p:anim calcmode="lin" valueType="num">
                                      <p:cBhvr additive="base">
                                        <p:cTn dur="500" fill="hold" id="15"/>
                                        <p:tgtEl>
                                          <p:spTgt spid="3"/>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25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0-#ppt_w/2"/>
                                          </p:val>
                                        </p:tav>
                                        <p:tav tm="100000">
                                          <p:val>
                                            <p:strVal val="#ppt_x"/>
                                          </p:val>
                                        </p:tav>
                                      </p:tavLst>
                                    </p:anim>
                                    <p:anim calcmode="lin" valueType="num">
                                      <p:cBhvr additive="base">
                                        <p:cTn dur="500" fill="hold" id="19"/>
                                        <p:tgtEl>
                                          <p:spTgt spid="5"/>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500"/>
                                  </p:stCondLst>
                                  <p:childTnLst>
                                    <p:set>
                                      <p:cBhvr>
                                        <p:cTn dur="1" fill="hold" id="21">
                                          <p:stCondLst>
                                            <p:cond delay="0"/>
                                          </p:stCondLst>
                                        </p:cTn>
                                        <p:tgtEl>
                                          <p:spTgt spid="6"/>
                                        </p:tgtEl>
                                        <p:attrNameLst>
                                          <p:attrName>style.visibility</p:attrName>
                                        </p:attrNameLst>
                                      </p:cBhvr>
                                      <p:to>
                                        <p:strVal val="visible"/>
                                      </p:to>
                                    </p:set>
                                    <p:anim calcmode="lin" valueType="num">
                                      <p:cBhvr additive="base">
                                        <p:cTn dur="500" fill="hold" id="22"/>
                                        <p:tgtEl>
                                          <p:spTgt spid="6"/>
                                        </p:tgtEl>
                                        <p:attrNameLst>
                                          <p:attrName>ppt_x</p:attrName>
                                        </p:attrNameLst>
                                      </p:cBhvr>
                                      <p:tavLst>
                                        <p:tav tm="0">
                                          <p:val>
                                            <p:strVal val="0-#ppt_w/2"/>
                                          </p:val>
                                        </p:tav>
                                        <p:tav tm="100000">
                                          <p:val>
                                            <p:strVal val="#ppt_x"/>
                                          </p:val>
                                        </p:tav>
                                      </p:tavLst>
                                    </p:anim>
                                    <p:anim calcmode="lin" valueType="num">
                                      <p:cBhvr additive="base">
                                        <p:cTn dur="500" fill="hold" id="23"/>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891292" y="1196737"/>
            <a:ext cx="3273184" cy="3279428"/>
            <a:chOff x="2463533" y="668581"/>
            <a:chExt cx="4068105" cy="4075866"/>
          </a:xfrm>
        </p:grpSpPr>
        <p:sp>
          <p:nvSpPr>
            <p:cNvPr id="36" name="任意多边形 35"/>
            <p:cNvSpPr/>
            <p:nvPr/>
          </p:nvSpPr>
          <p:spPr>
            <a:xfrm>
              <a:off x="3903636" y="668581"/>
              <a:ext cx="1170058" cy="185259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gradFill>
              <a:gsLst>
                <a:gs pos="11000">
                  <a:srgbClr val="2B3649"/>
                </a:gs>
                <a:gs pos="100000">
                  <a:srgbClr val="3B4A62"/>
                </a:gs>
              </a:gsLst>
              <a:lin ang="2700000" scaled="0"/>
            </a:gra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7" name="任意多边形 36"/>
            <p:cNvSpPr/>
            <p:nvPr/>
          </p:nvSpPr>
          <p:spPr>
            <a:xfrm rot="8100000">
              <a:off x="3861092" y="827466"/>
              <a:ext cx="1291874" cy="12920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38" name="任意多边形 37"/>
            <p:cNvSpPr/>
            <p:nvPr/>
          </p:nvSpPr>
          <p:spPr>
            <a:xfrm rot="5400000">
              <a:off x="5020314" y="1779007"/>
              <a:ext cx="1170058" cy="185259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gradFill>
              <a:gsLst>
                <a:gs pos="11000">
                  <a:srgbClr val="2B3649"/>
                </a:gs>
                <a:gs pos="100000">
                  <a:srgbClr val="3B4A62"/>
                </a:gs>
              </a:gsLst>
              <a:lin ang="2700000" scaled="0"/>
            </a:gra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9" name="任意多边形 38"/>
            <p:cNvSpPr/>
            <p:nvPr/>
          </p:nvSpPr>
          <p:spPr>
            <a:xfrm rot="13500000">
              <a:off x="5080810" y="2077662"/>
              <a:ext cx="1291874" cy="12920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40" name="任意多边形 39"/>
            <p:cNvSpPr/>
            <p:nvPr/>
          </p:nvSpPr>
          <p:spPr>
            <a:xfrm rot="10800000">
              <a:off x="3921477" y="2891857"/>
              <a:ext cx="1170058" cy="185259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gradFill>
              <a:gsLst>
                <a:gs pos="11000">
                  <a:srgbClr val="2B3649"/>
                </a:gs>
                <a:gs pos="100000">
                  <a:srgbClr val="3B4A62"/>
                </a:gs>
              </a:gsLst>
              <a:lin ang="2700000" scaled="0"/>
            </a:gra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1" name="任意多边形 40"/>
            <p:cNvSpPr/>
            <p:nvPr/>
          </p:nvSpPr>
          <p:spPr>
            <a:xfrm rot="18900000">
              <a:off x="3842204" y="3293550"/>
              <a:ext cx="1291874" cy="12920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42" name="任意多边形 41"/>
            <p:cNvSpPr/>
            <p:nvPr/>
          </p:nvSpPr>
          <p:spPr>
            <a:xfrm rot="16200000">
              <a:off x="2804799" y="1777126"/>
              <a:ext cx="1170058" cy="185259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gradFill>
              <a:gsLst>
                <a:gs pos="11000">
                  <a:srgbClr val="2B3649"/>
                </a:gs>
                <a:gs pos="100000">
                  <a:srgbClr val="3B4A62"/>
                </a:gs>
              </a:gsLst>
              <a:lin ang="2700000" scaled="0"/>
            </a:gra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3" name="任意多边形 42"/>
            <p:cNvSpPr/>
            <p:nvPr/>
          </p:nvSpPr>
          <p:spPr>
            <a:xfrm rot="2700000">
              <a:off x="2622487" y="2039052"/>
              <a:ext cx="1291874" cy="12920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grpSp>
          <p:nvGrpSpPr>
            <p:cNvPr id="12" name="组合 11"/>
            <p:cNvGrpSpPr/>
            <p:nvPr/>
          </p:nvGrpSpPr>
          <p:grpSpPr>
            <a:xfrm>
              <a:off x="4310008" y="3635328"/>
              <a:ext cx="329759" cy="421721"/>
              <a:chOff x="1605186" y="572440"/>
              <a:chExt cx="563562" cy="720725"/>
            </a:xfrm>
            <a:solidFill>
              <a:schemeClr val="bg1"/>
            </a:solidFill>
          </p:grpSpPr>
          <p:sp>
            <p:nvSpPr>
              <p:cNvPr id="33"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4"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5"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sp>
          <p:nvSpPr>
            <p:cNvPr id="13" name="Freeform 223"/>
            <p:cNvSpPr/>
            <p:nvPr/>
          </p:nvSpPr>
          <p:spPr bwMode="auto">
            <a:xfrm>
              <a:off x="5471552" y="2547771"/>
              <a:ext cx="376688" cy="305502"/>
            </a:xfrm>
            <a:custGeom>
              <a:gdLst>
                <a:gd fmla="*/ 107 w 107" name="T0"/>
                <a:gd fmla="*/ 10 h 87" name="T1"/>
                <a:gd fmla="*/ 95 w 107" name="T2"/>
                <a:gd fmla="*/ 13 h 87" name="T3"/>
                <a:gd fmla="*/ 104 w 107" name="T4"/>
                <a:gd fmla="*/ 1 h 87" name="T5"/>
                <a:gd fmla="*/ 90 w 107" name="T6"/>
                <a:gd fmla="*/ 7 h 87" name="T7"/>
                <a:gd fmla="*/ 74 w 107" name="T8"/>
                <a:gd fmla="*/ 0 h 87" name="T9"/>
                <a:gd fmla="*/ 52 w 107" name="T10"/>
                <a:gd fmla="*/ 22 h 87" name="T11"/>
                <a:gd fmla="*/ 53 w 107" name="T12"/>
                <a:gd fmla="*/ 27 h 87" name="T13"/>
                <a:gd fmla="*/ 7 w 107" name="T14"/>
                <a:gd fmla="*/ 4 h 87" name="T15"/>
                <a:gd fmla="*/ 4 w 107" name="T16"/>
                <a:gd fmla="*/ 15 h 87" name="T17"/>
                <a:gd fmla="*/ 14 w 107" name="T18"/>
                <a:gd fmla="*/ 33 h 87" name="T19"/>
                <a:gd fmla="*/ 4 w 107" name="T20"/>
                <a:gd fmla="*/ 30 h 87" name="T21"/>
                <a:gd fmla="*/ 4 w 107" name="T22"/>
                <a:gd fmla="*/ 31 h 87" name="T23"/>
                <a:gd fmla="*/ 22 w 107" name="T24"/>
                <a:gd fmla="*/ 52 h 87" name="T25"/>
                <a:gd fmla="*/ 16 w 107" name="T26"/>
                <a:gd fmla="*/ 53 h 87" name="T27"/>
                <a:gd fmla="*/ 12 w 107" name="T28"/>
                <a:gd fmla="*/ 53 h 87" name="T29"/>
                <a:gd fmla="*/ 32 w 107" name="T30"/>
                <a:gd fmla="*/ 68 h 87" name="T31"/>
                <a:gd fmla="*/ 5 w 107" name="T32"/>
                <a:gd fmla="*/ 77 h 87" name="T33"/>
                <a:gd fmla="*/ 0 w 107" name="T34"/>
                <a:gd fmla="*/ 77 h 87" name="T35"/>
                <a:gd fmla="*/ 33 w 107" name="T36"/>
                <a:gd fmla="*/ 87 h 87" name="T37"/>
                <a:gd fmla="*/ 96 w 107" name="T38"/>
                <a:gd fmla="*/ 24 h 87" name="T39"/>
                <a:gd fmla="*/ 96 w 107" name="T40"/>
                <a:gd fmla="*/ 21 h 87" name="T41"/>
                <a:gd fmla="*/ 107 w 107" name="T42"/>
                <a:gd fmla="*/ 10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10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nvGrpSpPr>
            <p:cNvPr id="14" name="组合 13"/>
            <p:cNvGrpSpPr/>
            <p:nvPr/>
          </p:nvGrpSpPr>
          <p:grpSpPr>
            <a:xfrm>
              <a:off x="3143284" y="2497202"/>
              <a:ext cx="385926" cy="371140"/>
              <a:chOff x="9791183" y="5224434"/>
              <a:chExt cx="645684" cy="620945"/>
            </a:xfrm>
            <a:solidFill>
              <a:schemeClr val="bg1"/>
            </a:solidFill>
          </p:grpSpPr>
          <p:sp>
            <p:nvSpPr>
              <p:cNvPr id="31" name="Oval 131"/>
              <p:cNvSpPr>
                <a:spLocks noChangeArrowheads="1"/>
              </p:cNvSpPr>
              <p:nvPr/>
            </p:nvSpPr>
            <p:spPr bwMode="auto">
              <a:xfrm>
                <a:off x="9968746" y="5224434"/>
                <a:ext cx="290558" cy="2942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2" name="Freeform 134"/>
              <p:cNvSpPr/>
              <p:nvPr/>
            </p:nvSpPr>
            <p:spPr bwMode="auto">
              <a:xfrm>
                <a:off x="9791183" y="5564604"/>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id="19" name="组合 18"/>
            <p:cNvGrpSpPr/>
            <p:nvPr/>
          </p:nvGrpSpPr>
          <p:grpSpPr>
            <a:xfrm>
              <a:off x="4348247" y="1365285"/>
              <a:ext cx="309884" cy="459182"/>
              <a:chOff x="1788810" y="2276744"/>
              <a:chExt cx="392113" cy="581026"/>
            </a:xfrm>
            <a:solidFill>
              <a:schemeClr val="bg1"/>
            </a:solidFill>
          </p:grpSpPr>
          <p:sp>
            <p:nvSpPr>
              <p:cNvPr id="28"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0" name="矩形 19"/>
            <p:cNvSpPr/>
            <p:nvPr/>
          </p:nvSpPr>
          <p:spPr>
            <a:xfrm>
              <a:off x="4218402" y="1952448"/>
              <a:ext cx="558368" cy="369353"/>
            </a:xfrm>
            <a:prstGeom prst="rect">
              <a:avLst/>
            </a:prstGeom>
          </p:spPr>
          <p:txBody>
            <a:bodyPr wrap="square">
              <a:spAutoFit/>
            </a:bodyPr>
            <a:lstStyle/>
            <a:p>
              <a:pPr algn="ctr"/>
              <a:r>
                <a:rPr altLang="zh-CN" lang="en-US">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21" name="矩形 20"/>
            <p:cNvSpPr/>
            <p:nvPr/>
          </p:nvSpPr>
          <p:spPr>
            <a:xfrm>
              <a:off x="4732617" y="2585685"/>
              <a:ext cx="779545" cy="369353"/>
            </a:xfrm>
            <a:prstGeom prst="rect">
              <a:avLst/>
            </a:prstGeom>
          </p:spPr>
          <p:txBody>
            <a:bodyPr wrap="square">
              <a:spAutoFit/>
            </a:bodyPr>
            <a:lstStyle/>
            <a:p>
              <a:pPr algn="ctr"/>
              <a:r>
                <a:rPr altLang="zh-CN" lang="en-US">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22" name="矩形 21"/>
            <p:cNvSpPr/>
            <p:nvPr/>
          </p:nvSpPr>
          <p:spPr>
            <a:xfrm>
              <a:off x="4107560" y="3182156"/>
              <a:ext cx="779545" cy="369353"/>
            </a:xfrm>
            <a:prstGeom prst="rect">
              <a:avLst/>
            </a:prstGeom>
          </p:spPr>
          <p:txBody>
            <a:bodyPr wrap="square">
              <a:spAutoFit/>
            </a:bodyPr>
            <a:lstStyle/>
            <a:p>
              <a:pPr algn="ctr"/>
              <a:r>
                <a:rPr altLang="zh-CN" lang="en-US">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23" name="矩形 22"/>
            <p:cNvSpPr/>
            <p:nvPr/>
          </p:nvSpPr>
          <p:spPr>
            <a:xfrm>
              <a:off x="3487520" y="2551648"/>
              <a:ext cx="779545" cy="369353"/>
            </a:xfrm>
            <a:prstGeom prst="rect">
              <a:avLst/>
            </a:prstGeom>
          </p:spPr>
          <p:txBody>
            <a:bodyPr wrap="square">
              <a:spAutoFit/>
            </a:bodyPr>
            <a:lstStyle/>
            <a:p>
              <a:pPr algn="ctr"/>
              <a:r>
                <a:rPr altLang="zh-CN" lang="en-US">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04</a:t>
              </a:r>
            </a:p>
          </p:txBody>
        </p:sp>
      </p:grpSp>
      <p:grpSp>
        <p:nvGrpSpPr>
          <p:cNvPr id="48" name="组合 47"/>
          <p:cNvGrpSpPr/>
          <p:nvPr/>
        </p:nvGrpSpPr>
        <p:grpSpPr>
          <a:xfrm>
            <a:off x="582002" y="564786"/>
            <a:ext cx="1486542" cy="521708"/>
            <a:chOff x="349800" y="270568"/>
            <a:chExt cx="1486542" cy="521708"/>
          </a:xfrm>
        </p:grpSpPr>
        <p:sp>
          <p:nvSpPr>
            <p:cNvPr id="49"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行业痛点</a:t>
              </a:r>
            </a:p>
          </p:txBody>
        </p:sp>
        <p:sp>
          <p:nvSpPr>
            <p:cNvPr id="50"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51" name="文本框 50"/>
          <p:cNvSpPr txBox="1"/>
          <p:nvPr/>
        </p:nvSpPr>
        <p:spPr>
          <a:xfrm>
            <a:off x="6245002" y="1591924"/>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52" name="文本框 51"/>
          <p:cNvSpPr txBox="1"/>
          <p:nvPr/>
        </p:nvSpPr>
        <p:spPr>
          <a:xfrm>
            <a:off x="848025" y="1591924"/>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53" name="文本框 52"/>
          <p:cNvSpPr txBox="1"/>
          <p:nvPr/>
        </p:nvSpPr>
        <p:spPr>
          <a:xfrm>
            <a:off x="6245002" y="3408295"/>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54" name="文本框 53"/>
          <p:cNvSpPr txBox="1"/>
          <p:nvPr/>
        </p:nvSpPr>
        <p:spPr>
          <a:xfrm>
            <a:off x="848025" y="3408295"/>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Tree>
    <p:extLst>
      <p:ext uri="{BB962C8B-B14F-4D97-AF65-F5344CB8AC3E}">
        <p14:creationId val="234703694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51"/>
                                        </p:tgtEl>
                                        <p:attrNameLst>
                                          <p:attrName>style.visibility</p:attrName>
                                        </p:attrNameLst>
                                      </p:cBhvr>
                                      <p:to>
                                        <p:strVal val="visible"/>
                                      </p:to>
                                    </p:set>
                                    <p:animEffect filter="wipe(left)" transition="in">
                                      <p:cBhvr>
                                        <p:cTn dur="500" id="13"/>
                                        <p:tgtEl>
                                          <p:spTgt spid="51"/>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52"/>
                                        </p:tgtEl>
                                        <p:attrNameLst>
                                          <p:attrName>style.visibility</p:attrName>
                                        </p:attrNameLst>
                                      </p:cBhvr>
                                      <p:to>
                                        <p:strVal val="visible"/>
                                      </p:to>
                                    </p:set>
                                    <p:animEffect filter="wipe(left)" transition="in">
                                      <p:cBhvr>
                                        <p:cTn dur="500" id="17"/>
                                        <p:tgtEl>
                                          <p:spTgt spid="52"/>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53"/>
                                        </p:tgtEl>
                                        <p:attrNameLst>
                                          <p:attrName>style.visibility</p:attrName>
                                        </p:attrNameLst>
                                      </p:cBhvr>
                                      <p:to>
                                        <p:strVal val="visible"/>
                                      </p:to>
                                    </p:set>
                                    <p:animEffect filter="wipe(left)" transition="in">
                                      <p:cBhvr>
                                        <p:cTn dur="500" id="21"/>
                                        <p:tgtEl>
                                          <p:spTgt spid="53"/>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54"/>
                                        </p:tgtEl>
                                        <p:attrNameLst>
                                          <p:attrName>style.visibility</p:attrName>
                                        </p:attrNameLst>
                                      </p:cBhvr>
                                      <p:to>
                                        <p:strVal val="visible"/>
                                      </p:to>
                                    </p:set>
                                    <p:animEffect filter="wipe(left)" transition="in">
                                      <p:cBhvr>
                                        <p:cTn dur="500" id="25"/>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P grpId="0" spid="53"/>
      <p:bldP grpId="0" spid="5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699172" y="1436672"/>
            <a:ext cx="2483703" cy="1076517"/>
            <a:chOff x="731446" y="1496533"/>
            <a:chExt cx="2483703" cy="1076517"/>
          </a:xfrm>
        </p:grpSpPr>
        <p:sp>
          <p:nvSpPr>
            <p:cNvPr id="86" name="矩形 85"/>
            <p:cNvSpPr/>
            <p:nvPr/>
          </p:nvSpPr>
          <p:spPr>
            <a:xfrm>
              <a:off x="731446" y="1788220"/>
              <a:ext cx="2229752" cy="777240"/>
            </a:xfrm>
            <a:prstGeom prst="rect">
              <a:avLst/>
            </a:prstGeom>
          </p:spPr>
          <p:txBody>
            <a:bodyPr wrap="square">
              <a:spAutoFit/>
            </a:bodyPr>
            <a:lstStyle/>
            <a:p>
              <a:pPr algn="r">
                <a:lnSpc>
                  <a:spcPct val="150000"/>
                </a:lnSpc>
              </a:pPr>
              <a:r>
                <a:rPr altLang="en-US" lang="zh-CN" sz="1000">
                  <a:solidFill>
                    <a:schemeClr val="tx1">
                      <a:lumMod val="50000"/>
                      <a:lumOff val="50000"/>
                    </a:schemeClr>
                  </a:solidFill>
                  <a:latin typeface="+mj-ea"/>
                </a:rPr>
                <a:t>添加您的标题请在这里输入您的主要叙述内容输入您的主要叙述内容请在在这里输入您的主要</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7" name="矩形 86"/>
            <p:cNvSpPr/>
            <p:nvPr/>
          </p:nvSpPr>
          <p:spPr>
            <a:xfrm>
              <a:off x="1225145" y="1496533"/>
              <a:ext cx="1736053" cy="304800"/>
            </a:xfrm>
            <a:prstGeom prst="rect">
              <a:avLst/>
            </a:prstGeom>
          </p:spPr>
          <p:txBody>
            <a:bodyPr wrap="square">
              <a:spAutoFit/>
            </a:bodyPr>
            <a:lstStyle/>
            <a:p>
              <a:pPr algn="r" fontAlgn="base">
                <a:spcBef>
                  <a:spcPct val="0"/>
                </a:spcBef>
                <a:spcAft>
                  <a:spcPct val="0"/>
                </a:spcAft>
                <a:defRPr/>
              </a:pPr>
              <a:r>
                <a:rPr altLang="en-US" lang="zh-CN" sz="1400">
                  <a:solidFill>
                    <a:srgbClr val="2B3649"/>
                  </a:solidFill>
                  <a:latin typeface="方正兰亭黑_GBK"/>
                  <a:ea typeface="方正兰亭黑_GBK"/>
                </a:rPr>
                <a:t>竞争者A</a:t>
              </a:r>
            </a:p>
          </p:txBody>
        </p:sp>
        <p:cxnSp>
          <p:nvCxnSpPr>
            <p:cNvPr id="88" name="直接连接符 87"/>
            <p:cNvCxnSpPr/>
            <p:nvPr/>
          </p:nvCxnSpPr>
          <p:spPr>
            <a:xfrm>
              <a:off x="2618832" y="183214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89" name="任意多边形 88"/>
            <p:cNvSpPr/>
            <p:nvPr/>
          </p:nvSpPr>
          <p:spPr>
            <a:xfrm>
              <a:off x="2964023" y="1581022"/>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grpSp>
      <p:grpSp>
        <p:nvGrpSpPr>
          <p:cNvPr id="2" name="组合 1"/>
          <p:cNvGrpSpPr/>
          <p:nvPr/>
        </p:nvGrpSpPr>
        <p:grpSpPr>
          <a:xfrm>
            <a:off x="5858931" y="1448395"/>
            <a:ext cx="2466675" cy="1064794"/>
            <a:chOff x="5891205" y="1508256"/>
            <a:chExt cx="2466675" cy="1064794"/>
          </a:xfrm>
        </p:grpSpPr>
        <p:sp>
          <p:nvSpPr>
            <p:cNvPr id="80" name="矩形 79"/>
            <p:cNvSpPr/>
            <p:nvPr/>
          </p:nvSpPr>
          <p:spPr>
            <a:xfrm>
              <a:off x="6128127" y="1788220"/>
              <a:ext cx="2229752" cy="777240"/>
            </a:xfrm>
            <a:prstGeom prst="rect">
              <a:avLst/>
            </a:prstGeom>
          </p:spPr>
          <p:txBody>
            <a:bodyPr wrap="square">
              <a:spAutoFit/>
            </a:bodyPr>
            <a:lstStyle/>
            <a:p>
              <a:pPr>
                <a:lnSpc>
                  <a:spcPct val="150000"/>
                </a:lnSpc>
              </a:pPr>
              <a:r>
                <a:rPr altLang="en-US" lang="zh-CN" sz="1000">
                  <a:solidFill>
                    <a:schemeClr val="tx1">
                      <a:lumMod val="50000"/>
                      <a:lumOff val="50000"/>
                    </a:schemeClr>
                  </a:solidFill>
                  <a:latin typeface="+mj-ea"/>
                </a:rPr>
                <a:t>添加您的标题请在这里输入您的主要叙述内容输入您的主要叙述内容请在在这里输入您的主要</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1" name="矩形 80"/>
            <p:cNvSpPr/>
            <p:nvPr/>
          </p:nvSpPr>
          <p:spPr>
            <a:xfrm>
              <a:off x="6113924" y="1508256"/>
              <a:ext cx="1736053" cy="304800"/>
            </a:xfrm>
            <a:prstGeom prst="rect">
              <a:avLst/>
            </a:prstGeom>
          </p:spPr>
          <p:txBody>
            <a:bodyPr wrap="square">
              <a:spAutoFit/>
            </a:bodyPr>
            <a:lstStyle/>
            <a:p>
              <a:pPr fontAlgn="base">
                <a:spcBef>
                  <a:spcPct val="0"/>
                </a:spcBef>
                <a:spcAft>
                  <a:spcPct val="0"/>
                </a:spcAft>
                <a:defRPr/>
              </a:pPr>
              <a:r>
                <a:rPr altLang="en-US" lang="zh-CN" sz="1400">
                  <a:solidFill>
                    <a:srgbClr val="2B3649"/>
                  </a:solidFill>
                  <a:latin typeface="方正兰亭黑_GBK"/>
                  <a:ea typeface="方正兰亭黑_GBK"/>
                </a:rPr>
                <a:t>竞争者B</a:t>
              </a:r>
            </a:p>
          </p:txBody>
        </p:sp>
        <p:cxnSp>
          <p:nvCxnSpPr>
            <p:cNvPr id="82" name="直接连接符 81"/>
            <p:cNvCxnSpPr/>
            <p:nvPr/>
          </p:nvCxnSpPr>
          <p:spPr>
            <a:xfrm>
              <a:off x="6213311" y="183214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90" name="任意多边形 89"/>
            <p:cNvSpPr/>
            <p:nvPr/>
          </p:nvSpPr>
          <p:spPr>
            <a:xfrm>
              <a:off x="5891205" y="1566841"/>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grpSp>
      <p:grpSp>
        <p:nvGrpSpPr>
          <p:cNvPr id="3" name="组合 2"/>
          <p:cNvGrpSpPr/>
          <p:nvPr/>
        </p:nvGrpSpPr>
        <p:grpSpPr>
          <a:xfrm>
            <a:off x="5866032" y="3289743"/>
            <a:ext cx="2458335" cy="1037607"/>
            <a:chOff x="5898306" y="3560618"/>
            <a:chExt cx="2458335" cy="1037607"/>
          </a:xfrm>
        </p:grpSpPr>
        <p:sp>
          <p:nvSpPr>
            <p:cNvPr id="83" name="矩形 82"/>
            <p:cNvSpPr/>
            <p:nvPr/>
          </p:nvSpPr>
          <p:spPr>
            <a:xfrm>
              <a:off x="6126889" y="3840582"/>
              <a:ext cx="2229752" cy="777240"/>
            </a:xfrm>
            <a:prstGeom prst="rect">
              <a:avLst/>
            </a:prstGeom>
          </p:spPr>
          <p:txBody>
            <a:bodyPr wrap="square">
              <a:spAutoFit/>
            </a:bodyPr>
            <a:lstStyle/>
            <a:p>
              <a:pPr>
                <a:lnSpc>
                  <a:spcPct val="150000"/>
                </a:lnSpc>
              </a:pPr>
              <a:r>
                <a:rPr altLang="en-US" lang="zh-CN" sz="1000">
                  <a:solidFill>
                    <a:schemeClr val="tx1">
                      <a:lumMod val="50000"/>
                      <a:lumOff val="50000"/>
                    </a:schemeClr>
                  </a:solidFill>
                  <a:latin typeface="+mj-ea"/>
                </a:rPr>
                <a:t>添加您的标题请在这里输入您的主要叙述内容输入您的主要叙述内容请在在这里输入您的主要</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4" name="矩形 83"/>
            <p:cNvSpPr/>
            <p:nvPr/>
          </p:nvSpPr>
          <p:spPr>
            <a:xfrm>
              <a:off x="6112686" y="3560618"/>
              <a:ext cx="1736053" cy="304800"/>
            </a:xfrm>
            <a:prstGeom prst="rect">
              <a:avLst/>
            </a:prstGeom>
          </p:spPr>
          <p:txBody>
            <a:bodyPr wrap="square">
              <a:spAutoFit/>
            </a:bodyPr>
            <a:lstStyle/>
            <a:p>
              <a:pPr fontAlgn="base">
                <a:spcBef>
                  <a:spcPct val="0"/>
                </a:spcBef>
                <a:spcAft>
                  <a:spcPct val="0"/>
                </a:spcAft>
                <a:defRPr/>
              </a:pPr>
              <a:r>
                <a:rPr altLang="en-US" lang="zh-CN" sz="1400">
                  <a:solidFill>
                    <a:srgbClr val="2B3649"/>
                  </a:solidFill>
                  <a:latin typeface="方正兰亭黑_GBK"/>
                  <a:ea typeface="方正兰亭黑_GBK"/>
                </a:rPr>
                <a:t>竞争者D</a:t>
              </a:r>
            </a:p>
          </p:txBody>
        </p:sp>
        <p:cxnSp>
          <p:nvCxnSpPr>
            <p:cNvPr id="85" name="直接连接符 84"/>
            <p:cNvCxnSpPr/>
            <p:nvPr/>
          </p:nvCxnSpPr>
          <p:spPr>
            <a:xfrm>
              <a:off x="6212072" y="3884509"/>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91" name="任意多边形 90"/>
            <p:cNvSpPr/>
            <p:nvPr/>
          </p:nvSpPr>
          <p:spPr>
            <a:xfrm>
              <a:off x="5898306" y="3633384"/>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grpSp>
      <p:grpSp>
        <p:nvGrpSpPr>
          <p:cNvPr id="4" name="组合 3"/>
          <p:cNvGrpSpPr/>
          <p:nvPr/>
        </p:nvGrpSpPr>
        <p:grpSpPr>
          <a:xfrm>
            <a:off x="732540" y="3275254"/>
            <a:ext cx="2487979" cy="1037607"/>
            <a:chOff x="764814" y="3546129"/>
            <a:chExt cx="2487979" cy="1037607"/>
          </a:xfrm>
        </p:grpSpPr>
        <p:sp>
          <p:nvSpPr>
            <p:cNvPr id="110" name="任意多边形 109"/>
            <p:cNvSpPr/>
            <p:nvPr/>
          </p:nvSpPr>
          <p:spPr>
            <a:xfrm>
              <a:off x="3001667" y="3593021"/>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111" name="矩形 110"/>
            <p:cNvSpPr/>
            <p:nvPr/>
          </p:nvSpPr>
          <p:spPr>
            <a:xfrm>
              <a:off x="764814" y="3826093"/>
              <a:ext cx="2229752" cy="777240"/>
            </a:xfrm>
            <a:prstGeom prst="rect">
              <a:avLst/>
            </a:prstGeom>
          </p:spPr>
          <p:txBody>
            <a:bodyPr wrap="square">
              <a:spAutoFit/>
            </a:bodyPr>
            <a:lstStyle/>
            <a:p>
              <a:pPr algn="r">
                <a:lnSpc>
                  <a:spcPct val="150000"/>
                </a:lnSpc>
              </a:pPr>
              <a:r>
                <a:rPr altLang="en-US" lang="zh-CN" sz="1000">
                  <a:solidFill>
                    <a:schemeClr val="tx1">
                      <a:lumMod val="50000"/>
                      <a:lumOff val="50000"/>
                    </a:schemeClr>
                  </a:solidFill>
                  <a:latin typeface="+mj-ea"/>
                </a:rPr>
                <a:t>添加您的标题请在这里输入您的主要叙述内容输入您的主要叙述内容请在在这里输入您的主要</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12" name="矩形 111"/>
            <p:cNvSpPr/>
            <p:nvPr/>
          </p:nvSpPr>
          <p:spPr>
            <a:xfrm>
              <a:off x="1258513" y="3546129"/>
              <a:ext cx="1736053" cy="304800"/>
            </a:xfrm>
            <a:prstGeom prst="rect">
              <a:avLst/>
            </a:prstGeom>
          </p:spPr>
          <p:txBody>
            <a:bodyPr wrap="square">
              <a:spAutoFit/>
            </a:bodyPr>
            <a:lstStyle/>
            <a:p>
              <a:pPr algn="r" fontAlgn="base">
                <a:spcBef>
                  <a:spcPct val="0"/>
                </a:spcBef>
                <a:spcAft>
                  <a:spcPct val="0"/>
                </a:spcAft>
                <a:defRPr/>
              </a:pPr>
              <a:r>
                <a:rPr altLang="en-US" lang="zh-CN" sz="1400">
                  <a:solidFill>
                    <a:srgbClr val="2B3649"/>
                  </a:solidFill>
                  <a:latin typeface="方正兰亭黑_GBK"/>
                  <a:ea typeface="方正兰亭黑_GBK"/>
                </a:rPr>
                <a:t>竞争者C</a:t>
              </a:r>
            </a:p>
          </p:txBody>
        </p:sp>
        <p:cxnSp>
          <p:nvCxnSpPr>
            <p:cNvPr id="113" name="直接连接符 112"/>
            <p:cNvCxnSpPr/>
            <p:nvPr/>
          </p:nvCxnSpPr>
          <p:spPr>
            <a:xfrm>
              <a:off x="2652200" y="3870020"/>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3259559" y="1626172"/>
            <a:ext cx="2516180" cy="2516180"/>
            <a:chOff x="2983595" y="1182493"/>
            <a:chExt cx="3112259" cy="3112259"/>
          </a:xfrm>
        </p:grpSpPr>
        <p:sp>
          <p:nvSpPr>
            <p:cNvPr id="5" name="空心弧 4"/>
            <p:cNvSpPr/>
            <p:nvPr/>
          </p:nvSpPr>
          <p:spPr>
            <a:xfrm>
              <a:off x="3341893" y="1540791"/>
              <a:ext cx="2395664" cy="2395664"/>
            </a:xfrm>
            <a:prstGeom prst="blockArc">
              <a:avLst>
                <a:gd fmla="val 10800000" name="adj1"/>
                <a:gd fmla="val 162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6" name="空心弧 5"/>
            <p:cNvSpPr/>
            <p:nvPr/>
          </p:nvSpPr>
          <p:spPr>
            <a:xfrm>
              <a:off x="3341893" y="1540791"/>
              <a:ext cx="2395664" cy="2395664"/>
            </a:xfrm>
            <a:prstGeom prst="blockArc">
              <a:avLst>
                <a:gd fmla="val 5400000" name="adj1"/>
                <a:gd fmla="val 108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7" name="空心弧 6"/>
            <p:cNvSpPr/>
            <p:nvPr/>
          </p:nvSpPr>
          <p:spPr>
            <a:xfrm>
              <a:off x="3341893" y="1540791"/>
              <a:ext cx="2395664" cy="2395664"/>
            </a:xfrm>
            <a:prstGeom prst="blockArc">
              <a:avLst>
                <a:gd fmla="val 0" name="adj1"/>
                <a:gd fmla="val 54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8" name="空心弧 7"/>
            <p:cNvSpPr/>
            <p:nvPr/>
          </p:nvSpPr>
          <p:spPr>
            <a:xfrm>
              <a:off x="3341893" y="1540791"/>
              <a:ext cx="2395664" cy="2395664"/>
            </a:xfrm>
            <a:prstGeom prst="blockArc">
              <a:avLst>
                <a:gd fmla="val 16200000" name="adj1"/>
                <a:gd fmla="val 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9" name="任意多边形 8"/>
            <p:cNvSpPr/>
            <p:nvPr/>
          </p:nvSpPr>
          <p:spPr>
            <a:xfrm>
              <a:off x="3988159" y="2187057"/>
              <a:ext cx="1103132" cy="1103132"/>
            </a:xfrm>
            <a:custGeom>
              <a:gdLst>
                <a:gd fmla="*/ 0 w 1439167" name="connsiteX0"/>
                <a:gd fmla="*/ 719584 h 1439167" name="connsiteY0"/>
                <a:gd fmla="*/ 719584 w 1439167" name="connsiteX1"/>
                <a:gd fmla="*/ 0 h 1439167" name="connsiteY1"/>
                <a:gd fmla="*/ 1439168 w 1439167" name="connsiteX2"/>
                <a:gd fmla="*/ 719584 h 1439167" name="connsiteY2"/>
                <a:gd fmla="*/ 719584 w 1439167" name="connsiteX3"/>
                <a:gd fmla="*/ 1439168 h 1439167" name="connsiteY3"/>
                <a:gd fmla="*/ 0 w 1439167" name="connsiteX4"/>
                <a:gd fmla="*/ 719584 h 14391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39167" w="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gradFill>
              <a:gsLst>
                <a:gs pos="11000">
                  <a:srgbClr val="2B3649"/>
                </a:gs>
                <a:gs pos="100000">
                  <a:srgbClr val="3B4A62"/>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任意多边形 11"/>
            <p:cNvSpPr/>
            <p:nvPr/>
          </p:nvSpPr>
          <p:spPr>
            <a:xfrm>
              <a:off x="4153629" y="1182493"/>
              <a:ext cx="772193" cy="772193"/>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rPr>
                <a:t>LOGO</a:t>
              </a:r>
            </a:p>
          </p:txBody>
        </p:sp>
        <p:sp>
          <p:nvSpPr>
            <p:cNvPr id="14" name="任意多边形 13"/>
            <p:cNvSpPr/>
            <p:nvPr/>
          </p:nvSpPr>
          <p:spPr>
            <a:xfrm>
              <a:off x="5323661" y="2352527"/>
              <a:ext cx="772193" cy="772193"/>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rPr>
                <a:t>LOGO</a:t>
              </a:r>
            </a:p>
          </p:txBody>
        </p:sp>
        <p:sp>
          <p:nvSpPr>
            <p:cNvPr id="15" name="任意多边形 14"/>
            <p:cNvSpPr/>
            <p:nvPr/>
          </p:nvSpPr>
          <p:spPr>
            <a:xfrm>
              <a:off x="4153629" y="3522559"/>
              <a:ext cx="772193" cy="772193"/>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rPr>
                <a:t>LOGO</a:t>
              </a:r>
            </a:p>
          </p:txBody>
        </p:sp>
        <p:sp>
          <p:nvSpPr>
            <p:cNvPr id="16" name="任意多边形 15"/>
            <p:cNvSpPr/>
            <p:nvPr/>
          </p:nvSpPr>
          <p:spPr>
            <a:xfrm>
              <a:off x="2983595" y="2352527"/>
              <a:ext cx="772193" cy="772193"/>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rPr>
                <a:t>LOGO</a:t>
              </a:r>
            </a:p>
          </p:txBody>
        </p:sp>
        <p:grpSp>
          <p:nvGrpSpPr>
            <p:cNvPr id="31" name="组合 30"/>
            <p:cNvGrpSpPr/>
            <p:nvPr/>
          </p:nvGrpSpPr>
          <p:grpSpPr>
            <a:xfrm>
              <a:off x="4278994" y="2477892"/>
              <a:ext cx="521462" cy="521462"/>
              <a:chOff x="2473104" y="2145028"/>
              <a:chExt cx="359165" cy="359165"/>
            </a:xfrm>
            <a:solidFill>
              <a:schemeClr val="bg1"/>
            </a:solidFill>
          </p:grpSpPr>
          <p:sp>
            <p:nvSpPr>
              <p:cNvPr id="32"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3"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grpSp>
        <p:nvGrpSpPr>
          <p:cNvPr id="38" name="组合 37"/>
          <p:cNvGrpSpPr/>
          <p:nvPr/>
        </p:nvGrpSpPr>
        <p:grpSpPr>
          <a:xfrm>
            <a:off x="587055" y="553171"/>
            <a:ext cx="1486542" cy="521708"/>
            <a:chOff x="349800" y="270568"/>
            <a:chExt cx="1486542" cy="521708"/>
          </a:xfrm>
        </p:grpSpPr>
        <p:sp>
          <p:nvSpPr>
            <p:cNvPr id="39"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11430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行业竞争力</a:t>
              </a:r>
            </a:p>
          </p:txBody>
        </p:sp>
        <p:sp>
          <p:nvSpPr>
            <p:cNvPr id="40"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heel(8)" transition="in">
                                      <p:cBhvr>
                                        <p:cTn dur="2000" id="7"/>
                                        <p:tgtEl>
                                          <p:spTgt spid="10"/>
                                        </p:tgtEl>
                                      </p:cBhvr>
                                    </p:animEffect>
                                  </p:childTnLst>
                                </p:cTn>
                              </p:par>
                            </p:childTnLst>
                          </p:cTn>
                        </p:par>
                        <p:par>
                          <p:cTn fill="hold" id="8" nodeType="afterGroup">
                            <p:stCondLst>
                              <p:cond delay="2000"/>
                            </p:stCondLst>
                            <p:childTnLst>
                              <p:par>
                                <p:cTn fill="hold" id="9" nodeType="afterEffect" presetClass="entr" presetID="2" presetSubtype="4">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500" fill="hold" id="11"/>
                                        <p:tgtEl>
                                          <p:spTgt spid="17"/>
                                        </p:tgtEl>
                                        <p:attrNameLst>
                                          <p:attrName>ppt_x</p:attrName>
                                        </p:attrNameLst>
                                      </p:cBhvr>
                                      <p:tavLst>
                                        <p:tav tm="0">
                                          <p:val>
                                            <p:strVal val="#ppt_x"/>
                                          </p:val>
                                        </p:tav>
                                        <p:tav tm="100000">
                                          <p:val>
                                            <p:strVal val="#ppt_x"/>
                                          </p:val>
                                        </p:tav>
                                      </p:tavLst>
                                    </p:anim>
                                    <p:anim calcmode="lin" valueType="num">
                                      <p:cBhvr additive="base">
                                        <p:cTn dur="500" fill="hold" id="12"/>
                                        <p:tgtEl>
                                          <p:spTgt spid="17"/>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500" fill="hold" id="15"/>
                                        <p:tgtEl>
                                          <p:spTgt spid="2"/>
                                        </p:tgtEl>
                                        <p:attrNameLst>
                                          <p:attrName>ppt_x</p:attrName>
                                        </p:attrNameLst>
                                      </p:cBhvr>
                                      <p:tavLst>
                                        <p:tav tm="0">
                                          <p:val>
                                            <p:strVal val="#ppt_x"/>
                                          </p:val>
                                        </p:tav>
                                        <p:tav tm="100000">
                                          <p:val>
                                            <p:strVal val="#ppt_x"/>
                                          </p:val>
                                        </p:tav>
                                      </p:tavLst>
                                    </p:anim>
                                    <p:anim calcmode="lin" valueType="num">
                                      <p:cBhvr additive="base">
                                        <p:cTn dur="500" fill="hold" id="16"/>
                                        <p:tgtEl>
                                          <p:spTgt spid="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2500"/>
                            </p:stCondLst>
                            <p:childTnLst>
                              <p:par>
                                <p:cTn fill="hold" id="18" nodeType="afterEffect" presetClass="entr" presetID="2" presetSubtype="4">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additive="base">
                                        <p:cTn dur="500" fill="hold" id="20"/>
                                        <p:tgtEl>
                                          <p:spTgt spid="4"/>
                                        </p:tgtEl>
                                        <p:attrNameLst>
                                          <p:attrName>ppt_x</p:attrName>
                                        </p:attrNameLst>
                                      </p:cBhvr>
                                      <p:tavLst>
                                        <p:tav tm="0">
                                          <p:val>
                                            <p:strVal val="#ppt_x"/>
                                          </p:val>
                                        </p:tav>
                                        <p:tav tm="100000">
                                          <p:val>
                                            <p:strVal val="#ppt_x"/>
                                          </p:val>
                                        </p:tav>
                                      </p:tavLst>
                                    </p:anim>
                                    <p:anim calcmode="lin" valueType="num">
                                      <p:cBhvr additive="base">
                                        <p:cTn dur="500" fill="hold" id="21"/>
                                        <p:tgtEl>
                                          <p:spTgt spid="4"/>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ppt_x"/>
                                          </p:val>
                                        </p:tav>
                                        <p:tav tm="100000">
                                          <p:val>
                                            <p:strVal val="#ppt_x"/>
                                          </p:val>
                                        </p:tav>
                                      </p:tavLst>
                                    </p:anim>
                                    <p:anim calcmode="lin" valueType="num">
                                      <p:cBhvr additive="base">
                                        <p:cTn dur="500" fill="hold" id="25"/>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Freeform 5"/>
          <p:cNvSpPr/>
          <p:nvPr/>
        </p:nvSpPr>
        <p:spPr bwMode="auto">
          <a:xfrm>
            <a:off x="4560277" y="2835026"/>
            <a:ext cx="1514475" cy="1516063"/>
          </a:xfrm>
          <a:custGeom>
            <a:gdLst>
              <a:gd fmla="*/ 144 w 1073" name="T0"/>
              <a:gd fmla="*/ 528 h 1073" name="T1"/>
              <a:gd fmla="*/ 49 w 1073" name="T2"/>
              <a:gd fmla="*/ 499 h 1073" name="T3"/>
              <a:gd fmla="*/ 0 w 1073" name="T4"/>
              <a:gd fmla="*/ 530 h 1073" name="T5"/>
              <a:gd fmla="*/ 0 w 1073" name="T6"/>
              <a:gd fmla="*/ 832 h 1073" name="T7"/>
              <a:gd fmla="*/ 299 w 1073" name="T8"/>
              <a:gd fmla="*/ 832 h 1073" name="T9"/>
              <a:gd fmla="*/ 330 w 1073" name="T10"/>
              <a:gd fmla="*/ 881 h 1073" name="T11"/>
              <a:gd fmla="*/ 303 w 1073" name="T12"/>
              <a:gd fmla="*/ 975 h 1073" name="T13"/>
              <a:gd fmla="*/ 415 w 1073" name="T14"/>
              <a:gd fmla="*/ 1073 h 1073" name="T15"/>
              <a:gd fmla="*/ 527 w 1073" name="T16"/>
              <a:gd fmla="*/ 975 h 1073" name="T17"/>
              <a:gd fmla="*/ 499 w 1073" name="T18"/>
              <a:gd fmla="*/ 881 h 1073" name="T19"/>
              <a:gd fmla="*/ 529 w 1073" name="T20"/>
              <a:gd fmla="*/ 832 h 1073" name="T21"/>
              <a:gd fmla="*/ 831 w 1073" name="T22"/>
              <a:gd fmla="*/ 832 h 1073" name="T23"/>
              <a:gd fmla="*/ 831 w 1073" name="T24"/>
              <a:gd fmla="*/ 832 h 1073" name="T25"/>
              <a:gd fmla="*/ 831 w 1073" name="T26"/>
              <a:gd fmla="*/ 832 h 1073" name="T27"/>
              <a:gd fmla="*/ 831 w 1073" name="T28"/>
              <a:gd fmla="*/ 530 h 1073" name="T29"/>
              <a:gd fmla="*/ 880 w 1073" name="T30"/>
              <a:gd fmla="*/ 499 h 1073" name="T31"/>
              <a:gd fmla="*/ 975 w 1073" name="T32"/>
              <a:gd fmla="*/ 528 h 1073" name="T33"/>
              <a:gd fmla="*/ 1073 w 1073" name="T34"/>
              <a:gd fmla="*/ 416 h 1073" name="T35"/>
              <a:gd fmla="*/ 975 w 1073" name="T36"/>
              <a:gd fmla="*/ 303 h 1073" name="T37"/>
              <a:gd fmla="*/ 880 w 1073" name="T38"/>
              <a:gd fmla="*/ 330 h 1073" name="T39"/>
              <a:gd fmla="*/ 831 w 1073" name="T40"/>
              <a:gd fmla="*/ 300 h 1073" name="T41"/>
              <a:gd fmla="*/ 831 w 1073" name="T42"/>
              <a:gd fmla="*/ 0 h 1073" name="T43"/>
              <a:gd fmla="*/ 831 w 1073" name="T44"/>
              <a:gd fmla="*/ 58 h 1073" name="T45"/>
              <a:gd fmla="*/ 831 w 1073" name="T46"/>
              <a:gd fmla="*/ 0 h 1073" name="T47"/>
              <a:gd fmla="*/ 529 w 1073" name="T48"/>
              <a:gd fmla="*/ 0 h 1073" name="T49"/>
              <a:gd fmla="*/ 499 w 1073" name="T50"/>
              <a:gd fmla="*/ 49 h 1073" name="T51"/>
              <a:gd fmla="*/ 527 w 1073" name="T52"/>
              <a:gd fmla="*/ 144 h 1073" name="T53"/>
              <a:gd fmla="*/ 415 w 1073" name="T54"/>
              <a:gd fmla="*/ 242 h 1073" name="T55"/>
              <a:gd fmla="*/ 303 w 1073" name="T56"/>
              <a:gd fmla="*/ 144 h 1073" name="T57"/>
              <a:gd fmla="*/ 330 w 1073" name="T58"/>
              <a:gd fmla="*/ 49 h 1073" name="T59"/>
              <a:gd fmla="*/ 299 w 1073" name="T60"/>
              <a:gd fmla="*/ 0 h 1073" name="T61"/>
              <a:gd fmla="*/ 0 w 1073" name="T62"/>
              <a:gd fmla="*/ 0 h 1073" name="T63"/>
              <a:gd fmla="*/ 0 w 1073" name="T64"/>
              <a:gd fmla="*/ 300 h 1073" name="T65"/>
              <a:gd fmla="*/ 49 w 1073" name="T66"/>
              <a:gd fmla="*/ 330 h 1073" name="T67"/>
              <a:gd fmla="*/ 144 w 1073" name="T68"/>
              <a:gd fmla="*/ 303 h 1073" name="T69"/>
              <a:gd fmla="*/ 241 w 1073" name="T70"/>
              <a:gd fmla="*/ 416 h 1073" name="T71"/>
              <a:gd fmla="*/ 144 w 1073" name="T72"/>
              <a:gd fmla="*/ 528 h 107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3" w="1073">
                <a:moveTo>
                  <a:pt x="144" y="528"/>
                </a:moveTo>
                <a:cubicBezTo>
                  <a:pt x="118" y="528"/>
                  <a:pt x="82" y="516"/>
                  <a:pt x="49" y="499"/>
                </a:cubicBezTo>
                <a:cubicBezTo>
                  <a:pt x="26" y="488"/>
                  <a:pt x="0" y="505"/>
                  <a:pt x="0" y="530"/>
                </a:cubicBezTo>
                <a:cubicBezTo>
                  <a:pt x="0" y="832"/>
                  <a:pt x="0" y="832"/>
                  <a:pt x="0" y="832"/>
                </a:cubicBezTo>
                <a:cubicBezTo>
                  <a:pt x="299" y="832"/>
                  <a:pt x="299" y="832"/>
                  <a:pt x="299" y="832"/>
                </a:cubicBezTo>
                <a:cubicBezTo>
                  <a:pt x="325" y="832"/>
                  <a:pt x="341" y="858"/>
                  <a:pt x="330" y="881"/>
                </a:cubicBezTo>
                <a:cubicBezTo>
                  <a:pt x="314" y="914"/>
                  <a:pt x="303" y="949"/>
                  <a:pt x="303" y="975"/>
                </a:cubicBezTo>
                <a:cubicBezTo>
                  <a:pt x="303" y="1039"/>
                  <a:pt x="353" y="1073"/>
                  <a:pt x="415" y="1073"/>
                </a:cubicBezTo>
                <a:cubicBezTo>
                  <a:pt x="477" y="1073"/>
                  <a:pt x="527" y="1039"/>
                  <a:pt x="527" y="975"/>
                </a:cubicBezTo>
                <a:cubicBezTo>
                  <a:pt x="527" y="949"/>
                  <a:pt x="515" y="914"/>
                  <a:pt x="499" y="881"/>
                </a:cubicBezTo>
                <a:cubicBezTo>
                  <a:pt x="487" y="858"/>
                  <a:pt x="504" y="832"/>
                  <a:pt x="529" y="832"/>
                </a:cubicBezTo>
                <a:cubicBezTo>
                  <a:pt x="831" y="832"/>
                  <a:pt x="831" y="832"/>
                  <a:pt x="831" y="832"/>
                </a:cubicBezTo>
                <a:cubicBezTo>
                  <a:pt x="831" y="832"/>
                  <a:pt x="831" y="832"/>
                  <a:pt x="831" y="832"/>
                </a:cubicBezTo>
                <a:cubicBezTo>
                  <a:pt x="831" y="832"/>
                  <a:pt x="831" y="832"/>
                  <a:pt x="831" y="832"/>
                </a:cubicBezTo>
                <a:cubicBezTo>
                  <a:pt x="831" y="530"/>
                  <a:pt x="831" y="530"/>
                  <a:pt x="831" y="530"/>
                </a:cubicBezTo>
                <a:cubicBezTo>
                  <a:pt x="831" y="505"/>
                  <a:pt x="858" y="488"/>
                  <a:pt x="880" y="499"/>
                </a:cubicBezTo>
                <a:cubicBezTo>
                  <a:pt x="913" y="516"/>
                  <a:pt x="949" y="528"/>
                  <a:pt x="975" y="528"/>
                </a:cubicBezTo>
                <a:cubicBezTo>
                  <a:pt x="1038" y="528"/>
                  <a:pt x="1073" y="477"/>
                  <a:pt x="1073" y="416"/>
                </a:cubicBezTo>
                <a:cubicBezTo>
                  <a:pt x="1073" y="354"/>
                  <a:pt x="1038" y="303"/>
                  <a:pt x="975" y="303"/>
                </a:cubicBezTo>
                <a:cubicBezTo>
                  <a:pt x="949" y="303"/>
                  <a:pt x="913" y="314"/>
                  <a:pt x="880" y="330"/>
                </a:cubicBezTo>
                <a:cubicBezTo>
                  <a:pt x="857" y="341"/>
                  <a:pt x="831" y="325"/>
                  <a:pt x="831" y="300"/>
                </a:cubicBezTo>
                <a:cubicBezTo>
                  <a:pt x="831" y="0"/>
                  <a:pt x="831" y="0"/>
                  <a:pt x="831" y="0"/>
                </a:cubicBezTo>
                <a:cubicBezTo>
                  <a:pt x="831" y="58"/>
                  <a:pt x="831" y="58"/>
                  <a:pt x="831" y="58"/>
                </a:cubicBezTo>
                <a:cubicBezTo>
                  <a:pt x="831" y="0"/>
                  <a:pt x="831" y="0"/>
                  <a:pt x="831" y="0"/>
                </a:cubicBezTo>
                <a:cubicBezTo>
                  <a:pt x="529" y="0"/>
                  <a:pt x="529" y="0"/>
                  <a:pt x="529" y="0"/>
                </a:cubicBezTo>
                <a:cubicBezTo>
                  <a:pt x="504" y="0"/>
                  <a:pt x="487" y="27"/>
                  <a:pt x="499" y="49"/>
                </a:cubicBezTo>
                <a:cubicBezTo>
                  <a:pt x="515" y="82"/>
                  <a:pt x="527" y="118"/>
                  <a:pt x="527" y="144"/>
                </a:cubicBezTo>
                <a:cubicBezTo>
                  <a:pt x="527" y="208"/>
                  <a:pt x="477" y="242"/>
                  <a:pt x="415" y="242"/>
                </a:cubicBezTo>
                <a:cubicBezTo>
                  <a:pt x="353" y="242"/>
                  <a:pt x="303" y="208"/>
                  <a:pt x="303" y="144"/>
                </a:cubicBezTo>
                <a:cubicBezTo>
                  <a:pt x="303" y="118"/>
                  <a:pt x="314" y="82"/>
                  <a:pt x="330" y="49"/>
                </a:cubicBezTo>
                <a:cubicBezTo>
                  <a:pt x="341" y="27"/>
                  <a:pt x="325" y="0"/>
                  <a:pt x="299" y="0"/>
                </a:cubicBezTo>
                <a:cubicBezTo>
                  <a:pt x="0" y="0"/>
                  <a:pt x="0" y="0"/>
                  <a:pt x="0" y="0"/>
                </a:cubicBezTo>
                <a:cubicBezTo>
                  <a:pt x="0" y="300"/>
                  <a:pt x="0" y="300"/>
                  <a:pt x="0" y="300"/>
                </a:cubicBezTo>
                <a:cubicBezTo>
                  <a:pt x="0" y="325"/>
                  <a:pt x="26" y="341"/>
                  <a:pt x="49" y="330"/>
                </a:cubicBezTo>
                <a:cubicBezTo>
                  <a:pt x="82" y="314"/>
                  <a:pt x="118" y="303"/>
                  <a:pt x="144" y="303"/>
                </a:cubicBezTo>
                <a:cubicBezTo>
                  <a:pt x="207" y="303"/>
                  <a:pt x="241" y="354"/>
                  <a:pt x="241" y="416"/>
                </a:cubicBezTo>
                <a:cubicBezTo>
                  <a:pt x="241" y="477"/>
                  <a:pt x="207" y="528"/>
                  <a:pt x="144" y="528"/>
                </a:cubicBezTo>
                <a:close/>
              </a:path>
            </a:pathLst>
          </a:custGeom>
          <a:gradFill>
            <a:gsLst>
              <a:gs pos="11000">
                <a:srgbClr val="2B3649"/>
              </a:gs>
              <a:gs pos="100000">
                <a:srgbClr val="3B4A62"/>
              </a:gs>
            </a:gsLst>
            <a:lin ang="2700000" scaled="0"/>
          </a:gra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19" name="Freeform 7"/>
          <p:cNvSpPr/>
          <p:nvPr/>
        </p:nvSpPr>
        <p:spPr bwMode="auto">
          <a:xfrm>
            <a:off x="3044214" y="1320551"/>
            <a:ext cx="1516063" cy="1514475"/>
          </a:xfrm>
          <a:custGeom>
            <a:gdLst>
              <a:gd fmla="*/ 929 w 1073" name="T0"/>
              <a:gd fmla="*/ 545 h 1072" name="T1"/>
              <a:gd fmla="*/ 1024 w 1073" name="T2"/>
              <a:gd fmla="*/ 574 h 1072" name="T3"/>
              <a:gd fmla="*/ 1073 w 1073" name="T4"/>
              <a:gd fmla="*/ 543 h 1072" name="T5"/>
              <a:gd fmla="*/ 1073 w 1073" name="T6"/>
              <a:gd fmla="*/ 241 h 1072" name="T7"/>
              <a:gd fmla="*/ 773 w 1073" name="T8"/>
              <a:gd fmla="*/ 241 h 1072" name="T9"/>
              <a:gd fmla="*/ 743 w 1073" name="T10"/>
              <a:gd fmla="*/ 192 h 1072" name="T11"/>
              <a:gd fmla="*/ 770 w 1073" name="T12"/>
              <a:gd fmla="*/ 97 h 1072" name="T13"/>
              <a:gd fmla="*/ 658 w 1073" name="T14"/>
              <a:gd fmla="*/ 0 h 1072" name="T15"/>
              <a:gd fmla="*/ 546 w 1073" name="T16"/>
              <a:gd fmla="*/ 97 h 1072" name="T17"/>
              <a:gd fmla="*/ 574 w 1073" name="T18"/>
              <a:gd fmla="*/ 192 h 1072" name="T19"/>
              <a:gd fmla="*/ 544 w 1073" name="T20"/>
              <a:gd fmla="*/ 241 h 1072" name="T21"/>
              <a:gd fmla="*/ 242 w 1073" name="T22"/>
              <a:gd fmla="*/ 241 h 1072" name="T23"/>
              <a:gd fmla="*/ 242 w 1073" name="T24"/>
              <a:gd fmla="*/ 241 h 1072" name="T25"/>
              <a:gd fmla="*/ 242 w 1073" name="T26"/>
              <a:gd fmla="*/ 241 h 1072" name="T27"/>
              <a:gd fmla="*/ 242 w 1073" name="T28"/>
              <a:gd fmla="*/ 543 h 1072" name="T29"/>
              <a:gd fmla="*/ 193 w 1073" name="T30"/>
              <a:gd fmla="*/ 574 h 1072" name="T31"/>
              <a:gd fmla="*/ 98 w 1073" name="T32"/>
              <a:gd fmla="*/ 545 h 1072" name="T33"/>
              <a:gd fmla="*/ 0 w 1073" name="T34"/>
              <a:gd fmla="*/ 657 h 1072" name="T35"/>
              <a:gd fmla="*/ 98 w 1073" name="T36"/>
              <a:gd fmla="*/ 769 h 1072" name="T37"/>
              <a:gd fmla="*/ 193 w 1073" name="T38"/>
              <a:gd fmla="*/ 743 h 1072" name="T39"/>
              <a:gd fmla="*/ 242 w 1073" name="T40"/>
              <a:gd fmla="*/ 773 h 1072" name="T41"/>
              <a:gd fmla="*/ 242 w 1073" name="T42"/>
              <a:gd fmla="*/ 1072 h 1072" name="T43"/>
              <a:gd fmla="*/ 242 w 1073" name="T44"/>
              <a:gd fmla="*/ 1015 h 1072" name="T45"/>
              <a:gd fmla="*/ 242 w 1073" name="T46"/>
              <a:gd fmla="*/ 1072 h 1072" name="T47"/>
              <a:gd fmla="*/ 544 w 1073" name="T48"/>
              <a:gd fmla="*/ 1072 h 1072" name="T49"/>
              <a:gd fmla="*/ 574 w 1073" name="T50"/>
              <a:gd fmla="*/ 1023 h 1072" name="T51"/>
              <a:gd fmla="*/ 546 w 1073" name="T52"/>
              <a:gd fmla="*/ 929 h 1072" name="T53"/>
              <a:gd fmla="*/ 658 w 1073" name="T54"/>
              <a:gd fmla="*/ 831 h 1072" name="T55"/>
              <a:gd fmla="*/ 770 w 1073" name="T56"/>
              <a:gd fmla="*/ 929 h 1072" name="T57"/>
              <a:gd fmla="*/ 743 w 1073" name="T58"/>
              <a:gd fmla="*/ 1023 h 1072" name="T59"/>
              <a:gd fmla="*/ 773 w 1073" name="T60"/>
              <a:gd fmla="*/ 1072 h 1072" name="T61"/>
              <a:gd fmla="*/ 1073 w 1073" name="T62"/>
              <a:gd fmla="*/ 1072 h 1072" name="T63"/>
              <a:gd fmla="*/ 1073 w 1073" name="T64"/>
              <a:gd fmla="*/ 773 h 1072" name="T65"/>
              <a:gd fmla="*/ 1024 w 1073" name="T66"/>
              <a:gd fmla="*/ 743 h 1072" name="T67"/>
              <a:gd fmla="*/ 929 w 1073" name="T68"/>
              <a:gd fmla="*/ 769 h 1072" name="T69"/>
              <a:gd fmla="*/ 831 w 1073" name="T70"/>
              <a:gd fmla="*/ 657 h 1072" name="T71"/>
              <a:gd fmla="*/ 929 w 1073" name="T72"/>
              <a:gd fmla="*/ 545 h 107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2" w="1073">
                <a:moveTo>
                  <a:pt x="929" y="545"/>
                </a:moveTo>
                <a:cubicBezTo>
                  <a:pt x="955" y="545"/>
                  <a:pt x="991" y="557"/>
                  <a:pt x="1024" y="574"/>
                </a:cubicBezTo>
                <a:cubicBezTo>
                  <a:pt x="1046" y="585"/>
                  <a:pt x="1073" y="568"/>
                  <a:pt x="1073" y="543"/>
                </a:cubicBezTo>
                <a:cubicBezTo>
                  <a:pt x="1073" y="241"/>
                  <a:pt x="1073" y="241"/>
                  <a:pt x="1073" y="241"/>
                </a:cubicBezTo>
                <a:cubicBezTo>
                  <a:pt x="773" y="241"/>
                  <a:pt x="773" y="241"/>
                  <a:pt x="773" y="241"/>
                </a:cubicBezTo>
                <a:cubicBezTo>
                  <a:pt x="748" y="241"/>
                  <a:pt x="732" y="215"/>
                  <a:pt x="743" y="192"/>
                </a:cubicBezTo>
                <a:cubicBezTo>
                  <a:pt x="759" y="159"/>
                  <a:pt x="770" y="123"/>
                  <a:pt x="770" y="97"/>
                </a:cubicBezTo>
                <a:cubicBezTo>
                  <a:pt x="770" y="34"/>
                  <a:pt x="720" y="0"/>
                  <a:pt x="658" y="0"/>
                </a:cubicBezTo>
                <a:cubicBezTo>
                  <a:pt x="596" y="0"/>
                  <a:pt x="546" y="34"/>
                  <a:pt x="546" y="97"/>
                </a:cubicBezTo>
                <a:cubicBezTo>
                  <a:pt x="546" y="123"/>
                  <a:pt x="557" y="159"/>
                  <a:pt x="574" y="192"/>
                </a:cubicBezTo>
                <a:cubicBezTo>
                  <a:pt x="585" y="215"/>
                  <a:pt x="569" y="241"/>
                  <a:pt x="544" y="241"/>
                </a:cubicBezTo>
                <a:cubicBezTo>
                  <a:pt x="242" y="241"/>
                  <a:pt x="242" y="241"/>
                  <a:pt x="242" y="241"/>
                </a:cubicBezTo>
                <a:cubicBezTo>
                  <a:pt x="242" y="241"/>
                  <a:pt x="242" y="241"/>
                  <a:pt x="242" y="241"/>
                </a:cubicBezTo>
                <a:cubicBezTo>
                  <a:pt x="242" y="241"/>
                  <a:pt x="242" y="241"/>
                  <a:pt x="242" y="241"/>
                </a:cubicBezTo>
                <a:cubicBezTo>
                  <a:pt x="242" y="543"/>
                  <a:pt x="242" y="543"/>
                  <a:pt x="242" y="543"/>
                </a:cubicBezTo>
                <a:cubicBezTo>
                  <a:pt x="242" y="568"/>
                  <a:pt x="215" y="585"/>
                  <a:pt x="193" y="574"/>
                </a:cubicBezTo>
                <a:cubicBezTo>
                  <a:pt x="160" y="557"/>
                  <a:pt x="124" y="545"/>
                  <a:pt x="98" y="545"/>
                </a:cubicBezTo>
                <a:cubicBezTo>
                  <a:pt x="34" y="545"/>
                  <a:pt x="0" y="595"/>
                  <a:pt x="0" y="657"/>
                </a:cubicBezTo>
                <a:cubicBezTo>
                  <a:pt x="0" y="719"/>
                  <a:pt x="34" y="769"/>
                  <a:pt x="98" y="769"/>
                </a:cubicBezTo>
                <a:cubicBezTo>
                  <a:pt x="124" y="769"/>
                  <a:pt x="160" y="759"/>
                  <a:pt x="193" y="743"/>
                </a:cubicBezTo>
                <a:cubicBezTo>
                  <a:pt x="215" y="731"/>
                  <a:pt x="242" y="748"/>
                  <a:pt x="242" y="773"/>
                </a:cubicBezTo>
                <a:cubicBezTo>
                  <a:pt x="242" y="1072"/>
                  <a:pt x="242" y="1072"/>
                  <a:pt x="242" y="1072"/>
                </a:cubicBezTo>
                <a:cubicBezTo>
                  <a:pt x="242" y="1015"/>
                  <a:pt x="242" y="1015"/>
                  <a:pt x="242" y="1015"/>
                </a:cubicBezTo>
                <a:cubicBezTo>
                  <a:pt x="242" y="1072"/>
                  <a:pt x="242" y="1072"/>
                  <a:pt x="242" y="1072"/>
                </a:cubicBezTo>
                <a:cubicBezTo>
                  <a:pt x="544" y="1072"/>
                  <a:pt x="544" y="1072"/>
                  <a:pt x="544" y="1072"/>
                </a:cubicBezTo>
                <a:cubicBezTo>
                  <a:pt x="569" y="1072"/>
                  <a:pt x="585" y="1046"/>
                  <a:pt x="574" y="1023"/>
                </a:cubicBezTo>
                <a:cubicBezTo>
                  <a:pt x="557" y="990"/>
                  <a:pt x="546" y="955"/>
                  <a:pt x="546" y="929"/>
                </a:cubicBezTo>
                <a:cubicBezTo>
                  <a:pt x="546" y="865"/>
                  <a:pt x="596" y="831"/>
                  <a:pt x="658" y="831"/>
                </a:cubicBezTo>
                <a:cubicBezTo>
                  <a:pt x="720" y="831"/>
                  <a:pt x="770" y="865"/>
                  <a:pt x="770" y="929"/>
                </a:cubicBezTo>
                <a:cubicBezTo>
                  <a:pt x="770" y="955"/>
                  <a:pt x="759" y="990"/>
                  <a:pt x="743" y="1023"/>
                </a:cubicBezTo>
                <a:cubicBezTo>
                  <a:pt x="732" y="1046"/>
                  <a:pt x="748" y="1072"/>
                  <a:pt x="773" y="1072"/>
                </a:cubicBezTo>
                <a:cubicBezTo>
                  <a:pt x="1073" y="1072"/>
                  <a:pt x="1073" y="1072"/>
                  <a:pt x="1073" y="1072"/>
                </a:cubicBezTo>
                <a:cubicBezTo>
                  <a:pt x="1073" y="773"/>
                  <a:pt x="1073" y="773"/>
                  <a:pt x="1073" y="773"/>
                </a:cubicBezTo>
                <a:cubicBezTo>
                  <a:pt x="1073" y="748"/>
                  <a:pt x="1046" y="731"/>
                  <a:pt x="1024" y="743"/>
                </a:cubicBezTo>
                <a:cubicBezTo>
                  <a:pt x="991" y="759"/>
                  <a:pt x="955" y="769"/>
                  <a:pt x="929" y="769"/>
                </a:cubicBezTo>
                <a:cubicBezTo>
                  <a:pt x="866" y="769"/>
                  <a:pt x="831" y="719"/>
                  <a:pt x="831" y="657"/>
                </a:cubicBezTo>
                <a:cubicBezTo>
                  <a:pt x="831" y="595"/>
                  <a:pt x="866" y="545"/>
                  <a:pt x="929" y="545"/>
                </a:cubicBezTo>
                <a:close/>
              </a:path>
            </a:pathLst>
          </a:custGeom>
          <a:gradFill>
            <a:gsLst>
              <a:gs pos="11000">
                <a:srgbClr val="2B3649"/>
              </a:gs>
              <a:gs pos="100000">
                <a:srgbClr val="3B4A62"/>
              </a:gs>
            </a:gsLst>
          </a:gra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22" name="Freeform 9"/>
          <p:cNvSpPr/>
          <p:nvPr/>
        </p:nvSpPr>
        <p:spPr bwMode="auto">
          <a:xfrm>
            <a:off x="4217377" y="1660276"/>
            <a:ext cx="1514475" cy="1516063"/>
          </a:xfrm>
          <a:custGeom>
            <a:gdLst>
              <a:gd fmla="*/ 929 w 1072" name="T0"/>
              <a:gd fmla="*/ 528 h 1073" name="T1"/>
              <a:gd fmla="*/ 1023 w 1072" name="T2"/>
              <a:gd fmla="*/ 499 h 1073" name="T3"/>
              <a:gd fmla="*/ 1072 w 1072" name="T4"/>
              <a:gd fmla="*/ 530 h 1073" name="T5"/>
              <a:gd fmla="*/ 1072 w 1072" name="T6"/>
              <a:gd fmla="*/ 832 h 1073" name="T7"/>
              <a:gd fmla="*/ 773 w 1072" name="T8"/>
              <a:gd fmla="*/ 832 h 1073" name="T9"/>
              <a:gd fmla="*/ 742 w 1072" name="T10"/>
              <a:gd fmla="*/ 881 h 1073" name="T11"/>
              <a:gd fmla="*/ 769 w 1072" name="T12"/>
              <a:gd fmla="*/ 975 h 1073" name="T13"/>
              <a:gd fmla="*/ 657 w 1072" name="T14"/>
              <a:gd fmla="*/ 1073 h 1073" name="T15"/>
              <a:gd fmla="*/ 545 w 1072" name="T16"/>
              <a:gd fmla="*/ 975 h 1073" name="T17"/>
              <a:gd fmla="*/ 573 w 1072" name="T18"/>
              <a:gd fmla="*/ 881 h 1073" name="T19"/>
              <a:gd fmla="*/ 543 w 1072" name="T20"/>
              <a:gd fmla="*/ 832 h 1073" name="T21"/>
              <a:gd fmla="*/ 241 w 1072" name="T22"/>
              <a:gd fmla="*/ 832 h 1073" name="T23"/>
              <a:gd fmla="*/ 241 w 1072" name="T24"/>
              <a:gd fmla="*/ 832 h 1073" name="T25"/>
              <a:gd fmla="*/ 241 w 1072" name="T26"/>
              <a:gd fmla="*/ 832 h 1073" name="T27"/>
              <a:gd fmla="*/ 241 w 1072" name="T28"/>
              <a:gd fmla="*/ 530 h 1073" name="T29"/>
              <a:gd fmla="*/ 192 w 1072" name="T30"/>
              <a:gd fmla="*/ 499 h 1073" name="T31"/>
              <a:gd fmla="*/ 97 w 1072" name="T32"/>
              <a:gd fmla="*/ 528 h 1073" name="T33"/>
              <a:gd fmla="*/ 0 w 1072" name="T34"/>
              <a:gd fmla="*/ 416 h 1073" name="T35"/>
              <a:gd fmla="*/ 97 w 1072" name="T36"/>
              <a:gd fmla="*/ 303 h 1073" name="T37"/>
              <a:gd fmla="*/ 192 w 1072" name="T38"/>
              <a:gd fmla="*/ 330 h 1073" name="T39"/>
              <a:gd fmla="*/ 241 w 1072" name="T40"/>
              <a:gd fmla="*/ 300 h 1073" name="T41"/>
              <a:gd fmla="*/ 241 w 1072" name="T42"/>
              <a:gd fmla="*/ 0 h 1073" name="T43"/>
              <a:gd fmla="*/ 241 w 1072" name="T44"/>
              <a:gd fmla="*/ 58 h 1073" name="T45"/>
              <a:gd fmla="*/ 241 w 1072" name="T46"/>
              <a:gd fmla="*/ 0 h 1073" name="T47"/>
              <a:gd fmla="*/ 543 w 1072" name="T48"/>
              <a:gd fmla="*/ 0 h 1073" name="T49"/>
              <a:gd fmla="*/ 573 w 1072" name="T50"/>
              <a:gd fmla="*/ 50 h 1073" name="T51"/>
              <a:gd fmla="*/ 545 w 1072" name="T52"/>
              <a:gd fmla="*/ 144 h 1073" name="T53"/>
              <a:gd fmla="*/ 657 w 1072" name="T54"/>
              <a:gd fmla="*/ 242 h 1073" name="T55"/>
              <a:gd fmla="*/ 769 w 1072" name="T56"/>
              <a:gd fmla="*/ 144 h 1073" name="T57"/>
              <a:gd fmla="*/ 742 w 1072" name="T58"/>
              <a:gd fmla="*/ 50 h 1073" name="T59"/>
              <a:gd fmla="*/ 773 w 1072" name="T60"/>
              <a:gd fmla="*/ 0 h 1073" name="T61"/>
              <a:gd fmla="*/ 1072 w 1072" name="T62"/>
              <a:gd fmla="*/ 0 h 1073" name="T63"/>
              <a:gd fmla="*/ 1072 w 1072" name="T64"/>
              <a:gd fmla="*/ 300 h 1073" name="T65"/>
              <a:gd fmla="*/ 1023 w 1072" name="T66"/>
              <a:gd fmla="*/ 330 h 1073" name="T67"/>
              <a:gd fmla="*/ 929 w 1072" name="T68"/>
              <a:gd fmla="*/ 303 h 1073" name="T69"/>
              <a:gd fmla="*/ 831 w 1072" name="T70"/>
              <a:gd fmla="*/ 416 h 1073" name="T71"/>
              <a:gd fmla="*/ 929 w 1072" name="T72"/>
              <a:gd fmla="*/ 528 h 107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3" w="1072">
                <a:moveTo>
                  <a:pt x="929" y="528"/>
                </a:moveTo>
                <a:cubicBezTo>
                  <a:pt x="955" y="528"/>
                  <a:pt x="990" y="516"/>
                  <a:pt x="1023" y="499"/>
                </a:cubicBezTo>
                <a:cubicBezTo>
                  <a:pt x="1046" y="488"/>
                  <a:pt x="1072" y="505"/>
                  <a:pt x="1072" y="530"/>
                </a:cubicBezTo>
                <a:cubicBezTo>
                  <a:pt x="1072" y="832"/>
                  <a:pt x="1072" y="832"/>
                  <a:pt x="1072" y="832"/>
                </a:cubicBezTo>
                <a:cubicBezTo>
                  <a:pt x="773" y="832"/>
                  <a:pt x="773" y="832"/>
                  <a:pt x="773" y="832"/>
                </a:cubicBezTo>
                <a:cubicBezTo>
                  <a:pt x="747" y="832"/>
                  <a:pt x="731" y="858"/>
                  <a:pt x="742" y="881"/>
                </a:cubicBezTo>
                <a:cubicBezTo>
                  <a:pt x="759" y="914"/>
                  <a:pt x="769" y="949"/>
                  <a:pt x="769" y="975"/>
                </a:cubicBezTo>
                <a:cubicBezTo>
                  <a:pt x="769" y="1039"/>
                  <a:pt x="719" y="1073"/>
                  <a:pt x="657" y="1073"/>
                </a:cubicBezTo>
                <a:cubicBezTo>
                  <a:pt x="595" y="1073"/>
                  <a:pt x="545" y="1039"/>
                  <a:pt x="545" y="975"/>
                </a:cubicBezTo>
                <a:cubicBezTo>
                  <a:pt x="545" y="949"/>
                  <a:pt x="557" y="914"/>
                  <a:pt x="573" y="881"/>
                </a:cubicBezTo>
                <a:cubicBezTo>
                  <a:pt x="585" y="858"/>
                  <a:pt x="568" y="832"/>
                  <a:pt x="543" y="832"/>
                </a:cubicBezTo>
                <a:cubicBezTo>
                  <a:pt x="241" y="832"/>
                  <a:pt x="241" y="832"/>
                  <a:pt x="241" y="832"/>
                </a:cubicBezTo>
                <a:cubicBezTo>
                  <a:pt x="241" y="832"/>
                  <a:pt x="241" y="832"/>
                  <a:pt x="241" y="832"/>
                </a:cubicBezTo>
                <a:cubicBezTo>
                  <a:pt x="241" y="832"/>
                  <a:pt x="241" y="832"/>
                  <a:pt x="241" y="832"/>
                </a:cubicBezTo>
                <a:cubicBezTo>
                  <a:pt x="241" y="530"/>
                  <a:pt x="241" y="530"/>
                  <a:pt x="241" y="530"/>
                </a:cubicBezTo>
                <a:cubicBezTo>
                  <a:pt x="241" y="505"/>
                  <a:pt x="215" y="488"/>
                  <a:pt x="192" y="499"/>
                </a:cubicBezTo>
                <a:cubicBezTo>
                  <a:pt x="159" y="516"/>
                  <a:pt x="123" y="528"/>
                  <a:pt x="97" y="528"/>
                </a:cubicBezTo>
                <a:cubicBezTo>
                  <a:pt x="34" y="528"/>
                  <a:pt x="0" y="478"/>
                  <a:pt x="0" y="416"/>
                </a:cubicBezTo>
                <a:cubicBezTo>
                  <a:pt x="0" y="354"/>
                  <a:pt x="34" y="303"/>
                  <a:pt x="97" y="303"/>
                </a:cubicBezTo>
                <a:cubicBezTo>
                  <a:pt x="123" y="303"/>
                  <a:pt x="159" y="314"/>
                  <a:pt x="192" y="330"/>
                </a:cubicBezTo>
                <a:cubicBezTo>
                  <a:pt x="215" y="341"/>
                  <a:pt x="241" y="325"/>
                  <a:pt x="241" y="300"/>
                </a:cubicBezTo>
                <a:cubicBezTo>
                  <a:pt x="241" y="0"/>
                  <a:pt x="241" y="0"/>
                  <a:pt x="241" y="0"/>
                </a:cubicBezTo>
                <a:cubicBezTo>
                  <a:pt x="241" y="58"/>
                  <a:pt x="241" y="58"/>
                  <a:pt x="241" y="58"/>
                </a:cubicBezTo>
                <a:cubicBezTo>
                  <a:pt x="241" y="0"/>
                  <a:pt x="241" y="0"/>
                  <a:pt x="241" y="0"/>
                </a:cubicBezTo>
                <a:cubicBezTo>
                  <a:pt x="543" y="0"/>
                  <a:pt x="543" y="0"/>
                  <a:pt x="543" y="0"/>
                </a:cubicBezTo>
                <a:cubicBezTo>
                  <a:pt x="568" y="0"/>
                  <a:pt x="585" y="27"/>
                  <a:pt x="573" y="50"/>
                </a:cubicBezTo>
                <a:cubicBezTo>
                  <a:pt x="557" y="83"/>
                  <a:pt x="545" y="118"/>
                  <a:pt x="545" y="144"/>
                </a:cubicBezTo>
                <a:cubicBezTo>
                  <a:pt x="545" y="208"/>
                  <a:pt x="595" y="242"/>
                  <a:pt x="657" y="242"/>
                </a:cubicBezTo>
                <a:cubicBezTo>
                  <a:pt x="719" y="242"/>
                  <a:pt x="769" y="208"/>
                  <a:pt x="769" y="144"/>
                </a:cubicBezTo>
                <a:cubicBezTo>
                  <a:pt x="769" y="118"/>
                  <a:pt x="759" y="83"/>
                  <a:pt x="742" y="50"/>
                </a:cubicBezTo>
                <a:cubicBezTo>
                  <a:pt x="731" y="27"/>
                  <a:pt x="747" y="0"/>
                  <a:pt x="773" y="0"/>
                </a:cubicBezTo>
                <a:cubicBezTo>
                  <a:pt x="1072" y="0"/>
                  <a:pt x="1072" y="0"/>
                  <a:pt x="1072" y="0"/>
                </a:cubicBezTo>
                <a:cubicBezTo>
                  <a:pt x="1072" y="300"/>
                  <a:pt x="1072" y="300"/>
                  <a:pt x="1072" y="300"/>
                </a:cubicBezTo>
                <a:cubicBezTo>
                  <a:pt x="1072" y="325"/>
                  <a:pt x="1046" y="341"/>
                  <a:pt x="1023" y="330"/>
                </a:cubicBezTo>
                <a:cubicBezTo>
                  <a:pt x="990" y="314"/>
                  <a:pt x="955" y="303"/>
                  <a:pt x="929" y="303"/>
                </a:cubicBezTo>
                <a:cubicBezTo>
                  <a:pt x="865" y="303"/>
                  <a:pt x="831" y="354"/>
                  <a:pt x="831" y="416"/>
                </a:cubicBezTo>
                <a:cubicBezTo>
                  <a:pt x="831" y="478"/>
                  <a:pt x="865" y="528"/>
                  <a:pt x="929" y="528"/>
                </a:cubicBezTo>
                <a:close/>
              </a:path>
            </a:pathLst>
          </a:custGeom>
          <a:solidFill>
            <a:schemeClr val="bg1">
              <a:lumMod val="85000"/>
            </a:schemeClr>
          </a:soli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24" name="Freeform 11"/>
          <p:cNvSpPr/>
          <p:nvPr/>
        </p:nvSpPr>
        <p:spPr bwMode="auto">
          <a:xfrm>
            <a:off x="3388702" y="2490905"/>
            <a:ext cx="1514475" cy="1514475"/>
          </a:xfrm>
          <a:custGeom>
            <a:gdLst>
              <a:gd fmla="*/ 143 w 1072" name="T0"/>
              <a:gd fmla="*/ 546 h 1073" name="T1"/>
              <a:gd fmla="*/ 49 w 1072" name="T2"/>
              <a:gd fmla="*/ 574 h 1073" name="T3"/>
              <a:gd fmla="*/ 0 w 1072" name="T4"/>
              <a:gd fmla="*/ 544 h 1073" name="T5"/>
              <a:gd fmla="*/ 0 w 1072" name="T6"/>
              <a:gd fmla="*/ 242 h 1073" name="T7"/>
              <a:gd fmla="*/ 299 w 1072" name="T8"/>
              <a:gd fmla="*/ 242 h 1073" name="T9"/>
              <a:gd fmla="*/ 330 w 1072" name="T10"/>
              <a:gd fmla="*/ 193 h 1073" name="T11"/>
              <a:gd fmla="*/ 303 w 1072" name="T12"/>
              <a:gd fmla="*/ 98 h 1073" name="T13"/>
              <a:gd fmla="*/ 415 w 1072" name="T14"/>
              <a:gd fmla="*/ 0 h 1073" name="T15"/>
              <a:gd fmla="*/ 527 w 1072" name="T16"/>
              <a:gd fmla="*/ 98 h 1073" name="T17"/>
              <a:gd fmla="*/ 499 w 1072" name="T18"/>
              <a:gd fmla="*/ 193 h 1073" name="T19"/>
              <a:gd fmla="*/ 529 w 1072" name="T20"/>
              <a:gd fmla="*/ 242 h 1073" name="T21"/>
              <a:gd fmla="*/ 831 w 1072" name="T22"/>
              <a:gd fmla="*/ 242 h 1073" name="T23"/>
              <a:gd fmla="*/ 831 w 1072" name="T24"/>
              <a:gd fmla="*/ 242 h 1073" name="T25"/>
              <a:gd fmla="*/ 831 w 1072" name="T26"/>
              <a:gd fmla="*/ 242 h 1073" name="T27"/>
              <a:gd fmla="*/ 831 w 1072" name="T28"/>
              <a:gd fmla="*/ 544 h 1073" name="T29"/>
              <a:gd fmla="*/ 880 w 1072" name="T30"/>
              <a:gd fmla="*/ 574 h 1073" name="T31"/>
              <a:gd fmla="*/ 975 w 1072" name="T32"/>
              <a:gd fmla="*/ 546 h 1073" name="T33"/>
              <a:gd fmla="*/ 1072 w 1072" name="T34"/>
              <a:gd fmla="*/ 658 h 1073" name="T35"/>
              <a:gd fmla="*/ 975 w 1072" name="T36"/>
              <a:gd fmla="*/ 770 h 1073" name="T37"/>
              <a:gd fmla="*/ 880 w 1072" name="T38"/>
              <a:gd fmla="*/ 743 h 1073" name="T39"/>
              <a:gd fmla="*/ 831 w 1072" name="T40"/>
              <a:gd fmla="*/ 773 h 1073" name="T41"/>
              <a:gd fmla="*/ 831 w 1072" name="T42"/>
              <a:gd fmla="*/ 1073 h 1073" name="T43"/>
              <a:gd fmla="*/ 831 w 1072" name="T44"/>
              <a:gd fmla="*/ 1015 h 1073" name="T45"/>
              <a:gd fmla="*/ 831 w 1072" name="T46"/>
              <a:gd fmla="*/ 1073 h 1073" name="T47"/>
              <a:gd fmla="*/ 529 w 1072" name="T48"/>
              <a:gd fmla="*/ 1073 h 1073" name="T49"/>
              <a:gd fmla="*/ 499 w 1072" name="T50"/>
              <a:gd fmla="*/ 1024 h 1073" name="T51"/>
              <a:gd fmla="*/ 527 w 1072" name="T52"/>
              <a:gd fmla="*/ 929 h 1073" name="T53"/>
              <a:gd fmla="*/ 415 w 1072" name="T54"/>
              <a:gd fmla="*/ 831 h 1073" name="T55"/>
              <a:gd fmla="*/ 303 w 1072" name="T56"/>
              <a:gd fmla="*/ 929 h 1073" name="T57"/>
              <a:gd fmla="*/ 330 w 1072" name="T58"/>
              <a:gd fmla="*/ 1024 h 1073" name="T59"/>
              <a:gd fmla="*/ 299 w 1072" name="T60"/>
              <a:gd fmla="*/ 1073 h 1073" name="T61"/>
              <a:gd fmla="*/ 0 w 1072" name="T62"/>
              <a:gd fmla="*/ 1073 h 1073" name="T63"/>
              <a:gd fmla="*/ 0 w 1072" name="T64"/>
              <a:gd fmla="*/ 773 h 1073" name="T65"/>
              <a:gd fmla="*/ 49 w 1072" name="T66"/>
              <a:gd fmla="*/ 743 h 1073" name="T67"/>
              <a:gd fmla="*/ 143 w 1072" name="T68"/>
              <a:gd fmla="*/ 770 h 1073" name="T69"/>
              <a:gd fmla="*/ 241 w 1072" name="T70"/>
              <a:gd fmla="*/ 658 h 1073" name="T71"/>
              <a:gd fmla="*/ 143 w 1072" name="T72"/>
              <a:gd fmla="*/ 546 h 107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3" w="1072">
                <a:moveTo>
                  <a:pt x="143" y="546"/>
                </a:moveTo>
                <a:cubicBezTo>
                  <a:pt x="117" y="546"/>
                  <a:pt x="82" y="557"/>
                  <a:pt x="49" y="574"/>
                </a:cubicBezTo>
                <a:cubicBezTo>
                  <a:pt x="26" y="586"/>
                  <a:pt x="0" y="569"/>
                  <a:pt x="0" y="544"/>
                </a:cubicBezTo>
                <a:cubicBezTo>
                  <a:pt x="0" y="242"/>
                  <a:pt x="0" y="242"/>
                  <a:pt x="0" y="242"/>
                </a:cubicBezTo>
                <a:cubicBezTo>
                  <a:pt x="299" y="242"/>
                  <a:pt x="299" y="242"/>
                  <a:pt x="299" y="242"/>
                </a:cubicBezTo>
                <a:cubicBezTo>
                  <a:pt x="324" y="242"/>
                  <a:pt x="341" y="215"/>
                  <a:pt x="330" y="193"/>
                </a:cubicBezTo>
                <a:cubicBezTo>
                  <a:pt x="313" y="160"/>
                  <a:pt x="303" y="124"/>
                  <a:pt x="303" y="98"/>
                </a:cubicBezTo>
                <a:cubicBezTo>
                  <a:pt x="303" y="34"/>
                  <a:pt x="353" y="0"/>
                  <a:pt x="415" y="0"/>
                </a:cubicBezTo>
                <a:cubicBezTo>
                  <a:pt x="477" y="0"/>
                  <a:pt x="527" y="34"/>
                  <a:pt x="527" y="98"/>
                </a:cubicBezTo>
                <a:cubicBezTo>
                  <a:pt x="527" y="124"/>
                  <a:pt x="515" y="160"/>
                  <a:pt x="499" y="193"/>
                </a:cubicBezTo>
                <a:cubicBezTo>
                  <a:pt x="487" y="215"/>
                  <a:pt x="504" y="242"/>
                  <a:pt x="529" y="242"/>
                </a:cubicBezTo>
                <a:cubicBezTo>
                  <a:pt x="831" y="242"/>
                  <a:pt x="831" y="242"/>
                  <a:pt x="831" y="242"/>
                </a:cubicBezTo>
                <a:cubicBezTo>
                  <a:pt x="831" y="242"/>
                  <a:pt x="831" y="242"/>
                  <a:pt x="831" y="242"/>
                </a:cubicBezTo>
                <a:cubicBezTo>
                  <a:pt x="831" y="242"/>
                  <a:pt x="831" y="242"/>
                  <a:pt x="831" y="242"/>
                </a:cubicBezTo>
                <a:cubicBezTo>
                  <a:pt x="831" y="544"/>
                  <a:pt x="831" y="544"/>
                  <a:pt x="831" y="544"/>
                </a:cubicBezTo>
                <a:cubicBezTo>
                  <a:pt x="831" y="569"/>
                  <a:pt x="857" y="586"/>
                  <a:pt x="880" y="574"/>
                </a:cubicBezTo>
                <a:cubicBezTo>
                  <a:pt x="913" y="557"/>
                  <a:pt x="949" y="546"/>
                  <a:pt x="975" y="546"/>
                </a:cubicBezTo>
                <a:cubicBezTo>
                  <a:pt x="1038" y="546"/>
                  <a:pt x="1072" y="596"/>
                  <a:pt x="1072" y="658"/>
                </a:cubicBezTo>
                <a:cubicBezTo>
                  <a:pt x="1072" y="720"/>
                  <a:pt x="1038" y="770"/>
                  <a:pt x="975" y="770"/>
                </a:cubicBezTo>
                <a:cubicBezTo>
                  <a:pt x="949" y="770"/>
                  <a:pt x="913" y="759"/>
                  <a:pt x="880" y="743"/>
                </a:cubicBezTo>
                <a:cubicBezTo>
                  <a:pt x="857" y="732"/>
                  <a:pt x="831" y="748"/>
                  <a:pt x="831" y="773"/>
                </a:cubicBezTo>
                <a:cubicBezTo>
                  <a:pt x="831" y="1073"/>
                  <a:pt x="831" y="1073"/>
                  <a:pt x="831" y="1073"/>
                </a:cubicBezTo>
                <a:cubicBezTo>
                  <a:pt x="831" y="1015"/>
                  <a:pt x="831" y="1015"/>
                  <a:pt x="831" y="1015"/>
                </a:cubicBezTo>
                <a:cubicBezTo>
                  <a:pt x="831" y="1073"/>
                  <a:pt x="831" y="1073"/>
                  <a:pt x="831" y="1073"/>
                </a:cubicBezTo>
                <a:cubicBezTo>
                  <a:pt x="529" y="1073"/>
                  <a:pt x="529" y="1073"/>
                  <a:pt x="529" y="1073"/>
                </a:cubicBezTo>
                <a:cubicBezTo>
                  <a:pt x="504" y="1073"/>
                  <a:pt x="487" y="1046"/>
                  <a:pt x="499" y="1024"/>
                </a:cubicBezTo>
                <a:cubicBezTo>
                  <a:pt x="515" y="991"/>
                  <a:pt x="527" y="955"/>
                  <a:pt x="527" y="929"/>
                </a:cubicBezTo>
                <a:cubicBezTo>
                  <a:pt x="527" y="866"/>
                  <a:pt x="477" y="831"/>
                  <a:pt x="415" y="831"/>
                </a:cubicBezTo>
                <a:cubicBezTo>
                  <a:pt x="353" y="831"/>
                  <a:pt x="303" y="866"/>
                  <a:pt x="303" y="929"/>
                </a:cubicBezTo>
                <a:cubicBezTo>
                  <a:pt x="303" y="955"/>
                  <a:pt x="313" y="991"/>
                  <a:pt x="330" y="1024"/>
                </a:cubicBezTo>
                <a:cubicBezTo>
                  <a:pt x="341" y="1047"/>
                  <a:pt x="324" y="1073"/>
                  <a:pt x="299" y="1073"/>
                </a:cubicBezTo>
                <a:cubicBezTo>
                  <a:pt x="0" y="1073"/>
                  <a:pt x="0" y="1073"/>
                  <a:pt x="0" y="1073"/>
                </a:cubicBezTo>
                <a:cubicBezTo>
                  <a:pt x="0" y="773"/>
                  <a:pt x="0" y="773"/>
                  <a:pt x="0" y="773"/>
                </a:cubicBezTo>
                <a:cubicBezTo>
                  <a:pt x="0" y="748"/>
                  <a:pt x="26" y="732"/>
                  <a:pt x="49" y="743"/>
                </a:cubicBezTo>
                <a:cubicBezTo>
                  <a:pt x="82" y="759"/>
                  <a:pt x="117" y="770"/>
                  <a:pt x="143" y="770"/>
                </a:cubicBezTo>
                <a:cubicBezTo>
                  <a:pt x="207" y="770"/>
                  <a:pt x="241" y="720"/>
                  <a:pt x="241" y="658"/>
                </a:cubicBezTo>
                <a:cubicBezTo>
                  <a:pt x="241" y="596"/>
                  <a:pt x="207" y="546"/>
                  <a:pt x="143" y="546"/>
                </a:cubicBezTo>
                <a:close/>
              </a:path>
            </a:pathLst>
          </a:custGeom>
          <a:solidFill>
            <a:schemeClr val="bg1">
              <a:lumMod val="85000"/>
            </a:schemeClr>
          </a:soli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lt1"/>
              </a:solidFill>
            </a:endParaRPr>
          </a:p>
        </p:txBody>
      </p:sp>
      <p:sp>
        <p:nvSpPr>
          <p:cNvPr id="42" name="矩形 41"/>
          <p:cNvSpPr/>
          <p:nvPr/>
        </p:nvSpPr>
        <p:spPr>
          <a:xfrm>
            <a:off x="6117005" y="1997500"/>
            <a:ext cx="1960779" cy="640080"/>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添加您的标题请在这里输入您的主要叙述内容输入您的主要叙述内容请在在这里</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3" name="矩形 42"/>
          <p:cNvSpPr/>
          <p:nvPr/>
        </p:nvSpPr>
        <p:spPr>
          <a:xfrm>
            <a:off x="6117004" y="1661886"/>
            <a:ext cx="2129008" cy="274320"/>
          </a:xfrm>
          <a:prstGeom prst="rect">
            <a:avLst/>
          </a:prstGeom>
        </p:spPr>
        <p:txBody>
          <a:bodyPr wrap="square">
            <a:spAutoFit/>
          </a:bodyPr>
          <a:lstStyle/>
          <a:p>
            <a:pPr fontAlgn="base" lvl="0">
              <a:spcBef>
                <a:spcPct val="0"/>
              </a:spcBef>
              <a:spcAft>
                <a:spcPct val="0"/>
              </a:spcAft>
            </a:pPr>
            <a:r>
              <a:rPr altLang="en-US" lang="zh-CN" sz="1200">
                <a:solidFill>
                  <a:srgbClr val="2B3649"/>
                </a:solidFill>
                <a:latin typeface="+mj-lt"/>
                <a:ea typeface="+mj-ea"/>
                <a:sym charset="0" panose="020f0502020204030204" pitchFamily="34" typeface="Calibri"/>
              </a:rPr>
              <a:t>竞争优势</a:t>
            </a:r>
          </a:p>
        </p:txBody>
      </p:sp>
      <p:cxnSp>
        <p:nvCxnSpPr>
          <p:cNvPr id="44" name="直接连接符 43"/>
          <p:cNvCxnSpPr/>
          <p:nvPr/>
        </p:nvCxnSpPr>
        <p:spPr>
          <a:xfrm>
            <a:off x="6236713" y="1960054"/>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6125553" y="3310763"/>
            <a:ext cx="1960779" cy="640080"/>
          </a:xfrm>
          <a:prstGeom prst="rect">
            <a:avLst/>
          </a:prstGeom>
        </p:spPr>
        <p:txBody>
          <a:bodyPr wrap="square">
            <a:spAutoFit/>
          </a:bodyPr>
          <a:lstStyle/>
          <a:p>
            <a:pPr>
              <a:lnSpc>
                <a:spcPct val="120000"/>
              </a:lnSpc>
            </a:pPr>
            <a:r>
              <a:rPr altLang="en-US" lang="zh-CN" sz="1000">
                <a:solidFill>
                  <a:schemeClr val="tx1">
                    <a:lumMod val="50000"/>
                    <a:lumOff val="50000"/>
                  </a:schemeClr>
                </a:solidFill>
                <a:latin typeface="+mj-ea"/>
              </a:rPr>
              <a:t>添加您的标题请在这里输入您的主要叙述内容输入您的主要叙述内容请在在这里</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7" name="矩形 46"/>
          <p:cNvSpPr/>
          <p:nvPr/>
        </p:nvSpPr>
        <p:spPr>
          <a:xfrm>
            <a:off x="6125552" y="2975149"/>
            <a:ext cx="2129008" cy="274320"/>
          </a:xfrm>
          <a:prstGeom prst="rect">
            <a:avLst/>
          </a:prstGeom>
        </p:spPr>
        <p:txBody>
          <a:bodyPr wrap="square">
            <a:spAutoFit/>
          </a:bodyPr>
          <a:lstStyle/>
          <a:p>
            <a:pPr fontAlgn="base" lvl="0">
              <a:spcBef>
                <a:spcPct val="0"/>
              </a:spcBef>
              <a:spcAft>
                <a:spcPct val="0"/>
              </a:spcAft>
            </a:pPr>
            <a:r>
              <a:rPr altLang="en-US" lang="zh-CN" sz="1200">
                <a:solidFill>
                  <a:srgbClr val="2B3649"/>
                </a:solidFill>
                <a:latin typeface="+mj-lt"/>
                <a:ea typeface="+mj-ea"/>
                <a:sym charset="0" panose="020f0502020204030204" pitchFamily="34" typeface="Calibri"/>
              </a:rPr>
              <a:t>竞争优势</a:t>
            </a:r>
          </a:p>
        </p:txBody>
      </p:sp>
      <p:cxnSp>
        <p:nvCxnSpPr>
          <p:cNvPr id="48" name="直接连接符 47"/>
          <p:cNvCxnSpPr/>
          <p:nvPr/>
        </p:nvCxnSpPr>
        <p:spPr>
          <a:xfrm>
            <a:off x="6245261" y="327331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1083435" y="1993103"/>
            <a:ext cx="1960779" cy="640080"/>
          </a:xfrm>
          <a:prstGeom prst="rect">
            <a:avLst/>
          </a:prstGeom>
        </p:spPr>
        <p:txBody>
          <a:bodyPr wrap="square">
            <a:spAutoFit/>
          </a:bodyPr>
          <a:lstStyle/>
          <a:p>
            <a:pPr algn="r">
              <a:lnSpc>
                <a:spcPct val="120000"/>
              </a:lnSpc>
            </a:pPr>
            <a:r>
              <a:rPr altLang="en-US" lang="zh-CN" sz="1000">
                <a:solidFill>
                  <a:schemeClr val="tx1">
                    <a:lumMod val="50000"/>
                    <a:lumOff val="50000"/>
                  </a:schemeClr>
                </a:solidFill>
                <a:latin typeface="+mj-ea"/>
              </a:rPr>
              <a:t>添加您的标题请在这里输入您的主要叙述内容输入您的主要叙述内容请在在这里</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1" name="矩形 50"/>
          <p:cNvSpPr/>
          <p:nvPr/>
        </p:nvSpPr>
        <p:spPr>
          <a:xfrm>
            <a:off x="915206" y="1657489"/>
            <a:ext cx="2129008" cy="274320"/>
          </a:xfrm>
          <a:prstGeom prst="rect">
            <a:avLst/>
          </a:prstGeom>
        </p:spPr>
        <p:txBody>
          <a:bodyPr wrap="square">
            <a:spAutoFit/>
          </a:bodyPr>
          <a:lstStyle/>
          <a:p>
            <a:pPr algn="r" fontAlgn="base" lvl="0">
              <a:spcBef>
                <a:spcPct val="0"/>
              </a:spcBef>
              <a:spcAft>
                <a:spcPct val="0"/>
              </a:spcAft>
            </a:pPr>
            <a:r>
              <a:rPr altLang="en-US" lang="zh-CN" sz="1200">
                <a:solidFill>
                  <a:srgbClr val="2B3649"/>
                </a:solidFill>
                <a:latin typeface="+mj-lt"/>
                <a:ea typeface="+mj-ea"/>
                <a:sym charset="0" panose="020f0502020204030204" pitchFamily="34" typeface="Calibri"/>
              </a:rPr>
              <a:t>竞争优势</a:t>
            </a:r>
          </a:p>
        </p:txBody>
      </p:sp>
      <p:cxnSp>
        <p:nvCxnSpPr>
          <p:cNvPr id="52" name="直接连接符 51"/>
          <p:cNvCxnSpPr/>
          <p:nvPr/>
        </p:nvCxnSpPr>
        <p:spPr>
          <a:xfrm>
            <a:off x="2716572" y="195565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101977" y="3305236"/>
            <a:ext cx="1960779" cy="640080"/>
          </a:xfrm>
          <a:prstGeom prst="rect">
            <a:avLst/>
          </a:prstGeom>
        </p:spPr>
        <p:txBody>
          <a:bodyPr wrap="square">
            <a:spAutoFit/>
          </a:bodyPr>
          <a:lstStyle/>
          <a:p>
            <a:pPr algn="r">
              <a:lnSpc>
                <a:spcPct val="120000"/>
              </a:lnSpc>
            </a:pPr>
            <a:r>
              <a:rPr altLang="en-US" lang="zh-CN" sz="1000">
                <a:solidFill>
                  <a:schemeClr val="tx1">
                    <a:lumMod val="50000"/>
                    <a:lumOff val="50000"/>
                  </a:schemeClr>
                </a:solidFill>
                <a:latin typeface="+mj-ea"/>
              </a:rPr>
              <a:t>添加您的标题请在这里输入您的主要叙述内容输入您的主要叙述内容请在在这里</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5" name="矩形 54"/>
          <p:cNvSpPr/>
          <p:nvPr/>
        </p:nvSpPr>
        <p:spPr>
          <a:xfrm>
            <a:off x="933748" y="2969622"/>
            <a:ext cx="2129008" cy="274320"/>
          </a:xfrm>
          <a:prstGeom prst="rect">
            <a:avLst/>
          </a:prstGeom>
        </p:spPr>
        <p:txBody>
          <a:bodyPr wrap="square">
            <a:spAutoFit/>
          </a:bodyPr>
          <a:lstStyle/>
          <a:p>
            <a:pPr algn="r" fontAlgn="base" lvl="0">
              <a:spcBef>
                <a:spcPct val="0"/>
              </a:spcBef>
              <a:spcAft>
                <a:spcPct val="0"/>
              </a:spcAft>
            </a:pPr>
            <a:r>
              <a:rPr altLang="en-US" lang="zh-CN" sz="1200">
                <a:solidFill>
                  <a:srgbClr val="2B3649"/>
                </a:solidFill>
                <a:latin typeface="+mj-lt"/>
                <a:ea typeface="+mj-ea"/>
                <a:sym charset="0" panose="020f0502020204030204" pitchFamily="34" typeface="Calibri"/>
              </a:rPr>
              <a:t>竞争优势</a:t>
            </a:r>
          </a:p>
        </p:txBody>
      </p:sp>
      <p:cxnSp>
        <p:nvCxnSpPr>
          <p:cNvPr id="56" name="直接连接符 55"/>
          <p:cNvCxnSpPr/>
          <p:nvPr/>
        </p:nvCxnSpPr>
        <p:spPr>
          <a:xfrm>
            <a:off x="2735114" y="3267790"/>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26" name="Group 35"/>
          <p:cNvGrpSpPr/>
          <p:nvPr/>
        </p:nvGrpSpPr>
        <p:grpSpPr>
          <a:xfrm>
            <a:off x="3750036" y="2017723"/>
            <a:ext cx="420688" cy="354013"/>
            <a:chOff x="4605338" y="3814763"/>
            <a:chExt cx="420688" cy="354013"/>
          </a:xfrm>
          <a:solidFill>
            <a:schemeClr val="bg1"/>
          </a:solidFill>
        </p:grpSpPr>
        <p:sp>
          <p:nvSpPr>
            <p:cNvPr id="27"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8"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29"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0"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1"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2"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3"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4"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5" name="Group 213"/>
          <p:cNvGrpSpPr/>
          <p:nvPr/>
        </p:nvGrpSpPr>
        <p:grpSpPr>
          <a:xfrm>
            <a:off x="4953259" y="3327168"/>
            <a:ext cx="438150" cy="404813"/>
            <a:chOff x="2900363" y="5486400"/>
            <a:chExt cx="438150" cy="404813"/>
          </a:xfrm>
          <a:solidFill>
            <a:schemeClr val="bg1"/>
          </a:solidFill>
        </p:grpSpPr>
        <p:sp>
          <p:nvSpPr>
            <p:cNvPr id="36" name="Freeform 203"/>
            <p:cNvSpPr>
              <a:spLocks noEditPoints="1"/>
            </p:cNvSpPr>
            <p:nvPr/>
          </p:nvSpPr>
          <p:spPr bwMode="auto">
            <a:xfrm>
              <a:off x="3151188" y="5486400"/>
              <a:ext cx="187325" cy="195263"/>
            </a:xfrm>
            <a:custGeom>
              <a:gdLst>
                <a:gd fmla="*/ 240 w 245" name="T0"/>
                <a:gd fmla="*/ 155 h 254" name="T1"/>
                <a:gd fmla="*/ 211 w 245" name="T2"/>
                <a:gd fmla="*/ 137 h 254" name="T3"/>
                <a:gd fmla="*/ 211 w 245" name="T4"/>
                <a:gd fmla="*/ 118 h 254" name="T5"/>
                <a:gd fmla="*/ 207 w 245" name="T6"/>
                <a:gd fmla="*/ 100 h 254" name="T7"/>
                <a:gd fmla="*/ 231 w 245" name="T8"/>
                <a:gd fmla="*/ 76 h 254" name="T9"/>
                <a:gd fmla="*/ 232 w 245" name="T10"/>
                <a:gd fmla="*/ 64 h 254" name="T11"/>
                <a:gd fmla="*/ 217 w 245" name="T12"/>
                <a:gd fmla="*/ 43 h 254" name="T13"/>
                <a:gd fmla="*/ 205 w 245" name="T14"/>
                <a:gd fmla="*/ 40 h 254" name="T15"/>
                <a:gd fmla="*/ 175 w 245" name="T16"/>
                <a:gd fmla="*/ 55 h 254" name="T17"/>
                <a:gd fmla="*/ 141 w 245" name="T18"/>
                <a:gd fmla="*/ 40 h 254" name="T19"/>
                <a:gd fmla="*/ 133 w 245" name="T20"/>
                <a:gd fmla="*/ 7 h 254" name="T21"/>
                <a:gd fmla="*/ 123 w 245" name="T22"/>
                <a:gd fmla="*/ 1 h 254" name="T23"/>
                <a:gd fmla="*/ 96 w 245" name="T24"/>
                <a:gd fmla="*/ 3 h 254" name="T25"/>
                <a:gd fmla="*/ 88 w 245" name="T26"/>
                <a:gd fmla="*/ 12 h 254" name="T27"/>
                <a:gd fmla="*/ 86 w 245" name="T28"/>
                <a:gd fmla="*/ 46 h 254" name="T29"/>
                <a:gd fmla="*/ 57 w 245" name="T30"/>
                <a:gd fmla="*/ 68 h 254" name="T31"/>
                <a:gd fmla="*/ 24 w 245" name="T32"/>
                <a:gd fmla="*/ 59 h 254" name="T33"/>
                <a:gd fmla="*/ 13 w 245" name="T34"/>
                <a:gd fmla="*/ 64 h 254" name="T35"/>
                <a:gd fmla="*/ 2 w 245" name="T36"/>
                <a:gd fmla="*/ 88 h 254" name="T37"/>
                <a:gd fmla="*/ 6 w 245" name="T38"/>
                <a:gd fmla="*/ 99 h 254" name="T39"/>
                <a:gd fmla="*/ 34 w 245" name="T40"/>
                <a:gd fmla="*/ 118 h 254" name="T41"/>
                <a:gd fmla="*/ 34 w 245" name="T42"/>
                <a:gd fmla="*/ 136 h 254" name="T43"/>
                <a:gd fmla="*/ 38 w 245" name="T44"/>
                <a:gd fmla="*/ 155 h 254" name="T45"/>
                <a:gd fmla="*/ 14 w 245" name="T46"/>
                <a:gd fmla="*/ 179 h 254" name="T47"/>
                <a:gd fmla="*/ 13 w 245" name="T48"/>
                <a:gd fmla="*/ 190 h 254" name="T49"/>
                <a:gd fmla="*/ 28 w 245" name="T50"/>
                <a:gd fmla="*/ 212 h 254" name="T51"/>
                <a:gd fmla="*/ 40 w 245" name="T52"/>
                <a:gd fmla="*/ 215 h 254" name="T53"/>
                <a:gd fmla="*/ 70 w 245" name="T54"/>
                <a:gd fmla="*/ 199 h 254" name="T55"/>
                <a:gd fmla="*/ 104 w 245" name="T56"/>
                <a:gd fmla="*/ 214 h 254" name="T57"/>
                <a:gd fmla="*/ 113 w 245" name="T58"/>
                <a:gd fmla="*/ 247 h 254" name="T59"/>
                <a:gd fmla="*/ 122 w 245" name="T60"/>
                <a:gd fmla="*/ 254 h 254" name="T61"/>
                <a:gd fmla="*/ 149 w 245" name="T62"/>
                <a:gd fmla="*/ 251 h 254" name="T63"/>
                <a:gd fmla="*/ 157 w 245" name="T64"/>
                <a:gd fmla="*/ 243 h 254" name="T65"/>
                <a:gd fmla="*/ 159 w 245" name="T66"/>
                <a:gd fmla="*/ 209 h 254" name="T67"/>
                <a:gd fmla="*/ 188 w 245" name="T68"/>
                <a:gd fmla="*/ 187 h 254" name="T69"/>
                <a:gd fmla="*/ 221 w 245" name="T70"/>
                <a:gd fmla="*/ 196 h 254" name="T71"/>
                <a:gd fmla="*/ 232 w 245" name="T72"/>
                <a:gd fmla="*/ 191 h 254" name="T73"/>
                <a:gd fmla="*/ 243 w 245" name="T74"/>
                <a:gd fmla="*/ 167 h 254" name="T75"/>
                <a:gd fmla="*/ 240 w 245" name="T76"/>
                <a:gd fmla="*/ 155 h 254" name="T77"/>
                <a:gd fmla="*/ 127 w 245" name="T78"/>
                <a:gd fmla="*/ 174 h 254" name="T79"/>
                <a:gd fmla="*/ 76 w 245" name="T80"/>
                <a:gd fmla="*/ 132 h 254" name="T81"/>
                <a:gd fmla="*/ 118 w 245" name="T82"/>
                <a:gd fmla="*/ 80 h 254" name="T83"/>
                <a:gd fmla="*/ 170 w 245" name="T84"/>
                <a:gd fmla="*/ 123 h 254" name="T85"/>
                <a:gd fmla="*/ 127 w 245" name="T86"/>
                <a:gd fmla="*/ 174 h 25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 w="245">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7" name="Freeform 204"/>
            <p:cNvSpPr>
              <a:spLocks noEditPoints="1"/>
            </p:cNvSpPr>
            <p:nvPr/>
          </p:nvSpPr>
          <p:spPr bwMode="auto">
            <a:xfrm>
              <a:off x="2900363" y="5572125"/>
              <a:ext cx="317500" cy="319088"/>
            </a:xfrm>
            <a:custGeom>
              <a:gdLst>
                <a:gd fmla="*/ 413 w 414" name="T0"/>
                <a:gd fmla="*/ 171 h 415" name="T1"/>
                <a:gd fmla="*/ 398 w 414" name="T2"/>
                <a:gd fmla="*/ 124 h 415" name="T3"/>
                <a:gd fmla="*/ 385 w 414" name="T4"/>
                <a:gd fmla="*/ 116 h 415" name="T5"/>
                <a:gd fmla="*/ 331 w 414" name="T6"/>
                <a:gd fmla="*/ 125 h 415" name="T7"/>
                <a:gd fmla="*/ 312 w 414" name="T8"/>
                <a:gd fmla="*/ 102 h 415" name="T9"/>
                <a:gd fmla="*/ 332 w 414" name="T10"/>
                <a:gd fmla="*/ 51 h 415" name="T11"/>
                <a:gd fmla="*/ 327 w 414" name="T12"/>
                <a:gd fmla="*/ 36 h 415" name="T13"/>
                <a:gd fmla="*/ 283 w 414" name="T14"/>
                <a:gd fmla="*/ 13 h 415" name="T15"/>
                <a:gd fmla="*/ 268 w 414" name="T16"/>
                <a:gd fmla="*/ 17 h 415" name="T17"/>
                <a:gd fmla="*/ 236 w 414" name="T18"/>
                <a:gd fmla="*/ 62 h 415" name="T19"/>
                <a:gd fmla="*/ 207 w 414" name="T20"/>
                <a:gd fmla="*/ 59 h 415" name="T21"/>
                <a:gd fmla="*/ 184 w 414" name="T22"/>
                <a:gd fmla="*/ 8 h 415" name="T23"/>
                <a:gd fmla="*/ 171 w 414" name="T24"/>
                <a:gd fmla="*/ 2 h 415" name="T25"/>
                <a:gd fmla="*/ 124 w 414" name="T26"/>
                <a:gd fmla="*/ 16 h 415" name="T27"/>
                <a:gd fmla="*/ 116 w 414" name="T28"/>
                <a:gd fmla="*/ 29 h 415" name="T29"/>
                <a:gd fmla="*/ 125 w 414" name="T30"/>
                <a:gd fmla="*/ 84 h 415" name="T31"/>
                <a:gd fmla="*/ 102 w 414" name="T32"/>
                <a:gd fmla="*/ 102 h 415" name="T33"/>
                <a:gd fmla="*/ 50 w 414" name="T34"/>
                <a:gd fmla="*/ 83 h 415" name="T35"/>
                <a:gd fmla="*/ 36 w 414" name="T36"/>
                <a:gd fmla="*/ 88 h 415" name="T37"/>
                <a:gd fmla="*/ 13 w 414" name="T38"/>
                <a:gd fmla="*/ 131 h 415" name="T39"/>
                <a:gd fmla="*/ 16 w 414" name="T40"/>
                <a:gd fmla="*/ 146 h 415" name="T41"/>
                <a:gd fmla="*/ 61 w 414" name="T42"/>
                <a:gd fmla="*/ 178 h 415" name="T43"/>
                <a:gd fmla="*/ 58 w 414" name="T44"/>
                <a:gd fmla="*/ 208 h 415" name="T45"/>
                <a:gd fmla="*/ 8 w 414" name="T46"/>
                <a:gd fmla="*/ 230 h 415" name="T47"/>
                <a:gd fmla="*/ 2 w 414" name="T48"/>
                <a:gd fmla="*/ 244 h 415" name="T49"/>
                <a:gd fmla="*/ 16 w 414" name="T50"/>
                <a:gd fmla="*/ 291 h 415" name="T51"/>
                <a:gd fmla="*/ 29 w 414" name="T52"/>
                <a:gd fmla="*/ 299 h 415" name="T53"/>
                <a:gd fmla="*/ 83 w 414" name="T54"/>
                <a:gd fmla="*/ 290 h 415" name="T55"/>
                <a:gd fmla="*/ 102 w 414" name="T56"/>
                <a:gd fmla="*/ 313 h 415" name="T57"/>
                <a:gd fmla="*/ 82 w 414" name="T58"/>
                <a:gd fmla="*/ 364 h 415" name="T59"/>
                <a:gd fmla="*/ 88 w 414" name="T60"/>
                <a:gd fmla="*/ 379 h 415" name="T61"/>
                <a:gd fmla="*/ 131 w 414" name="T62"/>
                <a:gd fmla="*/ 402 h 415" name="T63"/>
                <a:gd fmla="*/ 146 w 414" name="T64"/>
                <a:gd fmla="*/ 398 h 415" name="T65"/>
                <a:gd fmla="*/ 178 w 414" name="T66"/>
                <a:gd fmla="*/ 353 h 415" name="T67"/>
                <a:gd fmla="*/ 207 w 414" name="T68"/>
                <a:gd fmla="*/ 356 h 415" name="T69"/>
                <a:gd fmla="*/ 230 w 414" name="T70"/>
                <a:gd fmla="*/ 407 h 415" name="T71"/>
                <a:gd fmla="*/ 244 w 414" name="T72"/>
                <a:gd fmla="*/ 413 h 415" name="T73"/>
                <a:gd fmla="*/ 291 w 414" name="T74"/>
                <a:gd fmla="*/ 399 h 415" name="T75"/>
                <a:gd fmla="*/ 299 w 414" name="T76"/>
                <a:gd fmla="*/ 386 h 415" name="T77"/>
                <a:gd fmla="*/ 290 w 414" name="T78"/>
                <a:gd fmla="*/ 331 h 415" name="T79"/>
                <a:gd fmla="*/ 312 w 414" name="T80"/>
                <a:gd fmla="*/ 312 h 415" name="T81"/>
                <a:gd fmla="*/ 364 w 414" name="T82"/>
                <a:gd fmla="*/ 332 h 415" name="T83"/>
                <a:gd fmla="*/ 378 w 414" name="T84"/>
                <a:gd fmla="*/ 327 h 415" name="T85"/>
                <a:gd fmla="*/ 401 w 414" name="T86"/>
                <a:gd fmla="*/ 284 h 415" name="T87"/>
                <a:gd fmla="*/ 398 w 414" name="T88"/>
                <a:gd fmla="*/ 269 h 415" name="T89"/>
                <a:gd fmla="*/ 353 w 414" name="T90"/>
                <a:gd fmla="*/ 237 h 415" name="T91"/>
                <a:gd fmla="*/ 356 w 414" name="T92"/>
                <a:gd fmla="*/ 207 h 415" name="T93"/>
                <a:gd fmla="*/ 406 w 414" name="T94"/>
                <a:gd fmla="*/ 185 h 415" name="T95"/>
                <a:gd fmla="*/ 413 w 414" name="T96"/>
                <a:gd fmla="*/ 171 h 415" name="T97"/>
                <a:gd fmla="*/ 233 w 414" name="T98"/>
                <a:gd fmla="*/ 293 h 415" name="T99"/>
                <a:gd fmla="*/ 122 w 414" name="T100"/>
                <a:gd fmla="*/ 233 h 415" name="T101"/>
                <a:gd fmla="*/ 181 w 414" name="T102"/>
                <a:gd fmla="*/ 122 h 415" name="T103"/>
                <a:gd fmla="*/ 293 w 414" name="T104"/>
                <a:gd fmla="*/ 182 h 415" name="T105"/>
                <a:gd fmla="*/ 233 w 414" name="T106"/>
                <a:gd fmla="*/ 293 h 4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5" w="413">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38" name="Group 259"/>
          <p:cNvGrpSpPr/>
          <p:nvPr/>
        </p:nvGrpSpPr>
        <p:grpSpPr>
          <a:xfrm>
            <a:off x="4930165" y="2124222"/>
            <a:ext cx="388938" cy="446088"/>
            <a:chOff x="4638675" y="4654550"/>
            <a:chExt cx="388938" cy="446088"/>
          </a:xfrm>
          <a:gradFill>
            <a:gsLst>
              <a:gs pos="11000">
                <a:srgbClr val="2B3649"/>
              </a:gs>
              <a:gs pos="100000">
                <a:srgbClr val="3B4A62"/>
              </a:gs>
            </a:gsLst>
            <a:lin ang="2700000" scaled="0"/>
          </a:gradFill>
        </p:grpSpPr>
        <p:sp>
          <p:nvSpPr>
            <p:cNvPr id="39" name="Freeform 241"/>
            <p:cNvSpPr>
              <a:spLocks noEditPoints="1"/>
            </p:cNvSpPr>
            <p:nvPr/>
          </p:nvSpPr>
          <p:spPr bwMode="auto">
            <a:xfrm>
              <a:off x="4638675" y="4654550"/>
              <a:ext cx="388938" cy="446088"/>
            </a:xfrm>
            <a:custGeom>
              <a:gdLst>
                <a:gd fmla="*/ 507 w 507" name="T0"/>
                <a:gd fmla="*/ 118 h 581" name="T1"/>
                <a:gd fmla="*/ 507 w 507" name="T2"/>
                <a:gd fmla="*/ 143 h 581" name="T3"/>
                <a:gd fmla="*/ 506 w 507" name="T4"/>
                <a:gd fmla="*/ 229 h 581" name="T5"/>
                <a:gd fmla="*/ 496 w 507" name="T6"/>
                <a:gd fmla="*/ 296 h 581" name="T7"/>
                <a:gd fmla="*/ 268 w 507" name="T8"/>
                <a:gd fmla="*/ 576 h 581" name="T9"/>
                <a:gd fmla="*/ 257 w 507" name="T10"/>
                <a:gd fmla="*/ 580 h 581" name="T11"/>
                <a:gd fmla="*/ 253 w 507" name="T12"/>
                <a:gd fmla="*/ 581 h 581" name="T13"/>
                <a:gd fmla="*/ 250 w 507" name="T14"/>
                <a:gd fmla="*/ 580 h 581" name="T15"/>
                <a:gd fmla="*/ 239 w 507" name="T16"/>
                <a:gd fmla="*/ 576 h 581" name="T17"/>
                <a:gd fmla="*/ 10 w 507" name="T18"/>
                <a:gd fmla="*/ 296 h 581" name="T19"/>
                <a:gd fmla="*/ 1 w 507" name="T20"/>
                <a:gd fmla="*/ 229 h 581" name="T21"/>
                <a:gd fmla="*/ 0 w 507" name="T22"/>
                <a:gd fmla="*/ 143 h 581" name="T23"/>
                <a:gd fmla="*/ 0 w 507" name="T24"/>
                <a:gd fmla="*/ 118 h 581" name="T25"/>
                <a:gd fmla="*/ 7 w 507" name="T26"/>
                <a:gd fmla="*/ 109 h 581" name="T27"/>
                <a:gd fmla="*/ 31 w 507" name="T28"/>
                <a:gd fmla="*/ 102 h 581" name="T29"/>
                <a:gd fmla="*/ 148 w 507" name="T30"/>
                <a:gd fmla="*/ 44 h 581" name="T31"/>
                <a:gd fmla="*/ 253 w 507" name="T32"/>
                <a:gd fmla="*/ 0 h 581" name="T33"/>
                <a:gd fmla="*/ 359 w 507" name="T34"/>
                <a:gd fmla="*/ 44 h 581" name="T35"/>
                <a:gd fmla="*/ 476 w 507" name="T36"/>
                <a:gd fmla="*/ 102 h 581" name="T37"/>
                <a:gd fmla="*/ 500 w 507" name="T38"/>
                <a:gd fmla="*/ 109 h 581" name="T39"/>
                <a:gd fmla="*/ 507 w 507" name="T40"/>
                <a:gd fmla="*/ 118 h 581" name="T41"/>
                <a:gd fmla="*/ 488 w 507" name="T42"/>
                <a:gd fmla="*/ 125 h 581" name="T43"/>
                <a:gd fmla="*/ 471 w 507" name="T44"/>
                <a:gd fmla="*/ 120 h 581" name="T45"/>
                <a:gd fmla="*/ 349 w 507" name="T46"/>
                <a:gd fmla="*/ 59 h 581" name="T47"/>
                <a:gd fmla="*/ 253 w 507" name="T48"/>
                <a:gd fmla="*/ 19 h 581" name="T49"/>
                <a:gd fmla="*/ 158 w 507" name="T50"/>
                <a:gd fmla="*/ 59 h 581" name="T51"/>
                <a:gd fmla="*/ 36 w 507" name="T52"/>
                <a:gd fmla="*/ 120 h 581" name="T53"/>
                <a:gd fmla="*/ 19 w 507" name="T54"/>
                <a:gd fmla="*/ 125 h 581" name="T55"/>
                <a:gd fmla="*/ 19 w 507" name="T56"/>
                <a:gd fmla="*/ 143 h 581" name="T57"/>
                <a:gd fmla="*/ 20 w 507" name="T58"/>
                <a:gd fmla="*/ 228 h 581" name="T59"/>
                <a:gd fmla="*/ 29 w 507" name="T60"/>
                <a:gd fmla="*/ 292 h 581" name="T61"/>
                <a:gd fmla="*/ 245 w 507" name="T62"/>
                <a:gd fmla="*/ 559 h 581" name="T63"/>
                <a:gd fmla="*/ 253 w 507" name="T64"/>
                <a:gd fmla="*/ 562 h 581" name="T65"/>
                <a:gd fmla="*/ 262 w 507" name="T66"/>
                <a:gd fmla="*/ 559 h 581" name="T67"/>
                <a:gd fmla="*/ 478 w 507" name="T68"/>
                <a:gd fmla="*/ 292 h 581" name="T69"/>
                <a:gd fmla="*/ 487 w 507" name="T70"/>
                <a:gd fmla="*/ 228 h 581" name="T71"/>
                <a:gd fmla="*/ 488 w 507" name="T72"/>
                <a:gd fmla="*/ 143 h 581" name="T73"/>
                <a:gd fmla="*/ 488 w 507" name="T74"/>
                <a:gd fmla="*/ 125 h 58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81" w="507">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0" name="Freeform 242"/>
            <p:cNvSpPr/>
            <p:nvPr/>
          </p:nvSpPr>
          <p:spPr bwMode="auto">
            <a:xfrm>
              <a:off x="4670425" y="4686300"/>
              <a:ext cx="161925" cy="188913"/>
            </a:xfrm>
            <a:custGeom>
              <a:gdLst>
                <a:gd fmla="*/ 211 w 211" name="T0"/>
                <a:gd fmla="*/ 183 h 244" name="T1"/>
                <a:gd fmla="*/ 211 w 211" name="T2"/>
                <a:gd fmla="*/ 244 h 244" name="T3"/>
                <a:gd fmla="*/ 10 w 211" name="T4"/>
                <a:gd fmla="*/ 244 h 244" name="T5"/>
                <a:gd fmla="*/ 2 w 211" name="T6"/>
                <a:gd fmla="*/ 183 h 244" name="T7"/>
                <a:gd fmla="*/ 0 w 211" name="T8"/>
                <a:gd fmla="*/ 100 h 244" name="T9"/>
                <a:gd fmla="*/ 211 w 211" name="T10"/>
                <a:gd fmla="*/ 0 h 244" name="T11"/>
                <a:gd fmla="*/ 211 w 211" name="T12"/>
                <a:gd fmla="*/ 183 h 244" name="T13"/>
              </a:gdLst>
              <a:cxnLst>
                <a:cxn ang="0">
                  <a:pos x="T0" y="T1"/>
                </a:cxn>
                <a:cxn ang="0">
                  <a:pos x="T2" y="T3"/>
                </a:cxn>
                <a:cxn ang="0">
                  <a:pos x="T4" y="T5"/>
                </a:cxn>
                <a:cxn ang="0">
                  <a:pos x="T6" y="T7"/>
                </a:cxn>
                <a:cxn ang="0">
                  <a:pos x="T8" y="T9"/>
                </a:cxn>
                <a:cxn ang="0">
                  <a:pos x="T10" y="T11"/>
                </a:cxn>
                <a:cxn ang="0">
                  <a:pos x="T12" y="T13"/>
                </a:cxn>
              </a:cxnLst>
              <a:rect b="b" l="0" r="r" t="0"/>
              <a:pathLst>
                <a:path h="244" w="211">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41" name="Freeform 243"/>
            <p:cNvSpPr/>
            <p:nvPr/>
          </p:nvSpPr>
          <p:spPr bwMode="auto">
            <a:xfrm>
              <a:off x="4832350" y="4875213"/>
              <a:ext cx="155575" cy="190500"/>
            </a:xfrm>
            <a:custGeom>
              <a:gdLst>
                <a:gd fmla="*/ 0 w 202" name="T0"/>
                <a:gd fmla="*/ 249 h 249" name="T1"/>
                <a:gd fmla="*/ 202 w 202" name="T2"/>
                <a:gd fmla="*/ 0 h 249" name="T3"/>
                <a:gd fmla="*/ 0 w 202" name="T4"/>
                <a:gd fmla="*/ 0 h 249" name="T5"/>
                <a:gd fmla="*/ 0 w 202" name="T6"/>
                <a:gd fmla="*/ 249 h 249" name="T7"/>
              </a:gdLst>
              <a:cxnLst>
                <a:cxn ang="0">
                  <a:pos x="T0" y="T1"/>
                </a:cxn>
                <a:cxn ang="0">
                  <a:pos x="T2" y="T3"/>
                </a:cxn>
                <a:cxn ang="0">
                  <a:pos x="T4" y="T5"/>
                </a:cxn>
                <a:cxn ang="0">
                  <a:pos x="T6" y="T7"/>
                </a:cxn>
              </a:cxnLst>
              <a:rect b="b" l="0" r="r" t="0"/>
              <a:pathLst>
                <a:path h="249" w="201">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58" name="Group 268"/>
          <p:cNvGrpSpPr/>
          <p:nvPr/>
        </p:nvGrpSpPr>
        <p:grpSpPr>
          <a:xfrm>
            <a:off x="3834638" y="3051738"/>
            <a:ext cx="307975" cy="488950"/>
            <a:chOff x="3824288" y="5486400"/>
            <a:chExt cx="307975" cy="488950"/>
          </a:xfrm>
          <a:gradFill>
            <a:gsLst>
              <a:gs pos="11000">
                <a:srgbClr val="2B3649"/>
              </a:gs>
              <a:gs pos="100000">
                <a:srgbClr val="3B4A62"/>
              </a:gs>
            </a:gsLst>
            <a:lin ang="2700000" scaled="0"/>
          </a:gradFill>
        </p:grpSpPr>
        <p:sp>
          <p:nvSpPr>
            <p:cNvPr id="59" name="Freeform 248"/>
            <p:cNvSpPr>
              <a:spLocks noEditPoints="1"/>
            </p:cNvSpPr>
            <p:nvPr/>
          </p:nvSpPr>
          <p:spPr bwMode="auto">
            <a:xfrm>
              <a:off x="3824288" y="5486400"/>
              <a:ext cx="307975" cy="338138"/>
            </a:xfrm>
            <a:custGeom>
              <a:gdLst>
                <a:gd fmla="*/ 227 w 401" name="T0"/>
                <a:gd fmla="*/ 250 h 440" name="T1"/>
                <a:gd fmla="*/ 215 w 401" name="T2"/>
                <a:gd fmla="*/ 251 h 440" name="T3"/>
                <a:gd fmla="*/ 224 w 401" name="T4"/>
                <a:gd fmla="*/ 283 h 440" name="T5"/>
                <a:gd fmla="*/ 200 w 401" name="T6"/>
                <a:gd fmla="*/ 329 h 440" name="T7"/>
                <a:gd fmla="*/ 175 w 401" name="T8"/>
                <a:gd fmla="*/ 283 h 440" name="T9"/>
                <a:gd fmla="*/ 187 w 401" name="T10"/>
                <a:gd fmla="*/ 251 h 440" name="T11"/>
                <a:gd fmla="*/ 181 w 401" name="T12"/>
                <a:gd fmla="*/ 250 h 440" name="T13"/>
                <a:gd fmla="*/ 148 w 401" name="T14"/>
                <a:gd fmla="*/ 283 h 440" name="T15"/>
                <a:gd fmla="*/ 148 w 401" name="T16"/>
                <a:gd fmla="*/ 440 h 440" name="T17"/>
                <a:gd fmla="*/ 254 w 401" name="T18"/>
                <a:gd fmla="*/ 440 h 440" name="T19"/>
                <a:gd fmla="*/ 254 w 401" name="T20"/>
                <a:gd fmla="*/ 280 h 440" name="T21"/>
                <a:gd fmla="*/ 227 w 401" name="T22"/>
                <a:gd fmla="*/ 250 h 440" name="T23"/>
                <a:gd fmla="*/ 401 w 401" name="T24"/>
                <a:gd fmla="*/ 201 h 440" name="T25"/>
                <a:gd fmla="*/ 200 w 401" name="T26"/>
                <a:gd fmla="*/ 0 h 440" name="T27"/>
                <a:gd fmla="*/ 0 w 401" name="T28"/>
                <a:gd fmla="*/ 201 h 440" name="T29"/>
                <a:gd fmla="*/ 0 w 401" name="T30"/>
                <a:gd fmla="*/ 211 h 440" name="T31"/>
                <a:gd fmla="*/ 0 w 401" name="T32"/>
                <a:gd fmla="*/ 220 h 440" name="T33"/>
                <a:gd fmla="*/ 84 w 401" name="T34"/>
                <a:gd fmla="*/ 375 h 440" name="T35"/>
                <a:gd fmla="*/ 113 w 401" name="T36"/>
                <a:gd fmla="*/ 440 h 440" name="T37"/>
                <a:gd fmla="*/ 113 w 401" name="T38"/>
                <a:gd fmla="*/ 440 h 440" name="T39"/>
                <a:gd fmla="*/ 131 w 401" name="T40"/>
                <a:gd fmla="*/ 440 h 440" name="T41"/>
                <a:gd fmla="*/ 131 w 401" name="T42"/>
                <a:gd fmla="*/ 283 h 440" name="T43"/>
                <a:gd fmla="*/ 181 w 401" name="T44"/>
                <a:gd fmla="*/ 234 h 440" name="T45"/>
                <a:gd fmla="*/ 202 w 401" name="T46"/>
                <a:gd fmla="*/ 239 h 440" name="T47"/>
                <a:gd fmla="*/ 227 w 401" name="T48"/>
                <a:gd fmla="*/ 233 h 440" name="T49"/>
                <a:gd fmla="*/ 271 w 401" name="T50"/>
                <a:gd fmla="*/ 280 h 440" name="T51"/>
                <a:gd fmla="*/ 271 w 401" name="T52"/>
                <a:gd fmla="*/ 440 h 440" name="T53"/>
                <a:gd fmla="*/ 288 w 401" name="T54"/>
                <a:gd fmla="*/ 440 h 440" name="T55"/>
                <a:gd fmla="*/ 288 w 401" name="T56"/>
                <a:gd fmla="*/ 440 h 440" name="T57"/>
                <a:gd fmla="*/ 317 w 401" name="T58"/>
                <a:gd fmla="*/ 375 h 440" name="T59"/>
                <a:gd fmla="*/ 401 w 401" name="T60"/>
                <a:gd fmla="*/ 220 h 440" name="T61"/>
                <a:gd fmla="*/ 401 w 401" name="T62"/>
                <a:gd fmla="*/ 211 h 440" name="T63"/>
                <a:gd fmla="*/ 401 w 401" name="T64"/>
                <a:gd fmla="*/ 201 h 440" name="T65"/>
                <a:gd fmla="*/ 208 w 401" name="T66"/>
                <a:gd fmla="*/ 283 h 440" name="T67"/>
                <a:gd fmla="*/ 201 w 401" name="T68"/>
                <a:gd fmla="*/ 260 h 440" name="T69"/>
                <a:gd fmla="*/ 192 w 401" name="T70"/>
                <a:gd fmla="*/ 283 h 440" name="T71"/>
                <a:gd fmla="*/ 200 w 401" name="T72"/>
                <a:gd fmla="*/ 313 h 440" name="T73"/>
                <a:gd fmla="*/ 208 w 401" name="T74"/>
                <a:gd fmla="*/ 283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01">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0" name="Freeform 249"/>
            <p:cNvSpPr/>
            <p:nvPr/>
          </p:nvSpPr>
          <p:spPr bwMode="auto">
            <a:xfrm>
              <a:off x="3917950" y="5843588"/>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1" name="Freeform 250"/>
            <p:cNvSpPr/>
            <p:nvPr/>
          </p:nvSpPr>
          <p:spPr bwMode="auto">
            <a:xfrm>
              <a:off x="3917950" y="5880100"/>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2" name="Freeform 251"/>
            <p:cNvSpPr/>
            <p:nvPr/>
          </p:nvSpPr>
          <p:spPr bwMode="auto">
            <a:xfrm>
              <a:off x="3917950" y="5916613"/>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3" name="Freeform 252"/>
            <p:cNvSpPr/>
            <p:nvPr/>
          </p:nvSpPr>
          <p:spPr bwMode="auto">
            <a:xfrm>
              <a:off x="3943350" y="5953125"/>
              <a:ext cx="68263" cy="22225"/>
            </a:xfrm>
            <a:custGeom>
              <a:gdLst>
                <a:gd fmla="*/ 0 w 90" name="T0"/>
                <a:gd fmla="*/ 0 h 29" name="T1"/>
                <a:gd fmla="*/ 45 w 90" name="T2"/>
                <a:gd fmla="*/ 29 h 29" name="T3"/>
                <a:gd fmla="*/ 90 w 90" name="T4"/>
                <a:gd fmla="*/ 0 h 29" name="T5"/>
                <a:gd fmla="*/ 0 w 90" name="T6"/>
                <a:gd fmla="*/ 0 h 29" name="T7"/>
              </a:gdLst>
              <a:cxnLst>
                <a:cxn ang="0">
                  <a:pos x="T0" y="T1"/>
                </a:cxn>
                <a:cxn ang="0">
                  <a:pos x="T2" y="T3"/>
                </a:cxn>
                <a:cxn ang="0">
                  <a:pos x="T4" y="T5"/>
                </a:cxn>
                <a:cxn ang="0">
                  <a:pos x="T6" y="T7"/>
                </a:cxn>
              </a:cxnLst>
              <a:rect b="b" l="0" r="r" t="0"/>
              <a:pathLst>
                <a:path h="28" w="90">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64" name="组合 63"/>
          <p:cNvGrpSpPr/>
          <p:nvPr/>
        </p:nvGrpSpPr>
        <p:grpSpPr>
          <a:xfrm>
            <a:off x="589005" y="564268"/>
            <a:ext cx="1486542" cy="521708"/>
            <a:chOff x="349800" y="270568"/>
            <a:chExt cx="1486542" cy="521708"/>
          </a:xfrm>
        </p:grpSpPr>
        <p:sp>
          <p:nvSpPr>
            <p:cNvPr id="65"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竞争优势</a:t>
              </a:r>
            </a:p>
          </p:txBody>
        </p:sp>
        <p:sp>
          <p:nvSpPr>
            <p:cNvPr id="66"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7"/>
                                        </p:tgtEl>
                                        <p:attrNameLst>
                                          <p:attrName>style.visibility</p:attrName>
                                        </p:attrNameLst>
                                      </p:cBhvr>
                                      <p:to>
                                        <p:strVal val="visible"/>
                                      </p:to>
                                    </p:set>
                                    <p:animEffect filter="randombar(horizontal)" transition="in">
                                      <p:cBhvr>
                                        <p:cTn dur="500" id="7"/>
                                        <p:tgtEl>
                                          <p:spTgt spid="17"/>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19"/>
                                        </p:tgtEl>
                                        <p:attrNameLst>
                                          <p:attrName>style.visibility</p:attrName>
                                        </p:attrNameLst>
                                      </p:cBhvr>
                                      <p:to>
                                        <p:strVal val="visible"/>
                                      </p:to>
                                    </p:set>
                                    <p:animEffect filter="randombar(horizontal)" transition="in">
                                      <p:cBhvr>
                                        <p:cTn dur="500" id="10"/>
                                        <p:tgtEl>
                                          <p:spTgt spid="19"/>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22"/>
                                        </p:tgtEl>
                                        <p:attrNameLst>
                                          <p:attrName>style.visibility</p:attrName>
                                        </p:attrNameLst>
                                      </p:cBhvr>
                                      <p:to>
                                        <p:strVal val="visible"/>
                                      </p:to>
                                    </p:set>
                                    <p:animEffect filter="randombar(horizontal)" transition="in">
                                      <p:cBhvr>
                                        <p:cTn dur="500" id="13"/>
                                        <p:tgtEl>
                                          <p:spTgt spid="22"/>
                                        </p:tgtEl>
                                      </p:cBhvr>
                                    </p:animEffect>
                                  </p:childTnLst>
                                </p:cTn>
                              </p:par>
                              <p:par>
                                <p:cTn fill="hold" grpId="0" id="14" nodeType="withEffect" presetClass="entr" presetID="14" presetSubtype="10">
                                  <p:stCondLst>
                                    <p:cond delay="0"/>
                                  </p:stCondLst>
                                  <p:childTnLst>
                                    <p:set>
                                      <p:cBhvr>
                                        <p:cTn dur="1" fill="hold" id="15">
                                          <p:stCondLst>
                                            <p:cond delay="0"/>
                                          </p:stCondLst>
                                        </p:cTn>
                                        <p:tgtEl>
                                          <p:spTgt spid="24"/>
                                        </p:tgtEl>
                                        <p:attrNameLst>
                                          <p:attrName>style.visibility</p:attrName>
                                        </p:attrNameLst>
                                      </p:cBhvr>
                                      <p:to>
                                        <p:strVal val="visible"/>
                                      </p:to>
                                    </p:set>
                                    <p:animEffect filter="randombar(horizontal)" transition="in">
                                      <p:cBhvr>
                                        <p:cTn dur="500" id="16"/>
                                        <p:tgtEl>
                                          <p:spTgt spid="24"/>
                                        </p:tgtEl>
                                      </p:cBhvr>
                                    </p:animEffect>
                                  </p:childTnLst>
                                </p:cTn>
                              </p:par>
                              <p:par>
                                <p:cTn fill="hold" id="17" nodeType="withEffect" presetClass="entr" presetID="14" presetSubtype="10">
                                  <p:stCondLst>
                                    <p:cond delay="0"/>
                                  </p:stCondLst>
                                  <p:childTnLst>
                                    <p:set>
                                      <p:cBhvr>
                                        <p:cTn dur="1" fill="hold" id="18">
                                          <p:stCondLst>
                                            <p:cond delay="0"/>
                                          </p:stCondLst>
                                        </p:cTn>
                                        <p:tgtEl>
                                          <p:spTgt spid="26"/>
                                        </p:tgtEl>
                                        <p:attrNameLst>
                                          <p:attrName>style.visibility</p:attrName>
                                        </p:attrNameLst>
                                      </p:cBhvr>
                                      <p:to>
                                        <p:strVal val="visible"/>
                                      </p:to>
                                    </p:set>
                                    <p:animEffect filter="randombar(horizontal)" transition="in">
                                      <p:cBhvr>
                                        <p:cTn dur="500" id="19"/>
                                        <p:tgtEl>
                                          <p:spTgt spid="26"/>
                                        </p:tgtEl>
                                      </p:cBhvr>
                                    </p:animEffect>
                                  </p:childTnLst>
                                </p:cTn>
                              </p:par>
                              <p:par>
                                <p:cTn fill="hold" id="20" nodeType="withEffect" presetClass="entr" presetID="14" presetSubtype="10">
                                  <p:stCondLst>
                                    <p:cond delay="0"/>
                                  </p:stCondLst>
                                  <p:childTnLst>
                                    <p:set>
                                      <p:cBhvr>
                                        <p:cTn dur="1" fill="hold" id="21">
                                          <p:stCondLst>
                                            <p:cond delay="0"/>
                                          </p:stCondLst>
                                        </p:cTn>
                                        <p:tgtEl>
                                          <p:spTgt spid="35"/>
                                        </p:tgtEl>
                                        <p:attrNameLst>
                                          <p:attrName>style.visibility</p:attrName>
                                        </p:attrNameLst>
                                      </p:cBhvr>
                                      <p:to>
                                        <p:strVal val="visible"/>
                                      </p:to>
                                    </p:set>
                                    <p:animEffect filter="randombar(horizontal)" transition="in">
                                      <p:cBhvr>
                                        <p:cTn dur="500" id="22"/>
                                        <p:tgtEl>
                                          <p:spTgt spid="35"/>
                                        </p:tgtEl>
                                      </p:cBhvr>
                                    </p:animEffect>
                                  </p:childTnLst>
                                </p:cTn>
                              </p:par>
                              <p:par>
                                <p:cTn fill="hold" id="23" nodeType="withEffect" presetClass="entr" presetID="14" presetSubtype="10">
                                  <p:stCondLst>
                                    <p:cond delay="0"/>
                                  </p:stCondLst>
                                  <p:childTnLst>
                                    <p:set>
                                      <p:cBhvr>
                                        <p:cTn dur="1" fill="hold" id="24">
                                          <p:stCondLst>
                                            <p:cond delay="0"/>
                                          </p:stCondLst>
                                        </p:cTn>
                                        <p:tgtEl>
                                          <p:spTgt spid="38"/>
                                        </p:tgtEl>
                                        <p:attrNameLst>
                                          <p:attrName>style.visibility</p:attrName>
                                        </p:attrNameLst>
                                      </p:cBhvr>
                                      <p:to>
                                        <p:strVal val="visible"/>
                                      </p:to>
                                    </p:set>
                                    <p:animEffect filter="randombar(horizontal)" transition="in">
                                      <p:cBhvr>
                                        <p:cTn dur="500" id="25"/>
                                        <p:tgtEl>
                                          <p:spTgt spid="38"/>
                                        </p:tgtEl>
                                      </p:cBhvr>
                                    </p:animEffect>
                                  </p:childTnLst>
                                </p:cTn>
                              </p:par>
                              <p:par>
                                <p:cTn fill="hold" id="26" nodeType="withEffect" presetClass="entr" presetID="14" presetSubtype="10">
                                  <p:stCondLst>
                                    <p:cond delay="0"/>
                                  </p:stCondLst>
                                  <p:childTnLst>
                                    <p:set>
                                      <p:cBhvr>
                                        <p:cTn dur="1" fill="hold" id="27">
                                          <p:stCondLst>
                                            <p:cond delay="0"/>
                                          </p:stCondLst>
                                        </p:cTn>
                                        <p:tgtEl>
                                          <p:spTgt spid="58"/>
                                        </p:tgtEl>
                                        <p:attrNameLst>
                                          <p:attrName>style.visibility</p:attrName>
                                        </p:attrNameLst>
                                      </p:cBhvr>
                                      <p:to>
                                        <p:strVal val="visible"/>
                                      </p:to>
                                    </p:set>
                                    <p:animEffect filter="randombar(horizontal)" transition="in">
                                      <p:cBhvr>
                                        <p:cTn dur="500" id="28"/>
                                        <p:tgtEl>
                                          <p:spTgt spid="58"/>
                                        </p:tgtEl>
                                      </p:cBhvr>
                                    </p:animEffect>
                                  </p:childTnLst>
                                </p:cTn>
                              </p:par>
                            </p:childTnLst>
                          </p:cTn>
                        </p:par>
                        <p:par>
                          <p:cTn fill="hold" id="29" nodeType="afterGroup">
                            <p:stCondLst>
                              <p:cond delay="500"/>
                            </p:stCondLst>
                            <p:childTnLst>
                              <p:par>
                                <p:cTn fill="hold" grpId="0" id="30" nodeType="afterEffect" presetClass="entr" presetID="42" presetSubtype="0">
                                  <p:stCondLst>
                                    <p:cond delay="0"/>
                                  </p:stCondLst>
                                  <p:childTnLst>
                                    <p:set>
                                      <p:cBhvr>
                                        <p:cTn dur="1" fill="hold" id="31">
                                          <p:stCondLst>
                                            <p:cond delay="0"/>
                                          </p:stCondLst>
                                        </p:cTn>
                                        <p:tgtEl>
                                          <p:spTgt spid="50"/>
                                        </p:tgtEl>
                                        <p:attrNameLst>
                                          <p:attrName>style.visibility</p:attrName>
                                        </p:attrNameLst>
                                      </p:cBhvr>
                                      <p:to>
                                        <p:strVal val="visible"/>
                                      </p:to>
                                    </p:set>
                                    <p:animEffect filter="fade" transition="in">
                                      <p:cBhvr>
                                        <p:cTn dur="1000" id="32"/>
                                        <p:tgtEl>
                                          <p:spTgt spid="50"/>
                                        </p:tgtEl>
                                      </p:cBhvr>
                                    </p:animEffect>
                                    <p:anim calcmode="lin" valueType="num">
                                      <p:cBhvr>
                                        <p:cTn dur="1000" fill="hold" id="33"/>
                                        <p:tgtEl>
                                          <p:spTgt spid="50"/>
                                        </p:tgtEl>
                                        <p:attrNameLst>
                                          <p:attrName>ppt_x</p:attrName>
                                        </p:attrNameLst>
                                      </p:cBhvr>
                                      <p:tavLst>
                                        <p:tav tm="0">
                                          <p:val>
                                            <p:strVal val="#ppt_x"/>
                                          </p:val>
                                        </p:tav>
                                        <p:tav tm="100000">
                                          <p:val>
                                            <p:strVal val="#ppt_x"/>
                                          </p:val>
                                        </p:tav>
                                      </p:tavLst>
                                    </p:anim>
                                    <p:anim calcmode="lin" valueType="num">
                                      <p:cBhvr>
                                        <p:cTn dur="1000" fill="hold" id="34"/>
                                        <p:tgtEl>
                                          <p:spTgt spid="50"/>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51"/>
                                        </p:tgtEl>
                                        <p:attrNameLst>
                                          <p:attrName>style.visibility</p:attrName>
                                        </p:attrNameLst>
                                      </p:cBhvr>
                                      <p:to>
                                        <p:strVal val="visible"/>
                                      </p:to>
                                    </p:set>
                                    <p:animEffect filter="fade" transition="in">
                                      <p:cBhvr>
                                        <p:cTn dur="1000" id="37"/>
                                        <p:tgtEl>
                                          <p:spTgt spid="51"/>
                                        </p:tgtEl>
                                      </p:cBhvr>
                                    </p:animEffect>
                                    <p:anim calcmode="lin" valueType="num">
                                      <p:cBhvr>
                                        <p:cTn dur="1000" fill="hold" id="38"/>
                                        <p:tgtEl>
                                          <p:spTgt spid="51"/>
                                        </p:tgtEl>
                                        <p:attrNameLst>
                                          <p:attrName>ppt_x</p:attrName>
                                        </p:attrNameLst>
                                      </p:cBhvr>
                                      <p:tavLst>
                                        <p:tav tm="0">
                                          <p:val>
                                            <p:strVal val="#ppt_x"/>
                                          </p:val>
                                        </p:tav>
                                        <p:tav tm="100000">
                                          <p:val>
                                            <p:strVal val="#ppt_x"/>
                                          </p:val>
                                        </p:tav>
                                      </p:tavLst>
                                    </p:anim>
                                    <p:anim calcmode="lin" valueType="num">
                                      <p:cBhvr>
                                        <p:cTn dur="1000" fill="hold" id="39"/>
                                        <p:tgtEl>
                                          <p:spTgt spid="51"/>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52"/>
                                        </p:tgtEl>
                                        <p:attrNameLst>
                                          <p:attrName>style.visibility</p:attrName>
                                        </p:attrNameLst>
                                      </p:cBhvr>
                                      <p:to>
                                        <p:strVal val="visible"/>
                                      </p:to>
                                    </p:set>
                                    <p:animEffect filter="fade" transition="in">
                                      <p:cBhvr>
                                        <p:cTn dur="1000" id="42"/>
                                        <p:tgtEl>
                                          <p:spTgt spid="52"/>
                                        </p:tgtEl>
                                      </p:cBhvr>
                                    </p:animEffect>
                                    <p:anim calcmode="lin" valueType="num">
                                      <p:cBhvr>
                                        <p:cTn dur="1000" fill="hold" id="43"/>
                                        <p:tgtEl>
                                          <p:spTgt spid="52"/>
                                        </p:tgtEl>
                                        <p:attrNameLst>
                                          <p:attrName>ppt_x</p:attrName>
                                        </p:attrNameLst>
                                      </p:cBhvr>
                                      <p:tavLst>
                                        <p:tav tm="0">
                                          <p:val>
                                            <p:strVal val="#ppt_x"/>
                                          </p:val>
                                        </p:tav>
                                        <p:tav tm="100000">
                                          <p:val>
                                            <p:strVal val="#ppt_x"/>
                                          </p:val>
                                        </p:tav>
                                      </p:tavLst>
                                    </p:anim>
                                    <p:anim calcmode="lin" valueType="num">
                                      <p:cBhvr>
                                        <p:cTn dur="1000" fill="hold" id="44"/>
                                        <p:tgtEl>
                                          <p:spTgt spid="52"/>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54"/>
                                        </p:tgtEl>
                                        <p:attrNameLst>
                                          <p:attrName>style.visibility</p:attrName>
                                        </p:attrNameLst>
                                      </p:cBhvr>
                                      <p:to>
                                        <p:strVal val="visible"/>
                                      </p:to>
                                    </p:set>
                                    <p:animEffect filter="fade" transition="in">
                                      <p:cBhvr>
                                        <p:cTn dur="1000" id="47"/>
                                        <p:tgtEl>
                                          <p:spTgt spid="54"/>
                                        </p:tgtEl>
                                      </p:cBhvr>
                                    </p:animEffect>
                                    <p:anim calcmode="lin" valueType="num">
                                      <p:cBhvr>
                                        <p:cTn dur="1000" fill="hold" id="48"/>
                                        <p:tgtEl>
                                          <p:spTgt spid="54"/>
                                        </p:tgtEl>
                                        <p:attrNameLst>
                                          <p:attrName>ppt_x</p:attrName>
                                        </p:attrNameLst>
                                      </p:cBhvr>
                                      <p:tavLst>
                                        <p:tav tm="0">
                                          <p:val>
                                            <p:strVal val="#ppt_x"/>
                                          </p:val>
                                        </p:tav>
                                        <p:tav tm="100000">
                                          <p:val>
                                            <p:strVal val="#ppt_x"/>
                                          </p:val>
                                        </p:tav>
                                      </p:tavLst>
                                    </p:anim>
                                    <p:anim calcmode="lin" valueType="num">
                                      <p:cBhvr>
                                        <p:cTn dur="1000" fill="hold" id="49"/>
                                        <p:tgtEl>
                                          <p:spTgt spid="54"/>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55"/>
                                        </p:tgtEl>
                                        <p:attrNameLst>
                                          <p:attrName>style.visibility</p:attrName>
                                        </p:attrNameLst>
                                      </p:cBhvr>
                                      <p:to>
                                        <p:strVal val="visible"/>
                                      </p:to>
                                    </p:set>
                                    <p:animEffect filter="fade" transition="in">
                                      <p:cBhvr>
                                        <p:cTn dur="1000" id="52"/>
                                        <p:tgtEl>
                                          <p:spTgt spid="55"/>
                                        </p:tgtEl>
                                      </p:cBhvr>
                                    </p:animEffect>
                                    <p:anim calcmode="lin" valueType="num">
                                      <p:cBhvr>
                                        <p:cTn dur="1000" fill="hold" id="53"/>
                                        <p:tgtEl>
                                          <p:spTgt spid="55"/>
                                        </p:tgtEl>
                                        <p:attrNameLst>
                                          <p:attrName>ppt_x</p:attrName>
                                        </p:attrNameLst>
                                      </p:cBhvr>
                                      <p:tavLst>
                                        <p:tav tm="0">
                                          <p:val>
                                            <p:strVal val="#ppt_x"/>
                                          </p:val>
                                        </p:tav>
                                        <p:tav tm="100000">
                                          <p:val>
                                            <p:strVal val="#ppt_x"/>
                                          </p:val>
                                        </p:tav>
                                      </p:tavLst>
                                    </p:anim>
                                    <p:anim calcmode="lin" valueType="num">
                                      <p:cBhvr>
                                        <p:cTn dur="1000" fill="hold" id="54"/>
                                        <p:tgtEl>
                                          <p:spTgt spid="55"/>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56"/>
                                        </p:tgtEl>
                                        <p:attrNameLst>
                                          <p:attrName>style.visibility</p:attrName>
                                        </p:attrNameLst>
                                      </p:cBhvr>
                                      <p:to>
                                        <p:strVal val="visible"/>
                                      </p:to>
                                    </p:set>
                                    <p:animEffect filter="fade" transition="in">
                                      <p:cBhvr>
                                        <p:cTn dur="1000" id="57"/>
                                        <p:tgtEl>
                                          <p:spTgt spid="56"/>
                                        </p:tgtEl>
                                      </p:cBhvr>
                                    </p:animEffect>
                                    <p:anim calcmode="lin" valueType="num">
                                      <p:cBhvr>
                                        <p:cTn dur="1000" fill="hold" id="58"/>
                                        <p:tgtEl>
                                          <p:spTgt spid="56"/>
                                        </p:tgtEl>
                                        <p:attrNameLst>
                                          <p:attrName>ppt_x</p:attrName>
                                        </p:attrNameLst>
                                      </p:cBhvr>
                                      <p:tavLst>
                                        <p:tav tm="0">
                                          <p:val>
                                            <p:strVal val="#ppt_x"/>
                                          </p:val>
                                        </p:tav>
                                        <p:tav tm="100000">
                                          <p:val>
                                            <p:strVal val="#ppt_x"/>
                                          </p:val>
                                        </p:tav>
                                      </p:tavLst>
                                    </p:anim>
                                    <p:anim calcmode="lin" valueType="num">
                                      <p:cBhvr>
                                        <p:cTn dur="1000" fill="hold" id="59"/>
                                        <p:tgtEl>
                                          <p:spTgt spid="56"/>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1500"/>
                            </p:stCondLst>
                            <p:childTnLst>
                              <p:par>
                                <p:cTn fill="hold" grpId="0" id="61" nodeType="afterEffect" presetClass="entr" presetID="42" presetSubtype="0">
                                  <p:stCondLst>
                                    <p:cond delay="0"/>
                                  </p:stCondLst>
                                  <p:childTnLst>
                                    <p:set>
                                      <p:cBhvr>
                                        <p:cTn dur="1" fill="hold" id="62">
                                          <p:stCondLst>
                                            <p:cond delay="0"/>
                                          </p:stCondLst>
                                        </p:cTn>
                                        <p:tgtEl>
                                          <p:spTgt spid="42"/>
                                        </p:tgtEl>
                                        <p:attrNameLst>
                                          <p:attrName>style.visibility</p:attrName>
                                        </p:attrNameLst>
                                      </p:cBhvr>
                                      <p:to>
                                        <p:strVal val="visible"/>
                                      </p:to>
                                    </p:set>
                                    <p:animEffect filter="fade" transition="in">
                                      <p:cBhvr>
                                        <p:cTn dur="1000" id="63"/>
                                        <p:tgtEl>
                                          <p:spTgt spid="42"/>
                                        </p:tgtEl>
                                      </p:cBhvr>
                                    </p:animEffect>
                                    <p:anim calcmode="lin" valueType="num">
                                      <p:cBhvr>
                                        <p:cTn dur="1000" fill="hold" id="64"/>
                                        <p:tgtEl>
                                          <p:spTgt spid="42"/>
                                        </p:tgtEl>
                                        <p:attrNameLst>
                                          <p:attrName>ppt_x</p:attrName>
                                        </p:attrNameLst>
                                      </p:cBhvr>
                                      <p:tavLst>
                                        <p:tav tm="0">
                                          <p:val>
                                            <p:strVal val="#ppt_x"/>
                                          </p:val>
                                        </p:tav>
                                        <p:tav tm="100000">
                                          <p:val>
                                            <p:strVal val="#ppt_x"/>
                                          </p:val>
                                        </p:tav>
                                      </p:tavLst>
                                    </p:anim>
                                    <p:anim calcmode="lin" valueType="num">
                                      <p:cBhvr>
                                        <p:cTn dur="1000" fill="hold" id="65"/>
                                        <p:tgtEl>
                                          <p:spTgt spid="42"/>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43"/>
                                        </p:tgtEl>
                                        <p:attrNameLst>
                                          <p:attrName>style.visibility</p:attrName>
                                        </p:attrNameLst>
                                      </p:cBhvr>
                                      <p:to>
                                        <p:strVal val="visible"/>
                                      </p:to>
                                    </p:set>
                                    <p:animEffect filter="fade" transition="in">
                                      <p:cBhvr>
                                        <p:cTn dur="1000" id="68"/>
                                        <p:tgtEl>
                                          <p:spTgt spid="43"/>
                                        </p:tgtEl>
                                      </p:cBhvr>
                                    </p:animEffect>
                                    <p:anim calcmode="lin" valueType="num">
                                      <p:cBhvr>
                                        <p:cTn dur="1000" fill="hold" id="69"/>
                                        <p:tgtEl>
                                          <p:spTgt spid="43"/>
                                        </p:tgtEl>
                                        <p:attrNameLst>
                                          <p:attrName>ppt_x</p:attrName>
                                        </p:attrNameLst>
                                      </p:cBhvr>
                                      <p:tavLst>
                                        <p:tav tm="0">
                                          <p:val>
                                            <p:strVal val="#ppt_x"/>
                                          </p:val>
                                        </p:tav>
                                        <p:tav tm="100000">
                                          <p:val>
                                            <p:strVal val="#ppt_x"/>
                                          </p:val>
                                        </p:tav>
                                      </p:tavLst>
                                    </p:anim>
                                    <p:anim calcmode="lin" valueType="num">
                                      <p:cBhvr>
                                        <p:cTn dur="1000" fill="hold" id="70"/>
                                        <p:tgtEl>
                                          <p:spTgt spid="43"/>
                                        </p:tgtEl>
                                        <p:attrNameLst>
                                          <p:attrName>ppt_y</p:attrName>
                                        </p:attrNameLst>
                                      </p:cBhvr>
                                      <p:tavLst>
                                        <p:tav tm="0">
                                          <p:val>
                                            <p:strVal val="#ppt_y+.1"/>
                                          </p:val>
                                        </p:tav>
                                        <p:tav tm="100000">
                                          <p:val>
                                            <p:strVal val="#ppt_y"/>
                                          </p:val>
                                        </p:tav>
                                      </p:tavLst>
                                    </p:anim>
                                  </p:childTnLst>
                                </p:cTn>
                              </p:par>
                              <p:par>
                                <p:cTn fill="hold" id="71" nodeType="withEffect" presetClass="entr" presetID="42" presetSubtype="0">
                                  <p:stCondLst>
                                    <p:cond delay="0"/>
                                  </p:stCondLst>
                                  <p:childTnLst>
                                    <p:set>
                                      <p:cBhvr>
                                        <p:cTn dur="1" fill="hold" id="72">
                                          <p:stCondLst>
                                            <p:cond delay="0"/>
                                          </p:stCondLst>
                                        </p:cTn>
                                        <p:tgtEl>
                                          <p:spTgt spid="44"/>
                                        </p:tgtEl>
                                        <p:attrNameLst>
                                          <p:attrName>style.visibility</p:attrName>
                                        </p:attrNameLst>
                                      </p:cBhvr>
                                      <p:to>
                                        <p:strVal val="visible"/>
                                      </p:to>
                                    </p:set>
                                    <p:animEffect filter="fade" transition="in">
                                      <p:cBhvr>
                                        <p:cTn dur="1000" id="73"/>
                                        <p:tgtEl>
                                          <p:spTgt spid="44"/>
                                        </p:tgtEl>
                                      </p:cBhvr>
                                    </p:animEffect>
                                    <p:anim calcmode="lin" valueType="num">
                                      <p:cBhvr>
                                        <p:cTn dur="1000" fill="hold" id="74"/>
                                        <p:tgtEl>
                                          <p:spTgt spid="44"/>
                                        </p:tgtEl>
                                        <p:attrNameLst>
                                          <p:attrName>ppt_x</p:attrName>
                                        </p:attrNameLst>
                                      </p:cBhvr>
                                      <p:tavLst>
                                        <p:tav tm="0">
                                          <p:val>
                                            <p:strVal val="#ppt_x"/>
                                          </p:val>
                                        </p:tav>
                                        <p:tav tm="100000">
                                          <p:val>
                                            <p:strVal val="#ppt_x"/>
                                          </p:val>
                                        </p:tav>
                                      </p:tavLst>
                                    </p:anim>
                                    <p:anim calcmode="lin" valueType="num">
                                      <p:cBhvr>
                                        <p:cTn dur="1000" fill="hold" id="75"/>
                                        <p:tgtEl>
                                          <p:spTgt spid="44"/>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46"/>
                                        </p:tgtEl>
                                        <p:attrNameLst>
                                          <p:attrName>style.visibility</p:attrName>
                                        </p:attrNameLst>
                                      </p:cBhvr>
                                      <p:to>
                                        <p:strVal val="visible"/>
                                      </p:to>
                                    </p:set>
                                    <p:animEffect filter="fade" transition="in">
                                      <p:cBhvr>
                                        <p:cTn dur="1000" id="78"/>
                                        <p:tgtEl>
                                          <p:spTgt spid="46"/>
                                        </p:tgtEl>
                                      </p:cBhvr>
                                    </p:animEffect>
                                    <p:anim calcmode="lin" valueType="num">
                                      <p:cBhvr>
                                        <p:cTn dur="1000" fill="hold" id="79"/>
                                        <p:tgtEl>
                                          <p:spTgt spid="46"/>
                                        </p:tgtEl>
                                        <p:attrNameLst>
                                          <p:attrName>ppt_x</p:attrName>
                                        </p:attrNameLst>
                                      </p:cBhvr>
                                      <p:tavLst>
                                        <p:tav tm="0">
                                          <p:val>
                                            <p:strVal val="#ppt_x"/>
                                          </p:val>
                                        </p:tav>
                                        <p:tav tm="100000">
                                          <p:val>
                                            <p:strVal val="#ppt_x"/>
                                          </p:val>
                                        </p:tav>
                                      </p:tavLst>
                                    </p:anim>
                                    <p:anim calcmode="lin" valueType="num">
                                      <p:cBhvr>
                                        <p:cTn dur="1000" fill="hold" id="80"/>
                                        <p:tgtEl>
                                          <p:spTgt spid="46"/>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47"/>
                                        </p:tgtEl>
                                        <p:attrNameLst>
                                          <p:attrName>style.visibility</p:attrName>
                                        </p:attrNameLst>
                                      </p:cBhvr>
                                      <p:to>
                                        <p:strVal val="visible"/>
                                      </p:to>
                                    </p:set>
                                    <p:animEffect filter="fade" transition="in">
                                      <p:cBhvr>
                                        <p:cTn dur="1000" id="83"/>
                                        <p:tgtEl>
                                          <p:spTgt spid="47"/>
                                        </p:tgtEl>
                                      </p:cBhvr>
                                    </p:animEffect>
                                    <p:anim calcmode="lin" valueType="num">
                                      <p:cBhvr>
                                        <p:cTn dur="1000" fill="hold" id="84"/>
                                        <p:tgtEl>
                                          <p:spTgt spid="47"/>
                                        </p:tgtEl>
                                        <p:attrNameLst>
                                          <p:attrName>ppt_x</p:attrName>
                                        </p:attrNameLst>
                                      </p:cBhvr>
                                      <p:tavLst>
                                        <p:tav tm="0">
                                          <p:val>
                                            <p:strVal val="#ppt_x"/>
                                          </p:val>
                                        </p:tav>
                                        <p:tav tm="100000">
                                          <p:val>
                                            <p:strVal val="#ppt_x"/>
                                          </p:val>
                                        </p:tav>
                                      </p:tavLst>
                                    </p:anim>
                                    <p:anim calcmode="lin" valueType="num">
                                      <p:cBhvr>
                                        <p:cTn dur="1000" fill="hold" id="85"/>
                                        <p:tgtEl>
                                          <p:spTgt spid="47"/>
                                        </p:tgtEl>
                                        <p:attrNameLst>
                                          <p:attrName>ppt_y</p:attrName>
                                        </p:attrNameLst>
                                      </p:cBhvr>
                                      <p:tavLst>
                                        <p:tav tm="0">
                                          <p:val>
                                            <p:strVal val="#ppt_y+.1"/>
                                          </p:val>
                                        </p:tav>
                                        <p:tav tm="100000">
                                          <p:val>
                                            <p:strVal val="#ppt_y"/>
                                          </p:val>
                                        </p:tav>
                                      </p:tavLst>
                                    </p:anim>
                                  </p:childTnLst>
                                </p:cTn>
                              </p:par>
                              <p:par>
                                <p:cTn fill="hold" id="86" nodeType="withEffect" presetClass="entr" presetID="42" presetSubtype="0">
                                  <p:stCondLst>
                                    <p:cond delay="0"/>
                                  </p:stCondLst>
                                  <p:childTnLst>
                                    <p:set>
                                      <p:cBhvr>
                                        <p:cTn dur="1" fill="hold" id="87">
                                          <p:stCondLst>
                                            <p:cond delay="0"/>
                                          </p:stCondLst>
                                        </p:cTn>
                                        <p:tgtEl>
                                          <p:spTgt spid="48"/>
                                        </p:tgtEl>
                                        <p:attrNameLst>
                                          <p:attrName>style.visibility</p:attrName>
                                        </p:attrNameLst>
                                      </p:cBhvr>
                                      <p:to>
                                        <p:strVal val="visible"/>
                                      </p:to>
                                    </p:set>
                                    <p:animEffect filter="fade" transition="in">
                                      <p:cBhvr>
                                        <p:cTn dur="1000" id="88"/>
                                        <p:tgtEl>
                                          <p:spTgt spid="48"/>
                                        </p:tgtEl>
                                      </p:cBhvr>
                                    </p:animEffect>
                                    <p:anim calcmode="lin" valueType="num">
                                      <p:cBhvr>
                                        <p:cTn dur="1000" fill="hold" id="89"/>
                                        <p:tgtEl>
                                          <p:spTgt spid="48"/>
                                        </p:tgtEl>
                                        <p:attrNameLst>
                                          <p:attrName>ppt_x</p:attrName>
                                        </p:attrNameLst>
                                      </p:cBhvr>
                                      <p:tavLst>
                                        <p:tav tm="0">
                                          <p:val>
                                            <p:strVal val="#ppt_x"/>
                                          </p:val>
                                        </p:tav>
                                        <p:tav tm="100000">
                                          <p:val>
                                            <p:strVal val="#ppt_x"/>
                                          </p:val>
                                        </p:tav>
                                      </p:tavLst>
                                    </p:anim>
                                    <p:anim calcmode="lin" valueType="num">
                                      <p:cBhvr>
                                        <p:cTn dur="1000" fill="hold" id="90"/>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9"/>
      <p:bldP grpId="0" spid="22"/>
      <p:bldP grpId="0" spid="24"/>
      <p:bldP grpId="0" spid="42"/>
      <p:bldP grpId="0" spid="43"/>
      <p:bldP grpId="0" spid="46"/>
      <p:bldP grpId="0" spid="47"/>
      <p:bldP grpId="0" spid="50"/>
      <p:bldP grpId="0" spid="51"/>
      <p:bldP grpId="0" spid="54"/>
      <p:bldP grpId="0" spid="5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4364"/>
            <a:ext cx="9144000" cy="5139136"/>
          </a:xfrm>
          <a:prstGeom prst="rect">
            <a:avLst/>
          </a:prstGeom>
        </p:spPr>
      </p:pic>
      <p:sp>
        <p:nvSpPr>
          <p:cNvPr id="11" name="矩形 10"/>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 name="矩形 11"/>
          <p:cNvSpPr/>
          <p:nvPr/>
        </p:nvSpPr>
        <p:spPr>
          <a:xfrm>
            <a:off x="2009994" y="1619987"/>
            <a:ext cx="5124012" cy="1941024"/>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 name="文本框 12"/>
          <p:cNvSpPr txBox="1"/>
          <p:nvPr/>
        </p:nvSpPr>
        <p:spPr>
          <a:xfrm>
            <a:off x="2161835" y="1956707"/>
            <a:ext cx="1294130" cy="1405890"/>
          </a:xfrm>
          <a:prstGeom prst="rect">
            <a:avLst/>
          </a:prstGeom>
          <a:noFill/>
        </p:spPr>
        <p:txBody>
          <a:bodyPr rtlCol="0" wrap="none">
            <a:spAutoFit/>
          </a:bodyPr>
          <a:lstStyle/>
          <a:p>
            <a:pPr algn="ctr"/>
            <a:r>
              <a:rPr altLang="zh-CN" lang="en-US" sz="8625">
                <a:solidFill>
                  <a:schemeClr val="bg1"/>
                </a:solidFill>
                <a:latin charset="0" panose="020b0503020202020204" pitchFamily="34" typeface="Agency FB"/>
              </a:rPr>
              <a:t>03</a:t>
            </a:r>
          </a:p>
        </p:txBody>
      </p:sp>
      <p:sp>
        <p:nvSpPr>
          <p:cNvPr id="14" name="文本框 13"/>
          <p:cNvSpPr txBox="1"/>
          <p:nvPr/>
        </p:nvSpPr>
        <p:spPr>
          <a:xfrm>
            <a:off x="3683613" y="2132431"/>
            <a:ext cx="3001458" cy="594360"/>
          </a:xfrm>
          <a:prstGeom prst="rect">
            <a:avLst/>
          </a:prstGeom>
          <a:noFill/>
        </p:spPr>
        <p:txBody>
          <a:bodyPr rtlCol="0" wrap="square">
            <a:spAutoFit/>
            <a:scene3d>
              <a:camera prst="orthographicFront"/>
              <a:lightRig dir="t" rig="threePt"/>
            </a:scene3d>
            <a:sp3d contourW="12700"/>
          </a:bodyPr>
          <a:lstStyle/>
          <a:p>
            <a:r>
              <a:rPr altLang="en-US" b="1" lang="zh-CN" sz="3300">
                <a:solidFill>
                  <a:schemeClr val="bg1"/>
                </a:solidFill>
                <a:latin typeface="+mj-ea"/>
                <a:ea typeface="+mj-ea"/>
              </a:rPr>
              <a:t>项目规划</a:t>
            </a:r>
          </a:p>
        </p:txBody>
      </p:sp>
      <p:sp>
        <p:nvSpPr>
          <p:cNvPr id="15" name="文本框 14"/>
          <p:cNvSpPr txBox="1"/>
          <p:nvPr/>
        </p:nvSpPr>
        <p:spPr>
          <a:xfrm>
            <a:off x="3683612" y="2686359"/>
            <a:ext cx="3178731" cy="502920"/>
          </a:xfrm>
          <a:prstGeom prst="rect">
            <a:avLst/>
          </a:prstGeom>
          <a:noFill/>
        </p:spPr>
        <p:txBody>
          <a:bodyPr rtlCol="0" wrap="square">
            <a:spAutoFit/>
            <a:scene3d>
              <a:camera prst="orthographicFront"/>
              <a:lightRig dir="t" rig="threePt"/>
            </a:scene3d>
            <a:sp3d contourW="12700"/>
          </a:bodyPr>
          <a:lstStyle/>
          <a:p>
            <a:pPr>
              <a:lnSpc>
                <a:spcPct val="150000"/>
              </a:lnSpc>
            </a:pPr>
            <a:r>
              <a:rPr altLang="zh-CN" lang="en-US" sz="900">
                <a:solidFill>
                  <a:schemeClr val="bg1"/>
                </a:solidFill>
                <a:latin typeface="+mj-ea"/>
                <a:ea typeface="+mj-ea"/>
              </a:rPr>
              <a:t>The user can demonstrate on a projector or computer or print the presentation and make</a:t>
            </a:r>
          </a:p>
        </p:txBody>
      </p:sp>
      <p:cxnSp>
        <p:nvCxnSpPr>
          <p:cNvPr id="17" name="直接连接符 16"/>
          <p:cNvCxnSpPr/>
          <p:nvPr/>
        </p:nvCxnSpPr>
        <p:spPr>
          <a:xfrm flipH="1">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0665052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21" presetSubtype="8">
                                  <p:stCondLst>
                                    <p:cond delay="0"/>
                                  </p:stCondLst>
                                  <p:childTnLst>
                                    <p:set>
                                      <p:cBhvr>
                                        <p:cTn dur="1" fill="hold" id="11">
                                          <p:stCondLst>
                                            <p:cond delay="0"/>
                                          </p:stCondLst>
                                        </p:cTn>
                                        <p:tgtEl>
                                          <p:spTgt spid="12"/>
                                        </p:tgtEl>
                                        <p:attrNameLst>
                                          <p:attrName>style.visibility</p:attrName>
                                        </p:attrNameLst>
                                      </p:cBhvr>
                                      <p:to>
                                        <p:strVal val="visible"/>
                                      </p:to>
                                    </p:set>
                                    <p:animEffect filter="wheel(8)" transition="in">
                                      <p:cBhvr>
                                        <p:cTn dur="1000" id="12"/>
                                        <p:tgtEl>
                                          <p:spTgt spid="12"/>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p:cTn dur="500" fill="hold" id="16"/>
                                        <p:tgtEl>
                                          <p:spTgt spid="13"/>
                                        </p:tgtEl>
                                        <p:attrNameLst>
                                          <p:attrName>ppt_w</p:attrName>
                                        </p:attrNameLst>
                                      </p:cBhvr>
                                      <p:tavLst>
                                        <p:tav tm="0">
                                          <p:val>
                                            <p:fltVal val="0"/>
                                          </p:val>
                                        </p:tav>
                                        <p:tav tm="100000">
                                          <p:val>
                                            <p:strVal val="#ppt_w"/>
                                          </p:val>
                                        </p:tav>
                                      </p:tavLst>
                                    </p:anim>
                                    <p:anim calcmode="lin" valueType="num">
                                      <p:cBhvr>
                                        <p:cTn dur="500" fill="hold" id="17"/>
                                        <p:tgtEl>
                                          <p:spTgt spid="13"/>
                                        </p:tgtEl>
                                        <p:attrNameLst>
                                          <p:attrName>ppt_h</p:attrName>
                                        </p:attrNameLst>
                                      </p:cBhvr>
                                      <p:tavLst>
                                        <p:tav tm="0">
                                          <p:val>
                                            <p:fltVal val="0"/>
                                          </p:val>
                                        </p:tav>
                                        <p:tav tm="100000">
                                          <p:val>
                                            <p:strVal val="#ppt_h"/>
                                          </p:val>
                                        </p:tav>
                                      </p:tavLst>
                                    </p:anim>
                                    <p:animEffect filter="fade" transition="in">
                                      <p:cBhvr>
                                        <p:cTn dur="500" id="18"/>
                                        <p:tgtEl>
                                          <p:spTgt spid="13"/>
                                        </p:tgtEl>
                                      </p:cBhvr>
                                    </p:animEffect>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17"/>
                                        </p:tgtEl>
                                        <p:attrNameLst>
                                          <p:attrName>style.visibility</p:attrName>
                                        </p:attrNameLst>
                                      </p:cBhvr>
                                      <p:to>
                                        <p:strVal val="visible"/>
                                      </p:to>
                                    </p:set>
                                    <p:animEffect filter="wipe(up)" transition="in">
                                      <p:cBhvr>
                                        <p:cTn dur="500" id="22"/>
                                        <p:tgtEl>
                                          <p:spTgt spid="17"/>
                                        </p:tgtEl>
                                      </p:cBhvr>
                                    </p:animEffect>
                                  </p:childTnLst>
                                </p:cTn>
                              </p:par>
                            </p:childTnLst>
                          </p:cTn>
                        </p:par>
                        <p:par>
                          <p:cTn fill="hold" id="23" nodeType="afterGroup">
                            <p:stCondLst>
                              <p:cond delay="2000"/>
                            </p:stCondLst>
                            <p:childTnLst>
                              <p:par>
                                <p:cTn fill="hold" grpId="0" id="24" nodeType="afterEffect" presetClass="entr" presetID="12" presetSubtype="2">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500" id="26"/>
                                        <p:tgtEl>
                                          <p:spTgt spid="14"/>
                                        </p:tgtEl>
                                        <p:attrNameLst>
                                          <p:attrName>ppt_x</p:attrName>
                                        </p:attrNameLst>
                                      </p:cBhvr>
                                      <p:tavLst>
                                        <p:tav tm="0">
                                          <p:val>
                                            <p:strVal val="#ppt_x+#ppt_w*1.125000"/>
                                          </p:val>
                                        </p:tav>
                                        <p:tav tm="100000">
                                          <p:val>
                                            <p:strVal val="#ppt_x"/>
                                          </p:val>
                                        </p:tav>
                                      </p:tavLst>
                                    </p:anim>
                                    <p:animEffect filter="wipe(left)" transition="in">
                                      <p:cBhvr>
                                        <p:cTn dur="500" id="27"/>
                                        <p:tgtEl>
                                          <p:spTgt spid="14"/>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500" id="3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文本框 5"/>
          <p:cNvSpPr txBox="1">
            <a:spLocks noChangeArrowheads="1"/>
          </p:cNvSpPr>
          <p:nvPr/>
        </p:nvSpPr>
        <p:spPr bwMode="auto">
          <a:xfrm>
            <a:off x="934511" y="1313322"/>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2000">
                <a:solidFill>
                  <a:srgbClr val="2B3649"/>
                </a:solidFill>
                <a:latin typeface="方正兰亭黑_GBK"/>
                <a:ea typeface="方正兰亭黑_GBK"/>
              </a:rPr>
              <a:t>发展现状</a:t>
            </a:r>
          </a:p>
        </p:txBody>
      </p:sp>
      <p:sp>
        <p:nvSpPr>
          <p:cNvPr id="27" name="矩形 26"/>
          <p:cNvSpPr/>
          <p:nvPr/>
        </p:nvSpPr>
        <p:spPr>
          <a:xfrm>
            <a:off x="934511" y="1930783"/>
            <a:ext cx="3637489" cy="548640"/>
          </a:xfrm>
          <a:prstGeom prst="rect">
            <a:avLst/>
          </a:prstGeom>
        </p:spPr>
        <p:txBody>
          <a:bodyPr wrap="square">
            <a:spAutoFit/>
          </a:bodyPr>
          <a:lstStyle/>
          <a:p>
            <a:pPr indent="-171450" marL="171450">
              <a:lnSpc>
                <a:spcPct val="150000"/>
              </a:lnSpc>
              <a:buFont charset="0" panose="020b0604020202020204" pitchFamily="34" typeface="Arial"/>
              <a:buChar char="•"/>
            </a:pPr>
            <a:r>
              <a:rPr altLang="en-US" lang="zh-CN" sz="1000">
                <a:solidFill>
                  <a:schemeClr val="tx1">
                    <a:lumMod val="50000"/>
                    <a:lumOff val="50000"/>
                  </a:schemeClr>
                </a:solidFill>
                <a:latin typeface="+mj-ea"/>
              </a:rPr>
              <a:t>添加您的标题请在这里输入您的主要叙述内容输入您的主要叙述内容请在在这里输入您的主要</a:t>
            </a:r>
          </a:p>
        </p:txBody>
      </p:sp>
      <p:pic>
        <p:nvPicPr>
          <p:cNvPr id="15" name="图片占位符 14"/>
          <p:cNvPicPr>
            <a:picLocks noChangeAspect="1" noGrp="1"/>
          </p:cNvPicPr>
          <p:nvPr>
            <p:ph idx="13" sz="quarter" type="pic"/>
          </p:nvPr>
        </p:nvPicPr>
        <p:blipFill>
          <a:blip r:embed="rId3">
            <a:extLst>
              <a:ext uri="{28A0092B-C50C-407E-A947-70E740481C1C}">
                <a14:useLocalDpi val="0"/>
              </a:ext>
            </a:extLst>
          </a:blip>
          <a:stretch>
            <a:fillRect/>
          </a:stretch>
        </p:blipFill>
        <p:spPr>
          <a:xfrm>
            <a:off x="6768070" y="2498179"/>
            <a:ext cx="1414637" cy="1940122"/>
          </a:xfrm>
        </p:spPr>
      </p:pic>
      <p:pic>
        <p:nvPicPr>
          <p:cNvPr id="12" name="图片占位符 11"/>
          <p:cNvPicPr>
            <a:picLocks noChangeAspect="1" noGrp="1"/>
          </p:cNvPicPr>
          <p:nvPr>
            <p:ph idx="14" sz="quarter" type="pic"/>
          </p:nvPr>
        </p:nvPicPr>
        <p:blipFill>
          <a:blip r:embed="rId4">
            <a:extLst>
              <a:ext uri="{28A0092B-C50C-407E-A947-70E740481C1C}">
                <a14:useLocalDpi val="0"/>
              </a:ext>
            </a:extLst>
          </a:blip>
          <a:stretch>
            <a:fillRect/>
          </a:stretch>
        </p:blipFill>
        <p:spPr>
          <a:xfrm>
            <a:off x="6768070" y="1245332"/>
            <a:ext cx="1414637" cy="1134704"/>
          </a:xfrm>
        </p:spPr>
      </p:pic>
      <p:pic>
        <p:nvPicPr>
          <p:cNvPr id="14" name="图片占位符 13"/>
          <p:cNvPicPr>
            <a:picLocks noChangeAspect="1" noGrp="1"/>
          </p:cNvPicPr>
          <p:nvPr>
            <p:ph idx="15" sz="quarter" type="pic"/>
          </p:nvPr>
        </p:nvPicPr>
        <p:blipFill>
          <a:blip r:embed="rId5">
            <a:extLst>
              <a:ext uri="{28A0092B-C50C-407E-A947-70E740481C1C}">
                <a14:useLocalDpi val="0"/>
              </a:ext>
            </a:extLst>
          </a:blip>
          <a:stretch>
            <a:fillRect/>
          </a:stretch>
        </p:blipFill>
        <p:spPr>
          <a:xfrm>
            <a:off x="5236050" y="2923839"/>
            <a:ext cx="1414637" cy="1491015"/>
          </a:xfrm>
        </p:spPr>
      </p:pic>
      <p:pic>
        <p:nvPicPr>
          <p:cNvPr id="9" name="图片占位符 8"/>
          <p:cNvPicPr>
            <a:picLocks noChangeAspect="1" noGrp="1"/>
          </p:cNvPicPr>
          <p:nvPr>
            <p:ph idx="12" sz="quarter" type="pic"/>
          </p:nvPr>
        </p:nvPicPr>
        <p:blipFill>
          <a:blip r:embed="rId6">
            <a:extLst>
              <a:ext uri="{28A0092B-C50C-407E-A947-70E740481C1C}">
                <a14:useLocalDpi val="0"/>
              </a:ext>
            </a:extLst>
          </a:blip>
          <a:stretch>
            <a:fillRect/>
          </a:stretch>
        </p:blipFill>
        <p:spPr>
          <a:xfrm>
            <a:off x="5236050" y="1257055"/>
            <a:ext cx="1414637" cy="1575912"/>
          </a:xfrm>
        </p:spPr>
      </p:pic>
      <p:cxnSp>
        <p:nvCxnSpPr>
          <p:cNvPr id="39" name="直接连接符 38"/>
          <p:cNvCxnSpPr/>
          <p:nvPr/>
        </p:nvCxnSpPr>
        <p:spPr>
          <a:xfrm>
            <a:off x="1032788" y="1780206"/>
            <a:ext cx="31012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934511" y="2543428"/>
            <a:ext cx="3798365"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en-US" lang="zh-CN" sz="1050">
                <a:solidFill>
                  <a:schemeClr val="tx1">
                    <a:lumMod val="50000"/>
                    <a:lumOff val="50000"/>
                  </a:schemeClr>
                </a:solidFill>
                <a:latin typeface="+mj-ea"/>
              </a:rPr>
              <a:t>添加您的标题请在这里输入您的主要叙述内容输入您的主要叙述内容请在在这里输入您的主要</a:t>
            </a:r>
          </a:p>
        </p:txBody>
      </p:sp>
      <p:sp>
        <p:nvSpPr>
          <p:cNvPr id="41" name="矩形 40"/>
          <p:cNvSpPr/>
          <p:nvPr/>
        </p:nvSpPr>
        <p:spPr>
          <a:xfrm>
            <a:off x="934511" y="3177810"/>
            <a:ext cx="3798365"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en-US" lang="zh-CN" sz="1050">
                <a:solidFill>
                  <a:schemeClr val="tx1">
                    <a:lumMod val="50000"/>
                    <a:lumOff val="50000"/>
                  </a:schemeClr>
                </a:solidFill>
                <a:latin typeface="+mj-ea"/>
              </a:rPr>
              <a:t>添加您的标题请在这里输入您的主要叙述内容输入您的主要叙述内容请在在这里输入您的主要</a:t>
            </a:r>
          </a:p>
        </p:txBody>
      </p:sp>
      <p:sp>
        <p:nvSpPr>
          <p:cNvPr id="58" name="矩形 57"/>
          <p:cNvSpPr/>
          <p:nvPr/>
        </p:nvSpPr>
        <p:spPr>
          <a:xfrm>
            <a:off x="934511" y="3812192"/>
            <a:ext cx="3798365" cy="571500"/>
          </a:xfrm>
          <a:prstGeom prst="rect">
            <a:avLst/>
          </a:prstGeom>
        </p:spPr>
        <p:txBody>
          <a:bodyPr wrap="square">
            <a:spAutoFit/>
          </a:bodyPr>
          <a:lstStyle/>
          <a:p>
            <a:pPr indent="-171450" marL="171450">
              <a:lnSpc>
                <a:spcPct val="150000"/>
              </a:lnSpc>
              <a:buFont charset="0" panose="020b0604020202020204" pitchFamily="34" typeface="Arial"/>
              <a:buChar char="•"/>
            </a:pPr>
            <a:r>
              <a:rPr altLang="en-US" lang="zh-CN" sz="1050">
                <a:solidFill>
                  <a:schemeClr val="tx1">
                    <a:lumMod val="50000"/>
                    <a:lumOff val="50000"/>
                  </a:schemeClr>
                </a:solidFill>
                <a:latin typeface="+mj-ea"/>
              </a:rPr>
              <a:t>添加您的标题请在这里输入您的主要叙述内容输入您的主要叙述内容请在在这里输入您的主要</a:t>
            </a:r>
          </a:p>
        </p:txBody>
      </p:sp>
      <p:grpSp>
        <p:nvGrpSpPr>
          <p:cNvPr id="16" name="组合 15"/>
          <p:cNvGrpSpPr/>
          <p:nvPr/>
        </p:nvGrpSpPr>
        <p:grpSpPr>
          <a:xfrm>
            <a:off x="582613" y="563804"/>
            <a:ext cx="1486542" cy="521708"/>
            <a:chOff x="349800" y="270568"/>
            <a:chExt cx="1486542" cy="521708"/>
          </a:xfrm>
        </p:grpSpPr>
        <p:sp>
          <p:nvSpPr>
            <p:cNvPr id="17" name="PA_文本框 1">
              <a:extLst>
                <a:ext uri="{FF2B5EF4-FFF2-40B4-BE49-F238E27FC236}">
                  <a16:creationId xmlns:a16="http://schemas.microsoft.com/office/drawing/2014/main" id="{95CA5390-EAD3-40A5-BF6F-C69AB99948CD}"/>
                </a:ext>
              </a:extLst>
            </p:cNvPr>
            <p:cNvSpPr txBox="1"/>
            <p:nvPr>
              <p:custDataLst>
                <p:tags r:id="rId7"/>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发展现状</a:t>
              </a:r>
            </a:p>
          </p:txBody>
        </p:sp>
        <p:sp>
          <p:nvSpPr>
            <p:cNvPr id="18" name="PA_文本框 1">
              <a:extLst>
                <a:ext uri="{FF2B5EF4-FFF2-40B4-BE49-F238E27FC236}">
                  <a16:creationId xmlns:a16="http://schemas.microsoft.com/office/drawing/2014/main" id="{BA0F9515-D5AE-4BED-A481-29A81D6010FD}"/>
                </a:ext>
              </a:extLst>
            </p:cNvPr>
            <p:cNvSpPr txBox="1"/>
            <p:nvPr>
              <p:custDataLst>
                <p:tags r:id="rId8"/>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randombar(horizontal)" transition="in">
                                      <p:cBhvr>
                                        <p:cTn dur="500" id="7"/>
                                        <p:tgtEl>
                                          <p:spTgt spid="9"/>
                                        </p:tgtEl>
                                      </p:cBhvr>
                                    </p:animEffect>
                                  </p:childTnLst>
                                </p:cTn>
                              </p:par>
                              <p:par>
                                <p:cTn fill="hold" id="8" nodeType="withEffect" presetClass="entr" presetID="14" presetSubtype="10">
                                  <p:stCondLst>
                                    <p:cond delay="250"/>
                                  </p:stCondLst>
                                  <p:childTnLst>
                                    <p:set>
                                      <p:cBhvr>
                                        <p:cTn dur="1" fill="hold" id="9">
                                          <p:stCondLst>
                                            <p:cond delay="0"/>
                                          </p:stCondLst>
                                        </p:cTn>
                                        <p:tgtEl>
                                          <p:spTgt spid="12"/>
                                        </p:tgtEl>
                                        <p:attrNameLst>
                                          <p:attrName>style.visibility</p:attrName>
                                        </p:attrNameLst>
                                      </p:cBhvr>
                                      <p:to>
                                        <p:strVal val="visible"/>
                                      </p:to>
                                    </p:set>
                                    <p:animEffect filter="randombar(horizontal)" transition="in">
                                      <p:cBhvr>
                                        <p:cTn dur="500" id="10"/>
                                        <p:tgtEl>
                                          <p:spTgt spid="12"/>
                                        </p:tgtEl>
                                      </p:cBhvr>
                                    </p:animEffect>
                                  </p:childTnLst>
                                </p:cTn>
                              </p:par>
                              <p:par>
                                <p:cTn fill="hold" id="11" nodeType="withEffect" presetClass="entr" presetID="14" presetSubtype="10">
                                  <p:stCondLst>
                                    <p:cond delay="500"/>
                                  </p:stCondLst>
                                  <p:childTnLst>
                                    <p:set>
                                      <p:cBhvr>
                                        <p:cTn dur="1" fill="hold" id="12">
                                          <p:stCondLst>
                                            <p:cond delay="0"/>
                                          </p:stCondLst>
                                        </p:cTn>
                                        <p:tgtEl>
                                          <p:spTgt spid="14"/>
                                        </p:tgtEl>
                                        <p:attrNameLst>
                                          <p:attrName>style.visibility</p:attrName>
                                        </p:attrNameLst>
                                      </p:cBhvr>
                                      <p:to>
                                        <p:strVal val="visible"/>
                                      </p:to>
                                    </p:set>
                                    <p:animEffect filter="randombar(horizontal)" transition="in">
                                      <p:cBhvr>
                                        <p:cTn dur="500" id="13"/>
                                        <p:tgtEl>
                                          <p:spTgt spid="14"/>
                                        </p:tgtEl>
                                      </p:cBhvr>
                                    </p:animEffect>
                                  </p:childTnLst>
                                </p:cTn>
                              </p:par>
                              <p:par>
                                <p:cTn fill="hold" id="14" nodeType="withEffect" presetClass="entr" presetID="14" presetSubtype="10">
                                  <p:stCondLst>
                                    <p:cond delay="750"/>
                                  </p:stCondLst>
                                  <p:childTnLst>
                                    <p:set>
                                      <p:cBhvr>
                                        <p:cTn dur="1" fill="hold" id="15">
                                          <p:stCondLst>
                                            <p:cond delay="0"/>
                                          </p:stCondLst>
                                        </p:cTn>
                                        <p:tgtEl>
                                          <p:spTgt spid="15"/>
                                        </p:tgtEl>
                                        <p:attrNameLst>
                                          <p:attrName>style.visibility</p:attrName>
                                        </p:attrNameLst>
                                      </p:cBhvr>
                                      <p:to>
                                        <p:strVal val="visible"/>
                                      </p:to>
                                    </p:set>
                                    <p:animEffect filter="randombar(horizontal)" transition="in">
                                      <p:cBhvr>
                                        <p:cTn dur="500" id="16"/>
                                        <p:tgtEl>
                                          <p:spTgt spid="15"/>
                                        </p:tgtEl>
                                      </p:cBhvr>
                                    </p:animEffect>
                                  </p:childTnLst>
                                </p:cTn>
                              </p:par>
                            </p:childTnLst>
                          </p:cTn>
                        </p:par>
                        <p:par>
                          <p:cTn fill="hold" id="17" nodeType="afterGroup">
                            <p:stCondLst>
                              <p:cond delay="1250"/>
                            </p:stCondLst>
                            <p:childTnLst>
                              <p:par>
                                <p:cTn fill="hold" grpId="0" id="18" nodeType="afterEffect" presetClass="entr" presetID="42" presetSubtype="0">
                                  <p:stCondLst>
                                    <p:cond delay="0"/>
                                  </p:stCondLst>
                                  <p:childTnLst>
                                    <p:set>
                                      <p:cBhvr>
                                        <p:cTn dur="1" fill="hold" id="19">
                                          <p:stCondLst>
                                            <p:cond delay="0"/>
                                          </p:stCondLst>
                                        </p:cTn>
                                        <p:tgtEl>
                                          <p:spTgt spid="26"/>
                                        </p:tgtEl>
                                        <p:attrNameLst>
                                          <p:attrName>style.visibility</p:attrName>
                                        </p:attrNameLst>
                                      </p:cBhvr>
                                      <p:to>
                                        <p:strVal val="visible"/>
                                      </p:to>
                                    </p:set>
                                    <p:animEffect filter="fade" transition="in">
                                      <p:cBhvr>
                                        <p:cTn dur="1000" id="20"/>
                                        <p:tgtEl>
                                          <p:spTgt spid="26"/>
                                        </p:tgtEl>
                                      </p:cBhvr>
                                    </p:animEffect>
                                    <p:anim calcmode="lin" valueType="num">
                                      <p:cBhvr>
                                        <p:cTn dur="1000" fill="hold" id="21"/>
                                        <p:tgtEl>
                                          <p:spTgt spid="26"/>
                                        </p:tgtEl>
                                        <p:attrNameLst>
                                          <p:attrName>ppt_x</p:attrName>
                                        </p:attrNameLst>
                                      </p:cBhvr>
                                      <p:tavLst>
                                        <p:tav tm="0">
                                          <p:val>
                                            <p:strVal val="#ppt_x"/>
                                          </p:val>
                                        </p:tav>
                                        <p:tav tm="100000">
                                          <p:val>
                                            <p:strVal val="#ppt_x"/>
                                          </p:val>
                                        </p:tav>
                                      </p:tavLst>
                                    </p:anim>
                                    <p:anim calcmode="lin" valueType="num">
                                      <p:cBhvr>
                                        <p:cTn dur="1000" fill="hold" id="22"/>
                                        <p:tgtEl>
                                          <p:spTgt spid="26"/>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27"/>
                                        </p:tgtEl>
                                        <p:attrNameLst>
                                          <p:attrName>style.visibility</p:attrName>
                                        </p:attrNameLst>
                                      </p:cBhvr>
                                      <p:to>
                                        <p:strVal val="visible"/>
                                      </p:to>
                                    </p:set>
                                    <p:animEffect filter="fade" transition="in">
                                      <p:cBhvr>
                                        <p:cTn dur="1000" id="25"/>
                                        <p:tgtEl>
                                          <p:spTgt spid="27"/>
                                        </p:tgtEl>
                                      </p:cBhvr>
                                    </p:animEffect>
                                    <p:anim calcmode="lin" valueType="num">
                                      <p:cBhvr>
                                        <p:cTn dur="1000" fill="hold" id="26"/>
                                        <p:tgtEl>
                                          <p:spTgt spid="27"/>
                                        </p:tgtEl>
                                        <p:attrNameLst>
                                          <p:attrName>ppt_x</p:attrName>
                                        </p:attrNameLst>
                                      </p:cBhvr>
                                      <p:tavLst>
                                        <p:tav tm="0">
                                          <p:val>
                                            <p:strVal val="#ppt_x"/>
                                          </p:val>
                                        </p:tav>
                                        <p:tav tm="100000">
                                          <p:val>
                                            <p:strVal val="#ppt_x"/>
                                          </p:val>
                                        </p:tav>
                                      </p:tavLst>
                                    </p:anim>
                                    <p:anim calcmode="lin" valueType="num">
                                      <p:cBhvr>
                                        <p:cTn dur="1000" fill="hold" id="27"/>
                                        <p:tgtEl>
                                          <p:spTgt spid="27"/>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39"/>
                                        </p:tgtEl>
                                        <p:attrNameLst>
                                          <p:attrName>style.visibility</p:attrName>
                                        </p:attrNameLst>
                                      </p:cBhvr>
                                      <p:to>
                                        <p:strVal val="visible"/>
                                      </p:to>
                                    </p:set>
                                    <p:animEffect filter="fade" transition="in">
                                      <p:cBhvr>
                                        <p:cTn dur="1000" id="30"/>
                                        <p:tgtEl>
                                          <p:spTgt spid="39"/>
                                        </p:tgtEl>
                                      </p:cBhvr>
                                    </p:animEffect>
                                    <p:anim calcmode="lin" valueType="num">
                                      <p:cBhvr>
                                        <p:cTn dur="1000" fill="hold" id="31"/>
                                        <p:tgtEl>
                                          <p:spTgt spid="39"/>
                                        </p:tgtEl>
                                        <p:attrNameLst>
                                          <p:attrName>ppt_x</p:attrName>
                                        </p:attrNameLst>
                                      </p:cBhvr>
                                      <p:tavLst>
                                        <p:tav tm="0">
                                          <p:val>
                                            <p:strVal val="#ppt_x"/>
                                          </p:val>
                                        </p:tav>
                                        <p:tav tm="100000">
                                          <p:val>
                                            <p:strVal val="#ppt_x"/>
                                          </p:val>
                                        </p:tav>
                                      </p:tavLst>
                                    </p:anim>
                                    <p:anim calcmode="lin" valueType="num">
                                      <p:cBhvr>
                                        <p:cTn dur="1000" fill="hold" id="32"/>
                                        <p:tgtEl>
                                          <p:spTgt spid="39"/>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40"/>
                                        </p:tgtEl>
                                        <p:attrNameLst>
                                          <p:attrName>style.visibility</p:attrName>
                                        </p:attrNameLst>
                                      </p:cBhvr>
                                      <p:to>
                                        <p:strVal val="visible"/>
                                      </p:to>
                                    </p:set>
                                    <p:animEffect filter="fade" transition="in">
                                      <p:cBhvr>
                                        <p:cTn dur="1000" id="35"/>
                                        <p:tgtEl>
                                          <p:spTgt spid="40"/>
                                        </p:tgtEl>
                                      </p:cBhvr>
                                    </p:animEffect>
                                    <p:anim calcmode="lin" valueType="num">
                                      <p:cBhvr>
                                        <p:cTn dur="1000" fill="hold" id="36"/>
                                        <p:tgtEl>
                                          <p:spTgt spid="40"/>
                                        </p:tgtEl>
                                        <p:attrNameLst>
                                          <p:attrName>ppt_x</p:attrName>
                                        </p:attrNameLst>
                                      </p:cBhvr>
                                      <p:tavLst>
                                        <p:tav tm="0">
                                          <p:val>
                                            <p:strVal val="#ppt_x"/>
                                          </p:val>
                                        </p:tav>
                                        <p:tav tm="100000">
                                          <p:val>
                                            <p:strVal val="#ppt_x"/>
                                          </p:val>
                                        </p:tav>
                                      </p:tavLst>
                                    </p:anim>
                                    <p:anim calcmode="lin" valueType="num">
                                      <p:cBhvr>
                                        <p:cTn dur="1000" fill="hold" id="37"/>
                                        <p:tgtEl>
                                          <p:spTgt spid="40"/>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41"/>
                                        </p:tgtEl>
                                        <p:attrNameLst>
                                          <p:attrName>style.visibility</p:attrName>
                                        </p:attrNameLst>
                                      </p:cBhvr>
                                      <p:to>
                                        <p:strVal val="visible"/>
                                      </p:to>
                                    </p:set>
                                    <p:animEffect filter="fade" transition="in">
                                      <p:cBhvr>
                                        <p:cTn dur="1000" id="40"/>
                                        <p:tgtEl>
                                          <p:spTgt spid="41"/>
                                        </p:tgtEl>
                                      </p:cBhvr>
                                    </p:animEffect>
                                    <p:anim calcmode="lin" valueType="num">
                                      <p:cBhvr>
                                        <p:cTn dur="1000" fill="hold" id="41"/>
                                        <p:tgtEl>
                                          <p:spTgt spid="41"/>
                                        </p:tgtEl>
                                        <p:attrNameLst>
                                          <p:attrName>ppt_x</p:attrName>
                                        </p:attrNameLst>
                                      </p:cBhvr>
                                      <p:tavLst>
                                        <p:tav tm="0">
                                          <p:val>
                                            <p:strVal val="#ppt_x"/>
                                          </p:val>
                                        </p:tav>
                                        <p:tav tm="100000">
                                          <p:val>
                                            <p:strVal val="#ppt_x"/>
                                          </p:val>
                                        </p:tav>
                                      </p:tavLst>
                                    </p:anim>
                                    <p:anim calcmode="lin" valueType="num">
                                      <p:cBhvr>
                                        <p:cTn dur="1000" fill="hold" id="42"/>
                                        <p:tgtEl>
                                          <p:spTgt spid="41"/>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58"/>
                                        </p:tgtEl>
                                        <p:attrNameLst>
                                          <p:attrName>style.visibility</p:attrName>
                                        </p:attrNameLst>
                                      </p:cBhvr>
                                      <p:to>
                                        <p:strVal val="visible"/>
                                      </p:to>
                                    </p:set>
                                    <p:animEffect filter="fade" transition="in">
                                      <p:cBhvr>
                                        <p:cTn dur="1000" id="45"/>
                                        <p:tgtEl>
                                          <p:spTgt spid="58"/>
                                        </p:tgtEl>
                                      </p:cBhvr>
                                    </p:animEffect>
                                    <p:anim calcmode="lin" valueType="num">
                                      <p:cBhvr>
                                        <p:cTn dur="1000" fill="hold" id="46"/>
                                        <p:tgtEl>
                                          <p:spTgt spid="58"/>
                                        </p:tgtEl>
                                        <p:attrNameLst>
                                          <p:attrName>ppt_x</p:attrName>
                                        </p:attrNameLst>
                                      </p:cBhvr>
                                      <p:tavLst>
                                        <p:tav tm="0">
                                          <p:val>
                                            <p:strVal val="#ppt_x"/>
                                          </p:val>
                                        </p:tav>
                                        <p:tav tm="100000">
                                          <p:val>
                                            <p:strVal val="#ppt_x"/>
                                          </p:val>
                                        </p:tav>
                                      </p:tavLst>
                                    </p:anim>
                                    <p:anim calcmode="lin" valueType="num">
                                      <p:cBhvr>
                                        <p:cTn dur="1000" fill="hold" id="47"/>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40"/>
      <p:bldP grpId="0" spid="41"/>
      <p:bldP grpId="0" spid="5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130524" y="1512277"/>
            <a:ext cx="2856528" cy="2817401"/>
            <a:chOff x="2993231" y="1182062"/>
            <a:chExt cx="3226986" cy="3182785"/>
          </a:xfrm>
        </p:grpSpPr>
        <p:sp>
          <p:nvSpPr>
            <p:cNvPr id="19" name="矩形 18"/>
            <p:cNvSpPr/>
            <p:nvPr/>
          </p:nvSpPr>
          <p:spPr>
            <a:xfrm rot="2700000">
              <a:off x="4070188" y="1182063"/>
              <a:ext cx="1084351" cy="1084350"/>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20" name="等腰三角形 19"/>
            <p:cNvSpPr/>
            <p:nvPr/>
          </p:nvSpPr>
          <p:spPr>
            <a:xfrm rot="10800000">
              <a:off x="3881606" y="1830951"/>
              <a:ext cx="1461515" cy="722900"/>
            </a:xfrm>
            <a:prstGeom prst="triangl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charset="0" panose="020b0606030504020204" pitchFamily="34" typeface="Open Sans"/>
                <a:cs charset="0" panose="020b0606030504020204" pitchFamily="34" typeface="Open Sans"/>
              </a:endParaRPr>
            </a:p>
          </p:txBody>
        </p:sp>
        <p:sp>
          <p:nvSpPr>
            <p:cNvPr id="21" name="矩形 20"/>
            <p:cNvSpPr/>
            <p:nvPr/>
          </p:nvSpPr>
          <p:spPr>
            <a:xfrm rot="8100000">
              <a:off x="5135867" y="2255601"/>
              <a:ext cx="1084350" cy="1084351"/>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22" name="等腰三角形 21"/>
            <p:cNvSpPr/>
            <p:nvPr/>
          </p:nvSpPr>
          <p:spPr>
            <a:xfrm rot="16200000">
              <a:off x="4479122" y="2436326"/>
              <a:ext cx="1461515" cy="722900"/>
            </a:xfrm>
            <a:prstGeom prst="triangl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charset="0" panose="020b0606030504020204" pitchFamily="34" typeface="Open Sans"/>
                <a:cs charset="0" panose="020b0606030504020204" pitchFamily="34" typeface="Open Sans"/>
              </a:endParaRPr>
            </a:p>
          </p:txBody>
        </p:sp>
        <p:sp>
          <p:nvSpPr>
            <p:cNvPr id="23" name="矩形 22"/>
            <p:cNvSpPr/>
            <p:nvPr/>
          </p:nvSpPr>
          <p:spPr>
            <a:xfrm rot="13500000">
              <a:off x="4041378" y="3280497"/>
              <a:ext cx="1084351" cy="1084350"/>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28" name="等腰三角形 27"/>
            <p:cNvSpPr/>
            <p:nvPr/>
          </p:nvSpPr>
          <p:spPr>
            <a:xfrm>
              <a:off x="3852796" y="2993060"/>
              <a:ext cx="1461515" cy="722900"/>
            </a:xfrm>
            <a:prstGeom prst="triangl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charset="0" panose="020b0606030504020204" pitchFamily="34" typeface="Open Sans"/>
                <a:cs charset="0" panose="020b0606030504020204" pitchFamily="34" typeface="Open Sans"/>
              </a:endParaRPr>
            </a:p>
          </p:txBody>
        </p:sp>
        <p:sp>
          <p:nvSpPr>
            <p:cNvPr id="29" name="矩形 28"/>
            <p:cNvSpPr/>
            <p:nvPr/>
          </p:nvSpPr>
          <p:spPr>
            <a:xfrm rot="18900000">
              <a:off x="2993231" y="2251079"/>
              <a:ext cx="1084350" cy="1084351"/>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30" name="等腰三角形 29"/>
            <p:cNvSpPr/>
            <p:nvPr/>
          </p:nvSpPr>
          <p:spPr>
            <a:xfrm rot="5400000">
              <a:off x="3272812" y="2431804"/>
              <a:ext cx="1461515" cy="722900"/>
            </a:xfrm>
            <a:prstGeom prst="triangl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charset="0" panose="020b0606030504020204" pitchFamily="34" typeface="Open Sans"/>
                <a:cs charset="0" panose="020b0606030504020204" pitchFamily="34" typeface="Open Sans"/>
              </a:endParaRPr>
            </a:p>
          </p:txBody>
        </p:sp>
        <p:sp>
          <p:nvSpPr>
            <p:cNvPr id="31" name="矩形 30"/>
            <p:cNvSpPr/>
            <p:nvPr/>
          </p:nvSpPr>
          <p:spPr>
            <a:xfrm>
              <a:off x="4315438" y="1855673"/>
              <a:ext cx="489282" cy="378762"/>
            </a:xfrm>
            <a:prstGeom prst="rect">
              <a:avLst/>
            </a:prstGeom>
          </p:spPr>
          <p:txBody>
            <a:bodyPr wrap="square">
              <a:spAutoFit/>
            </a:bodyPr>
            <a:lstStyle/>
            <a:p>
              <a:pPr algn="ctr"/>
              <a:r>
                <a:rPr altLang="zh-CN" lang="en-US" sz="1600">
                  <a:solidFill>
                    <a:prstClr val="white"/>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32" name="矩形 31"/>
            <p:cNvSpPr/>
            <p:nvPr/>
          </p:nvSpPr>
          <p:spPr>
            <a:xfrm>
              <a:off x="5050934" y="2612750"/>
              <a:ext cx="489282" cy="378762"/>
            </a:xfrm>
            <a:prstGeom prst="rect">
              <a:avLst/>
            </a:prstGeom>
          </p:spPr>
          <p:txBody>
            <a:bodyPr wrap="square">
              <a:spAutoFit/>
            </a:bodyPr>
            <a:lstStyle/>
            <a:p>
              <a:pPr algn="ctr"/>
              <a:r>
                <a:rPr altLang="zh-CN" lang="en-US" sz="1600">
                  <a:solidFill>
                    <a:prstClr val="white"/>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33" name="矩形 32"/>
            <p:cNvSpPr/>
            <p:nvPr/>
          </p:nvSpPr>
          <p:spPr>
            <a:xfrm>
              <a:off x="4302159" y="3250872"/>
              <a:ext cx="489282" cy="378762"/>
            </a:xfrm>
            <a:prstGeom prst="rect">
              <a:avLst/>
            </a:prstGeom>
          </p:spPr>
          <p:txBody>
            <a:bodyPr wrap="square">
              <a:spAutoFit/>
            </a:bodyPr>
            <a:lstStyle/>
            <a:p>
              <a:pPr algn="ctr"/>
              <a:r>
                <a:rPr altLang="zh-CN" lang="en-US" sz="1600">
                  <a:solidFill>
                    <a:prstClr val="white"/>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34" name="矩形 33"/>
            <p:cNvSpPr/>
            <p:nvPr/>
          </p:nvSpPr>
          <p:spPr>
            <a:xfrm>
              <a:off x="3629056" y="2543105"/>
              <a:ext cx="489282" cy="378762"/>
            </a:xfrm>
            <a:prstGeom prst="rect">
              <a:avLst/>
            </a:prstGeom>
          </p:spPr>
          <p:txBody>
            <a:bodyPr wrap="square">
              <a:spAutoFit/>
            </a:bodyPr>
            <a:lstStyle/>
            <a:p>
              <a:pPr algn="ctr"/>
              <a:r>
                <a:rPr altLang="zh-CN" lang="en-US" sz="1600">
                  <a:solidFill>
                    <a:prstClr val="white"/>
                  </a:solidFill>
                  <a:latin charset="0" panose="020b0606030504020204" pitchFamily="34" typeface="Open Sans"/>
                  <a:ea charset="0" panose="020b0606030504020204" pitchFamily="34" typeface="Open Sans"/>
                  <a:cs charset="0" panose="020b0606030504020204" pitchFamily="34" typeface="Open Sans"/>
                </a:rPr>
                <a:t>04</a:t>
              </a:r>
            </a:p>
          </p:txBody>
        </p:sp>
        <p:grpSp>
          <p:nvGrpSpPr>
            <p:cNvPr id="35" name="组合 34"/>
            <p:cNvGrpSpPr/>
            <p:nvPr/>
          </p:nvGrpSpPr>
          <p:grpSpPr>
            <a:xfrm>
              <a:off x="5776071" y="2533420"/>
              <a:ext cx="292224" cy="433013"/>
              <a:chOff x="1788810" y="2276744"/>
              <a:chExt cx="392113" cy="581026"/>
            </a:xfrm>
            <a:gradFill>
              <a:gsLst>
                <a:gs pos="11000">
                  <a:srgbClr val="2B3649"/>
                </a:gs>
                <a:gs pos="100000">
                  <a:srgbClr val="3B4A62"/>
                </a:gs>
              </a:gsLst>
              <a:lin ang="2700000" scaled="0"/>
            </a:gradFill>
          </p:grpSpPr>
          <p:sp>
            <p:nvSpPr>
              <p:cNvPr id="41"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charset="0" panose="020b0606030504020204" pitchFamily="34" typeface="Open Sans"/>
                  <a:cs charset="0" panose="020b0606030504020204" pitchFamily="34" typeface="Open Sans"/>
                </a:endParaRPr>
              </a:p>
            </p:txBody>
          </p:sp>
          <p:sp>
            <p:nvSpPr>
              <p:cNvPr id="42"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charset="0" panose="020b0606030504020204" pitchFamily="34" typeface="Open Sans"/>
                  <a:cs charset="0" panose="020b0606030504020204" pitchFamily="34" typeface="Open Sans"/>
                </a:endParaRPr>
              </a:p>
            </p:txBody>
          </p:sp>
          <p:sp>
            <p:nvSpPr>
              <p:cNvPr id="43"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charset="0" panose="020b0606030504020204" pitchFamily="34" typeface="Open Sans"/>
                  <a:cs charset="0" panose="020b0606030504020204" pitchFamily="34" typeface="Open Sans"/>
                </a:endParaRPr>
              </a:p>
            </p:txBody>
          </p:sp>
        </p:grpSp>
        <p:sp>
          <p:nvSpPr>
            <p:cNvPr id="36" name="Freeform 13"/>
            <p:cNvSpPr>
              <a:spLocks noEditPoints="1"/>
            </p:cNvSpPr>
            <p:nvPr/>
          </p:nvSpPr>
          <p:spPr bwMode="auto">
            <a:xfrm>
              <a:off x="4435388" y="3844385"/>
              <a:ext cx="255548" cy="437745"/>
            </a:xfrm>
            <a:custGeom>
              <a:gdLst>
                <a:gd fmla="*/ 73 w 130" name="T0"/>
                <a:gd fmla="*/ 98 h 222" name="T1"/>
                <a:gd fmla="*/ 118 w 130" name="T2"/>
                <a:gd fmla="*/ 116 h 222" name="T3"/>
                <a:gd fmla="*/ 130 w 130" name="T4"/>
                <a:gd fmla="*/ 149 h 222" name="T5"/>
                <a:gd fmla="*/ 115 w 130" name="T6"/>
                <a:gd fmla="*/ 186 h 222" name="T7"/>
                <a:gd fmla="*/ 73 w 130" name="T8"/>
                <a:gd fmla="*/ 203 h 222" name="T9"/>
                <a:gd fmla="*/ 73 w 130" name="T10"/>
                <a:gd fmla="*/ 222 h 222" name="T11"/>
                <a:gd fmla="*/ 58 w 130" name="T12"/>
                <a:gd fmla="*/ 222 h 222" name="T13"/>
                <a:gd fmla="*/ 58 w 130" name="T14"/>
                <a:gd fmla="*/ 203 h 222" name="T15"/>
                <a:gd fmla="*/ 0 w 130" name="T16"/>
                <a:gd fmla="*/ 150 h 222" name="T17"/>
                <a:gd fmla="*/ 26 w 130" name="T18"/>
                <a:gd fmla="*/ 150 h 222" name="T19"/>
                <a:gd fmla="*/ 58 w 130" name="T20"/>
                <a:gd fmla="*/ 185 h 222" name="T21"/>
                <a:gd fmla="*/ 58 w 130" name="T22"/>
                <a:gd fmla="*/ 117 h 222" name="T23"/>
                <a:gd fmla="*/ 4 w 130" name="T24"/>
                <a:gd fmla="*/ 69 h 222" name="T25"/>
                <a:gd fmla="*/ 19 w 130" name="T26"/>
                <a:gd fmla="*/ 34 h 222" name="T27"/>
                <a:gd fmla="*/ 58 w 130" name="T28"/>
                <a:gd fmla="*/ 19 h 222" name="T29"/>
                <a:gd fmla="*/ 58 w 130" name="T30"/>
                <a:gd fmla="*/ 0 h 222" name="T31"/>
                <a:gd fmla="*/ 73 w 130" name="T32"/>
                <a:gd fmla="*/ 0 h 222" name="T33"/>
                <a:gd fmla="*/ 73 w 130" name="T34"/>
                <a:gd fmla="*/ 19 h 222" name="T35"/>
                <a:gd fmla="*/ 125 w 130" name="T36"/>
                <a:gd fmla="*/ 63 h 222" name="T37"/>
                <a:gd fmla="*/ 99 w 130" name="T38"/>
                <a:gd fmla="*/ 63 h 222" name="T39"/>
                <a:gd fmla="*/ 73 w 130" name="T40"/>
                <a:gd fmla="*/ 37 h 222" name="T41"/>
                <a:gd fmla="*/ 73 w 130" name="T42"/>
                <a:gd fmla="*/ 98 h 222" name="T43"/>
                <a:gd fmla="*/ 58 w 130" name="T44"/>
                <a:gd fmla="*/ 96 h 222" name="T45"/>
                <a:gd fmla="*/ 58 w 130" name="T46"/>
                <a:gd fmla="*/ 37 h 222" name="T47"/>
                <a:gd fmla="*/ 30 w 130" name="T48"/>
                <a:gd fmla="*/ 67 h 222" name="T49"/>
                <a:gd fmla="*/ 38 w 130" name="T50"/>
                <a:gd fmla="*/ 86 h 222" name="T51"/>
                <a:gd fmla="*/ 58 w 130" name="T52"/>
                <a:gd fmla="*/ 96 h 222" name="T53"/>
                <a:gd fmla="*/ 73 w 130" name="T54"/>
                <a:gd fmla="*/ 185 h 222" name="T55"/>
                <a:gd fmla="*/ 104 w 130" name="T56"/>
                <a:gd fmla="*/ 150 h 222" name="T57"/>
                <a:gd fmla="*/ 97 w 130" name="T58"/>
                <a:gd fmla="*/ 131 h 222" name="T59"/>
                <a:gd fmla="*/ 73 w 130" name="T60"/>
                <a:gd fmla="*/ 120 h 222" name="T61"/>
                <a:gd fmla="*/ 73 w 130" name="T62"/>
                <a:gd fmla="*/ 185 h 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1" w="130">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charset="0" panose="020b0606030504020204" pitchFamily="34" typeface="Open Sans"/>
                <a:cs charset="0" panose="020b0606030504020204" pitchFamily="34" typeface="Open Sans"/>
              </a:endParaRPr>
            </a:p>
          </p:txBody>
        </p:sp>
        <p:sp>
          <p:nvSpPr>
            <p:cNvPr id="37" name="Freeform 19"/>
            <p:cNvSpPr>
              <a:spLocks noEditPoints="1"/>
            </p:cNvSpPr>
            <p:nvPr/>
          </p:nvSpPr>
          <p:spPr bwMode="auto">
            <a:xfrm>
              <a:off x="3136738" y="2639183"/>
              <a:ext cx="360293" cy="360780"/>
            </a:xfrm>
            <a:custGeom>
              <a:gdLst>
                <a:gd fmla="*/ 281 w 311" name="T0"/>
                <a:gd fmla="*/ 130 h 312" name="T1"/>
                <a:gd fmla="*/ 311 w 311" name="T2"/>
                <a:gd fmla="*/ 116 h 312" name="T3"/>
                <a:gd fmla="*/ 294 w 311" name="T4"/>
                <a:gd fmla="*/ 75 h 312" name="T5"/>
                <a:gd fmla="*/ 263 w 311" name="T6"/>
                <a:gd fmla="*/ 86 h 312" name="T7"/>
                <a:gd fmla="*/ 226 w 311" name="T8"/>
                <a:gd fmla="*/ 48 h 312" name="T9"/>
                <a:gd fmla="*/ 237 w 311" name="T10"/>
                <a:gd fmla="*/ 17 h 312" name="T11"/>
                <a:gd fmla="*/ 197 w 311" name="T12"/>
                <a:gd fmla="*/ 0 h 312" name="T13"/>
                <a:gd fmla="*/ 183 w 311" name="T14"/>
                <a:gd fmla="*/ 30 h 312" name="T15"/>
                <a:gd fmla="*/ 129 w 311" name="T16"/>
                <a:gd fmla="*/ 30 h 312" name="T17"/>
                <a:gd fmla="*/ 115 w 311" name="T18"/>
                <a:gd fmla="*/ 0 h 312" name="T19"/>
                <a:gd fmla="*/ 75 w 311" name="T20"/>
                <a:gd fmla="*/ 17 h 312" name="T21"/>
                <a:gd fmla="*/ 86 w 311" name="T22"/>
                <a:gd fmla="*/ 48 h 312" name="T23"/>
                <a:gd fmla="*/ 48 w 311" name="T24"/>
                <a:gd fmla="*/ 85 h 312" name="T25"/>
                <a:gd fmla="*/ 17 w 311" name="T26"/>
                <a:gd fmla="*/ 74 h 312" name="T27"/>
                <a:gd fmla="*/ 0 w 311" name="T28"/>
                <a:gd fmla="*/ 114 h 312" name="T29"/>
                <a:gd fmla="*/ 30 w 311" name="T30"/>
                <a:gd fmla="*/ 129 h 312" name="T31"/>
                <a:gd fmla="*/ 30 w 311" name="T32"/>
                <a:gd fmla="*/ 182 h 312" name="T33"/>
                <a:gd fmla="*/ 0 w 311" name="T34"/>
                <a:gd fmla="*/ 196 h 312" name="T35"/>
                <a:gd fmla="*/ 16 w 311" name="T36"/>
                <a:gd fmla="*/ 236 h 312" name="T37"/>
                <a:gd fmla="*/ 47 w 311" name="T38"/>
                <a:gd fmla="*/ 225 h 312" name="T39"/>
                <a:gd fmla="*/ 85 w 311" name="T40"/>
                <a:gd fmla="*/ 263 h 312" name="T41"/>
                <a:gd fmla="*/ 73 w 311" name="T42"/>
                <a:gd fmla="*/ 294 h 312" name="T43"/>
                <a:gd fmla="*/ 114 w 311" name="T44"/>
                <a:gd fmla="*/ 311 h 312" name="T45"/>
                <a:gd fmla="*/ 128 w 311" name="T46"/>
                <a:gd fmla="*/ 281 h 312" name="T47"/>
                <a:gd fmla="*/ 181 w 311" name="T48"/>
                <a:gd fmla="*/ 282 h 312" name="T49"/>
                <a:gd fmla="*/ 195 w 311" name="T50"/>
                <a:gd fmla="*/ 312 h 312" name="T51"/>
                <a:gd fmla="*/ 236 w 311" name="T52"/>
                <a:gd fmla="*/ 295 h 312" name="T53"/>
                <a:gd fmla="*/ 225 w 311" name="T54"/>
                <a:gd fmla="*/ 264 h 312" name="T55"/>
                <a:gd fmla="*/ 263 w 311" name="T56"/>
                <a:gd fmla="*/ 226 h 312" name="T57"/>
                <a:gd fmla="*/ 294 w 311" name="T58"/>
                <a:gd fmla="*/ 238 h 312" name="T59"/>
                <a:gd fmla="*/ 311 w 311" name="T60"/>
                <a:gd fmla="*/ 197 h 312" name="T61"/>
                <a:gd fmla="*/ 281 w 311" name="T62"/>
                <a:gd fmla="*/ 183 h 312" name="T63"/>
                <a:gd fmla="*/ 281 w 311" name="T64"/>
                <a:gd fmla="*/ 130 h 312" name="T65"/>
                <a:gd fmla="*/ 155 w 311" name="T66"/>
                <a:gd fmla="*/ 254 h 312" name="T67"/>
                <a:gd fmla="*/ 57 w 311" name="T68"/>
                <a:gd fmla="*/ 156 h 312" name="T69"/>
                <a:gd fmla="*/ 155 w 311" name="T70"/>
                <a:gd fmla="*/ 57 h 312" name="T71"/>
                <a:gd fmla="*/ 254 w 311" name="T72"/>
                <a:gd fmla="*/ 156 h 312" name="T73"/>
                <a:gd fmla="*/ 155 w 311" name="T74"/>
                <a:gd fmla="*/ 254 h 3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12" w="311">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charset="0" panose="020b0606030504020204" pitchFamily="34" typeface="Open Sans"/>
                <a:cs charset="0" panose="020b0606030504020204" pitchFamily="34" typeface="Open Sans"/>
              </a:endParaRPr>
            </a:p>
          </p:txBody>
        </p:sp>
        <p:grpSp>
          <p:nvGrpSpPr>
            <p:cNvPr id="38" name="组合 37"/>
            <p:cNvGrpSpPr/>
            <p:nvPr/>
          </p:nvGrpSpPr>
          <p:grpSpPr>
            <a:xfrm>
              <a:off x="4412034" y="1304111"/>
              <a:ext cx="343036" cy="329891"/>
              <a:chOff x="2607983" y="4241292"/>
              <a:chExt cx="490600" cy="471805"/>
            </a:xfrm>
            <a:gradFill>
              <a:gsLst>
                <a:gs pos="11000">
                  <a:srgbClr val="2B3649"/>
                </a:gs>
                <a:gs pos="100000">
                  <a:srgbClr val="3B4A62"/>
                </a:gs>
              </a:gsLst>
              <a:lin ang="2700000" scaled="0"/>
            </a:gradFill>
          </p:grpSpPr>
          <p:sp>
            <p:nvSpPr>
              <p:cNvPr id="39" name="Oval 131"/>
              <p:cNvSpPr>
                <a:spLocks noChangeArrowheads="1"/>
              </p:cNvSpPr>
              <p:nvPr/>
            </p:nvSpPr>
            <p:spPr bwMode="auto">
              <a:xfrm>
                <a:off x="2742898" y="4241292"/>
                <a:ext cx="220770" cy="223595"/>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50">
                  <a:solidFill>
                    <a:prstClr val="black"/>
                  </a:solidFill>
                  <a:latin charset="0" panose="020b0606030504020204" pitchFamily="34" typeface="Open Sans"/>
                  <a:cs charset="0" panose="020b0606030504020204" pitchFamily="34" typeface="Open Sans"/>
                </a:endParaRPr>
              </a:p>
            </p:txBody>
          </p:sp>
          <p:sp>
            <p:nvSpPr>
              <p:cNvPr id="40" name="Freeform 134"/>
              <p:cNvSpPr/>
              <p:nvPr/>
            </p:nvSpPr>
            <p:spPr bwMode="auto">
              <a:xfrm>
                <a:off x="2607983" y="4499759"/>
                <a:ext cx="490600" cy="213338"/>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50">
                  <a:solidFill>
                    <a:prstClr val="black"/>
                  </a:solidFill>
                  <a:latin charset="0" panose="020b0606030504020204" pitchFamily="34" typeface="Open Sans"/>
                  <a:cs charset="0" panose="020b0606030504020204" pitchFamily="34" typeface="Open Sans"/>
                </a:endParaRPr>
              </a:p>
            </p:txBody>
          </p:sp>
        </p:grpSp>
      </p:grpSp>
      <p:grpSp>
        <p:nvGrpSpPr>
          <p:cNvPr id="48" name="组合 47"/>
          <p:cNvGrpSpPr/>
          <p:nvPr/>
        </p:nvGrpSpPr>
        <p:grpSpPr>
          <a:xfrm>
            <a:off x="589442" y="558236"/>
            <a:ext cx="1486542" cy="521708"/>
            <a:chOff x="349800" y="270568"/>
            <a:chExt cx="1486542" cy="521708"/>
          </a:xfrm>
        </p:grpSpPr>
        <p:sp>
          <p:nvSpPr>
            <p:cNvPr id="49"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发展现状</a:t>
              </a:r>
            </a:p>
          </p:txBody>
        </p:sp>
        <p:sp>
          <p:nvSpPr>
            <p:cNvPr id="50"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51" name="文本框 50"/>
          <p:cNvSpPr txBox="1"/>
          <p:nvPr/>
        </p:nvSpPr>
        <p:spPr>
          <a:xfrm>
            <a:off x="6245002" y="1591924"/>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52" name="文本框 51"/>
          <p:cNvSpPr txBox="1"/>
          <p:nvPr/>
        </p:nvSpPr>
        <p:spPr>
          <a:xfrm>
            <a:off x="848025" y="1591924"/>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53" name="文本框 52"/>
          <p:cNvSpPr txBox="1"/>
          <p:nvPr/>
        </p:nvSpPr>
        <p:spPr>
          <a:xfrm>
            <a:off x="6245002" y="3408295"/>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54" name="文本框 53"/>
          <p:cNvSpPr txBox="1"/>
          <p:nvPr/>
        </p:nvSpPr>
        <p:spPr>
          <a:xfrm>
            <a:off x="848025" y="3408295"/>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Tree>
    <p:extLst>
      <p:ext uri="{BB962C8B-B14F-4D97-AF65-F5344CB8AC3E}">
        <p14:creationId val="208558173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51"/>
                                        </p:tgtEl>
                                        <p:attrNameLst>
                                          <p:attrName>style.visibility</p:attrName>
                                        </p:attrNameLst>
                                      </p:cBhvr>
                                      <p:to>
                                        <p:strVal val="visible"/>
                                      </p:to>
                                    </p:set>
                                    <p:animEffect filter="wipe(left)" transition="in">
                                      <p:cBhvr>
                                        <p:cTn dur="500" id="13"/>
                                        <p:tgtEl>
                                          <p:spTgt spid="51"/>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52"/>
                                        </p:tgtEl>
                                        <p:attrNameLst>
                                          <p:attrName>style.visibility</p:attrName>
                                        </p:attrNameLst>
                                      </p:cBhvr>
                                      <p:to>
                                        <p:strVal val="visible"/>
                                      </p:to>
                                    </p:set>
                                    <p:animEffect filter="wipe(left)" transition="in">
                                      <p:cBhvr>
                                        <p:cTn dur="500" id="17"/>
                                        <p:tgtEl>
                                          <p:spTgt spid="52"/>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53"/>
                                        </p:tgtEl>
                                        <p:attrNameLst>
                                          <p:attrName>style.visibility</p:attrName>
                                        </p:attrNameLst>
                                      </p:cBhvr>
                                      <p:to>
                                        <p:strVal val="visible"/>
                                      </p:to>
                                    </p:set>
                                    <p:animEffect filter="wipe(left)" transition="in">
                                      <p:cBhvr>
                                        <p:cTn dur="500" id="21"/>
                                        <p:tgtEl>
                                          <p:spTgt spid="53"/>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54"/>
                                        </p:tgtEl>
                                        <p:attrNameLst>
                                          <p:attrName>style.visibility</p:attrName>
                                        </p:attrNameLst>
                                      </p:cBhvr>
                                      <p:to>
                                        <p:strVal val="visible"/>
                                      </p:to>
                                    </p:set>
                                    <p:animEffect filter="wipe(left)" transition="in">
                                      <p:cBhvr>
                                        <p:cTn dur="500" id="25"/>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P grpId="0" spid="53"/>
      <p:bldP grpId="0" spid="5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5" name="矩形 4"/>
          <p:cNvSpPr/>
          <p:nvPr/>
        </p:nvSpPr>
        <p:spPr>
          <a:xfrm>
            <a:off x="1311019" y="1767043"/>
            <a:ext cx="6531720" cy="2584253"/>
          </a:xfrm>
          <a:prstGeom prst="rect">
            <a:avLst/>
          </a:prstGeom>
          <a:gradFill>
            <a:gsLst>
              <a:gs pos="0">
                <a:srgbClr val="E7E7E9"/>
              </a:gs>
              <a:gs pos="100000">
                <a:srgbClr val="FBFBFB"/>
              </a:gs>
            </a:gsLst>
            <a:lin ang="7200000" scaled="0"/>
          </a:gradFill>
          <a:ln>
            <a:noFill/>
          </a:ln>
          <a:effectLst>
            <a:outerShdw algn="tl" blurRad="254000" dir="2700000" dist="127000"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25718" lIns="51435" rIns="51435" rtlCol="0" tIns="25718"/>
          <a:lstStyle/>
          <a:p>
            <a:pPr algn="ctr"/>
            <a:endParaRPr altLang="en-US" lang="zh-CN" sz="1013"/>
          </a:p>
        </p:txBody>
      </p:sp>
      <p:grpSp>
        <p:nvGrp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6" name="组合 5"/>
          <p:cNvGrpSpPr/>
          <p:nvPr/>
        </p:nvGrpSpPr>
        <p:grpSpPr>
          <a:xfrm>
            <a:off x="2583605" y="1116095"/>
            <a:ext cx="3986546" cy="951734"/>
            <a:chOff x="3277155" y="1287216"/>
            <a:chExt cx="5603647" cy="1337794"/>
          </a:xfrm>
        </p:grpSpPr>
        <p:grpSp>
          <p:nvGrpSpPr>
            <p:cNvPr id="7" name="组合 6"/>
            <p:cNvGrpSpPr/>
            <p:nvPr/>
          </p:nvGrpSpPr>
          <p:grpSpPr>
            <a:xfrm>
              <a:off x="3277155" y="1287216"/>
              <a:ext cx="1350961" cy="1337794"/>
              <a:chOff x="3277155" y="1287216"/>
              <a:chExt cx="1350961" cy="1337794"/>
            </a:xfrm>
          </p:grpSpPr>
          <p:grpSp>
            <p:nvGrpSpPr>
              <p:cNvPr id="15" name="组合 14"/>
              <p:cNvGrpSpPr/>
              <p:nvPr/>
            </p:nvGrpSpPr>
            <p:grpSpPr>
              <a:xfrm flipV="1">
                <a:off x="3897517" y="1291486"/>
                <a:ext cx="107223" cy="944474"/>
                <a:chOff x="4397738" y="4219255"/>
                <a:chExt cx="107223" cy="944474"/>
              </a:xfrm>
            </p:grpSpPr>
            <p:sp>
              <p:nvSpPr>
                <p:cNvPr id="18" name="矩形 17"/>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 name="任意多边形 18"/>
                <p:cNvSpPr/>
                <p:nvPr/>
              </p:nvSpPr>
              <p:spPr>
                <a:xfrm>
                  <a:off x="4397738" y="4993542"/>
                  <a:ext cx="107223" cy="170187"/>
                </a:xfrm>
                <a:custGeom>
                  <a:gdLst>
                    <a:gd fmla="*/ 0 w 229839" name="connsiteX0"/>
                    <a:gd fmla="*/ 0 h 123110" name="connsiteY0"/>
                    <a:gd fmla="*/ 229839 w 229839" name="connsiteX1"/>
                    <a:gd fmla="*/ 0 h 123110" name="connsiteY1"/>
                    <a:gd fmla="*/ 229839 w 229839" name="connsiteX2"/>
                    <a:gd fmla="*/ 123110 h 123110" name="connsiteY2"/>
                    <a:gd fmla="*/ 0 w 229839" name="connsiteX3"/>
                    <a:gd fmla="*/ 123110 h 123110" name="connsiteY3"/>
                  </a:gdLst>
                  <a:cxnLst>
                    <a:cxn ang="0">
                      <a:pos x="connsiteX0" y="connsiteY0"/>
                    </a:cxn>
                    <a:cxn ang="0">
                      <a:pos x="connsiteX1" y="connsiteY1"/>
                    </a:cxn>
                    <a:cxn ang="0">
                      <a:pos x="connsiteX2" y="connsiteY2"/>
                    </a:cxn>
                    <a:cxn ang="0">
                      <a:pos x="connsiteX3" y="connsiteY3"/>
                    </a:cxn>
                  </a:cxnLst>
                  <a:rect b="b" l="l" r="r" t="t"/>
                  <a:pathLst>
                    <a:path h="123110" w="229839">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dir="t" rig="threePt"/>
                </a:scene3d>
                <a:sp3d>
                  <a:bevelT h="6350" prst="angle" w="12700"/>
                </a:sp3d>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p>
              </p:txBody>
            </p:sp>
          </p:grpSp>
          <p:sp>
            <p:nvSpPr>
              <p:cNvPr id="16" name="任意多边形 15"/>
              <p:cNvSpPr/>
              <p:nvPr/>
            </p:nvSpPr>
            <p:spPr>
              <a:xfrm>
                <a:off x="3535839" y="2167810"/>
                <a:ext cx="830580" cy="457200"/>
              </a:xfrm>
              <a:custGeom>
                <a:gdLst>
                  <a:gd fmla="*/ 0 w 830580" name="connsiteX0"/>
                  <a:gd fmla="*/ 0 h 457200" name="connsiteY0"/>
                  <a:gd fmla="*/ 830580 w 830580" name="connsiteX1"/>
                  <a:gd fmla="*/ 0 h 457200" name="connsiteY1"/>
                  <a:gd fmla="*/ 830580 w 830580" name="connsiteX2"/>
                  <a:gd fmla="*/ 457200 h 457200" name="connsiteY2"/>
                  <a:gd fmla="*/ 608210 w 830580" name="connsiteX3"/>
                  <a:gd fmla="*/ 457200 h 457200" name="connsiteY3"/>
                  <a:gd fmla="*/ 608210 w 830580" name="connsiteX4"/>
                  <a:gd fmla="*/ 415966 h 457200" name="connsiteY4"/>
                  <a:gd fmla="*/ 573326 w 830580" name="connsiteX5"/>
                  <a:gd fmla="*/ 415966 h 457200" name="connsiteY5"/>
                  <a:gd fmla="*/ 532092 w 830580" name="connsiteX6"/>
                  <a:gd fmla="*/ 457200 h 457200" name="connsiteY6"/>
                  <a:gd fmla="*/ 298488 w 830580" name="connsiteX7"/>
                  <a:gd fmla="*/ 457200 h 457200" name="connsiteY7"/>
                  <a:gd fmla="*/ 257254 w 830580" name="connsiteX8"/>
                  <a:gd fmla="*/ 415966 h 457200" name="connsiteY8"/>
                  <a:gd fmla="*/ 222370 w 830580" name="connsiteX9"/>
                  <a:gd fmla="*/ 415966 h 457200" name="connsiteY9"/>
                  <a:gd fmla="*/ 222370 w 830580" name="connsiteX10"/>
                  <a:gd fmla="*/ 457200 h 457200" name="connsiteY10"/>
                  <a:gd fmla="*/ 0 w 830580" name="connsiteX11"/>
                  <a:gd fmla="*/ 457200 h 4572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7200" w="83058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algn="tl" blurRad="762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17" name="图片 16"/>
              <p:cNvPicPr>
                <a:picLocks noChangeAspect="1"/>
              </p:cNvPicPr>
              <p:nvPr/>
            </p:nvPicPr>
            <p:blipFill>
              <a:blip r:embed="rId3">
                <a:extLst>
                  <a:ext uri="{BEBA8EAE-BF5A-486C-A8C5-ECC9F3942E4B}">
                    <a14:imgProps>
                      <a14:imgLayer r:embed="rId4">
                        <a14:imgEffect>
                          <a14:saturation sat="66000"/>
                        </a14:imgEffect>
                      </a14:imgLayer>
                    </a14:imgProps>
                  </a:ext>
                </a:extLst>
              </a:blip>
              <a:srcRect t="76775"/>
              <a:stretch>
                <a:fillRect/>
              </a:stretch>
            </p:blipFill>
            <p:spPr>
              <a:xfrm>
                <a:off x="3277155" y="1287216"/>
                <a:ext cx="1350961" cy="113512"/>
              </a:xfrm>
              <a:prstGeom prst="rect">
                <a:avLst/>
              </a:prstGeom>
            </p:spPr>
          </p:pic>
        </p:grpSp>
        <p:grpSp>
          <p:nvGrpSpPr>
            <p:cNvPr id="8" name="组合 7"/>
            <p:cNvGrpSpPr/>
            <p:nvPr/>
          </p:nvGrpSpPr>
          <p:grpSpPr>
            <a:xfrm>
              <a:off x="7529841" y="1287216"/>
              <a:ext cx="1350961" cy="1337794"/>
              <a:chOff x="3277155" y="1287216"/>
              <a:chExt cx="1350961" cy="1337794"/>
            </a:xfrm>
          </p:grpSpPr>
          <p:grpSp>
            <p:nvGrpSpPr>
              <p:cNvPr id="9" name="组合 8"/>
              <p:cNvGrpSpPr/>
              <p:nvPr/>
            </p:nvGrpSpPr>
            <p:grpSpPr>
              <a:xfrm flipV="1">
                <a:off x="3897517" y="1291486"/>
                <a:ext cx="107223" cy="944474"/>
                <a:chOff x="4397738" y="4219255"/>
                <a:chExt cx="107223" cy="944474"/>
              </a:xfrm>
            </p:grpSpPr>
            <p:sp>
              <p:nvSpPr>
                <p:cNvPr id="13" name="矩形 12"/>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4" name="任意多边形 13"/>
                <p:cNvSpPr/>
                <p:nvPr/>
              </p:nvSpPr>
              <p:spPr>
                <a:xfrm>
                  <a:off x="4397738" y="4993542"/>
                  <a:ext cx="107223" cy="170187"/>
                </a:xfrm>
                <a:custGeom>
                  <a:gdLst>
                    <a:gd fmla="*/ 0 w 229839" name="connsiteX0"/>
                    <a:gd fmla="*/ 0 h 123110" name="connsiteY0"/>
                    <a:gd fmla="*/ 229839 w 229839" name="connsiteX1"/>
                    <a:gd fmla="*/ 0 h 123110" name="connsiteY1"/>
                    <a:gd fmla="*/ 229839 w 229839" name="connsiteX2"/>
                    <a:gd fmla="*/ 123110 h 123110" name="connsiteY2"/>
                    <a:gd fmla="*/ 0 w 229839" name="connsiteX3"/>
                    <a:gd fmla="*/ 123110 h 123110" name="connsiteY3"/>
                  </a:gdLst>
                  <a:cxnLst>
                    <a:cxn ang="0">
                      <a:pos x="connsiteX0" y="connsiteY0"/>
                    </a:cxn>
                    <a:cxn ang="0">
                      <a:pos x="connsiteX1" y="connsiteY1"/>
                    </a:cxn>
                    <a:cxn ang="0">
                      <a:pos x="connsiteX2" y="connsiteY2"/>
                    </a:cxn>
                    <a:cxn ang="0">
                      <a:pos x="connsiteX3" y="connsiteY3"/>
                    </a:cxn>
                  </a:cxnLst>
                  <a:rect b="b" l="l" r="r" t="t"/>
                  <a:pathLst>
                    <a:path h="123110" w="229839">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dir="t" rig="threePt"/>
                </a:scene3d>
                <a:sp3d>
                  <a:bevelT h="6350" prst="angle" w="12700"/>
                </a:sp3d>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p>
              </p:txBody>
            </p:sp>
          </p:grpSp>
          <p:sp>
            <p:nvSpPr>
              <p:cNvPr id="11" name="任意多边形 10"/>
              <p:cNvSpPr/>
              <p:nvPr/>
            </p:nvSpPr>
            <p:spPr>
              <a:xfrm>
                <a:off x="3535839" y="2167810"/>
                <a:ext cx="830580" cy="457200"/>
              </a:xfrm>
              <a:custGeom>
                <a:gdLst>
                  <a:gd fmla="*/ 0 w 830580" name="connsiteX0"/>
                  <a:gd fmla="*/ 0 h 457200" name="connsiteY0"/>
                  <a:gd fmla="*/ 830580 w 830580" name="connsiteX1"/>
                  <a:gd fmla="*/ 0 h 457200" name="connsiteY1"/>
                  <a:gd fmla="*/ 830580 w 830580" name="connsiteX2"/>
                  <a:gd fmla="*/ 457200 h 457200" name="connsiteY2"/>
                  <a:gd fmla="*/ 608210 w 830580" name="connsiteX3"/>
                  <a:gd fmla="*/ 457200 h 457200" name="connsiteY3"/>
                  <a:gd fmla="*/ 608210 w 830580" name="connsiteX4"/>
                  <a:gd fmla="*/ 415966 h 457200" name="connsiteY4"/>
                  <a:gd fmla="*/ 573326 w 830580" name="connsiteX5"/>
                  <a:gd fmla="*/ 415966 h 457200" name="connsiteY5"/>
                  <a:gd fmla="*/ 532092 w 830580" name="connsiteX6"/>
                  <a:gd fmla="*/ 457200 h 457200" name="connsiteY6"/>
                  <a:gd fmla="*/ 298488 w 830580" name="connsiteX7"/>
                  <a:gd fmla="*/ 457200 h 457200" name="connsiteY7"/>
                  <a:gd fmla="*/ 257254 w 830580" name="connsiteX8"/>
                  <a:gd fmla="*/ 415966 h 457200" name="connsiteY8"/>
                  <a:gd fmla="*/ 222370 w 830580" name="connsiteX9"/>
                  <a:gd fmla="*/ 415966 h 457200" name="connsiteY9"/>
                  <a:gd fmla="*/ 222370 w 830580" name="connsiteX10"/>
                  <a:gd fmla="*/ 457200 h 457200" name="connsiteY10"/>
                  <a:gd fmla="*/ 0 w 830580" name="connsiteX11"/>
                  <a:gd fmla="*/ 457200 h 4572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7200" w="83058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algn="tl" blurRad="762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12" name="图片 11"/>
              <p:cNvPicPr>
                <a:picLocks noChangeAspect="1"/>
              </p:cNvPicPr>
              <p:nvPr/>
            </p:nvPicPr>
            <p:blipFill>
              <a:blip r:embed="rId3">
                <a:extLst>
                  <a:ext uri="{BEBA8EAE-BF5A-486C-A8C5-ECC9F3942E4B}">
                    <a14:imgProps>
                      <a14:imgLayer r:embed="rId5">
                        <a14:imgEffect>
                          <a14:saturation sat="66000"/>
                        </a14:imgEffect>
                      </a14:imgLayer>
                    </a14:imgProps>
                  </a:ext>
                </a:extLst>
              </a:blip>
              <a:srcRect t="76775"/>
              <a:stretch>
                <a:fillRect/>
              </a:stretch>
            </p:blipFill>
            <p:spPr>
              <a:xfrm>
                <a:off x="3277155" y="1287216"/>
                <a:ext cx="1350961" cy="113512"/>
              </a:xfrm>
              <a:prstGeom prst="rect">
                <a:avLst/>
              </a:prstGeom>
            </p:spPr>
          </p:pic>
        </p:grpSp>
      </p:grpSp>
      <p:cxnSp>
        <p:nvCxn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20" name="直接连接符 19"/>
          <p:cNvCxnSpPr/>
          <p:nvPr/>
        </p:nvCxnSpPr>
        <p:spPr>
          <a:xfrm flipH="1">
            <a:off x="4566327" y="2208670"/>
            <a:ext cx="0" cy="1890000"/>
          </a:xfrm>
          <a:prstGeom prst="line">
            <a:avLst/>
          </a:prstGeom>
          <a:ln w="19050">
            <a:solidFill>
              <a:srgbClr val="383838"/>
            </a:solidFill>
            <a:prstDash val="dash"/>
          </a:ln>
        </p:spPr>
        <p:style>
          <a:lnRef idx="1">
            <a:schemeClr val="accent1"/>
          </a:lnRef>
          <a:fillRef idx="0">
            <a:schemeClr val="accent1"/>
          </a:fillRef>
          <a:effectRef idx="0">
            <a:schemeClr val="accent1"/>
          </a:effectRef>
          <a:fontRef idx="minor">
            <a:schemeClr val="tx1"/>
          </a:fontRef>
        </p:style>
      </p:cxnSp>
      <p:grpSp>
        <p:nvGrp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21" name="组合 20"/>
          <p:cNvGrpSpPr/>
          <p:nvPr/>
        </p:nvGrpSpPr>
        <p:grpSpPr>
          <a:xfrm>
            <a:off x="2478894" y="2336768"/>
            <a:ext cx="1058282" cy="428996"/>
            <a:chOff x="3959226" y="3622819"/>
            <a:chExt cx="1411042" cy="571994"/>
          </a:xfrm>
        </p:grpSpPr>
        <p:sp>
          <p:nvSpPr>
            <p:cNvPr id="22" name="圆角矩形 21"/>
            <p:cNvSpPr/>
            <p:nvPr/>
          </p:nvSpPr>
          <p:spPr>
            <a:xfrm rot="16200000">
              <a:off x="4394138" y="3187907"/>
              <a:ext cx="541217" cy="1411042"/>
            </a:xfrm>
            <a:prstGeom prst="roundRect">
              <a:avLst>
                <a:gd fmla="val 17742" name="adj"/>
              </a:avLst>
            </a:prstGeom>
            <a:gradFill>
              <a:gsLst>
                <a:gs pos="11000">
                  <a:srgbClr val="2B3649"/>
                </a:gs>
                <a:gs pos="100000">
                  <a:srgbClr val="3B4A62"/>
                </a:gs>
              </a:gsLst>
              <a:lin ang="2700000" scaled="0"/>
            </a:gradFill>
            <a:ln>
              <a:noFill/>
            </a:ln>
            <a:effectLst>
              <a:outerShdw algn="tl" blurRad="635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p>
          </p:txBody>
        </p:sp>
        <p:sp>
          <p:nvSpPr>
            <p:cNvPr id="23" name="文本框 22"/>
            <p:cNvSpPr txBox="1"/>
            <p:nvPr/>
          </p:nvSpPr>
          <p:spPr>
            <a:xfrm>
              <a:off x="4166853" y="3640817"/>
              <a:ext cx="751840" cy="528319"/>
            </a:xfrm>
            <a:prstGeom prst="rect">
              <a:avLst/>
            </a:prstGeom>
            <a:noFill/>
          </p:spPr>
          <p:txBody>
            <a:bodyPr rtlCol="0" wrap="none">
              <a:spAutoFit/>
            </a:bodyPr>
            <a:lstStyle/>
            <a:p>
              <a:r>
                <a:rPr altLang="zh-CN" b="1" lang="en-US" sz="2000">
                  <a:solidFill>
                    <a:srgbClr val="FAFAFA"/>
                  </a:solidFill>
                  <a:latin charset="-122" panose="02000000000000000000" pitchFamily="2" typeface="方正兰亭超细黑简体"/>
                  <a:ea charset="-122" panose="02000000000000000000" pitchFamily="2" typeface="方正兰亭超细黑简体"/>
                </a:rPr>
                <a:t>67%</a:t>
              </a:r>
            </a:p>
          </p:txBody>
        </p:sp>
      </p:grpSp>
      <p:grpSp>
        <p:nvGrp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24" name="组合 23"/>
          <p:cNvGrpSpPr/>
          <p:nvPr/>
        </p:nvGrpSpPr>
        <p:grpSpPr>
          <a:xfrm>
            <a:off x="5548250" y="2336764"/>
            <a:ext cx="1058282" cy="428997"/>
            <a:chOff x="6836528" y="3622818"/>
            <a:chExt cx="1411042" cy="571996"/>
          </a:xfrm>
        </p:grpSpPr>
        <p:sp>
          <p:nvSpPr>
            <p:cNvPr id="25" name="圆角矩形 24"/>
            <p:cNvSpPr/>
            <p:nvPr/>
          </p:nvSpPr>
          <p:spPr>
            <a:xfrm rot="16200000">
              <a:off x="7271440" y="3187906"/>
              <a:ext cx="541217" cy="1411042"/>
            </a:xfrm>
            <a:prstGeom prst="roundRect">
              <a:avLst>
                <a:gd fmla="val 17742" name="adj"/>
              </a:avLst>
            </a:prstGeom>
            <a:gradFill>
              <a:gsLst>
                <a:gs pos="11000">
                  <a:srgbClr val="2B3649"/>
                </a:gs>
                <a:gs pos="100000">
                  <a:srgbClr val="3B4A62"/>
                </a:gs>
              </a:gsLst>
              <a:lin ang="2700000" scaled="0"/>
            </a:gradFill>
            <a:ln>
              <a:noFill/>
            </a:ln>
            <a:effectLst>
              <a:outerShdw algn="tl" blurRad="635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p>
          </p:txBody>
        </p:sp>
        <p:sp>
          <p:nvSpPr>
            <p:cNvPr id="26" name="文本框 25"/>
            <p:cNvSpPr txBox="1"/>
            <p:nvPr/>
          </p:nvSpPr>
          <p:spPr>
            <a:xfrm>
              <a:off x="7044155" y="3640817"/>
              <a:ext cx="751840" cy="528320"/>
            </a:xfrm>
            <a:prstGeom prst="rect">
              <a:avLst/>
            </a:prstGeom>
            <a:noFill/>
          </p:spPr>
          <p:txBody>
            <a:bodyPr rtlCol="0" wrap="none">
              <a:spAutoFit/>
            </a:bodyPr>
            <a:lstStyle/>
            <a:p>
              <a:r>
                <a:rPr altLang="zh-CN" b="1" lang="en-US" sz="2000">
                  <a:solidFill>
                    <a:srgbClr val="FAFAFA"/>
                  </a:solidFill>
                  <a:latin charset="-122" panose="02000000000000000000" pitchFamily="2" typeface="方正兰亭超细黑简体"/>
                  <a:ea charset="-122" panose="02000000000000000000" pitchFamily="2" typeface="方正兰亭超细黑简体"/>
                </a:rPr>
                <a:t>33%</a:t>
              </a:r>
            </a:p>
          </p:txBody>
        </p:sp>
      </p:gr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27" name="文本框 26"/>
          <p:cNvSpPr txBox="1"/>
          <p:nvPr/>
        </p:nvSpPr>
        <p:spPr>
          <a:xfrm>
            <a:off x="2027034" y="3153670"/>
            <a:ext cx="1890978" cy="1115568"/>
          </a:xfrm>
          <a:prstGeom prst="rect">
            <a:avLst/>
          </a:prstGeom>
          <a:noFill/>
          <a:effectLst/>
        </p:spPr>
        <p:txBody>
          <a:bodyPr rtlCol="0" wrap="square">
            <a:spAutoFit/>
          </a:bodyPr>
          <a:lstStyle/>
          <a:p>
            <a:pPr algn="ctr">
              <a:lnSpc>
                <a:spcPct val="120000"/>
              </a:lnSpc>
            </a:pPr>
            <a:r>
              <a:rPr altLang="en-US" lang="zh-CN" sz="1400">
                <a:solidFill>
                  <a:srgbClr val="2B3649"/>
                </a:solidFill>
                <a:latin typeface="+mj-ea"/>
              </a:rPr>
              <a:t>添加您的标题</a:t>
            </a:r>
          </a:p>
          <a:p>
            <a:pPr algn="ctr">
              <a:lnSpc>
                <a:spcPct val="120000"/>
              </a:lnSpc>
            </a:pPr>
            <a:r>
              <a:rPr altLang="en-US" lang="zh-CN" sz="1400">
                <a:solidFill>
                  <a:srgbClr val="2B3649"/>
                </a:solidFill>
                <a:latin typeface="+mj-ea"/>
              </a:rPr>
              <a:t>请在这里输入您的主要叙述内容输入您的主要叙述内容请在</a:t>
            </a:r>
          </a:p>
        </p:txBody>
      </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28" name="文本框 27"/>
          <p:cNvSpPr txBox="1"/>
          <p:nvPr/>
        </p:nvSpPr>
        <p:spPr>
          <a:xfrm>
            <a:off x="5141282" y="3153670"/>
            <a:ext cx="1912770" cy="1115568"/>
          </a:xfrm>
          <a:prstGeom prst="rect">
            <a:avLst/>
          </a:prstGeom>
          <a:noFill/>
          <a:effectLst/>
        </p:spPr>
        <p:txBody>
          <a:bodyPr rtlCol="0" wrap="square">
            <a:spAutoFit/>
          </a:bodyPr>
          <a:lstStyle/>
          <a:p>
            <a:pPr algn="ctr">
              <a:lnSpc>
                <a:spcPct val="120000"/>
              </a:lnSpc>
            </a:pPr>
            <a:r>
              <a:rPr altLang="en-US" lang="zh-CN" sz="1400">
                <a:solidFill>
                  <a:srgbClr val="2B3649"/>
                </a:solidFill>
                <a:latin typeface="+mj-ea"/>
              </a:rPr>
              <a:t>添加您的标题</a:t>
            </a:r>
          </a:p>
          <a:p>
            <a:pPr algn="ctr">
              <a:lnSpc>
                <a:spcPct val="120000"/>
              </a:lnSpc>
            </a:pPr>
            <a:r>
              <a:rPr altLang="en-US" lang="zh-CN" sz="1400">
                <a:solidFill>
                  <a:srgbClr val="2B3649"/>
                </a:solidFill>
                <a:latin typeface="+mj-ea"/>
              </a:rPr>
              <a:t>请在这里输入您的主要叙述内容输入您的主要叙述内容请在</a:t>
            </a:r>
          </a:p>
        </p:txBody>
      </p:sp>
      <p:grpSp>
        <p:nvGrpSpPr>
          <p:cNvPr id="32" name="组合 31"/>
          <p:cNvGrpSpPr/>
          <p:nvPr/>
        </p:nvGrpSpPr>
        <p:grpSpPr>
          <a:xfrm>
            <a:off x="580617" y="556287"/>
            <a:ext cx="1486542" cy="521708"/>
            <a:chOff x="349800" y="270568"/>
            <a:chExt cx="1486542" cy="521708"/>
          </a:xfrm>
        </p:grpSpPr>
        <p:sp>
          <p:nvSpPr>
            <p:cNvPr id="37" name="PA_文本框 1">
              <a:extLst>
                <a:ext uri="{FF2B5EF4-FFF2-40B4-BE49-F238E27FC236}">
                  <a16:creationId xmlns:a16="http://schemas.microsoft.com/office/drawing/2014/main" id="{95CA5390-EAD3-40A5-BF6F-C69AB99948CD}"/>
                </a:ext>
              </a:extLst>
            </p:cNvPr>
            <p:cNvSpPr txBox="1"/>
            <p:nvPr>
              <p:custDataLst>
                <p:tags r:id="rId6"/>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发展现状</a:t>
              </a:r>
            </a:p>
          </p:txBody>
        </p:sp>
        <p:sp>
          <p:nvSpPr>
            <p:cNvPr id="38" name="PA_文本框 1">
              <a:extLst>
                <a:ext uri="{FF2B5EF4-FFF2-40B4-BE49-F238E27FC236}">
                  <a16:creationId xmlns:a16="http://schemas.microsoft.com/office/drawing/2014/main" id="{BA0F9515-D5AE-4BED-A481-29A81D6010FD}"/>
                </a:ext>
              </a:extLst>
            </p:cNvPr>
            <p:cNvSpPr txBox="1"/>
            <p:nvPr>
              <p:custDataLst>
                <p:tags r:id="rId7"/>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extLst>
      <p:ext uri="{BB962C8B-B14F-4D97-AF65-F5344CB8AC3E}">
        <p14:creationId val="20186558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1">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ppt_x"/>
                                          </p:val>
                                        </p:tav>
                                        <p:tav tm="100000">
                                          <p:val>
                                            <p:strVal val="#ppt_x"/>
                                          </p:val>
                                        </p:tav>
                                      </p:tavLst>
                                    </p:anim>
                                    <p:anim calcmode="lin" valueType="num">
                                      <p:cBhvr additive="base">
                                        <p:cTn dur="750" fill="hold" id="8"/>
                                        <p:tgtEl>
                                          <p:spTgt spid="6"/>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ppt_x"/>
                                          </p:val>
                                        </p:tav>
                                        <p:tav tm="100000">
                                          <p:val>
                                            <p:strVal val="#ppt_x"/>
                                          </p:val>
                                        </p:tav>
                                      </p:tavLst>
                                    </p:anim>
                                    <p:anim calcmode="lin" valueType="num">
                                      <p:cBhvr additive="base">
                                        <p:cTn dur="750" fill="hold" id="12"/>
                                        <p:tgtEl>
                                          <p:spTgt spid="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750"/>
                            </p:stCondLst>
                            <p:childTnLst>
                              <p:par>
                                <p:cTn fill="hold" id="14" nodeType="afterEffect" presetClass="entr" presetID="22" presetSubtype="1">
                                  <p:stCondLst>
                                    <p:cond delay="0"/>
                                  </p:stCondLst>
                                  <p:childTnLst>
                                    <p:set>
                                      <p:cBhvr>
                                        <p:cTn dur="1" fill="hold" id="15">
                                          <p:stCondLst>
                                            <p:cond delay="0"/>
                                          </p:stCondLst>
                                        </p:cTn>
                                        <p:tgtEl>
                                          <p:spTgt spid="20"/>
                                        </p:tgtEl>
                                        <p:attrNameLst>
                                          <p:attrName>style.visibility</p:attrName>
                                        </p:attrNameLst>
                                      </p:cBhvr>
                                      <p:to>
                                        <p:strVal val="visible"/>
                                      </p:to>
                                    </p:set>
                                    <p:animEffect filter="wipe(up)" transition="in">
                                      <p:cBhvr>
                                        <p:cTn dur="750" id="16"/>
                                        <p:tgtEl>
                                          <p:spTgt spid="20"/>
                                        </p:tgtEl>
                                      </p:cBhvr>
                                    </p:animEffect>
                                  </p:childTnLst>
                                </p:cTn>
                              </p:par>
                            </p:childTnLst>
                          </p:cTn>
                        </p:par>
                        <p:par>
                          <p:cTn fill="hold" id="17" nodeType="afterGroup">
                            <p:stCondLst>
                              <p:cond delay="1500"/>
                            </p:stCondLst>
                            <p:childTnLst>
                              <p:par>
                                <p:cTn decel="100000" fill="hold" id="18" nodeType="afterEffect" presetClass="entr" presetID="2" presetSubtype="8">
                                  <p:stCondLst>
                                    <p:cond delay="0"/>
                                  </p:stCondLst>
                                  <p:childTnLst>
                                    <p:set>
                                      <p:cBhvr>
                                        <p:cTn dur="1" fill="hold" id="19">
                                          <p:stCondLst>
                                            <p:cond delay="0"/>
                                          </p:stCondLst>
                                        </p:cTn>
                                        <p:tgtEl>
                                          <p:spTgt spid="21"/>
                                        </p:tgtEl>
                                        <p:attrNameLst>
                                          <p:attrName>style.visibility</p:attrName>
                                        </p:attrNameLst>
                                      </p:cBhvr>
                                      <p:to>
                                        <p:strVal val="visible"/>
                                      </p:to>
                                    </p:set>
                                    <p:anim calcmode="lin" valueType="num">
                                      <p:cBhvr additive="base">
                                        <p:cTn dur="750" fill="hold" id="20"/>
                                        <p:tgtEl>
                                          <p:spTgt spid="21"/>
                                        </p:tgtEl>
                                        <p:attrNameLst>
                                          <p:attrName>ppt_x</p:attrName>
                                        </p:attrNameLst>
                                      </p:cBhvr>
                                      <p:tavLst>
                                        <p:tav tm="0">
                                          <p:val>
                                            <p:strVal val="0-#ppt_w/2"/>
                                          </p:val>
                                        </p:tav>
                                        <p:tav tm="100000">
                                          <p:val>
                                            <p:strVal val="#ppt_x"/>
                                          </p:val>
                                        </p:tav>
                                      </p:tavLst>
                                    </p:anim>
                                    <p:anim calcmode="lin" valueType="num">
                                      <p:cBhvr additive="base">
                                        <p:cTn dur="750" fill="hold" id="21"/>
                                        <p:tgtEl>
                                          <p:spTgt spid="21"/>
                                        </p:tgtEl>
                                        <p:attrNameLst>
                                          <p:attrName>ppt_y</p:attrName>
                                        </p:attrNameLst>
                                      </p:cBhvr>
                                      <p:tavLst>
                                        <p:tav tm="0">
                                          <p:val>
                                            <p:strVal val="#ppt_y"/>
                                          </p:val>
                                        </p:tav>
                                        <p:tav tm="100000">
                                          <p:val>
                                            <p:strVal val="#ppt_y"/>
                                          </p:val>
                                        </p:tav>
                                      </p:tavLst>
                                    </p:anim>
                                  </p:childTnLst>
                                </p:cTn>
                              </p:par>
                              <p:par>
                                <p:cTn decel="100000" fill="hold" id="22" nodeType="withEffect" presetClass="entr" presetID="2" presetSubtype="2">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additive="base">
                                        <p:cTn dur="750" fill="hold" id="24"/>
                                        <p:tgtEl>
                                          <p:spTgt spid="24"/>
                                        </p:tgtEl>
                                        <p:attrNameLst>
                                          <p:attrName>ppt_x</p:attrName>
                                        </p:attrNameLst>
                                      </p:cBhvr>
                                      <p:tavLst>
                                        <p:tav tm="0">
                                          <p:val>
                                            <p:strVal val="1+#ppt_w/2"/>
                                          </p:val>
                                        </p:tav>
                                        <p:tav tm="100000">
                                          <p:val>
                                            <p:strVal val="#ppt_x"/>
                                          </p:val>
                                        </p:tav>
                                      </p:tavLst>
                                    </p:anim>
                                    <p:anim calcmode="lin" valueType="num">
                                      <p:cBhvr additive="base">
                                        <p:cTn dur="750" fill="hold" id="25"/>
                                        <p:tgtEl>
                                          <p:spTgt spid="2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250"/>
                            </p:stCondLst>
                            <p:childTnLst>
                              <p:par>
                                <p:cTn decel="100000" fill="hold" grpId="0" id="27" nodeType="afterEffect" presetClass="entr" presetID="2" presetSubtype="4">
                                  <p:stCondLst>
                                    <p:cond delay="0"/>
                                  </p:stCondLst>
                                  <p:childTnLst>
                                    <p:set>
                                      <p:cBhvr>
                                        <p:cTn dur="1" fill="hold" id="28">
                                          <p:stCondLst>
                                            <p:cond delay="0"/>
                                          </p:stCondLst>
                                        </p:cTn>
                                        <p:tgtEl>
                                          <p:spTgt spid="27"/>
                                        </p:tgtEl>
                                        <p:attrNameLst>
                                          <p:attrName>style.visibility</p:attrName>
                                        </p:attrNameLst>
                                      </p:cBhvr>
                                      <p:to>
                                        <p:strVal val="visible"/>
                                      </p:to>
                                    </p:set>
                                    <p:anim calcmode="lin" valueType="num">
                                      <p:cBhvr additive="base">
                                        <p:cTn dur="750" fill="hold" id="29"/>
                                        <p:tgtEl>
                                          <p:spTgt spid="27"/>
                                        </p:tgtEl>
                                        <p:attrNameLst>
                                          <p:attrName>ppt_x</p:attrName>
                                        </p:attrNameLst>
                                      </p:cBhvr>
                                      <p:tavLst>
                                        <p:tav tm="0">
                                          <p:val>
                                            <p:strVal val="#ppt_x"/>
                                          </p:val>
                                        </p:tav>
                                        <p:tav tm="100000">
                                          <p:val>
                                            <p:strVal val="#ppt_x"/>
                                          </p:val>
                                        </p:tav>
                                      </p:tavLst>
                                    </p:anim>
                                    <p:anim calcmode="lin" valueType="num">
                                      <p:cBhvr additive="base">
                                        <p:cTn dur="750" fill="hold" id="30"/>
                                        <p:tgtEl>
                                          <p:spTgt spid="27"/>
                                        </p:tgtEl>
                                        <p:attrNameLst>
                                          <p:attrName>ppt_y</p:attrName>
                                        </p:attrNameLst>
                                      </p:cBhvr>
                                      <p:tavLst>
                                        <p:tav tm="0">
                                          <p:val>
                                            <p:strVal val="1+#ppt_h/2"/>
                                          </p:val>
                                        </p:tav>
                                        <p:tav tm="100000">
                                          <p:val>
                                            <p:strVal val="#ppt_y"/>
                                          </p:val>
                                        </p:tav>
                                      </p:tavLst>
                                    </p:anim>
                                  </p:childTnLst>
                                </p:cTn>
                              </p:par>
                              <p:par>
                                <p:cTn decel="100000" fill="hold" grpId="0" id="31" nodeType="withEffect" presetClass="entr" presetID="2" presetSubtype="4">
                                  <p:stCondLst>
                                    <p:cond delay="250"/>
                                  </p:stCondLst>
                                  <p:childTnLst>
                                    <p:set>
                                      <p:cBhvr>
                                        <p:cTn dur="1" fill="hold" id="32">
                                          <p:stCondLst>
                                            <p:cond delay="0"/>
                                          </p:stCondLst>
                                        </p:cTn>
                                        <p:tgtEl>
                                          <p:spTgt spid="28"/>
                                        </p:tgtEl>
                                        <p:attrNameLst>
                                          <p:attrName>style.visibility</p:attrName>
                                        </p:attrNameLst>
                                      </p:cBhvr>
                                      <p:to>
                                        <p:strVal val="visible"/>
                                      </p:to>
                                    </p:set>
                                    <p:anim calcmode="lin" valueType="num">
                                      <p:cBhvr additive="base">
                                        <p:cTn dur="750" fill="hold" id="33"/>
                                        <p:tgtEl>
                                          <p:spTgt spid="28"/>
                                        </p:tgtEl>
                                        <p:attrNameLst>
                                          <p:attrName>ppt_x</p:attrName>
                                        </p:attrNameLst>
                                      </p:cBhvr>
                                      <p:tavLst>
                                        <p:tav tm="0">
                                          <p:val>
                                            <p:strVal val="#ppt_x"/>
                                          </p:val>
                                        </p:tav>
                                        <p:tav tm="100000">
                                          <p:val>
                                            <p:strVal val="#ppt_x"/>
                                          </p:val>
                                        </p:tav>
                                      </p:tavLst>
                                    </p:anim>
                                    <p:anim calcmode="lin" valueType="num">
                                      <p:cBhvr additive="base">
                                        <p:cTn dur="750" fill="hold" id="34"/>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7"/>
      <p:bldP grpId="0" spid="2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223147" y="1287651"/>
            <a:ext cx="2731958" cy="3100114"/>
            <a:chOff x="2813057" y="1036621"/>
            <a:chExt cx="3328390" cy="3776921"/>
          </a:xfrm>
        </p:grpSpPr>
        <p:sp>
          <p:nvSpPr>
            <p:cNvPr id="19" name="五边形 18"/>
            <p:cNvSpPr/>
            <p:nvPr/>
          </p:nvSpPr>
          <p:spPr>
            <a:xfrm rot="5400000">
              <a:off x="3875658" y="3597249"/>
              <a:ext cx="1218149" cy="1214438"/>
            </a:xfrm>
            <a:prstGeom prst="homePlate">
              <a:avLst>
                <a:gd fmla="val 23462" name="adj"/>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20" name="椭圆 19"/>
            <p:cNvSpPr/>
            <p:nvPr/>
          </p:nvSpPr>
          <p:spPr>
            <a:xfrm>
              <a:off x="2813057" y="1036621"/>
              <a:ext cx="836724" cy="832412"/>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21" name="椭圆 20"/>
            <p:cNvSpPr/>
            <p:nvPr/>
          </p:nvSpPr>
          <p:spPr>
            <a:xfrm rot="5400000">
              <a:off x="5306879" y="2016617"/>
              <a:ext cx="836724" cy="832412"/>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22" name="椭圆 21"/>
            <p:cNvSpPr/>
            <p:nvPr/>
          </p:nvSpPr>
          <p:spPr>
            <a:xfrm rot="10800000">
              <a:off x="2814443" y="2923873"/>
              <a:ext cx="836724" cy="832412"/>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23" name="椭圆 22"/>
            <p:cNvSpPr/>
            <p:nvPr/>
          </p:nvSpPr>
          <p:spPr>
            <a:xfrm rot="16200000">
              <a:off x="5306879" y="3758441"/>
              <a:ext cx="836724" cy="832412"/>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29" name="五边形 28"/>
            <p:cNvSpPr/>
            <p:nvPr/>
          </p:nvSpPr>
          <p:spPr>
            <a:xfrm rot="5400000">
              <a:off x="3875658" y="2740068"/>
              <a:ext cx="1218149" cy="1214438"/>
            </a:xfrm>
            <a:prstGeom prst="homePlate">
              <a:avLst>
                <a:gd fmla="val 23462" name="adj"/>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18478F"/>
                </a:solidFill>
              </a:endParaRPr>
            </a:p>
          </p:txBody>
        </p:sp>
        <p:sp>
          <p:nvSpPr>
            <p:cNvPr id="31" name="五边形 30"/>
            <p:cNvSpPr/>
            <p:nvPr/>
          </p:nvSpPr>
          <p:spPr>
            <a:xfrm rot="5400000">
              <a:off x="3875658" y="1832812"/>
              <a:ext cx="1218149" cy="1214438"/>
            </a:xfrm>
            <a:prstGeom prst="homePlate">
              <a:avLst>
                <a:gd fmla="val 23462" name="adj"/>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18478F"/>
                </a:solidFill>
              </a:endParaRPr>
            </a:p>
          </p:txBody>
        </p:sp>
        <p:sp>
          <p:nvSpPr>
            <p:cNvPr id="33" name="五边形 32"/>
            <p:cNvSpPr/>
            <p:nvPr/>
          </p:nvSpPr>
          <p:spPr>
            <a:xfrm rot="5400000">
              <a:off x="3985384" y="1058718"/>
              <a:ext cx="998697" cy="1214438"/>
            </a:xfrm>
            <a:prstGeom prst="homePlate">
              <a:avLst>
                <a:gd fmla="val 29933" name="adj"/>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18478F"/>
                </a:solidFill>
              </a:endParaRPr>
            </a:p>
          </p:txBody>
        </p:sp>
        <p:grpSp>
          <p:nvGrpSpPr>
            <p:cNvPr id="34" name="组合 33"/>
            <p:cNvGrpSpPr/>
            <p:nvPr/>
          </p:nvGrpSpPr>
          <p:grpSpPr>
            <a:xfrm>
              <a:off x="5539540" y="2167200"/>
              <a:ext cx="364979" cy="540819"/>
              <a:chOff x="1788810" y="2276744"/>
              <a:chExt cx="392113" cy="581026"/>
            </a:xfrm>
            <a:solidFill>
              <a:schemeClr val="bg1"/>
            </a:solidFill>
          </p:grpSpPr>
          <p:sp>
            <p:nvSpPr>
              <p:cNvPr id="35"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36"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37"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grpSp>
        <p:sp>
          <p:nvSpPr>
            <p:cNvPr id="38" name="Freeform 13"/>
            <p:cNvSpPr>
              <a:spLocks noEditPoints="1"/>
            </p:cNvSpPr>
            <p:nvPr/>
          </p:nvSpPr>
          <p:spPr bwMode="auto">
            <a:xfrm>
              <a:off x="5554963" y="3898533"/>
              <a:ext cx="319172" cy="546731"/>
            </a:xfrm>
            <a:custGeom>
              <a:gdLst>
                <a:gd fmla="*/ 73 w 130" name="T0"/>
                <a:gd fmla="*/ 98 h 222" name="T1"/>
                <a:gd fmla="*/ 118 w 130" name="T2"/>
                <a:gd fmla="*/ 116 h 222" name="T3"/>
                <a:gd fmla="*/ 130 w 130" name="T4"/>
                <a:gd fmla="*/ 149 h 222" name="T5"/>
                <a:gd fmla="*/ 115 w 130" name="T6"/>
                <a:gd fmla="*/ 186 h 222" name="T7"/>
                <a:gd fmla="*/ 73 w 130" name="T8"/>
                <a:gd fmla="*/ 203 h 222" name="T9"/>
                <a:gd fmla="*/ 73 w 130" name="T10"/>
                <a:gd fmla="*/ 222 h 222" name="T11"/>
                <a:gd fmla="*/ 58 w 130" name="T12"/>
                <a:gd fmla="*/ 222 h 222" name="T13"/>
                <a:gd fmla="*/ 58 w 130" name="T14"/>
                <a:gd fmla="*/ 203 h 222" name="T15"/>
                <a:gd fmla="*/ 0 w 130" name="T16"/>
                <a:gd fmla="*/ 150 h 222" name="T17"/>
                <a:gd fmla="*/ 26 w 130" name="T18"/>
                <a:gd fmla="*/ 150 h 222" name="T19"/>
                <a:gd fmla="*/ 58 w 130" name="T20"/>
                <a:gd fmla="*/ 185 h 222" name="T21"/>
                <a:gd fmla="*/ 58 w 130" name="T22"/>
                <a:gd fmla="*/ 117 h 222" name="T23"/>
                <a:gd fmla="*/ 4 w 130" name="T24"/>
                <a:gd fmla="*/ 69 h 222" name="T25"/>
                <a:gd fmla="*/ 19 w 130" name="T26"/>
                <a:gd fmla="*/ 34 h 222" name="T27"/>
                <a:gd fmla="*/ 58 w 130" name="T28"/>
                <a:gd fmla="*/ 19 h 222" name="T29"/>
                <a:gd fmla="*/ 58 w 130" name="T30"/>
                <a:gd fmla="*/ 0 h 222" name="T31"/>
                <a:gd fmla="*/ 73 w 130" name="T32"/>
                <a:gd fmla="*/ 0 h 222" name="T33"/>
                <a:gd fmla="*/ 73 w 130" name="T34"/>
                <a:gd fmla="*/ 19 h 222" name="T35"/>
                <a:gd fmla="*/ 125 w 130" name="T36"/>
                <a:gd fmla="*/ 63 h 222" name="T37"/>
                <a:gd fmla="*/ 99 w 130" name="T38"/>
                <a:gd fmla="*/ 63 h 222" name="T39"/>
                <a:gd fmla="*/ 73 w 130" name="T40"/>
                <a:gd fmla="*/ 37 h 222" name="T41"/>
                <a:gd fmla="*/ 73 w 130" name="T42"/>
                <a:gd fmla="*/ 98 h 222" name="T43"/>
                <a:gd fmla="*/ 58 w 130" name="T44"/>
                <a:gd fmla="*/ 96 h 222" name="T45"/>
                <a:gd fmla="*/ 58 w 130" name="T46"/>
                <a:gd fmla="*/ 37 h 222" name="T47"/>
                <a:gd fmla="*/ 30 w 130" name="T48"/>
                <a:gd fmla="*/ 67 h 222" name="T49"/>
                <a:gd fmla="*/ 38 w 130" name="T50"/>
                <a:gd fmla="*/ 86 h 222" name="T51"/>
                <a:gd fmla="*/ 58 w 130" name="T52"/>
                <a:gd fmla="*/ 96 h 222" name="T53"/>
                <a:gd fmla="*/ 73 w 130" name="T54"/>
                <a:gd fmla="*/ 185 h 222" name="T55"/>
                <a:gd fmla="*/ 104 w 130" name="T56"/>
                <a:gd fmla="*/ 150 h 222" name="T57"/>
                <a:gd fmla="*/ 97 w 130" name="T58"/>
                <a:gd fmla="*/ 131 h 222" name="T59"/>
                <a:gd fmla="*/ 73 w 130" name="T60"/>
                <a:gd fmla="*/ 120 h 222" name="T61"/>
                <a:gd fmla="*/ 73 w 130" name="T62"/>
                <a:gd fmla="*/ 185 h 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1" w="130">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sp>
          <p:nvSpPr>
            <p:cNvPr id="39" name="Freeform 19"/>
            <p:cNvSpPr>
              <a:spLocks noEditPoints="1"/>
            </p:cNvSpPr>
            <p:nvPr/>
          </p:nvSpPr>
          <p:spPr bwMode="auto">
            <a:xfrm>
              <a:off x="3003210" y="3114778"/>
              <a:ext cx="449994" cy="450602"/>
            </a:xfrm>
            <a:custGeom>
              <a:gdLst>
                <a:gd fmla="*/ 281 w 311" name="T0"/>
                <a:gd fmla="*/ 130 h 312" name="T1"/>
                <a:gd fmla="*/ 311 w 311" name="T2"/>
                <a:gd fmla="*/ 116 h 312" name="T3"/>
                <a:gd fmla="*/ 294 w 311" name="T4"/>
                <a:gd fmla="*/ 75 h 312" name="T5"/>
                <a:gd fmla="*/ 263 w 311" name="T6"/>
                <a:gd fmla="*/ 86 h 312" name="T7"/>
                <a:gd fmla="*/ 226 w 311" name="T8"/>
                <a:gd fmla="*/ 48 h 312" name="T9"/>
                <a:gd fmla="*/ 237 w 311" name="T10"/>
                <a:gd fmla="*/ 17 h 312" name="T11"/>
                <a:gd fmla="*/ 197 w 311" name="T12"/>
                <a:gd fmla="*/ 0 h 312" name="T13"/>
                <a:gd fmla="*/ 183 w 311" name="T14"/>
                <a:gd fmla="*/ 30 h 312" name="T15"/>
                <a:gd fmla="*/ 129 w 311" name="T16"/>
                <a:gd fmla="*/ 30 h 312" name="T17"/>
                <a:gd fmla="*/ 115 w 311" name="T18"/>
                <a:gd fmla="*/ 0 h 312" name="T19"/>
                <a:gd fmla="*/ 75 w 311" name="T20"/>
                <a:gd fmla="*/ 17 h 312" name="T21"/>
                <a:gd fmla="*/ 86 w 311" name="T22"/>
                <a:gd fmla="*/ 48 h 312" name="T23"/>
                <a:gd fmla="*/ 48 w 311" name="T24"/>
                <a:gd fmla="*/ 85 h 312" name="T25"/>
                <a:gd fmla="*/ 17 w 311" name="T26"/>
                <a:gd fmla="*/ 74 h 312" name="T27"/>
                <a:gd fmla="*/ 0 w 311" name="T28"/>
                <a:gd fmla="*/ 114 h 312" name="T29"/>
                <a:gd fmla="*/ 30 w 311" name="T30"/>
                <a:gd fmla="*/ 129 h 312" name="T31"/>
                <a:gd fmla="*/ 30 w 311" name="T32"/>
                <a:gd fmla="*/ 182 h 312" name="T33"/>
                <a:gd fmla="*/ 0 w 311" name="T34"/>
                <a:gd fmla="*/ 196 h 312" name="T35"/>
                <a:gd fmla="*/ 16 w 311" name="T36"/>
                <a:gd fmla="*/ 236 h 312" name="T37"/>
                <a:gd fmla="*/ 47 w 311" name="T38"/>
                <a:gd fmla="*/ 225 h 312" name="T39"/>
                <a:gd fmla="*/ 85 w 311" name="T40"/>
                <a:gd fmla="*/ 263 h 312" name="T41"/>
                <a:gd fmla="*/ 73 w 311" name="T42"/>
                <a:gd fmla="*/ 294 h 312" name="T43"/>
                <a:gd fmla="*/ 114 w 311" name="T44"/>
                <a:gd fmla="*/ 311 h 312" name="T45"/>
                <a:gd fmla="*/ 128 w 311" name="T46"/>
                <a:gd fmla="*/ 281 h 312" name="T47"/>
                <a:gd fmla="*/ 181 w 311" name="T48"/>
                <a:gd fmla="*/ 282 h 312" name="T49"/>
                <a:gd fmla="*/ 195 w 311" name="T50"/>
                <a:gd fmla="*/ 312 h 312" name="T51"/>
                <a:gd fmla="*/ 236 w 311" name="T52"/>
                <a:gd fmla="*/ 295 h 312" name="T53"/>
                <a:gd fmla="*/ 225 w 311" name="T54"/>
                <a:gd fmla="*/ 264 h 312" name="T55"/>
                <a:gd fmla="*/ 263 w 311" name="T56"/>
                <a:gd fmla="*/ 226 h 312" name="T57"/>
                <a:gd fmla="*/ 294 w 311" name="T58"/>
                <a:gd fmla="*/ 238 h 312" name="T59"/>
                <a:gd fmla="*/ 311 w 311" name="T60"/>
                <a:gd fmla="*/ 197 h 312" name="T61"/>
                <a:gd fmla="*/ 281 w 311" name="T62"/>
                <a:gd fmla="*/ 183 h 312" name="T63"/>
                <a:gd fmla="*/ 281 w 311" name="T64"/>
                <a:gd fmla="*/ 130 h 312" name="T65"/>
                <a:gd fmla="*/ 155 w 311" name="T66"/>
                <a:gd fmla="*/ 254 h 312" name="T67"/>
                <a:gd fmla="*/ 57 w 311" name="T68"/>
                <a:gd fmla="*/ 156 h 312" name="T69"/>
                <a:gd fmla="*/ 155 w 311" name="T70"/>
                <a:gd fmla="*/ 57 h 312" name="T71"/>
                <a:gd fmla="*/ 254 w 311" name="T72"/>
                <a:gd fmla="*/ 156 h 312" name="T73"/>
                <a:gd fmla="*/ 155 w 311" name="T74"/>
                <a:gd fmla="*/ 254 h 3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12" w="311">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grpSp>
          <p:nvGrpSpPr>
            <p:cNvPr id="40" name="组合 39"/>
            <p:cNvGrpSpPr/>
            <p:nvPr/>
          </p:nvGrpSpPr>
          <p:grpSpPr>
            <a:xfrm>
              <a:off x="3013987" y="1223836"/>
              <a:ext cx="428441" cy="412023"/>
              <a:chOff x="2607983" y="4241292"/>
              <a:chExt cx="490600" cy="471805"/>
            </a:xfrm>
          </p:grpSpPr>
          <p:sp>
            <p:nvSpPr>
              <p:cNvPr id="41"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50">
                  <a:solidFill>
                    <a:prstClr val="black"/>
                  </a:solidFill>
                </a:endParaRPr>
              </a:p>
            </p:txBody>
          </p:sp>
          <p:sp>
            <p:nvSpPr>
              <p:cNvPr id="42" name="Freeform 134"/>
              <p:cNvSpPr/>
              <p:nvPr/>
            </p:nvSpPr>
            <p:spPr bwMode="auto">
              <a:xfrm>
                <a:off x="2607983" y="4499759"/>
                <a:ext cx="490600" cy="213338"/>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50">
                  <a:solidFill>
                    <a:prstClr val="black"/>
                  </a:solidFill>
                </a:endParaRPr>
              </a:p>
            </p:txBody>
          </p:sp>
        </p:grpSp>
        <p:sp>
          <p:nvSpPr>
            <p:cNvPr id="43" name="矩形 42"/>
            <p:cNvSpPr/>
            <p:nvPr/>
          </p:nvSpPr>
          <p:spPr>
            <a:xfrm>
              <a:off x="4236083" y="1657330"/>
              <a:ext cx="464171" cy="334209"/>
            </a:xfrm>
            <a:prstGeom prst="rect">
              <a:avLst/>
            </a:prstGeom>
          </p:spPr>
          <p:txBody>
            <a:bodyPr wrap="square">
              <a:spAutoFit/>
            </a:bodyPr>
            <a:lstStyle/>
            <a:p>
              <a:pPr algn="ctr"/>
              <a:r>
                <a:rPr altLang="zh-CN" lang="en-US" sz="1200">
                  <a:solidFill>
                    <a:srgbClr val="2E4864"/>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44" name="矩形 43"/>
            <p:cNvSpPr/>
            <p:nvPr/>
          </p:nvSpPr>
          <p:spPr>
            <a:xfrm>
              <a:off x="4236083" y="2573642"/>
              <a:ext cx="464171" cy="334209"/>
            </a:xfrm>
            <a:prstGeom prst="rect">
              <a:avLst/>
            </a:prstGeom>
          </p:spPr>
          <p:txBody>
            <a:bodyPr wrap="square">
              <a:spAutoFit/>
            </a:bodyPr>
            <a:lstStyle/>
            <a:p>
              <a:pPr algn="ctr"/>
              <a:r>
                <a:rPr altLang="zh-CN" lang="en-US" sz="1200">
                  <a:solidFill>
                    <a:srgbClr val="2E4864"/>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45" name="矩形 44"/>
            <p:cNvSpPr/>
            <p:nvPr/>
          </p:nvSpPr>
          <p:spPr>
            <a:xfrm>
              <a:off x="4252647" y="3437883"/>
              <a:ext cx="464171" cy="334209"/>
            </a:xfrm>
            <a:prstGeom prst="rect">
              <a:avLst/>
            </a:prstGeom>
          </p:spPr>
          <p:txBody>
            <a:bodyPr wrap="square">
              <a:spAutoFit/>
            </a:bodyPr>
            <a:lstStyle/>
            <a:p>
              <a:pPr algn="ctr"/>
              <a:r>
                <a:rPr altLang="zh-CN" lang="en-US" sz="1200">
                  <a:solidFill>
                    <a:srgbClr val="2E4864"/>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46" name="矩形 45"/>
            <p:cNvSpPr/>
            <p:nvPr/>
          </p:nvSpPr>
          <p:spPr>
            <a:xfrm>
              <a:off x="4252647" y="4348742"/>
              <a:ext cx="464171" cy="334209"/>
            </a:xfrm>
            <a:prstGeom prst="rect">
              <a:avLst/>
            </a:prstGeom>
          </p:spPr>
          <p:txBody>
            <a:bodyPr wrap="square">
              <a:spAutoFit/>
            </a:bodyPr>
            <a:lstStyle/>
            <a:p>
              <a:pPr algn="ctr"/>
              <a:r>
                <a:rPr altLang="zh-CN" lang="en-US" sz="1200">
                  <a:solidFill>
                    <a:srgbClr val="2E4864"/>
                  </a:solidFill>
                  <a:latin charset="0" panose="020b0606030504020204" pitchFamily="34" typeface="Open Sans"/>
                  <a:ea charset="0" panose="020b0606030504020204" pitchFamily="34" typeface="Open Sans"/>
                  <a:cs charset="0" panose="020b0606030504020204" pitchFamily="34" typeface="Open Sans"/>
                </a:rPr>
                <a:t>04</a:t>
              </a:r>
            </a:p>
          </p:txBody>
        </p:sp>
        <p:sp>
          <p:nvSpPr>
            <p:cNvPr id="47" name="矩形 46"/>
            <p:cNvSpPr/>
            <p:nvPr/>
          </p:nvSpPr>
          <p:spPr>
            <a:xfrm>
              <a:off x="3979666" y="1334554"/>
              <a:ext cx="1042855" cy="297074"/>
            </a:xfrm>
            <a:prstGeom prst="rect">
              <a:avLst/>
            </a:prstGeom>
          </p:spPr>
          <p:txBody>
            <a:bodyPr wrap="none">
              <a:spAutoFit/>
            </a:bodyPr>
            <a:lstStyle/>
            <a:p>
              <a:r>
                <a:rPr altLang="zh-CN" lang="en-US" sz="1000">
                  <a:solidFill>
                    <a:srgbClr val="2E4864"/>
                  </a:solidFill>
                  <a:latin charset="0" panose="020b0606030504020204" pitchFamily="34" typeface="Open Sans"/>
                  <a:ea charset="0" panose="020b0606030504020204" pitchFamily="34" typeface="Open Sans"/>
                  <a:cs charset="0" panose="020b0606030504020204" pitchFamily="34" typeface="Open Sans"/>
                </a:rPr>
                <a:t>Content title</a:t>
              </a:r>
            </a:p>
          </p:txBody>
        </p:sp>
        <p:sp>
          <p:nvSpPr>
            <p:cNvPr id="48" name="矩形 47"/>
            <p:cNvSpPr/>
            <p:nvPr/>
          </p:nvSpPr>
          <p:spPr>
            <a:xfrm>
              <a:off x="3979666" y="2313895"/>
              <a:ext cx="1042855" cy="297074"/>
            </a:xfrm>
            <a:prstGeom prst="rect">
              <a:avLst/>
            </a:prstGeom>
          </p:spPr>
          <p:txBody>
            <a:bodyPr wrap="none">
              <a:spAutoFit/>
            </a:bodyPr>
            <a:lstStyle/>
            <a:p>
              <a:r>
                <a:rPr altLang="zh-CN" lang="en-US" sz="1000">
                  <a:solidFill>
                    <a:srgbClr val="2E4864"/>
                  </a:solidFill>
                  <a:latin charset="0" panose="020b0606030504020204" pitchFamily="34" typeface="Open Sans"/>
                  <a:ea charset="0" panose="020b0606030504020204" pitchFamily="34" typeface="Open Sans"/>
                  <a:cs charset="0" panose="020b0606030504020204" pitchFamily="34" typeface="Open Sans"/>
                </a:rPr>
                <a:t>Content title</a:t>
              </a:r>
            </a:p>
          </p:txBody>
        </p:sp>
        <p:sp>
          <p:nvSpPr>
            <p:cNvPr id="49" name="矩形 48"/>
            <p:cNvSpPr/>
            <p:nvPr/>
          </p:nvSpPr>
          <p:spPr>
            <a:xfrm>
              <a:off x="3989266" y="3178688"/>
              <a:ext cx="1042855" cy="297074"/>
            </a:xfrm>
            <a:prstGeom prst="rect">
              <a:avLst/>
            </a:prstGeom>
          </p:spPr>
          <p:txBody>
            <a:bodyPr wrap="none">
              <a:spAutoFit/>
            </a:bodyPr>
            <a:lstStyle/>
            <a:p>
              <a:r>
                <a:rPr altLang="zh-CN" lang="en-US" sz="1000">
                  <a:solidFill>
                    <a:srgbClr val="2E4864"/>
                  </a:solidFill>
                  <a:latin charset="0" panose="020b0606030504020204" pitchFamily="34" typeface="Open Sans"/>
                  <a:ea charset="0" panose="020b0606030504020204" pitchFamily="34" typeface="Open Sans"/>
                  <a:cs charset="0" panose="020b0606030504020204" pitchFamily="34" typeface="Open Sans"/>
                </a:rPr>
                <a:t>Content title</a:t>
              </a:r>
            </a:p>
          </p:txBody>
        </p:sp>
        <p:sp>
          <p:nvSpPr>
            <p:cNvPr id="50" name="矩形 49"/>
            <p:cNvSpPr/>
            <p:nvPr/>
          </p:nvSpPr>
          <p:spPr>
            <a:xfrm>
              <a:off x="3989266" y="4158028"/>
              <a:ext cx="1042855" cy="297074"/>
            </a:xfrm>
            <a:prstGeom prst="rect">
              <a:avLst/>
            </a:prstGeom>
          </p:spPr>
          <p:txBody>
            <a:bodyPr wrap="none">
              <a:spAutoFit/>
            </a:bodyPr>
            <a:lstStyle/>
            <a:p>
              <a:r>
                <a:rPr altLang="zh-CN" lang="en-US" sz="1000">
                  <a:solidFill>
                    <a:srgbClr val="2E4864"/>
                  </a:solidFill>
                  <a:latin charset="0" panose="020b0606030504020204" pitchFamily="34" typeface="Open Sans"/>
                  <a:ea charset="0" panose="020b0606030504020204" pitchFamily="34" typeface="Open Sans"/>
                  <a:cs charset="0" panose="020b0606030504020204" pitchFamily="34" typeface="Open Sans"/>
                </a:rPr>
                <a:t>Content title</a:t>
              </a:r>
            </a:p>
          </p:txBody>
        </p:sp>
      </p:grpSp>
      <p:grpSp>
        <p:nvGrpSpPr>
          <p:cNvPr id="55" name="组合 54"/>
          <p:cNvGrpSpPr/>
          <p:nvPr/>
        </p:nvGrpSpPr>
        <p:grpSpPr>
          <a:xfrm>
            <a:off x="582613" y="553050"/>
            <a:ext cx="1486542" cy="521708"/>
            <a:chOff x="349800" y="270568"/>
            <a:chExt cx="1486542" cy="521708"/>
          </a:xfrm>
        </p:grpSpPr>
        <p:sp>
          <p:nvSpPr>
            <p:cNvPr id="56"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发展现状</a:t>
              </a:r>
            </a:p>
          </p:txBody>
        </p:sp>
        <p:sp>
          <p:nvSpPr>
            <p:cNvPr id="57"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58" name="文本框 57"/>
          <p:cNvSpPr txBox="1"/>
          <p:nvPr/>
        </p:nvSpPr>
        <p:spPr>
          <a:xfrm>
            <a:off x="6245002" y="1994827"/>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59" name="文本框 58"/>
          <p:cNvSpPr txBox="1"/>
          <p:nvPr/>
        </p:nvSpPr>
        <p:spPr>
          <a:xfrm>
            <a:off x="848025" y="1215434"/>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60" name="文本框 59"/>
          <p:cNvSpPr txBox="1"/>
          <p:nvPr/>
        </p:nvSpPr>
        <p:spPr>
          <a:xfrm>
            <a:off x="6245002" y="3684188"/>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61" name="文本框 60"/>
          <p:cNvSpPr txBox="1"/>
          <p:nvPr/>
        </p:nvSpPr>
        <p:spPr>
          <a:xfrm>
            <a:off x="848025" y="2898520"/>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Tree>
    <p:extLst>
      <p:ext uri="{BB962C8B-B14F-4D97-AF65-F5344CB8AC3E}">
        <p14:creationId val="162363907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58"/>
                                        </p:tgtEl>
                                        <p:attrNameLst>
                                          <p:attrName>style.visibility</p:attrName>
                                        </p:attrNameLst>
                                      </p:cBhvr>
                                      <p:to>
                                        <p:strVal val="visible"/>
                                      </p:to>
                                    </p:set>
                                    <p:animEffect filter="wipe(left)" transition="in">
                                      <p:cBhvr>
                                        <p:cTn dur="500" id="12"/>
                                        <p:tgtEl>
                                          <p:spTgt spid="58"/>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59"/>
                                        </p:tgtEl>
                                        <p:attrNameLst>
                                          <p:attrName>style.visibility</p:attrName>
                                        </p:attrNameLst>
                                      </p:cBhvr>
                                      <p:to>
                                        <p:strVal val="visible"/>
                                      </p:to>
                                    </p:set>
                                    <p:animEffect filter="wipe(left)" transition="in">
                                      <p:cBhvr>
                                        <p:cTn dur="500" id="16"/>
                                        <p:tgtEl>
                                          <p:spTgt spid="59"/>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60"/>
                                        </p:tgtEl>
                                        <p:attrNameLst>
                                          <p:attrName>style.visibility</p:attrName>
                                        </p:attrNameLst>
                                      </p:cBhvr>
                                      <p:to>
                                        <p:strVal val="visible"/>
                                      </p:to>
                                    </p:set>
                                    <p:animEffect filter="wipe(left)" transition="in">
                                      <p:cBhvr>
                                        <p:cTn dur="500" id="20"/>
                                        <p:tgtEl>
                                          <p:spTgt spid="60"/>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61"/>
                                        </p:tgtEl>
                                        <p:attrNameLst>
                                          <p:attrName>style.visibility</p:attrName>
                                        </p:attrNameLst>
                                      </p:cBhvr>
                                      <p:to>
                                        <p:strVal val="visible"/>
                                      </p:to>
                                    </p:set>
                                    <p:animEffect filter="wipe(left)" transition="in">
                                      <p:cBhvr>
                                        <p:cTn dur="500" id="24"/>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59"/>
      <p:bldP grpId="0" spid="60"/>
      <p:bldP grpId="0" spid="6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4364"/>
            <a:ext cx="9144000" cy="5139136"/>
          </a:xfrm>
          <a:prstGeom prst="rect">
            <a:avLst/>
          </a:prstGeom>
        </p:spPr>
      </p:pic>
      <p:sp>
        <p:nvSpPr>
          <p:cNvPr id="15" name="矩形 14"/>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7" name="矩形 16"/>
          <p:cNvSpPr/>
          <p:nvPr/>
        </p:nvSpPr>
        <p:spPr>
          <a:xfrm>
            <a:off x="2009994" y="1619987"/>
            <a:ext cx="5124012" cy="1941024"/>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4" name="文本框 23"/>
          <p:cNvSpPr txBox="1"/>
          <p:nvPr/>
        </p:nvSpPr>
        <p:spPr>
          <a:xfrm>
            <a:off x="2161836" y="1956707"/>
            <a:ext cx="1294130" cy="1405890"/>
          </a:xfrm>
          <a:prstGeom prst="rect">
            <a:avLst/>
          </a:prstGeom>
          <a:noFill/>
        </p:spPr>
        <p:txBody>
          <a:bodyPr rtlCol="0" wrap="none">
            <a:spAutoFit/>
          </a:bodyPr>
          <a:lstStyle/>
          <a:p>
            <a:pPr algn="ctr"/>
            <a:r>
              <a:rPr altLang="zh-CN" lang="en-US" sz="8625">
                <a:solidFill>
                  <a:schemeClr val="bg1"/>
                </a:solidFill>
                <a:latin charset="0" panose="020b0503020202020204" pitchFamily="34" typeface="Agency FB"/>
              </a:rPr>
              <a:t>01</a:t>
            </a:r>
          </a:p>
        </p:txBody>
      </p:sp>
      <p:sp>
        <p:nvSpPr>
          <p:cNvPr id="25" name="文本框 24"/>
          <p:cNvSpPr txBox="1"/>
          <p:nvPr/>
        </p:nvSpPr>
        <p:spPr>
          <a:xfrm>
            <a:off x="3683613" y="2132431"/>
            <a:ext cx="3001458" cy="594360"/>
          </a:xfrm>
          <a:prstGeom prst="rect">
            <a:avLst/>
          </a:prstGeom>
          <a:noFill/>
        </p:spPr>
        <p:txBody>
          <a:bodyPr rtlCol="0" wrap="square">
            <a:spAutoFit/>
            <a:scene3d>
              <a:camera prst="orthographicFront"/>
              <a:lightRig dir="t" rig="threePt"/>
            </a:scene3d>
            <a:sp3d contourW="12700"/>
          </a:bodyPr>
          <a:lstStyle/>
          <a:p>
            <a:r>
              <a:rPr altLang="en-US" b="1" lang="zh-CN" sz="3300">
                <a:solidFill>
                  <a:schemeClr val="bg1"/>
                </a:solidFill>
                <a:latin typeface="+mj-ea"/>
                <a:ea typeface="+mj-ea"/>
              </a:rPr>
              <a:t>项目介绍</a:t>
            </a:r>
          </a:p>
        </p:txBody>
      </p:sp>
      <p:sp>
        <p:nvSpPr>
          <p:cNvPr id="26" name="文本框 25"/>
          <p:cNvSpPr txBox="1"/>
          <p:nvPr/>
        </p:nvSpPr>
        <p:spPr>
          <a:xfrm>
            <a:off x="3683612" y="2686359"/>
            <a:ext cx="3178731" cy="502920"/>
          </a:xfrm>
          <a:prstGeom prst="rect">
            <a:avLst/>
          </a:prstGeom>
          <a:noFill/>
        </p:spPr>
        <p:txBody>
          <a:bodyPr rtlCol="0" wrap="square">
            <a:spAutoFit/>
            <a:scene3d>
              <a:camera prst="orthographicFront"/>
              <a:lightRig dir="t" rig="threePt"/>
            </a:scene3d>
            <a:sp3d contourW="12700"/>
          </a:bodyPr>
          <a:lstStyle/>
          <a:p>
            <a:pPr>
              <a:lnSpc>
                <a:spcPct val="150000"/>
              </a:lnSpc>
            </a:pPr>
            <a:r>
              <a:rPr altLang="zh-CN" lang="en-US" sz="900">
                <a:solidFill>
                  <a:schemeClr val="bg1"/>
                </a:solidFill>
                <a:latin typeface="+mj-ea"/>
                <a:ea typeface="+mj-ea"/>
              </a:rPr>
              <a:t>The user can demonstrate on a projector or computer or print the presentation and make</a:t>
            </a:r>
          </a:p>
        </p:txBody>
      </p:sp>
      <p:cxnSp>
        <p:nvCxnSpPr>
          <p:cNvPr id="27" name="直接连接符 26"/>
          <p:cNvCxnSpPr/>
          <p:nvPr/>
        </p:nvCxnSpPr>
        <p:spPr>
          <a:xfrm flipH="1">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95871174"/>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21" presetSubtype="8">
                                  <p:stCondLst>
                                    <p:cond delay="0"/>
                                  </p:stCondLst>
                                  <p:childTnLst>
                                    <p:set>
                                      <p:cBhvr>
                                        <p:cTn dur="1" fill="hold" id="11">
                                          <p:stCondLst>
                                            <p:cond delay="0"/>
                                          </p:stCondLst>
                                        </p:cTn>
                                        <p:tgtEl>
                                          <p:spTgt spid="17"/>
                                        </p:tgtEl>
                                        <p:attrNameLst>
                                          <p:attrName>style.visibility</p:attrName>
                                        </p:attrNameLst>
                                      </p:cBhvr>
                                      <p:to>
                                        <p:strVal val="visible"/>
                                      </p:to>
                                    </p:set>
                                    <p:animEffect filter="wheel(8)" transition="in">
                                      <p:cBhvr>
                                        <p:cTn dur="1000" id="12"/>
                                        <p:tgtEl>
                                          <p:spTgt spid="17"/>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500" fill="hold" id="16"/>
                                        <p:tgtEl>
                                          <p:spTgt spid="24"/>
                                        </p:tgtEl>
                                        <p:attrNameLst>
                                          <p:attrName>ppt_w</p:attrName>
                                        </p:attrNameLst>
                                      </p:cBhvr>
                                      <p:tavLst>
                                        <p:tav tm="0">
                                          <p:val>
                                            <p:fltVal val="0"/>
                                          </p:val>
                                        </p:tav>
                                        <p:tav tm="100000">
                                          <p:val>
                                            <p:strVal val="#ppt_w"/>
                                          </p:val>
                                        </p:tav>
                                      </p:tavLst>
                                    </p:anim>
                                    <p:anim calcmode="lin" valueType="num">
                                      <p:cBhvr>
                                        <p:cTn dur="500" fill="hold" id="17"/>
                                        <p:tgtEl>
                                          <p:spTgt spid="24"/>
                                        </p:tgtEl>
                                        <p:attrNameLst>
                                          <p:attrName>ppt_h</p:attrName>
                                        </p:attrNameLst>
                                      </p:cBhvr>
                                      <p:tavLst>
                                        <p:tav tm="0">
                                          <p:val>
                                            <p:fltVal val="0"/>
                                          </p:val>
                                        </p:tav>
                                        <p:tav tm="100000">
                                          <p:val>
                                            <p:strVal val="#ppt_h"/>
                                          </p:val>
                                        </p:tav>
                                      </p:tavLst>
                                    </p:anim>
                                    <p:animEffect filter="fade" transition="in">
                                      <p:cBhvr>
                                        <p:cTn dur="500" id="18"/>
                                        <p:tgtEl>
                                          <p:spTgt spid="24"/>
                                        </p:tgtEl>
                                      </p:cBhvr>
                                    </p:animEffect>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27"/>
                                        </p:tgtEl>
                                        <p:attrNameLst>
                                          <p:attrName>style.visibility</p:attrName>
                                        </p:attrNameLst>
                                      </p:cBhvr>
                                      <p:to>
                                        <p:strVal val="visible"/>
                                      </p:to>
                                    </p:set>
                                    <p:animEffect filter="wipe(up)" transition="in">
                                      <p:cBhvr>
                                        <p:cTn dur="500" id="22"/>
                                        <p:tgtEl>
                                          <p:spTgt spid="27"/>
                                        </p:tgtEl>
                                      </p:cBhvr>
                                    </p:animEffect>
                                  </p:childTnLst>
                                </p:cTn>
                              </p:par>
                            </p:childTnLst>
                          </p:cTn>
                        </p:par>
                        <p:par>
                          <p:cTn fill="hold" id="23" nodeType="afterGroup">
                            <p:stCondLst>
                              <p:cond delay="2000"/>
                            </p:stCondLst>
                            <p:childTnLst>
                              <p:par>
                                <p:cTn fill="hold" grpId="0" id="24" nodeType="afterEffect" presetClass="entr" presetID="12" presetSubtype="2">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additive="base">
                                        <p:cTn dur="500" id="26"/>
                                        <p:tgtEl>
                                          <p:spTgt spid="25"/>
                                        </p:tgtEl>
                                        <p:attrNameLst>
                                          <p:attrName>ppt_x</p:attrName>
                                        </p:attrNameLst>
                                      </p:cBhvr>
                                      <p:tavLst>
                                        <p:tav tm="0">
                                          <p:val>
                                            <p:strVal val="#ppt_x+#ppt_w*1.125000"/>
                                          </p:val>
                                        </p:tav>
                                        <p:tav tm="100000">
                                          <p:val>
                                            <p:strVal val="#ppt_x"/>
                                          </p:val>
                                        </p:tav>
                                      </p:tavLst>
                                    </p:anim>
                                    <p:animEffect filter="wipe(left)" transition="in">
                                      <p:cBhvr>
                                        <p:cTn dur="500" id="27"/>
                                        <p:tgtEl>
                                          <p:spTgt spid="25"/>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26"/>
                                        </p:tgtEl>
                                        <p:attrNameLst>
                                          <p:attrName>style.visibility</p:attrName>
                                        </p:attrNameLst>
                                      </p:cBhvr>
                                      <p:to>
                                        <p:strVal val="visible"/>
                                      </p:to>
                                    </p:set>
                                    <p:animEffect filter="fade" transition="in">
                                      <p:cBhvr>
                                        <p:cTn dur="500" id="31"/>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24"/>
      <p:bldP grpId="0" spid="25"/>
      <p:bldP grpId="0" spid="2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773720" y="1313275"/>
            <a:ext cx="1548557" cy="3100151"/>
            <a:chOff x="3703381" y="1100407"/>
            <a:chExt cx="1702710" cy="3408760"/>
          </a:xfrm>
        </p:grpSpPr>
        <p:sp>
          <p:nvSpPr>
            <p:cNvPr id="10" name="Freeform 5"/>
            <p:cNvSpPr/>
            <p:nvPr/>
          </p:nvSpPr>
          <p:spPr bwMode="auto">
            <a:xfrm>
              <a:off x="4024313" y="1100407"/>
              <a:ext cx="1060847" cy="919163"/>
            </a:xfrm>
            <a:custGeom>
              <a:gdLst>
                <a:gd fmla="*/ 314 w 375" name="T0"/>
                <a:gd fmla="*/ 326 h 326" name="T1"/>
                <a:gd fmla="*/ 375 w 375" name="T2"/>
                <a:gd fmla="*/ 187 h 326" name="T3"/>
                <a:gd fmla="*/ 188 w 375" name="T4"/>
                <a:gd fmla="*/ 0 h 326" name="T5"/>
                <a:gd fmla="*/ 0 w 375" name="T6"/>
                <a:gd fmla="*/ 187 h 326" name="T7"/>
                <a:gd fmla="*/ 61 w 375" name="T8"/>
                <a:gd fmla="*/ 326 h 326" name="T9"/>
                <a:gd fmla="*/ 188 w 375" name="T10"/>
                <a:gd fmla="*/ 278 h 326" name="T11"/>
                <a:gd fmla="*/ 314 w 375" name="T12"/>
                <a:gd fmla="*/ 326 h 326" name="T13"/>
              </a:gdLst>
              <a:cxnLst>
                <a:cxn ang="0">
                  <a:pos x="T0" y="T1"/>
                </a:cxn>
                <a:cxn ang="0">
                  <a:pos x="T2" y="T3"/>
                </a:cxn>
                <a:cxn ang="0">
                  <a:pos x="T4" y="T5"/>
                </a:cxn>
                <a:cxn ang="0">
                  <a:pos x="T6" y="T7"/>
                </a:cxn>
                <a:cxn ang="0">
                  <a:pos x="T8" y="T9"/>
                </a:cxn>
                <a:cxn ang="0">
                  <a:pos x="T10" y="T11"/>
                </a:cxn>
                <a:cxn ang="0">
                  <a:pos x="T12" y="T13"/>
                </a:cxn>
              </a:cxnLst>
              <a:rect b="b" l="0" r="r" t="0"/>
              <a:pathLst>
                <a:path h="326" w="375">
                  <a:moveTo>
                    <a:pt x="314" y="326"/>
                  </a:moveTo>
                  <a:cubicBezTo>
                    <a:pt x="352" y="292"/>
                    <a:pt x="375" y="243"/>
                    <a:pt x="375" y="187"/>
                  </a:cubicBezTo>
                  <a:cubicBezTo>
                    <a:pt x="375" y="84"/>
                    <a:pt x="291" y="0"/>
                    <a:pt x="188" y="0"/>
                  </a:cubicBezTo>
                  <a:cubicBezTo>
                    <a:pt x="84" y="0"/>
                    <a:pt x="0" y="84"/>
                    <a:pt x="0" y="187"/>
                  </a:cubicBezTo>
                  <a:cubicBezTo>
                    <a:pt x="0" y="243"/>
                    <a:pt x="24" y="292"/>
                    <a:pt x="61" y="326"/>
                  </a:cubicBezTo>
                  <a:cubicBezTo>
                    <a:pt x="95" y="296"/>
                    <a:pt x="139" y="278"/>
                    <a:pt x="188" y="278"/>
                  </a:cubicBezTo>
                  <a:cubicBezTo>
                    <a:pt x="236" y="278"/>
                    <a:pt x="281" y="296"/>
                    <a:pt x="314" y="326"/>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Freeform 6"/>
            <p:cNvSpPr/>
            <p:nvPr/>
          </p:nvSpPr>
          <p:spPr bwMode="auto">
            <a:xfrm>
              <a:off x="4024313" y="2019571"/>
              <a:ext cx="1060847" cy="783431"/>
            </a:xfrm>
            <a:custGeom>
              <a:gdLst>
                <a:gd fmla="*/ 375 w 375" name="T0"/>
                <a:gd fmla="*/ 139 h 278" name="T1"/>
                <a:gd fmla="*/ 314 w 375" name="T2"/>
                <a:gd fmla="*/ 0 h 278" name="T3"/>
                <a:gd fmla="*/ 188 w 375" name="T4"/>
                <a:gd fmla="*/ 49 h 278" name="T5"/>
                <a:gd fmla="*/ 61 w 375" name="T6"/>
                <a:gd fmla="*/ 0 h 278" name="T7"/>
                <a:gd fmla="*/ 0 w 375" name="T8"/>
                <a:gd fmla="*/ 139 h 278" name="T9"/>
                <a:gd fmla="*/ 61 w 375" name="T10"/>
                <a:gd fmla="*/ 278 h 278" name="T11"/>
                <a:gd fmla="*/ 188 w 375" name="T12"/>
                <a:gd fmla="*/ 230 h 278" name="T13"/>
                <a:gd fmla="*/ 314 w 375" name="T14"/>
                <a:gd fmla="*/ 278 h 278" name="T15"/>
                <a:gd fmla="*/ 375 w 375" name="T16"/>
                <a:gd fmla="*/ 139 h 2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8" w="375">
                  <a:moveTo>
                    <a:pt x="375" y="139"/>
                  </a:moveTo>
                  <a:cubicBezTo>
                    <a:pt x="375" y="84"/>
                    <a:pt x="352" y="35"/>
                    <a:pt x="314" y="0"/>
                  </a:cubicBezTo>
                  <a:cubicBezTo>
                    <a:pt x="281" y="31"/>
                    <a:pt x="236" y="49"/>
                    <a:pt x="188" y="49"/>
                  </a:cubicBezTo>
                  <a:cubicBezTo>
                    <a:pt x="139" y="49"/>
                    <a:pt x="95" y="31"/>
                    <a:pt x="61" y="0"/>
                  </a:cubicBezTo>
                  <a:cubicBezTo>
                    <a:pt x="24" y="35"/>
                    <a:pt x="0" y="84"/>
                    <a:pt x="0" y="139"/>
                  </a:cubicBezTo>
                  <a:cubicBezTo>
                    <a:pt x="0" y="195"/>
                    <a:pt x="24" y="244"/>
                    <a:pt x="61" y="278"/>
                  </a:cubicBezTo>
                  <a:cubicBezTo>
                    <a:pt x="95" y="248"/>
                    <a:pt x="139" y="230"/>
                    <a:pt x="188" y="230"/>
                  </a:cubicBezTo>
                  <a:cubicBezTo>
                    <a:pt x="236" y="230"/>
                    <a:pt x="281" y="248"/>
                    <a:pt x="314" y="278"/>
                  </a:cubicBezTo>
                  <a:cubicBezTo>
                    <a:pt x="352" y="244"/>
                    <a:pt x="375" y="195"/>
                    <a:pt x="375" y="139"/>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Freeform 7"/>
            <p:cNvSpPr/>
            <p:nvPr/>
          </p:nvSpPr>
          <p:spPr bwMode="auto">
            <a:xfrm>
              <a:off x="4196954" y="1883839"/>
              <a:ext cx="715566" cy="273844"/>
            </a:xfrm>
            <a:custGeom>
              <a:gdLst>
                <a:gd fmla="*/ 253 w 253" name="T0"/>
                <a:gd fmla="*/ 48 h 97" name="T1"/>
                <a:gd fmla="*/ 127 w 253" name="T2"/>
                <a:gd fmla="*/ 0 h 97" name="T3"/>
                <a:gd fmla="*/ 0 w 253" name="T4"/>
                <a:gd fmla="*/ 48 h 97" name="T5"/>
                <a:gd fmla="*/ 127 w 253" name="T6"/>
                <a:gd fmla="*/ 97 h 97" name="T7"/>
                <a:gd fmla="*/ 253 w 253" name="T8"/>
                <a:gd fmla="*/ 48 h 97" name="T9"/>
              </a:gdLst>
              <a:cxnLst>
                <a:cxn ang="0">
                  <a:pos x="T0" y="T1"/>
                </a:cxn>
                <a:cxn ang="0">
                  <a:pos x="T2" y="T3"/>
                </a:cxn>
                <a:cxn ang="0">
                  <a:pos x="T4" y="T5"/>
                </a:cxn>
                <a:cxn ang="0">
                  <a:pos x="T6" y="T7"/>
                </a:cxn>
                <a:cxn ang="0">
                  <a:pos x="T8" y="T9"/>
                </a:cxn>
              </a:cxnLst>
              <a:rect b="b" l="0" r="r" t="0"/>
              <a:pathLst>
                <a:path h="97" w="253">
                  <a:moveTo>
                    <a:pt x="253" y="48"/>
                  </a:moveTo>
                  <a:cubicBezTo>
                    <a:pt x="220" y="18"/>
                    <a:pt x="175" y="0"/>
                    <a:pt x="127" y="0"/>
                  </a:cubicBezTo>
                  <a:cubicBezTo>
                    <a:pt x="78" y="0"/>
                    <a:pt x="34" y="18"/>
                    <a:pt x="0" y="48"/>
                  </a:cubicBezTo>
                  <a:cubicBezTo>
                    <a:pt x="34" y="79"/>
                    <a:pt x="78" y="97"/>
                    <a:pt x="127" y="97"/>
                  </a:cubicBezTo>
                  <a:cubicBezTo>
                    <a:pt x="175" y="97"/>
                    <a:pt x="220" y="79"/>
                    <a:pt x="253" y="48"/>
                  </a:cubicBezTo>
                </a:path>
              </a:pathLst>
            </a:custGeom>
            <a:gradFill>
              <a:gsLst>
                <a:gs pos="11000">
                  <a:srgbClr val="2B3649"/>
                </a:gs>
                <a:gs pos="100000">
                  <a:srgbClr val="3B4A62"/>
                </a:gs>
              </a:gsLst>
              <a:lin ang="2700000" scaled="0"/>
            </a:gra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 name="Freeform 8"/>
            <p:cNvSpPr/>
            <p:nvPr/>
          </p:nvSpPr>
          <p:spPr bwMode="auto">
            <a:xfrm>
              <a:off x="4024313" y="2803001"/>
              <a:ext cx="1060847" cy="784622"/>
            </a:xfrm>
            <a:custGeom>
              <a:gdLst>
                <a:gd fmla="*/ 61 w 375" name="T0"/>
                <a:gd fmla="*/ 0 h 278" name="T1"/>
                <a:gd fmla="*/ 0 w 375" name="T2"/>
                <a:gd fmla="*/ 139 h 278" name="T3"/>
                <a:gd fmla="*/ 61 w 375" name="T4"/>
                <a:gd fmla="*/ 278 h 278" name="T5"/>
                <a:gd fmla="*/ 188 w 375" name="T6"/>
                <a:gd fmla="*/ 230 h 278" name="T7"/>
                <a:gd fmla="*/ 314 w 375" name="T8"/>
                <a:gd fmla="*/ 278 h 278" name="T9"/>
                <a:gd fmla="*/ 375 w 375" name="T10"/>
                <a:gd fmla="*/ 139 h 278" name="T11"/>
                <a:gd fmla="*/ 314 w 375" name="T12"/>
                <a:gd fmla="*/ 0 h 278" name="T13"/>
                <a:gd fmla="*/ 188 w 375" name="T14"/>
                <a:gd fmla="*/ 49 h 278" name="T15"/>
                <a:gd fmla="*/ 61 w 375" name="T16"/>
                <a:gd fmla="*/ 0 h 2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8" w="375">
                  <a:moveTo>
                    <a:pt x="61" y="0"/>
                  </a:moveTo>
                  <a:cubicBezTo>
                    <a:pt x="24" y="35"/>
                    <a:pt x="0" y="84"/>
                    <a:pt x="0" y="139"/>
                  </a:cubicBezTo>
                  <a:cubicBezTo>
                    <a:pt x="0" y="195"/>
                    <a:pt x="24" y="244"/>
                    <a:pt x="61" y="278"/>
                  </a:cubicBezTo>
                  <a:cubicBezTo>
                    <a:pt x="95" y="248"/>
                    <a:pt x="139" y="230"/>
                    <a:pt x="188" y="230"/>
                  </a:cubicBezTo>
                  <a:cubicBezTo>
                    <a:pt x="236" y="230"/>
                    <a:pt x="281" y="248"/>
                    <a:pt x="314" y="278"/>
                  </a:cubicBezTo>
                  <a:cubicBezTo>
                    <a:pt x="352" y="244"/>
                    <a:pt x="375" y="195"/>
                    <a:pt x="375" y="139"/>
                  </a:cubicBezTo>
                  <a:cubicBezTo>
                    <a:pt x="375" y="84"/>
                    <a:pt x="352" y="35"/>
                    <a:pt x="314" y="0"/>
                  </a:cubicBezTo>
                  <a:cubicBezTo>
                    <a:pt x="281" y="31"/>
                    <a:pt x="236" y="49"/>
                    <a:pt x="188" y="49"/>
                  </a:cubicBezTo>
                  <a:cubicBezTo>
                    <a:pt x="139" y="49"/>
                    <a:pt x="95" y="31"/>
                    <a:pt x="61" y="0"/>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Freeform 9"/>
            <p:cNvSpPr/>
            <p:nvPr/>
          </p:nvSpPr>
          <p:spPr bwMode="auto">
            <a:xfrm>
              <a:off x="4196954" y="2668461"/>
              <a:ext cx="715566" cy="272653"/>
            </a:xfrm>
            <a:custGeom>
              <a:gdLst>
                <a:gd fmla="*/ 0 w 253" name="T0"/>
                <a:gd fmla="*/ 48 h 97" name="T1"/>
                <a:gd fmla="*/ 127 w 253" name="T2"/>
                <a:gd fmla="*/ 97 h 97" name="T3"/>
                <a:gd fmla="*/ 253 w 253" name="T4"/>
                <a:gd fmla="*/ 48 h 97" name="T5"/>
                <a:gd fmla="*/ 127 w 253" name="T6"/>
                <a:gd fmla="*/ 0 h 97" name="T7"/>
                <a:gd fmla="*/ 0 w 253" name="T8"/>
                <a:gd fmla="*/ 48 h 97" name="T9"/>
              </a:gdLst>
              <a:cxnLst>
                <a:cxn ang="0">
                  <a:pos x="T0" y="T1"/>
                </a:cxn>
                <a:cxn ang="0">
                  <a:pos x="T2" y="T3"/>
                </a:cxn>
                <a:cxn ang="0">
                  <a:pos x="T4" y="T5"/>
                </a:cxn>
                <a:cxn ang="0">
                  <a:pos x="T6" y="T7"/>
                </a:cxn>
                <a:cxn ang="0">
                  <a:pos x="T8" y="T9"/>
                </a:cxn>
              </a:cxnLst>
              <a:rect b="b" l="0" r="r" t="0"/>
              <a:pathLst>
                <a:path h="97" w="253">
                  <a:moveTo>
                    <a:pt x="0" y="48"/>
                  </a:moveTo>
                  <a:cubicBezTo>
                    <a:pt x="34" y="79"/>
                    <a:pt x="78" y="97"/>
                    <a:pt x="127" y="97"/>
                  </a:cubicBezTo>
                  <a:cubicBezTo>
                    <a:pt x="175" y="97"/>
                    <a:pt x="220" y="79"/>
                    <a:pt x="253" y="48"/>
                  </a:cubicBezTo>
                  <a:cubicBezTo>
                    <a:pt x="220" y="18"/>
                    <a:pt x="175" y="0"/>
                    <a:pt x="127" y="0"/>
                  </a:cubicBezTo>
                  <a:cubicBezTo>
                    <a:pt x="78" y="0"/>
                    <a:pt x="34" y="18"/>
                    <a:pt x="0" y="48"/>
                  </a:cubicBezTo>
                </a:path>
              </a:pathLst>
            </a:custGeom>
            <a:gradFill>
              <a:gsLst>
                <a:gs pos="11000">
                  <a:srgbClr val="2B3649"/>
                </a:gs>
                <a:gs pos="100000">
                  <a:srgbClr val="3B4A62"/>
                </a:gs>
              </a:gsLst>
              <a:lin ang="2700000" scaled="0"/>
            </a:gra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 name="Freeform 10"/>
            <p:cNvSpPr/>
            <p:nvPr/>
          </p:nvSpPr>
          <p:spPr bwMode="auto">
            <a:xfrm>
              <a:off x="4024313" y="3587623"/>
              <a:ext cx="1060847" cy="921544"/>
            </a:xfrm>
            <a:custGeom>
              <a:gdLst>
                <a:gd fmla="*/ 61 w 375" name="T0"/>
                <a:gd fmla="*/ 0 h 327" name="T1"/>
                <a:gd fmla="*/ 0 w 375" name="T2"/>
                <a:gd fmla="*/ 139 h 327" name="T3"/>
                <a:gd fmla="*/ 188 w 375" name="T4"/>
                <a:gd fmla="*/ 327 h 327" name="T5"/>
                <a:gd fmla="*/ 375 w 375" name="T6"/>
                <a:gd fmla="*/ 139 h 327" name="T7"/>
                <a:gd fmla="*/ 314 w 375" name="T8"/>
                <a:gd fmla="*/ 0 h 327" name="T9"/>
                <a:gd fmla="*/ 188 w 375" name="T10"/>
                <a:gd fmla="*/ 49 h 327" name="T11"/>
                <a:gd fmla="*/ 61 w 375" name="T12"/>
                <a:gd fmla="*/ 0 h 327" name="T13"/>
              </a:gdLst>
              <a:cxnLst>
                <a:cxn ang="0">
                  <a:pos x="T0" y="T1"/>
                </a:cxn>
                <a:cxn ang="0">
                  <a:pos x="T2" y="T3"/>
                </a:cxn>
                <a:cxn ang="0">
                  <a:pos x="T4" y="T5"/>
                </a:cxn>
                <a:cxn ang="0">
                  <a:pos x="T6" y="T7"/>
                </a:cxn>
                <a:cxn ang="0">
                  <a:pos x="T8" y="T9"/>
                </a:cxn>
                <a:cxn ang="0">
                  <a:pos x="T10" y="T11"/>
                </a:cxn>
                <a:cxn ang="0">
                  <a:pos x="T12" y="T13"/>
                </a:cxn>
              </a:cxnLst>
              <a:rect b="b" l="0" r="r" t="0"/>
              <a:pathLst>
                <a:path h="327" w="375">
                  <a:moveTo>
                    <a:pt x="61" y="0"/>
                  </a:moveTo>
                  <a:cubicBezTo>
                    <a:pt x="24" y="35"/>
                    <a:pt x="0" y="84"/>
                    <a:pt x="0" y="139"/>
                  </a:cubicBezTo>
                  <a:cubicBezTo>
                    <a:pt x="0" y="243"/>
                    <a:pt x="84" y="327"/>
                    <a:pt x="188" y="327"/>
                  </a:cubicBezTo>
                  <a:cubicBezTo>
                    <a:pt x="291" y="327"/>
                    <a:pt x="375" y="243"/>
                    <a:pt x="375" y="139"/>
                  </a:cubicBezTo>
                  <a:cubicBezTo>
                    <a:pt x="375" y="84"/>
                    <a:pt x="352" y="35"/>
                    <a:pt x="314" y="0"/>
                  </a:cubicBezTo>
                  <a:cubicBezTo>
                    <a:pt x="281" y="31"/>
                    <a:pt x="236" y="49"/>
                    <a:pt x="188" y="49"/>
                  </a:cubicBezTo>
                  <a:cubicBezTo>
                    <a:pt x="139" y="49"/>
                    <a:pt x="95" y="31"/>
                    <a:pt x="61" y="0"/>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Freeform 11"/>
            <p:cNvSpPr/>
            <p:nvPr/>
          </p:nvSpPr>
          <p:spPr bwMode="auto">
            <a:xfrm>
              <a:off x="4196954" y="3451892"/>
              <a:ext cx="715566" cy="273844"/>
            </a:xfrm>
            <a:custGeom>
              <a:gdLst>
                <a:gd fmla="*/ 0 w 253" name="T0"/>
                <a:gd fmla="*/ 48 h 97" name="T1"/>
                <a:gd fmla="*/ 127 w 253" name="T2"/>
                <a:gd fmla="*/ 97 h 97" name="T3"/>
                <a:gd fmla="*/ 253 w 253" name="T4"/>
                <a:gd fmla="*/ 48 h 97" name="T5"/>
                <a:gd fmla="*/ 127 w 253" name="T6"/>
                <a:gd fmla="*/ 0 h 97" name="T7"/>
                <a:gd fmla="*/ 0 w 253" name="T8"/>
                <a:gd fmla="*/ 48 h 97" name="T9"/>
              </a:gdLst>
              <a:cxnLst>
                <a:cxn ang="0">
                  <a:pos x="T0" y="T1"/>
                </a:cxn>
                <a:cxn ang="0">
                  <a:pos x="T2" y="T3"/>
                </a:cxn>
                <a:cxn ang="0">
                  <a:pos x="T4" y="T5"/>
                </a:cxn>
                <a:cxn ang="0">
                  <a:pos x="T6" y="T7"/>
                </a:cxn>
                <a:cxn ang="0">
                  <a:pos x="T8" y="T9"/>
                </a:cxn>
              </a:cxnLst>
              <a:rect b="b" l="0" r="r" t="0"/>
              <a:pathLst>
                <a:path h="97" w="253">
                  <a:moveTo>
                    <a:pt x="0" y="48"/>
                  </a:moveTo>
                  <a:cubicBezTo>
                    <a:pt x="34" y="79"/>
                    <a:pt x="78" y="97"/>
                    <a:pt x="127" y="97"/>
                  </a:cubicBezTo>
                  <a:cubicBezTo>
                    <a:pt x="175" y="97"/>
                    <a:pt x="220" y="79"/>
                    <a:pt x="253" y="48"/>
                  </a:cubicBezTo>
                  <a:cubicBezTo>
                    <a:pt x="220" y="18"/>
                    <a:pt x="175" y="0"/>
                    <a:pt x="127" y="0"/>
                  </a:cubicBezTo>
                  <a:cubicBezTo>
                    <a:pt x="78" y="0"/>
                    <a:pt x="34" y="18"/>
                    <a:pt x="0" y="48"/>
                  </a:cubicBezTo>
                </a:path>
              </a:pathLst>
            </a:custGeom>
            <a:gradFill>
              <a:gsLst>
                <a:gs pos="11000">
                  <a:srgbClr val="2B3649"/>
                </a:gs>
                <a:gs pos="100000">
                  <a:srgbClr val="3B4A62"/>
                </a:gs>
              </a:gsLst>
              <a:lin ang="2700000" scaled="0"/>
            </a:gra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nvGrpSpPr>
            <p:cNvPr id="21" name="组合 20"/>
            <p:cNvGrpSpPr/>
            <p:nvPr/>
          </p:nvGrpSpPr>
          <p:grpSpPr>
            <a:xfrm>
              <a:off x="4387651" y="1374129"/>
              <a:ext cx="334169" cy="321367"/>
              <a:chOff x="9791183" y="5224434"/>
              <a:chExt cx="645684" cy="620945"/>
            </a:xfrm>
            <a:gradFill>
              <a:gsLst>
                <a:gs pos="11000">
                  <a:srgbClr val="2B3649"/>
                </a:gs>
                <a:gs pos="100000">
                  <a:srgbClr val="3B4A62"/>
                </a:gs>
              </a:gsLst>
              <a:lin ang="2700000" scaled="0"/>
            </a:gradFill>
          </p:grpSpPr>
          <p:sp>
            <p:nvSpPr>
              <p:cNvPr id="22" name="Oval 131"/>
              <p:cNvSpPr>
                <a:spLocks noChangeArrowheads="1"/>
              </p:cNvSpPr>
              <p:nvPr/>
            </p:nvSpPr>
            <p:spPr bwMode="auto">
              <a:xfrm>
                <a:off x="9968746" y="5224434"/>
                <a:ext cx="290558" cy="2942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 name="Freeform 134"/>
              <p:cNvSpPr/>
              <p:nvPr/>
            </p:nvSpPr>
            <p:spPr bwMode="auto">
              <a:xfrm>
                <a:off x="9791183" y="5564604"/>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id="28" name="组合 27"/>
            <p:cNvGrpSpPr/>
            <p:nvPr/>
          </p:nvGrpSpPr>
          <p:grpSpPr>
            <a:xfrm>
              <a:off x="4336072" y="3048691"/>
              <a:ext cx="421071" cy="319931"/>
              <a:chOff x="4268086" y="4221191"/>
              <a:chExt cx="509646" cy="387231"/>
            </a:xfrm>
            <a:solidFill>
              <a:srgbClr val="223762"/>
            </a:solidFill>
          </p:grpSpPr>
          <p:sp>
            <p:nvSpPr>
              <p:cNvPr id="29"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0"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id="31" name="组合 30"/>
            <p:cNvGrpSpPr/>
            <p:nvPr/>
          </p:nvGrpSpPr>
          <p:grpSpPr>
            <a:xfrm>
              <a:off x="4435104" y="3976258"/>
              <a:ext cx="273579" cy="270758"/>
              <a:chOff x="6967126" y="4092464"/>
              <a:chExt cx="453105" cy="448433"/>
            </a:xfrm>
            <a:gradFill>
              <a:gsLst>
                <a:gs pos="11000">
                  <a:srgbClr val="2B3649"/>
                </a:gs>
                <a:gs pos="100000">
                  <a:srgbClr val="3B4A62"/>
                </a:gs>
              </a:gsLst>
              <a:lin ang="2700000" scaled="0"/>
            </a:gradFill>
          </p:grpSpPr>
          <p:sp>
            <p:nvSpPr>
              <p:cNvPr id="32"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3"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id="34" name="组合 33"/>
            <p:cNvGrpSpPr/>
            <p:nvPr/>
          </p:nvGrpSpPr>
          <p:grpSpPr>
            <a:xfrm>
              <a:off x="4406505" y="2314917"/>
              <a:ext cx="281707" cy="269419"/>
              <a:chOff x="1004888" y="993775"/>
              <a:chExt cx="2438400" cy="2332038"/>
            </a:xfrm>
            <a:gradFill>
              <a:gsLst>
                <a:gs pos="11000">
                  <a:srgbClr val="2B3649"/>
                </a:gs>
                <a:gs pos="100000">
                  <a:srgbClr val="3B4A62"/>
                </a:gs>
              </a:gsLst>
              <a:lin ang="2700000" scaled="0"/>
            </a:gradFill>
          </p:grpSpPr>
          <p:sp>
            <p:nvSpPr>
              <p:cNvPr id="35"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6" name="任意多边形 35"/>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grpSp>
        <p:sp>
          <p:nvSpPr>
            <p:cNvPr id="2" name="椭圆 1"/>
            <p:cNvSpPr/>
            <p:nvPr/>
          </p:nvSpPr>
          <p:spPr>
            <a:xfrm>
              <a:off x="3703381" y="1513029"/>
              <a:ext cx="119171" cy="119171"/>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1" name="椭圆 40"/>
            <p:cNvSpPr/>
            <p:nvPr/>
          </p:nvSpPr>
          <p:spPr>
            <a:xfrm>
              <a:off x="5286920" y="2292115"/>
              <a:ext cx="119171" cy="119171"/>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2" name="椭圆 41"/>
            <p:cNvSpPr/>
            <p:nvPr/>
          </p:nvSpPr>
          <p:spPr>
            <a:xfrm>
              <a:off x="3703381" y="3120544"/>
              <a:ext cx="119171" cy="119171"/>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3" name="椭圆 42"/>
            <p:cNvSpPr/>
            <p:nvPr/>
          </p:nvSpPr>
          <p:spPr>
            <a:xfrm>
              <a:off x="5286920" y="3899630"/>
              <a:ext cx="119171" cy="119171"/>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44" name="组合 43"/>
          <p:cNvGrpSpPr/>
          <p:nvPr/>
        </p:nvGrpSpPr>
        <p:grpSpPr>
          <a:xfrm>
            <a:off x="582613" y="556696"/>
            <a:ext cx="1486542" cy="521708"/>
            <a:chOff x="349800" y="270568"/>
            <a:chExt cx="1486542" cy="521708"/>
          </a:xfrm>
        </p:grpSpPr>
        <p:sp>
          <p:nvSpPr>
            <p:cNvPr id="45"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发展现状</a:t>
              </a:r>
            </a:p>
          </p:txBody>
        </p:sp>
        <p:sp>
          <p:nvSpPr>
            <p:cNvPr id="46"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47" name="文本框 46"/>
          <p:cNvSpPr txBox="1"/>
          <p:nvPr/>
        </p:nvSpPr>
        <p:spPr>
          <a:xfrm>
            <a:off x="5940202" y="1994827"/>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48" name="文本框 47"/>
          <p:cNvSpPr txBox="1"/>
          <p:nvPr/>
        </p:nvSpPr>
        <p:spPr>
          <a:xfrm>
            <a:off x="1367861" y="1215434"/>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49" name="文本框 48"/>
          <p:cNvSpPr txBox="1"/>
          <p:nvPr/>
        </p:nvSpPr>
        <p:spPr>
          <a:xfrm>
            <a:off x="5940202" y="3684188"/>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50" name="文本框 49"/>
          <p:cNvSpPr txBox="1"/>
          <p:nvPr/>
        </p:nvSpPr>
        <p:spPr>
          <a:xfrm>
            <a:off x="1367861" y="2898520"/>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Tree>
    <p:extLst>
      <p:ext uri="{BB962C8B-B14F-4D97-AF65-F5344CB8AC3E}">
        <p14:creationId val="156578498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47"/>
                                        </p:tgtEl>
                                        <p:attrNameLst>
                                          <p:attrName>style.visibility</p:attrName>
                                        </p:attrNameLst>
                                      </p:cBhvr>
                                      <p:to>
                                        <p:strVal val="visible"/>
                                      </p:to>
                                    </p:set>
                                    <p:animEffect filter="wipe(left)" transition="in">
                                      <p:cBhvr>
                                        <p:cTn dur="500" id="12"/>
                                        <p:tgtEl>
                                          <p:spTgt spid="47"/>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48"/>
                                        </p:tgtEl>
                                        <p:attrNameLst>
                                          <p:attrName>style.visibility</p:attrName>
                                        </p:attrNameLst>
                                      </p:cBhvr>
                                      <p:to>
                                        <p:strVal val="visible"/>
                                      </p:to>
                                    </p:set>
                                    <p:animEffect filter="wipe(left)" transition="in">
                                      <p:cBhvr>
                                        <p:cTn dur="500" id="16"/>
                                        <p:tgtEl>
                                          <p:spTgt spid="48"/>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49"/>
                                        </p:tgtEl>
                                        <p:attrNameLst>
                                          <p:attrName>style.visibility</p:attrName>
                                        </p:attrNameLst>
                                      </p:cBhvr>
                                      <p:to>
                                        <p:strVal val="visible"/>
                                      </p:to>
                                    </p:set>
                                    <p:animEffect filter="wipe(left)" transition="in">
                                      <p:cBhvr>
                                        <p:cTn dur="500" id="20"/>
                                        <p:tgtEl>
                                          <p:spTgt spid="49"/>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50"/>
                                        </p:tgtEl>
                                        <p:attrNameLst>
                                          <p:attrName>style.visibility</p:attrName>
                                        </p:attrNameLst>
                                      </p:cBhvr>
                                      <p:to>
                                        <p:strVal val="visible"/>
                                      </p:to>
                                    </p:set>
                                    <p:animEffect filter="wipe(left)" transition="in">
                                      <p:cBhvr>
                                        <p:cTn dur="500" id="24"/>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0"/>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占位符 17"/>
          <p:cNvPicPr>
            <a:picLocks noChangeAspect="1" noGrp="1"/>
          </p:cNvPicPr>
          <p:nvPr>
            <p:ph idx="12" sz="quarter" type="pic"/>
          </p:nvPr>
        </p:nvPicPr>
        <p:blipFill>
          <a:blip r:embed="rId3">
            <a:extLst>
              <a:ext uri="{28A0092B-C50C-407E-A947-70E740481C1C}">
                <a14:useLocalDpi val="0"/>
              </a:ext>
            </a:extLst>
          </a:blip>
          <a:stretch>
            <a:fillRect/>
          </a:stretch>
        </p:blipFill>
        <p:spPr>
          <a:xfrm>
            <a:off x="877048" y="1535724"/>
            <a:ext cx="1626834" cy="1812298"/>
          </a:xfrm>
        </p:spPr>
      </p:pic>
      <p:pic>
        <p:nvPicPr>
          <p:cNvPr id="19" name="图片占位符 18"/>
          <p:cNvPicPr>
            <a:picLocks noChangeAspect="1" noGrp="1"/>
          </p:cNvPicPr>
          <p:nvPr>
            <p:ph idx="13" sz="quarter" type="pic"/>
          </p:nvPr>
        </p:nvPicPr>
        <p:blipFill>
          <a:blip r:embed="rId4">
            <a:extLst>
              <a:ext uri="{28A0092B-C50C-407E-A947-70E740481C1C}">
                <a14:useLocalDpi val="0"/>
              </a:ext>
            </a:extLst>
          </a:blip>
          <a:stretch>
            <a:fillRect/>
          </a:stretch>
        </p:blipFill>
        <p:spPr>
          <a:xfrm>
            <a:off x="2808461" y="1535724"/>
            <a:ext cx="1626834" cy="1812298"/>
          </a:xfrm>
        </p:spPr>
      </p:pic>
      <p:pic>
        <p:nvPicPr>
          <p:cNvPr id="20" name="图片占位符 19"/>
          <p:cNvPicPr>
            <a:picLocks noChangeAspect="1" noGrp="1"/>
          </p:cNvPicPr>
          <p:nvPr>
            <p:ph idx="14" sz="quarter" type="pic"/>
          </p:nvPr>
        </p:nvPicPr>
        <p:blipFill>
          <a:blip r:embed="rId5">
            <a:extLst>
              <a:ext uri="{28A0092B-C50C-407E-A947-70E740481C1C}">
                <a14:useLocalDpi val="0"/>
              </a:ext>
            </a:extLst>
          </a:blip>
          <a:stretch>
            <a:fillRect/>
          </a:stretch>
        </p:blipFill>
        <p:spPr>
          <a:xfrm>
            <a:off x="4739874" y="1535724"/>
            <a:ext cx="1626834" cy="1812298"/>
          </a:xfrm>
        </p:spPr>
      </p:pic>
      <p:pic>
        <p:nvPicPr>
          <p:cNvPr id="22" name="图片占位符 21"/>
          <p:cNvPicPr>
            <a:picLocks noChangeAspect="1" noGrp="1"/>
          </p:cNvPicPr>
          <p:nvPr>
            <p:ph idx="15" sz="quarter" type="pic"/>
          </p:nvPr>
        </p:nvPicPr>
        <p:blipFill>
          <a:blip r:embed="rId6">
            <a:extLst>
              <a:ext uri="{28A0092B-C50C-407E-A947-70E740481C1C}">
                <a14:useLocalDpi val="0"/>
              </a:ext>
            </a:extLst>
          </a:blip>
          <a:stretch>
            <a:fillRect/>
          </a:stretch>
        </p:blipFill>
        <p:spPr>
          <a:xfrm>
            <a:off x="6671287" y="1535723"/>
            <a:ext cx="1626834" cy="1812298"/>
          </a:xfrm>
        </p:spPr>
      </p:pic>
      <p:sp>
        <p:nvSpPr>
          <p:cNvPr id="23" name="矩形 22"/>
          <p:cNvSpPr/>
          <p:nvPr/>
        </p:nvSpPr>
        <p:spPr>
          <a:xfrm>
            <a:off x="877048" y="3477085"/>
            <a:ext cx="1626834" cy="855676"/>
          </a:xfrm>
          <a:prstGeom prst="rect">
            <a:avLst/>
          </a:prstGeom>
          <a:gradFill>
            <a:gsLst>
              <a:gs pos="11000">
                <a:srgbClr val="2B3649"/>
              </a:gs>
              <a:gs pos="100000">
                <a:srgbClr val="3B4A62"/>
              </a:gs>
            </a:gsLst>
            <a:lin ang="2700000" scaled="0"/>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0" name="矩形 29"/>
          <p:cNvSpPr/>
          <p:nvPr/>
        </p:nvSpPr>
        <p:spPr>
          <a:xfrm>
            <a:off x="2795167" y="3477085"/>
            <a:ext cx="1626834" cy="855676"/>
          </a:xfrm>
          <a:prstGeom prst="rect">
            <a:avLst/>
          </a:prstGeom>
          <a:gradFill>
            <a:gsLst>
              <a:gs pos="11000">
                <a:srgbClr val="2B3649"/>
              </a:gs>
              <a:gs pos="100000">
                <a:srgbClr val="3B4A62"/>
              </a:gs>
            </a:gsLst>
            <a:lin ang="2700000" scaled="0"/>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1" name="矩形 30"/>
          <p:cNvSpPr/>
          <p:nvPr/>
        </p:nvSpPr>
        <p:spPr>
          <a:xfrm>
            <a:off x="4739874" y="3477085"/>
            <a:ext cx="1626834" cy="855676"/>
          </a:xfrm>
          <a:prstGeom prst="rect">
            <a:avLst/>
          </a:prstGeom>
          <a:gradFill>
            <a:gsLst>
              <a:gs pos="11000">
                <a:srgbClr val="2B3649"/>
              </a:gs>
              <a:gs pos="100000">
                <a:srgbClr val="3B4A62"/>
              </a:gs>
            </a:gsLst>
            <a:lin ang="2700000" scaled="0"/>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2" name="矩形 31"/>
          <p:cNvSpPr/>
          <p:nvPr/>
        </p:nvSpPr>
        <p:spPr>
          <a:xfrm>
            <a:off x="6657993" y="3477085"/>
            <a:ext cx="1626834" cy="855676"/>
          </a:xfrm>
          <a:prstGeom prst="rect">
            <a:avLst/>
          </a:prstGeom>
          <a:gradFill>
            <a:gsLst>
              <a:gs pos="11000">
                <a:srgbClr val="2B3649"/>
              </a:gs>
              <a:gs pos="100000">
                <a:srgbClr val="3B4A62"/>
              </a:gs>
            </a:gsLst>
            <a:lin ang="2700000" scaled="0"/>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3" name="矩形 32"/>
          <p:cNvSpPr/>
          <p:nvPr/>
        </p:nvSpPr>
        <p:spPr>
          <a:xfrm>
            <a:off x="893121" y="3570856"/>
            <a:ext cx="1594686" cy="708660"/>
          </a:xfrm>
          <a:prstGeom prst="rect">
            <a:avLst/>
          </a:prstGeom>
        </p:spPr>
        <p:txBody>
          <a:bodyPr wrap="square">
            <a:spAutoFit/>
          </a:bodyPr>
          <a:lstStyle/>
          <a:p>
            <a:pPr algn="ctr" defTabSz="914400">
              <a:lnSpc>
                <a:spcPct val="150000"/>
              </a:lnSpc>
              <a:defRPr/>
            </a:pPr>
            <a:r>
              <a:rPr altLang="en-US" kern="0" lang="zh-CN" sz="900">
                <a:solidFill>
                  <a:schemeClr val="bg1"/>
                </a:solidFill>
                <a:ea charset="-122" panose="020b0503020204020204" pitchFamily="34" typeface="微软雅黑"/>
                <a:cs charset="0" panose="020b0604020202020204" pitchFamily="34" typeface="Arial"/>
                <a:sym charset="0" panose="020b0604020202020204" pitchFamily="34" typeface="Arial"/>
              </a:rPr>
              <a:t>添加您的标题请在这里输入您的主要叙述内容输入您的主要叙述内容请在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6" name="矩形 35"/>
          <p:cNvSpPr/>
          <p:nvPr/>
        </p:nvSpPr>
        <p:spPr>
          <a:xfrm>
            <a:off x="2811240" y="3570856"/>
            <a:ext cx="1594686" cy="708660"/>
          </a:xfrm>
          <a:prstGeom prst="rect">
            <a:avLst/>
          </a:prstGeom>
        </p:spPr>
        <p:txBody>
          <a:bodyPr wrap="square">
            <a:spAutoFit/>
          </a:bodyPr>
          <a:lstStyle/>
          <a:p>
            <a:pPr algn="ctr" defTabSz="914400">
              <a:lnSpc>
                <a:spcPct val="150000"/>
              </a:lnSpc>
              <a:defRPr/>
            </a:pPr>
            <a:r>
              <a:rPr altLang="en-US" kern="0" lang="zh-CN" sz="900">
                <a:solidFill>
                  <a:schemeClr val="bg1"/>
                </a:solidFill>
                <a:ea charset="-122" panose="020b0503020204020204" pitchFamily="34" typeface="微软雅黑"/>
                <a:cs charset="0" panose="020b0604020202020204" pitchFamily="34" typeface="Arial"/>
                <a:sym charset="0" panose="020b0604020202020204" pitchFamily="34" typeface="Arial"/>
              </a:rPr>
              <a:t>添加您的标题请在这里输入您的主要叙述内容输入您的主要叙述内容请在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7" name="矩形 36"/>
          <p:cNvSpPr/>
          <p:nvPr/>
        </p:nvSpPr>
        <p:spPr>
          <a:xfrm>
            <a:off x="4755947" y="3588028"/>
            <a:ext cx="1594686" cy="708660"/>
          </a:xfrm>
          <a:prstGeom prst="rect">
            <a:avLst/>
          </a:prstGeom>
        </p:spPr>
        <p:txBody>
          <a:bodyPr wrap="square">
            <a:spAutoFit/>
          </a:bodyPr>
          <a:lstStyle/>
          <a:p>
            <a:pPr algn="ctr" defTabSz="914400">
              <a:lnSpc>
                <a:spcPct val="150000"/>
              </a:lnSpc>
              <a:defRPr/>
            </a:pPr>
            <a:r>
              <a:rPr altLang="en-US" kern="0" lang="zh-CN" sz="900">
                <a:solidFill>
                  <a:schemeClr val="bg1"/>
                </a:solidFill>
                <a:ea charset="-122" panose="020b0503020204020204" pitchFamily="34" typeface="微软雅黑"/>
                <a:cs charset="0" panose="020b0604020202020204" pitchFamily="34" typeface="Arial"/>
                <a:sym charset="0" panose="020b0604020202020204" pitchFamily="34" typeface="Arial"/>
              </a:rPr>
              <a:t>添加您的标题请在这里输入您的主要叙述内容输入您的主要叙述内容请在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8" name="矩形 37"/>
          <p:cNvSpPr/>
          <p:nvPr/>
        </p:nvSpPr>
        <p:spPr>
          <a:xfrm>
            <a:off x="6637770" y="3588028"/>
            <a:ext cx="1594686" cy="708660"/>
          </a:xfrm>
          <a:prstGeom prst="rect">
            <a:avLst/>
          </a:prstGeom>
        </p:spPr>
        <p:txBody>
          <a:bodyPr wrap="square">
            <a:spAutoFit/>
          </a:bodyPr>
          <a:lstStyle/>
          <a:p>
            <a:pPr algn="ctr" defTabSz="914400">
              <a:lnSpc>
                <a:spcPct val="150000"/>
              </a:lnSpc>
              <a:defRPr/>
            </a:pPr>
            <a:r>
              <a:rPr altLang="en-US" kern="0" lang="zh-CN" sz="900">
                <a:solidFill>
                  <a:schemeClr val="bg1"/>
                </a:solidFill>
                <a:ea charset="-122" panose="020b0503020204020204" pitchFamily="34" typeface="微软雅黑"/>
                <a:cs charset="0" panose="020b0604020202020204" pitchFamily="34" typeface="Arial"/>
                <a:sym charset="0" panose="020b0604020202020204" pitchFamily="34" typeface="Arial"/>
              </a:rPr>
              <a:t>添加您的标题请在这里输入您的主要叙述内容输入您的主要叙述内容请在</a:t>
            </a:r>
          </a:p>
        </p:txBody>
      </p:sp>
      <p:grpSp>
        <p:nvGrpSpPr>
          <p:cNvPr id="24" name="组合 23"/>
          <p:cNvGrpSpPr/>
          <p:nvPr/>
        </p:nvGrpSpPr>
        <p:grpSpPr>
          <a:xfrm>
            <a:off x="585509" y="557309"/>
            <a:ext cx="1486542" cy="521708"/>
            <a:chOff x="349800" y="270568"/>
            <a:chExt cx="1486542" cy="521708"/>
          </a:xfrm>
        </p:grpSpPr>
        <p:sp>
          <p:nvSpPr>
            <p:cNvPr id="25" name="PA_文本框 1">
              <a:extLst>
                <a:ext uri="{FF2B5EF4-FFF2-40B4-BE49-F238E27FC236}">
                  <a16:creationId xmlns:a16="http://schemas.microsoft.com/office/drawing/2014/main" id="{95CA5390-EAD3-40A5-BF6F-C69AB99948CD}"/>
                </a:ext>
              </a:extLst>
            </p:cNvPr>
            <p:cNvSpPr txBox="1"/>
            <p:nvPr>
              <p:custDataLst>
                <p:tags r:id="rId7"/>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发展现状</a:t>
              </a:r>
            </a:p>
          </p:txBody>
        </p:sp>
        <p:sp>
          <p:nvSpPr>
            <p:cNvPr id="26" name="PA_文本框 1">
              <a:extLst>
                <a:ext uri="{FF2B5EF4-FFF2-40B4-BE49-F238E27FC236}">
                  <a16:creationId xmlns:a16="http://schemas.microsoft.com/office/drawing/2014/main" id="{BA0F9515-D5AE-4BED-A481-29A81D6010FD}"/>
                </a:ext>
              </a:extLst>
            </p:cNvPr>
            <p:cNvSpPr txBox="1"/>
            <p:nvPr>
              <p:custDataLst>
                <p:tags r:id="rId8"/>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par>
                                <p:cTn fill="hold" id="8" nodeType="withEffect" presetClass="entr" presetID="22" presetSubtype="8">
                                  <p:stCondLst>
                                    <p:cond delay="0"/>
                                  </p:stCondLst>
                                  <p:childTnLst>
                                    <p:set>
                                      <p:cBhvr>
                                        <p:cTn dur="1" fill="hold" id="9">
                                          <p:stCondLst>
                                            <p:cond delay="0"/>
                                          </p:stCondLst>
                                        </p:cTn>
                                        <p:tgtEl>
                                          <p:spTgt spid="19"/>
                                        </p:tgtEl>
                                        <p:attrNameLst>
                                          <p:attrName>style.visibility</p:attrName>
                                        </p:attrNameLst>
                                      </p:cBhvr>
                                      <p:to>
                                        <p:strVal val="visible"/>
                                      </p:to>
                                    </p:set>
                                    <p:animEffect filter="wipe(left)" transition="in">
                                      <p:cBhvr>
                                        <p:cTn dur="500" id="10"/>
                                        <p:tgtEl>
                                          <p:spTgt spid="19"/>
                                        </p:tgtEl>
                                      </p:cBhvr>
                                    </p:animEffect>
                                  </p:childTnLst>
                                </p:cTn>
                              </p:par>
                              <p:par>
                                <p:cTn fill="hold" id="11" nodeType="with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par>
                                <p:cTn fill="hold" id="14" nodeType="withEffect" presetClass="entr" presetID="22" presetSubtype="8">
                                  <p:stCondLst>
                                    <p:cond delay="0"/>
                                  </p:stCondLst>
                                  <p:childTnLst>
                                    <p:set>
                                      <p:cBhvr>
                                        <p:cTn dur="1" fill="hold" id="15">
                                          <p:stCondLst>
                                            <p:cond delay="0"/>
                                          </p:stCondLst>
                                        </p:cTn>
                                        <p:tgtEl>
                                          <p:spTgt spid="22"/>
                                        </p:tgtEl>
                                        <p:attrNameLst>
                                          <p:attrName>style.visibility</p:attrName>
                                        </p:attrNameLst>
                                      </p:cBhvr>
                                      <p:to>
                                        <p:strVal val="visible"/>
                                      </p:to>
                                    </p:set>
                                    <p:animEffect filter="wipe(left)" transition="in">
                                      <p:cBhvr>
                                        <p:cTn dur="500" id="16"/>
                                        <p:tgtEl>
                                          <p:spTgt spid="22"/>
                                        </p:tgtEl>
                                      </p:cBhvr>
                                    </p:animEffect>
                                  </p:childTnLst>
                                </p:cTn>
                              </p:par>
                            </p:childTnLst>
                          </p:cTn>
                        </p:par>
                        <p:par>
                          <p:cTn fill="hold" id="17" nodeType="afterGroup">
                            <p:stCondLst>
                              <p:cond delay="500"/>
                            </p:stCondLst>
                            <p:childTnLst>
                              <p:par>
                                <p:cTn fill="hold" grpId="0" id="18" nodeType="afterEffect" presetClass="entr" presetID="42" presetSubtype="0">
                                  <p:stCondLst>
                                    <p:cond delay="0"/>
                                  </p:stCondLst>
                                  <p:childTnLst>
                                    <p:set>
                                      <p:cBhvr>
                                        <p:cTn dur="1" fill="hold" id="19">
                                          <p:stCondLst>
                                            <p:cond delay="0"/>
                                          </p:stCondLst>
                                        </p:cTn>
                                        <p:tgtEl>
                                          <p:spTgt spid="23"/>
                                        </p:tgtEl>
                                        <p:attrNameLst>
                                          <p:attrName>style.visibility</p:attrName>
                                        </p:attrNameLst>
                                      </p:cBhvr>
                                      <p:to>
                                        <p:strVal val="visible"/>
                                      </p:to>
                                    </p:set>
                                    <p:animEffect filter="fade" transition="in">
                                      <p:cBhvr>
                                        <p:cTn dur="1000" id="20"/>
                                        <p:tgtEl>
                                          <p:spTgt spid="23"/>
                                        </p:tgtEl>
                                      </p:cBhvr>
                                    </p:animEffect>
                                    <p:anim calcmode="lin" valueType="num">
                                      <p:cBhvr>
                                        <p:cTn dur="1000" fill="hold" id="21"/>
                                        <p:tgtEl>
                                          <p:spTgt spid="23"/>
                                        </p:tgtEl>
                                        <p:attrNameLst>
                                          <p:attrName>ppt_x</p:attrName>
                                        </p:attrNameLst>
                                      </p:cBhvr>
                                      <p:tavLst>
                                        <p:tav tm="0">
                                          <p:val>
                                            <p:strVal val="#ppt_x"/>
                                          </p:val>
                                        </p:tav>
                                        <p:tav tm="100000">
                                          <p:val>
                                            <p:strVal val="#ppt_x"/>
                                          </p:val>
                                        </p:tav>
                                      </p:tavLst>
                                    </p:anim>
                                    <p:anim calcmode="lin" valueType="num">
                                      <p:cBhvr>
                                        <p:cTn dur="1000" fill="hold" id="22"/>
                                        <p:tgtEl>
                                          <p:spTgt spid="23"/>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33"/>
                                        </p:tgtEl>
                                        <p:attrNameLst>
                                          <p:attrName>style.visibility</p:attrName>
                                        </p:attrNameLst>
                                      </p:cBhvr>
                                      <p:to>
                                        <p:strVal val="visible"/>
                                      </p:to>
                                    </p:set>
                                    <p:animEffect filter="fade" transition="in">
                                      <p:cBhvr>
                                        <p:cTn dur="1000" id="25"/>
                                        <p:tgtEl>
                                          <p:spTgt spid="33"/>
                                        </p:tgtEl>
                                      </p:cBhvr>
                                    </p:animEffect>
                                    <p:anim calcmode="lin" valueType="num">
                                      <p:cBhvr>
                                        <p:cTn dur="1000" fill="hold" id="26"/>
                                        <p:tgtEl>
                                          <p:spTgt spid="33"/>
                                        </p:tgtEl>
                                        <p:attrNameLst>
                                          <p:attrName>ppt_x</p:attrName>
                                        </p:attrNameLst>
                                      </p:cBhvr>
                                      <p:tavLst>
                                        <p:tav tm="0">
                                          <p:val>
                                            <p:strVal val="#ppt_x"/>
                                          </p:val>
                                        </p:tav>
                                        <p:tav tm="100000">
                                          <p:val>
                                            <p:strVal val="#ppt_x"/>
                                          </p:val>
                                        </p:tav>
                                      </p:tavLst>
                                    </p:anim>
                                    <p:anim calcmode="lin" valueType="num">
                                      <p:cBhvr>
                                        <p:cTn dur="1000" fill="hold" id="27"/>
                                        <p:tgtEl>
                                          <p:spTgt spid="33"/>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42" presetSubtype="0">
                                  <p:stCondLst>
                                    <p:cond delay="0"/>
                                  </p:stCondLst>
                                  <p:childTnLst>
                                    <p:set>
                                      <p:cBhvr>
                                        <p:cTn dur="1" fill="hold" id="30">
                                          <p:stCondLst>
                                            <p:cond delay="0"/>
                                          </p:stCondLst>
                                        </p:cTn>
                                        <p:tgtEl>
                                          <p:spTgt spid="30"/>
                                        </p:tgtEl>
                                        <p:attrNameLst>
                                          <p:attrName>style.visibility</p:attrName>
                                        </p:attrNameLst>
                                      </p:cBhvr>
                                      <p:to>
                                        <p:strVal val="visible"/>
                                      </p:to>
                                    </p:set>
                                    <p:animEffect filter="fade" transition="in">
                                      <p:cBhvr>
                                        <p:cTn dur="1000" id="31"/>
                                        <p:tgtEl>
                                          <p:spTgt spid="30"/>
                                        </p:tgtEl>
                                      </p:cBhvr>
                                    </p:animEffect>
                                    <p:anim calcmode="lin" valueType="num">
                                      <p:cBhvr>
                                        <p:cTn dur="1000" fill="hold" id="32"/>
                                        <p:tgtEl>
                                          <p:spTgt spid="30"/>
                                        </p:tgtEl>
                                        <p:attrNameLst>
                                          <p:attrName>ppt_x</p:attrName>
                                        </p:attrNameLst>
                                      </p:cBhvr>
                                      <p:tavLst>
                                        <p:tav tm="0">
                                          <p:val>
                                            <p:strVal val="#ppt_x"/>
                                          </p:val>
                                        </p:tav>
                                        <p:tav tm="100000">
                                          <p:val>
                                            <p:strVal val="#ppt_x"/>
                                          </p:val>
                                        </p:tav>
                                      </p:tavLst>
                                    </p:anim>
                                    <p:anim calcmode="lin" valueType="num">
                                      <p:cBhvr>
                                        <p:cTn dur="1000" fill="hold" id="33"/>
                                        <p:tgtEl>
                                          <p:spTgt spid="30"/>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36"/>
                                        </p:tgtEl>
                                        <p:attrNameLst>
                                          <p:attrName>style.visibility</p:attrName>
                                        </p:attrNameLst>
                                      </p:cBhvr>
                                      <p:to>
                                        <p:strVal val="visible"/>
                                      </p:to>
                                    </p:set>
                                    <p:animEffect filter="fade" transition="in">
                                      <p:cBhvr>
                                        <p:cTn dur="1000" id="36"/>
                                        <p:tgtEl>
                                          <p:spTgt spid="36"/>
                                        </p:tgtEl>
                                      </p:cBhvr>
                                    </p:animEffect>
                                    <p:anim calcmode="lin" valueType="num">
                                      <p:cBhvr>
                                        <p:cTn dur="1000" fill="hold" id="37"/>
                                        <p:tgtEl>
                                          <p:spTgt spid="36"/>
                                        </p:tgtEl>
                                        <p:attrNameLst>
                                          <p:attrName>ppt_x</p:attrName>
                                        </p:attrNameLst>
                                      </p:cBhvr>
                                      <p:tavLst>
                                        <p:tav tm="0">
                                          <p:val>
                                            <p:strVal val="#ppt_x"/>
                                          </p:val>
                                        </p:tav>
                                        <p:tav tm="100000">
                                          <p:val>
                                            <p:strVal val="#ppt_x"/>
                                          </p:val>
                                        </p:tav>
                                      </p:tavLst>
                                    </p:anim>
                                    <p:anim calcmode="lin" valueType="num">
                                      <p:cBhvr>
                                        <p:cTn dur="1000" fill="hold" id="38"/>
                                        <p:tgtEl>
                                          <p:spTgt spid="36"/>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2500"/>
                            </p:stCondLst>
                            <p:childTnLst>
                              <p:par>
                                <p:cTn fill="hold" grpId="0" id="40" nodeType="afterEffect" presetClass="entr" presetID="42" presetSubtype="0">
                                  <p:stCondLst>
                                    <p:cond delay="0"/>
                                  </p:stCondLst>
                                  <p:childTnLst>
                                    <p:set>
                                      <p:cBhvr>
                                        <p:cTn dur="1" fill="hold" id="41">
                                          <p:stCondLst>
                                            <p:cond delay="0"/>
                                          </p:stCondLst>
                                        </p:cTn>
                                        <p:tgtEl>
                                          <p:spTgt spid="31"/>
                                        </p:tgtEl>
                                        <p:attrNameLst>
                                          <p:attrName>style.visibility</p:attrName>
                                        </p:attrNameLst>
                                      </p:cBhvr>
                                      <p:to>
                                        <p:strVal val="visible"/>
                                      </p:to>
                                    </p:set>
                                    <p:animEffect filter="fade" transition="in">
                                      <p:cBhvr>
                                        <p:cTn dur="1000" id="42"/>
                                        <p:tgtEl>
                                          <p:spTgt spid="31"/>
                                        </p:tgtEl>
                                      </p:cBhvr>
                                    </p:animEffect>
                                    <p:anim calcmode="lin" valueType="num">
                                      <p:cBhvr>
                                        <p:cTn dur="1000" fill="hold" id="43"/>
                                        <p:tgtEl>
                                          <p:spTgt spid="31"/>
                                        </p:tgtEl>
                                        <p:attrNameLst>
                                          <p:attrName>ppt_x</p:attrName>
                                        </p:attrNameLst>
                                      </p:cBhvr>
                                      <p:tavLst>
                                        <p:tav tm="0">
                                          <p:val>
                                            <p:strVal val="#ppt_x"/>
                                          </p:val>
                                        </p:tav>
                                        <p:tav tm="100000">
                                          <p:val>
                                            <p:strVal val="#ppt_x"/>
                                          </p:val>
                                        </p:tav>
                                      </p:tavLst>
                                    </p:anim>
                                    <p:anim calcmode="lin" valueType="num">
                                      <p:cBhvr>
                                        <p:cTn dur="1000" fill="hold" id="44"/>
                                        <p:tgtEl>
                                          <p:spTgt spid="31"/>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37"/>
                                        </p:tgtEl>
                                        <p:attrNameLst>
                                          <p:attrName>style.visibility</p:attrName>
                                        </p:attrNameLst>
                                      </p:cBhvr>
                                      <p:to>
                                        <p:strVal val="visible"/>
                                      </p:to>
                                    </p:set>
                                    <p:animEffect filter="fade" transition="in">
                                      <p:cBhvr>
                                        <p:cTn dur="1000" id="47"/>
                                        <p:tgtEl>
                                          <p:spTgt spid="37"/>
                                        </p:tgtEl>
                                      </p:cBhvr>
                                    </p:animEffect>
                                    <p:anim calcmode="lin" valueType="num">
                                      <p:cBhvr>
                                        <p:cTn dur="1000" fill="hold" id="48"/>
                                        <p:tgtEl>
                                          <p:spTgt spid="37"/>
                                        </p:tgtEl>
                                        <p:attrNameLst>
                                          <p:attrName>ppt_x</p:attrName>
                                        </p:attrNameLst>
                                      </p:cBhvr>
                                      <p:tavLst>
                                        <p:tav tm="0">
                                          <p:val>
                                            <p:strVal val="#ppt_x"/>
                                          </p:val>
                                        </p:tav>
                                        <p:tav tm="100000">
                                          <p:val>
                                            <p:strVal val="#ppt_x"/>
                                          </p:val>
                                        </p:tav>
                                      </p:tavLst>
                                    </p:anim>
                                    <p:anim calcmode="lin" valueType="num">
                                      <p:cBhvr>
                                        <p:cTn dur="1000" fill="hold" id="49"/>
                                        <p:tgtEl>
                                          <p:spTgt spid="37"/>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500"/>
                            </p:stCondLst>
                            <p:childTnLst>
                              <p:par>
                                <p:cTn fill="hold" grpId="0" id="51" nodeType="afterEffect" presetClass="entr" presetID="42" presetSubtype="0">
                                  <p:stCondLst>
                                    <p:cond delay="0"/>
                                  </p:stCondLst>
                                  <p:childTnLst>
                                    <p:set>
                                      <p:cBhvr>
                                        <p:cTn dur="1" fill="hold" id="52">
                                          <p:stCondLst>
                                            <p:cond delay="0"/>
                                          </p:stCondLst>
                                        </p:cTn>
                                        <p:tgtEl>
                                          <p:spTgt spid="32"/>
                                        </p:tgtEl>
                                        <p:attrNameLst>
                                          <p:attrName>style.visibility</p:attrName>
                                        </p:attrNameLst>
                                      </p:cBhvr>
                                      <p:to>
                                        <p:strVal val="visible"/>
                                      </p:to>
                                    </p:set>
                                    <p:animEffect filter="fade" transition="in">
                                      <p:cBhvr>
                                        <p:cTn dur="1000" id="53"/>
                                        <p:tgtEl>
                                          <p:spTgt spid="32"/>
                                        </p:tgtEl>
                                      </p:cBhvr>
                                    </p:animEffect>
                                    <p:anim calcmode="lin" valueType="num">
                                      <p:cBhvr>
                                        <p:cTn dur="1000" fill="hold" id="54"/>
                                        <p:tgtEl>
                                          <p:spTgt spid="32"/>
                                        </p:tgtEl>
                                        <p:attrNameLst>
                                          <p:attrName>ppt_x</p:attrName>
                                        </p:attrNameLst>
                                      </p:cBhvr>
                                      <p:tavLst>
                                        <p:tav tm="0">
                                          <p:val>
                                            <p:strVal val="#ppt_x"/>
                                          </p:val>
                                        </p:tav>
                                        <p:tav tm="100000">
                                          <p:val>
                                            <p:strVal val="#ppt_x"/>
                                          </p:val>
                                        </p:tav>
                                      </p:tavLst>
                                    </p:anim>
                                    <p:anim calcmode="lin" valueType="num">
                                      <p:cBhvr>
                                        <p:cTn dur="1000" fill="hold" id="55"/>
                                        <p:tgtEl>
                                          <p:spTgt spid="32"/>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38"/>
                                        </p:tgtEl>
                                        <p:attrNameLst>
                                          <p:attrName>style.visibility</p:attrName>
                                        </p:attrNameLst>
                                      </p:cBhvr>
                                      <p:to>
                                        <p:strVal val="visible"/>
                                      </p:to>
                                    </p:set>
                                    <p:animEffect filter="fade" transition="in">
                                      <p:cBhvr>
                                        <p:cTn dur="1000" id="58"/>
                                        <p:tgtEl>
                                          <p:spTgt spid="38"/>
                                        </p:tgtEl>
                                      </p:cBhvr>
                                    </p:animEffect>
                                    <p:anim calcmode="lin" valueType="num">
                                      <p:cBhvr>
                                        <p:cTn dur="1000" fill="hold" id="59"/>
                                        <p:tgtEl>
                                          <p:spTgt spid="38"/>
                                        </p:tgtEl>
                                        <p:attrNameLst>
                                          <p:attrName>ppt_x</p:attrName>
                                        </p:attrNameLst>
                                      </p:cBhvr>
                                      <p:tavLst>
                                        <p:tav tm="0">
                                          <p:val>
                                            <p:strVal val="#ppt_x"/>
                                          </p:val>
                                        </p:tav>
                                        <p:tav tm="100000">
                                          <p:val>
                                            <p:strVal val="#ppt_x"/>
                                          </p:val>
                                        </p:tav>
                                      </p:tavLst>
                                    </p:anim>
                                    <p:anim calcmode="lin" valueType="num">
                                      <p:cBhvr>
                                        <p:cTn dur="1000" fill="hold" id="60"/>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0"/>
      <p:bldP grpId="0" spid="31"/>
      <p:bldP grpId="0" spid="32"/>
      <p:bldP grpId="0" spid="33"/>
      <p:bldP grpId="0" spid="36"/>
      <p:bldP grpId="0" spid="37"/>
      <p:bldP grpId="0" spid="3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0" name="直接连接符 49"/>
          <p:cNvCxnSpPr/>
          <p:nvPr/>
        </p:nvCxnSpPr>
        <p:spPr>
          <a:xfrm flipH="1">
            <a:off x="1115252" y="2873766"/>
            <a:ext cx="0" cy="902029"/>
          </a:xfrm>
          <a:prstGeom prst="line">
            <a:avLst/>
          </a:prstGeom>
          <a:ln>
            <a:solidFill>
              <a:srgbClr val="223762"/>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5693982" y="2873766"/>
            <a:ext cx="0" cy="902029"/>
          </a:xfrm>
          <a:prstGeom prst="line">
            <a:avLst/>
          </a:prstGeom>
          <a:ln>
            <a:solidFill>
              <a:srgbClr val="223762"/>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404617" y="1902056"/>
            <a:ext cx="0" cy="902029"/>
          </a:xfrm>
          <a:prstGeom prst="line">
            <a:avLst/>
          </a:prstGeom>
          <a:ln>
            <a:solidFill>
              <a:srgbClr val="223762"/>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983347" y="1902056"/>
            <a:ext cx="0" cy="902029"/>
          </a:xfrm>
          <a:prstGeom prst="line">
            <a:avLst/>
          </a:prstGeom>
          <a:ln>
            <a:solidFill>
              <a:srgbClr val="223762"/>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292704" y="2880056"/>
            <a:ext cx="8346922" cy="0"/>
          </a:xfrm>
          <a:prstGeom prst="straightConnector1">
            <a:avLst/>
          </a:prstGeom>
          <a:ln>
            <a:solidFill>
              <a:srgbClr val="3B4A62"/>
            </a:solidFill>
            <a:tailEnd type="triangle"/>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919994" y="2678509"/>
            <a:ext cx="390517" cy="390517"/>
          </a:xfrm>
          <a:prstGeom prst="ellipse">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solidFill>
                  <a:prstClr val="white"/>
                </a:solidFill>
                <a:latin typeface="+mj-lt"/>
              </a:rPr>
              <a:t>1</a:t>
            </a:r>
          </a:p>
        </p:txBody>
      </p:sp>
      <p:sp>
        <p:nvSpPr>
          <p:cNvPr id="47" name="椭圆 46"/>
          <p:cNvSpPr/>
          <p:nvPr/>
        </p:nvSpPr>
        <p:spPr>
          <a:xfrm>
            <a:off x="3209359" y="2678508"/>
            <a:ext cx="390517" cy="390517"/>
          </a:xfrm>
          <a:prstGeom prst="ellipse">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solidFill>
                  <a:prstClr val="white"/>
                </a:solidFill>
                <a:latin typeface="+mj-lt"/>
              </a:rPr>
              <a:t>2</a:t>
            </a:r>
          </a:p>
        </p:txBody>
      </p:sp>
      <p:sp>
        <p:nvSpPr>
          <p:cNvPr id="48" name="椭圆 47"/>
          <p:cNvSpPr/>
          <p:nvPr/>
        </p:nvSpPr>
        <p:spPr>
          <a:xfrm>
            <a:off x="5498724" y="2678508"/>
            <a:ext cx="390517" cy="390517"/>
          </a:xfrm>
          <a:prstGeom prst="ellipse">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solidFill>
                  <a:prstClr val="white"/>
                </a:solidFill>
                <a:latin typeface="+mj-lt"/>
              </a:rPr>
              <a:t>3</a:t>
            </a:r>
          </a:p>
        </p:txBody>
      </p:sp>
      <p:sp>
        <p:nvSpPr>
          <p:cNvPr id="49" name="椭圆 48"/>
          <p:cNvSpPr/>
          <p:nvPr/>
        </p:nvSpPr>
        <p:spPr>
          <a:xfrm>
            <a:off x="7788089" y="2709540"/>
            <a:ext cx="390517" cy="390517"/>
          </a:xfrm>
          <a:prstGeom prst="ellipse">
            <a:avLst/>
          </a:prstGeom>
          <a:gradFill>
            <a:gsLst>
              <a:gs pos="11000">
                <a:srgbClr val="2B3649"/>
              </a:gs>
              <a:gs pos="100000">
                <a:srgbClr val="3B4A62"/>
              </a:gs>
            </a:gsLst>
            <a:lin ang="27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solidFill>
                  <a:prstClr val="white"/>
                </a:solidFill>
                <a:latin typeface="+mj-lt"/>
              </a:rPr>
              <a:t>4</a:t>
            </a:r>
          </a:p>
        </p:txBody>
      </p:sp>
      <p:grpSp>
        <p:nvGrpSpPr>
          <p:cNvPr id="6" name="组合 5"/>
          <p:cNvGrpSpPr/>
          <p:nvPr/>
        </p:nvGrpSpPr>
        <p:grpSpPr>
          <a:xfrm>
            <a:off x="292704" y="1661260"/>
            <a:ext cx="1833584" cy="938916"/>
            <a:chOff x="324978" y="1543065"/>
            <a:chExt cx="1833584" cy="938916"/>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57" name="矩形 56"/>
            <p:cNvSpPr/>
            <p:nvPr/>
          </p:nvSpPr>
          <p:spPr>
            <a:xfrm>
              <a:off x="324978" y="1848666"/>
              <a:ext cx="1833584" cy="640080"/>
            </a:xfrm>
            <a:prstGeom prst="rect">
              <a:avLst/>
            </a:prstGeom>
          </p:spPr>
          <p:txBody>
            <a:bodyPr wrap="square">
              <a:spAutoFit/>
            </a:bodyPr>
            <a:lstStyle/>
            <a:p>
              <a:pPr algn="ctr" defTabSz="914400">
                <a:lnSpc>
                  <a:spcPct val="120000"/>
                </a:lnSpc>
                <a:defRPr/>
              </a:pPr>
              <a:r>
                <a:rPr altLang="en-US" kern="0" lang="zh-CN" sz="1000">
                  <a:solidFill>
                    <a:schemeClr val="bg1">
                      <a:lumMod val="50000"/>
                    </a:schemeClr>
                  </a:solidFill>
                  <a:ea charset="-122" panose="020b0503020204020204" pitchFamily="34" typeface="微软雅黑"/>
                  <a:cs charset="0" panose="020b0604020202020204" pitchFamily="34" typeface="Arial"/>
                  <a:sym charset="0" panose="020b0604020202020204" pitchFamily="34" typeface="Arial"/>
                </a:rPr>
                <a:t>添加您的标题请在这里输入您的主要叙述内容输入您的主要叙述内容请在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59" name="矩形 58"/>
            <p:cNvSpPr/>
            <p:nvPr/>
          </p:nvSpPr>
          <p:spPr>
            <a:xfrm flipH="1">
              <a:off x="491840" y="1543065"/>
              <a:ext cx="1415143" cy="274320"/>
            </a:xfrm>
            <a:prstGeom prst="rect">
              <a:avLst/>
            </a:prstGeom>
          </p:spPr>
          <p:txBody>
            <a:bodyPr wrap="square">
              <a:spAutoFit/>
            </a:bodyPr>
            <a:lstStyle/>
            <a:p>
              <a:pPr algn="ctr"/>
              <a:r>
                <a:rPr altLang="zh-CN" lang="en-US" sz="1200">
                  <a:solidFill>
                    <a:schemeClr val="tx1">
                      <a:lumMod val="50000"/>
                      <a:lumOff val="50000"/>
                    </a:schemeClr>
                  </a:solidFill>
                  <a:latin typeface="+mj-lt"/>
                  <a:ea charset="-122" panose="020b0503020204020204" pitchFamily="34" typeface="微软雅黑"/>
                </a:rPr>
                <a:t>STEP1</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0" name="直接连接符 59"/>
            <p:cNvCxnSpPr/>
            <p:nvPr/>
          </p:nvCxnSpPr>
          <p:spPr>
            <a:xfrm>
              <a:off x="1027348" y="1848666"/>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2487825" y="3112403"/>
            <a:ext cx="1833584" cy="938916"/>
            <a:chOff x="2520099" y="2994208"/>
            <a:chExt cx="1833584" cy="938916"/>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1" name="矩形 60"/>
            <p:cNvSpPr/>
            <p:nvPr/>
          </p:nvSpPr>
          <p:spPr>
            <a:xfrm>
              <a:off x="2520099" y="3299809"/>
              <a:ext cx="1833584" cy="640080"/>
            </a:xfrm>
            <a:prstGeom prst="rect">
              <a:avLst/>
            </a:prstGeom>
          </p:spPr>
          <p:txBody>
            <a:bodyPr wrap="square">
              <a:spAutoFit/>
            </a:bodyPr>
            <a:lstStyle/>
            <a:p>
              <a:pPr algn="ctr" defTabSz="914400">
                <a:lnSpc>
                  <a:spcPct val="120000"/>
                </a:lnSpc>
                <a:defRPr/>
              </a:pPr>
              <a:r>
                <a:rPr altLang="en-US" kern="0" lang="zh-CN" sz="1000">
                  <a:solidFill>
                    <a:schemeClr val="bg1">
                      <a:lumMod val="50000"/>
                    </a:schemeClr>
                  </a:solidFill>
                  <a:ea charset="-122" panose="020b0503020204020204" pitchFamily="34" typeface="微软雅黑"/>
                  <a:cs charset="0" panose="020b0604020202020204" pitchFamily="34" typeface="Arial"/>
                  <a:sym charset="0" panose="020b0604020202020204" pitchFamily="34" typeface="Arial"/>
                </a:rPr>
                <a:t>添加您的标题请在这里输入您的主要叙述内容输入您的主要叙述内容请在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2" name="矩形 61"/>
            <p:cNvSpPr/>
            <p:nvPr/>
          </p:nvSpPr>
          <p:spPr>
            <a:xfrm flipH="1">
              <a:off x="2686961" y="2994208"/>
              <a:ext cx="1415143" cy="274320"/>
            </a:xfrm>
            <a:prstGeom prst="rect">
              <a:avLst/>
            </a:prstGeom>
          </p:spPr>
          <p:txBody>
            <a:bodyPr wrap="square">
              <a:spAutoFit/>
            </a:bodyPr>
            <a:lstStyle/>
            <a:p>
              <a:pPr algn="ctr"/>
              <a:r>
                <a:rPr altLang="zh-CN" lang="en-US" sz="1200">
                  <a:solidFill>
                    <a:schemeClr val="tx1">
                      <a:lumMod val="50000"/>
                      <a:lumOff val="50000"/>
                    </a:schemeClr>
                  </a:solidFill>
                  <a:latin typeface="+mj-lt"/>
                  <a:ea charset="-122" panose="020b0503020204020204" pitchFamily="34" typeface="微软雅黑"/>
                </a:rPr>
                <a:t>STEP2</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3" name="直接连接符 62"/>
            <p:cNvCxnSpPr/>
            <p:nvPr/>
          </p:nvCxnSpPr>
          <p:spPr>
            <a:xfrm>
              <a:off x="3222469" y="3299809"/>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4846125" y="1641914"/>
            <a:ext cx="1833584" cy="954328"/>
            <a:chOff x="4878399" y="1523719"/>
            <a:chExt cx="1833584" cy="954328"/>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5" name="矩形 64"/>
            <p:cNvSpPr/>
            <p:nvPr/>
          </p:nvSpPr>
          <p:spPr>
            <a:xfrm>
              <a:off x="4878400" y="1844732"/>
              <a:ext cx="1833584" cy="640080"/>
            </a:xfrm>
            <a:prstGeom prst="rect">
              <a:avLst/>
            </a:prstGeom>
          </p:spPr>
          <p:txBody>
            <a:bodyPr wrap="square">
              <a:spAutoFit/>
            </a:bodyPr>
            <a:lstStyle/>
            <a:p>
              <a:pPr algn="ctr" defTabSz="914400">
                <a:lnSpc>
                  <a:spcPct val="120000"/>
                </a:lnSpc>
                <a:defRPr/>
              </a:pPr>
              <a:r>
                <a:rPr altLang="en-US" kern="0" lang="zh-CN" sz="1000">
                  <a:solidFill>
                    <a:schemeClr val="bg1">
                      <a:lumMod val="50000"/>
                    </a:schemeClr>
                  </a:solidFill>
                  <a:ea charset="-122" panose="020b0503020204020204" pitchFamily="34" typeface="微软雅黑"/>
                  <a:cs charset="0" panose="020b0604020202020204" pitchFamily="34" typeface="Arial"/>
                  <a:sym charset="0" panose="020b0604020202020204" pitchFamily="34" typeface="Arial"/>
                </a:rPr>
                <a:t>添加您的标题请在这里输入您的主要叙述内容输入您的主要叙述内容请在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6" name="矩形 65"/>
            <p:cNvSpPr/>
            <p:nvPr/>
          </p:nvSpPr>
          <p:spPr>
            <a:xfrm flipH="1">
              <a:off x="5001168" y="1523719"/>
              <a:ext cx="1415143" cy="274320"/>
            </a:xfrm>
            <a:prstGeom prst="rect">
              <a:avLst/>
            </a:prstGeom>
          </p:spPr>
          <p:txBody>
            <a:bodyPr wrap="square">
              <a:spAutoFit/>
            </a:bodyPr>
            <a:lstStyle/>
            <a:p>
              <a:pPr algn="ctr"/>
              <a:r>
                <a:rPr altLang="zh-CN" lang="en-US" sz="1200">
                  <a:solidFill>
                    <a:schemeClr val="tx1">
                      <a:lumMod val="50000"/>
                      <a:lumOff val="50000"/>
                    </a:schemeClr>
                  </a:solidFill>
                  <a:latin typeface="+mj-lt"/>
                  <a:ea charset="-122" panose="020b0503020204020204" pitchFamily="34" typeface="微软雅黑"/>
                </a:rPr>
                <a:t>STEP3</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7" name="直接连接符 66"/>
            <p:cNvCxnSpPr/>
            <p:nvPr/>
          </p:nvCxnSpPr>
          <p:spPr>
            <a:xfrm>
              <a:off x="5580769" y="1844732"/>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7066556" y="3112403"/>
            <a:ext cx="1833584" cy="938916"/>
            <a:chOff x="7098830" y="2994208"/>
            <a:chExt cx="1833584" cy="938916"/>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8" name="矩形 67"/>
            <p:cNvSpPr/>
            <p:nvPr/>
          </p:nvSpPr>
          <p:spPr>
            <a:xfrm>
              <a:off x="7098831" y="3299809"/>
              <a:ext cx="1833584" cy="640080"/>
            </a:xfrm>
            <a:prstGeom prst="rect">
              <a:avLst/>
            </a:prstGeom>
          </p:spPr>
          <p:txBody>
            <a:bodyPr wrap="square">
              <a:spAutoFit/>
            </a:bodyPr>
            <a:lstStyle/>
            <a:p>
              <a:pPr algn="ctr" defTabSz="914400">
                <a:lnSpc>
                  <a:spcPct val="120000"/>
                </a:lnSpc>
                <a:defRPr/>
              </a:pPr>
              <a:r>
                <a:rPr altLang="en-US" kern="0" lang="zh-CN" sz="1000">
                  <a:solidFill>
                    <a:schemeClr val="bg1">
                      <a:lumMod val="50000"/>
                    </a:schemeClr>
                  </a:solidFill>
                  <a:ea charset="-122" panose="020b0503020204020204" pitchFamily="34" typeface="微软雅黑"/>
                  <a:cs charset="0" panose="020b0604020202020204" pitchFamily="34" typeface="Arial"/>
                  <a:sym charset="0" panose="020b0604020202020204" pitchFamily="34" typeface="Arial"/>
                </a:rPr>
                <a:t>添加您的标题请在这里输入您的主要叙述内容输入您的主要叙述内容请在</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9" name="矩形 68"/>
            <p:cNvSpPr/>
            <p:nvPr/>
          </p:nvSpPr>
          <p:spPr>
            <a:xfrm flipH="1">
              <a:off x="7265692" y="2994208"/>
              <a:ext cx="1415143" cy="274320"/>
            </a:xfrm>
            <a:prstGeom prst="rect">
              <a:avLst/>
            </a:prstGeom>
          </p:spPr>
          <p:txBody>
            <a:bodyPr wrap="square">
              <a:spAutoFit/>
            </a:bodyPr>
            <a:lstStyle/>
            <a:p>
              <a:pPr algn="ctr"/>
              <a:r>
                <a:rPr altLang="zh-CN" lang="en-US" sz="1200">
                  <a:solidFill>
                    <a:schemeClr val="tx1">
                      <a:lumMod val="50000"/>
                      <a:lumOff val="50000"/>
                    </a:schemeClr>
                  </a:solidFill>
                  <a:latin typeface="+mj-lt"/>
                  <a:ea charset="-122" panose="020b0503020204020204" pitchFamily="34" typeface="微软雅黑"/>
                </a:rPr>
                <a:t>STEP4</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70" name="直接连接符 69"/>
            <p:cNvCxnSpPr/>
            <p:nvPr/>
          </p:nvCxnSpPr>
          <p:spPr>
            <a:xfrm>
              <a:off x="7801200" y="3299809"/>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7684184" y="1241874"/>
            <a:ext cx="592545" cy="592545"/>
            <a:chOff x="7716458" y="1123679"/>
            <a:chExt cx="592545" cy="592545"/>
          </a:xfrm>
          <a:solidFill>
            <a:srgbClr val="223762"/>
          </a:solidFill>
        </p:grpSpPr>
        <p:sp>
          <p:nvSpPr>
            <p:cNvPr id="72" name="椭圆 71"/>
            <p:cNvSpPr/>
            <p:nvPr/>
          </p:nvSpPr>
          <p:spPr>
            <a:xfrm>
              <a:off x="7716458" y="1123679"/>
              <a:ext cx="592545" cy="592545"/>
            </a:xfrm>
            <a:prstGeom prst="ellipse">
              <a:avLst/>
            </a:prstGeom>
            <a:noFill/>
            <a:ln w="19050">
              <a:solidFill>
                <a:srgbClr val="22376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3" name="Group 85"/>
            <p:cNvGrpSpPr/>
            <p:nvPr/>
          </p:nvGrpSpPr>
          <p:grpSpPr>
            <a:xfrm>
              <a:off x="7826979" y="1238101"/>
              <a:ext cx="371503" cy="371503"/>
              <a:chOff x="1200150" y="3768725"/>
              <a:chExt cx="446088" cy="446088"/>
            </a:xfrm>
            <a:grpFill/>
          </p:grpSpPr>
          <p:sp>
            <p:nvSpPr>
              <p:cNvPr id="74"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adFill>
                <a:gsLst>
                  <a:gs pos="11000">
                    <a:srgbClr val="2B3649"/>
                  </a:gs>
                  <a:gs pos="100000">
                    <a:srgbClr val="3B4A62"/>
                  </a:gs>
                </a:gsLst>
                <a:lin ang="2700000" scaled="0"/>
              </a:gra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5"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adFill>
                <a:gsLst>
                  <a:gs pos="11000">
                    <a:srgbClr val="2B3649"/>
                  </a:gs>
                  <a:gs pos="100000">
                    <a:srgbClr val="3B4A62"/>
                  </a:gs>
                </a:gsLst>
                <a:lin ang="2700000" scaled="0"/>
              </a:gra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6"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adFill>
                <a:gsLst>
                  <a:gs pos="11000">
                    <a:srgbClr val="2B3649"/>
                  </a:gs>
                  <a:gs pos="100000">
                    <a:srgbClr val="3B4A62"/>
                  </a:gs>
                </a:gsLst>
                <a:lin ang="2700000" scaled="0"/>
              </a:gra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grpSp>
        <p:nvGrpSpPr>
          <p:cNvPr id="3" name="组合 2"/>
          <p:cNvGrpSpPr/>
          <p:nvPr/>
        </p:nvGrpSpPr>
        <p:grpSpPr>
          <a:xfrm>
            <a:off x="5424285" y="3882222"/>
            <a:ext cx="592545" cy="592545"/>
            <a:chOff x="5456559" y="3764027"/>
            <a:chExt cx="592545" cy="592545"/>
          </a:xfrm>
          <a:solidFill>
            <a:srgbClr val="223762"/>
          </a:solidFill>
        </p:grpSpPr>
        <p:sp>
          <p:nvSpPr>
            <p:cNvPr id="71" name="椭圆 70"/>
            <p:cNvSpPr/>
            <p:nvPr/>
          </p:nvSpPr>
          <p:spPr>
            <a:xfrm>
              <a:off x="5456559" y="3764027"/>
              <a:ext cx="592545" cy="592545"/>
            </a:xfrm>
            <a:prstGeom prst="ellipse">
              <a:avLst/>
            </a:prstGeom>
            <a:noFill/>
            <a:ln w="19050">
              <a:solidFill>
                <a:srgbClr val="22376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7" name="Group 213"/>
            <p:cNvGrpSpPr/>
            <p:nvPr/>
          </p:nvGrpSpPr>
          <p:grpSpPr>
            <a:xfrm>
              <a:off x="5570385" y="3899109"/>
              <a:ext cx="364892" cy="337129"/>
              <a:chOff x="2900363" y="5486400"/>
              <a:chExt cx="438150" cy="404813"/>
            </a:xfrm>
            <a:grpFill/>
          </p:grpSpPr>
          <p:sp>
            <p:nvSpPr>
              <p:cNvPr id="78" name="Freeform 203"/>
              <p:cNvSpPr>
                <a:spLocks noEditPoints="1"/>
              </p:cNvSpPr>
              <p:nvPr/>
            </p:nvSpPr>
            <p:spPr bwMode="auto">
              <a:xfrm>
                <a:off x="3151188" y="5486400"/>
                <a:ext cx="187325" cy="195263"/>
              </a:xfrm>
              <a:custGeom>
                <a:gdLst>
                  <a:gd fmla="*/ 240 w 245" name="T0"/>
                  <a:gd fmla="*/ 155 h 254" name="T1"/>
                  <a:gd fmla="*/ 211 w 245" name="T2"/>
                  <a:gd fmla="*/ 137 h 254" name="T3"/>
                  <a:gd fmla="*/ 211 w 245" name="T4"/>
                  <a:gd fmla="*/ 118 h 254" name="T5"/>
                  <a:gd fmla="*/ 207 w 245" name="T6"/>
                  <a:gd fmla="*/ 100 h 254" name="T7"/>
                  <a:gd fmla="*/ 231 w 245" name="T8"/>
                  <a:gd fmla="*/ 76 h 254" name="T9"/>
                  <a:gd fmla="*/ 232 w 245" name="T10"/>
                  <a:gd fmla="*/ 64 h 254" name="T11"/>
                  <a:gd fmla="*/ 217 w 245" name="T12"/>
                  <a:gd fmla="*/ 43 h 254" name="T13"/>
                  <a:gd fmla="*/ 205 w 245" name="T14"/>
                  <a:gd fmla="*/ 40 h 254" name="T15"/>
                  <a:gd fmla="*/ 175 w 245" name="T16"/>
                  <a:gd fmla="*/ 55 h 254" name="T17"/>
                  <a:gd fmla="*/ 141 w 245" name="T18"/>
                  <a:gd fmla="*/ 40 h 254" name="T19"/>
                  <a:gd fmla="*/ 133 w 245" name="T20"/>
                  <a:gd fmla="*/ 7 h 254" name="T21"/>
                  <a:gd fmla="*/ 123 w 245" name="T22"/>
                  <a:gd fmla="*/ 1 h 254" name="T23"/>
                  <a:gd fmla="*/ 96 w 245" name="T24"/>
                  <a:gd fmla="*/ 3 h 254" name="T25"/>
                  <a:gd fmla="*/ 88 w 245" name="T26"/>
                  <a:gd fmla="*/ 12 h 254" name="T27"/>
                  <a:gd fmla="*/ 86 w 245" name="T28"/>
                  <a:gd fmla="*/ 46 h 254" name="T29"/>
                  <a:gd fmla="*/ 57 w 245" name="T30"/>
                  <a:gd fmla="*/ 68 h 254" name="T31"/>
                  <a:gd fmla="*/ 24 w 245" name="T32"/>
                  <a:gd fmla="*/ 59 h 254" name="T33"/>
                  <a:gd fmla="*/ 13 w 245" name="T34"/>
                  <a:gd fmla="*/ 64 h 254" name="T35"/>
                  <a:gd fmla="*/ 2 w 245" name="T36"/>
                  <a:gd fmla="*/ 88 h 254" name="T37"/>
                  <a:gd fmla="*/ 6 w 245" name="T38"/>
                  <a:gd fmla="*/ 99 h 254" name="T39"/>
                  <a:gd fmla="*/ 34 w 245" name="T40"/>
                  <a:gd fmla="*/ 118 h 254" name="T41"/>
                  <a:gd fmla="*/ 34 w 245" name="T42"/>
                  <a:gd fmla="*/ 136 h 254" name="T43"/>
                  <a:gd fmla="*/ 38 w 245" name="T44"/>
                  <a:gd fmla="*/ 155 h 254" name="T45"/>
                  <a:gd fmla="*/ 14 w 245" name="T46"/>
                  <a:gd fmla="*/ 179 h 254" name="T47"/>
                  <a:gd fmla="*/ 13 w 245" name="T48"/>
                  <a:gd fmla="*/ 190 h 254" name="T49"/>
                  <a:gd fmla="*/ 28 w 245" name="T50"/>
                  <a:gd fmla="*/ 212 h 254" name="T51"/>
                  <a:gd fmla="*/ 40 w 245" name="T52"/>
                  <a:gd fmla="*/ 215 h 254" name="T53"/>
                  <a:gd fmla="*/ 70 w 245" name="T54"/>
                  <a:gd fmla="*/ 199 h 254" name="T55"/>
                  <a:gd fmla="*/ 104 w 245" name="T56"/>
                  <a:gd fmla="*/ 214 h 254" name="T57"/>
                  <a:gd fmla="*/ 113 w 245" name="T58"/>
                  <a:gd fmla="*/ 247 h 254" name="T59"/>
                  <a:gd fmla="*/ 122 w 245" name="T60"/>
                  <a:gd fmla="*/ 254 h 254" name="T61"/>
                  <a:gd fmla="*/ 149 w 245" name="T62"/>
                  <a:gd fmla="*/ 251 h 254" name="T63"/>
                  <a:gd fmla="*/ 157 w 245" name="T64"/>
                  <a:gd fmla="*/ 243 h 254" name="T65"/>
                  <a:gd fmla="*/ 159 w 245" name="T66"/>
                  <a:gd fmla="*/ 209 h 254" name="T67"/>
                  <a:gd fmla="*/ 188 w 245" name="T68"/>
                  <a:gd fmla="*/ 187 h 254" name="T69"/>
                  <a:gd fmla="*/ 221 w 245" name="T70"/>
                  <a:gd fmla="*/ 196 h 254" name="T71"/>
                  <a:gd fmla="*/ 232 w 245" name="T72"/>
                  <a:gd fmla="*/ 191 h 254" name="T73"/>
                  <a:gd fmla="*/ 243 w 245" name="T74"/>
                  <a:gd fmla="*/ 167 h 254" name="T75"/>
                  <a:gd fmla="*/ 240 w 245" name="T76"/>
                  <a:gd fmla="*/ 155 h 254" name="T77"/>
                  <a:gd fmla="*/ 127 w 245" name="T78"/>
                  <a:gd fmla="*/ 174 h 254" name="T79"/>
                  <a:gd fmla="*/ 76 w 245" name="T80"/>
                  <a:gd fmla="*/ 132 h 254" name="T81"/>
                  <a:gd fmla="*/ 118 w 245" name="T82"/>
                  <a:gd fmla="*/ 80 h 254" name="T83"/>
                  <a:gd fmla="*/ 170 w 245" name="T84"/>
                  <a:gd fmla="*/ 123 h 254" name="T85"/>
                  <a:gd fmla="*/ 127 w 245" name="T86"/>
                  <a:gd fmla="*/ 174 h 25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 w="245">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adFill>
                <a:gsLst>
                  <a:gs pos="11000">
                    <a:srgbClr val="2B3649"/>
                  </a:gs>
                  <a:gs pos="100000">
                    <a:srgbClr val="3B4A62"/>
                  </a:gs>
                </a:gsLst>
                <a:lin ang="2700000" scaled="0"/>
              </a:gra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79" name="Freeform 204"/>
              <p:cNvSpPr>
                <a:spLocks noEditPoints="1"/>
              </p:cNvSpPr>
              <p:nvPr/>
            </p:nvSpPr>
            <p:spPr bwMode="auto">
              <a:xfrm>
                <a:off x="2900363" y="5572125"/>
                <a:ext cx="317500" cy="319088"/>
              </a:xfrm>
              <a:custGeom>
                <a:gdLst>
                  <a:gd fmla="*/ 413 w 414" name="T0"/>
                  <a:gd fmla="*/ 171 h 415" name="T1"/>
                  <a:gd fmla="*/ 398 w 414" name="T2"/>
                  <a:gd fmla="*/ 124 h 415" name="T3"/>
                  <a:gd fmla="*/ 385 w 414" name="T4"/>
                  <a:gd fmla="*/ 116 h 415" name="T5"/>
                  <a:gd fmla="*/ 331 w 414" name="T6"/>
                  <a:gd fmla="*/ 125 h 415" name="T7"/>
                  <a:gd fmla="*/ 312 w 414" name="T8"/>
                  <a:gd fmla="*/ 102 h 415" name="T9"/>
                  <a:gd fmla="*/ 332 w 414" name="T10"/>
                  <a:gd fmla="*/ 51 h 415" name="T11"/>
                  <a:gd fmla="*/ 327 w 414" name="T12"/>
                  <a:gd fmla="*/ 36 h 415" name="T13"/>
                  <a:gd fmla="*/ 283 w 414" name="T14"/>
                  <a:gd fmla="*/ 13 h 415" name="T15"/>
                  <a:gd fmla="*/ 268 w 414" name="T16"/>
                  <a:gd fmla="*/ 17 h 415" name="T17"/>
                  <a:gd fmla="*/ 236 w 414" name="T18"/>
                  <a:gd fmla="*/ 62 h 415" name="T19"/>
                  <a:gd fmla="*/ 207 w 414" name="T20"/>
                  <a:gd fmla="*/ 59 h 415" name="T21"/>
                  <a:gd fmla="*/ 184 w 414" name="T22"/>
                  <a:gd fmla="*/ 8 h 415" name="T23"/>
                  <a:gd fmla="*/ 171 w 414" name="T24"/>
                  <a:gd fmla="*/ 2 h 415" name="T25"/>
                  <a:gd fmla="*/ 124 w 414" name="T26"/>
                  <a:gd fmla="*/ 16 h 415" name="T27"/>
                  <a:gd fmla="*/ 116 w 414" name="T28"/>
                  <a:gd fmla="*/ 29 h 415" name="T29"/>
                  <a:gd fmla="*/ 125 w 414" name="T30"/>
                  <a:gd fmla="*/ 84 h 415" name="T31"/>
                  <a:gd fmla="*/ 102 w 414" name="T32"/>
                  <a:gd fmla="*/ 102 h 415" name="T33"/>
                  <a:gd fmla="*/ 50 w 414" name="T34"/>
                  <a:gd fmla="*/ 83 h 415" name="T35"/>
                  <a:gd fmla="*/ 36 w 414" name="T36"/>
                  <a:gd fmla="*/ 88 h 415" name="T37"/>
                  <a:gd fmla="*/ 13 w 414" name="T38"/>
                  <a:gd fmla="*/ 131 h 415" name="T39"/>
                  <a:gd fmla="*/ 16 w 414" name="T40"/>
                  <a:gd fmla="*/ 146 h 415" name="T41"/>
                  <a:gd fmla="*/ 61 w 414" name="T42"/>
                  <a:gd fmla="*/ 178 h 415" name="T43"/>
                  <a:gd fmla="*/ 58 w 414" name="T44"/>
                  <a:gd fmla="*/ 208 h 415" name="T45"/>
                  <a:gd fmla="*/ 8 w 414" name="T46"/>
                  <a:gd fmla="*/ 230 h 415" name="T47"/>
                  <a:gd fmla="*/ 2 w 414" name="T48"/>
                  <a:gd fmla="*/ 244 h 415" name="T49"/>
                  <a:gd fmla="*/ 16 w 414" name="T50"/>
                  <a:gd fmla="*/ 291 h 415" name="T51"/>
                  <a:gd fmla="*/ 29 w 414" name="T52"/>
                  <a:gd fmla="*/ 299 h 415" name="T53"/>
                  <a:gd fmla="*/ 83 w 414" name="T54"/>
                  <a:gd fmla="*/ 290 h 415" name="T55"/>
                  <a:gd fmla="*/ 102 w 414" name="T56"/>
                  <a:gd fmla="*/ 313 h 415" name="T57"/>
                  <a:gd fmla="*/ 82 w 414" name="T58"/>
                  <a:gd fmla="*/ 364 h 415" name="T59"/>
                  <a:gd fmla="*/ 88 w 414" name="T60"/>
                  <a:gd fmla="*/ 379 h 415" name="T61"/>
                  <a:gd fmla="*/ 131 w 414" name="T62"/>
                  <a:gd fmla="*/ 402 h 415" name="T63"/>
                  <a:gd fmla="*/ 146 w 414" name="T64"/>
                  <a:gd fmla="*/ 398 h 415" name="T65"/>
                  <a:gd fmla="*/ 178 w 414" name="T66"/>
                  <a:gd fmla="*/ 353 h 415" name="T67"/>
                  <a:gd fmla="*/ 207 w 414" name="T68"/>
                  <a:gd fmla="*/ 356 h 415" name="T69"/>
                  <a:gd fmla="*/ 230 w 414" name="T70"/>
                  <a:gd fmla="*/ 407 h 415" name="T71"/>
                  <a:gd fmla="*/ 244 w 414" name="T72"/>
                  <a:gd fmla="*/ 413 h 415" name="T73"/>
                  <a:gd fmla="*/ 291 w 414" name="T74"/>
                  <a:gd fmla="*/ 399 h 415" name="T75"/>
                  <a:gd fmla="*/ 299 w 414" name="T76"/>
                  <a:gd fmla="*/ 386 h 415" name="T77"/>
                  <a:gd fmla="*/ 290 w 414" name="T78"/>
                  <a:gd fmla="*/ 331 h 415" name="T79"/>
                  <a:gd fmla="*/ 312 w 414" name="T80"/>
                  <a:gd fmla="*/ 312 h 415" name="T81"/>
                  <a:gd fmla="*/ 364 w 414" name="T82"/>
                  <a:gd fmla="*/ 332 h 415" name="T83"/>
                  <a:gd fmla="*/ 378 w 414" name="T84"/>
                  <a:gd fmla="*/ 327 h 415" name="T85"/>
                  <a:gd fmla="*/ 401 w 414" name="T86"/>
                  <a:gd fmla="*/ 284 h 415" name="T87"/>
                  <a:gd fmla="*/ 398 w 414" name="T88"/>
                  <a:gd fmla="*/ 269 h 415" name="T89"/>
                  <a:gd fmla="*/ 353 w 414" name="T90"/>
                  <a:gd fmla="*/ 237 h 415" name="T91"/>
                  <a:gd fmla="*/ 356 w 414" name="T92"/>
                  <a:gd fmla="*/ 207 h 415" name="T93"/>
                  <a:gd fmla="*/ 406 w 414" name="T94"/>
                  <a:gd fmla="*/ 185 h 415" name="T95"/>
                  <a:gd fmla="*/ 413 w 414" name="T96"/>
                  <a:gd fmla="*/ 171 h 415" name="T97"/>
                  <a:gd fmla="*/ 233 w 414" name="T98"/>
                  <a:gd fmla="*/ 293 h 415" name="T99"/>
                  <a:gd fmla="*/ 122 w 414" name="T100"/>
                  <a:gd fmla="*/ 233 h 415" name="T101"/>
                  <a:gd fmla="*/ 181 w 414" name="T102"/>
                  <a:gd fmla="*/ 122 h 415" name="T103"/>
                  <a:gd fmla="*/ 293 w 414" name="T104"/>
                  <a:gd fmla="*/ 182 h 415" name="T105"/>
                  <a:gd fmla="*/ 233 w 414" name="T106"/>
                  <a:gd fmla="*/ 293 h 4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5" w="413">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adFill>
                <a:gsLst>
                  <a:gs pos="11000">
                    <a:srgbClr val="2B3649"/>
                  </a:gs>
                  <a:gs pos="100000">
                    <a:srgbClr val="3B4A62"/>
                  </a:gs>
                </a:gsLst>
                <a:lin ang="2700000" scaled="0"/>
              </a:gra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grpSp>
        <p:nvGrpSpPr>
          <p:cNvPr id="2" name="组合 1"/>
          <p:cNvGrpSpPr/>
          <p:nvPr/>
        </p:nvGrpSpPr>
        <p:grpSpPr>
          <a:xfrm>
            <a:off x="812393" y="3882222"/>
            <a:ext cx="592545" cy="592545"/>
            <a:chOff x="844667" y="3764027"/>
            <a:chExt cx="592545" cy="592545"/>
          </a:xfrm>
          <a:solidFill>
            <a:srgbClr val="223762"/>
          </a:solidFill>
        </p:grpSpPr>
        <p:sp>
          <p:nvSpPr>
            <p:cNvPr id="56" name="椭圆 55"/>
            <p:cNvSpPr/>
            <p:nvPr/>
          </p:nvSpPr>
          <p:spPr>
            <a:xfrm>
              <a:off x="844667" y="3764027"/>
              <a:ext cx="592545" cy="592545"/>
            </a:xfrm>
            <a:prstGeom prst="ellipse">
              <a:avLst/>
            </a:prstGeom>
            <a:noFill/>
            <a:ln w="19050">
              <a:solidFill>
                <a:srgbClr val="22376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0" name="Group 231"/>
            <p:cNvGrpSpPr/>
            <p:nvPr/>
          </p:nvGrpSpPr>
          <p:grpSpPr>
            <a:xfrm>
              <a:off x="960605" y="3838486"/>
              <a:ext cx="350350" cy="392656"/>
              <a:chOff x="4608513" y="6291263"/>
              <a:chExt cx="420688" cy="471488"/>
            </a:xfrm>
            <a:grpFill/>
          </p:grpSpPr>
          <p:sp>
            <p:nvSpPr>
              <p:cNvPr id="81" name="Freeform 218"/>
              <p:cNvSpPr/>
              <p:nvPr/>
            </p:nvSpPr>
            <p:spPr bwMode="auto">
              <a:xfrm>
                <a:off x="4908550" y="6627813"/>
                <a:ext cx="80963" cy="84138"/>
              </a:xfrm>
              <a:custGeom>
                <a:gdLst>
                  <a:gd fmla="*/ 13 w 105" name="T0"/>
                  <a:gd fmla="*/ 20 h 108" name="T1"/>
                  <a:gd fmla="*/ 27 w 105" name="T2"/>
                  <a:gd fmla="*/ 9 h 108" name="T3"/>
                  <a:gd fmla="*/ 65 w 105" name="T4"/>
                  <a:gd fmla="*/ 13 h 108" name="T5"/>
                  <a:gd fmla="*/ 105 w 105" name="T6"/>
                  <a:gd fmla="*/ 64 h 108" name="T7"/>
                  <a:gd fmla="*/ 49 w 105" name="T8"/>
                  <a:gd fmla="*/ 108 h 108" name="T9"/>
                  <a:gd fmla="*/ 9 w 105" name="T10"/>
                  <a:gd fmla="*/ 57 h 108" name="T11"/>
                  <a:gd fmla="*/ 13 w 105" name="T12"/>
                  <a:gd fmla="*/ 20 h 108" name="T13"/>
                </a:gdLst>
                <a:cxnLst>
                  <a:cxn ang="0">
                    <a:pos x="T0" y="T1"/>
                  </a:cxn>
                  <a:cxn ang="0">
                    <a:pos x="T2" y="T3"/>
                  </a:cxn>
                  <a:cxn ang="0">
                    <a:pos x="T4" y="T5"/>
                  </a:cxn>
                  <a:cxn ang="0">
                    <a:pos x="T6" y="T7"/>
                  </a:cxn>
                  <a:cxn ang="0">
                    <a:pos x="T8" y="T9"/>
                  </a:cxn>
                  <a:cxn ang="0">
                    <a:pos x="T10" y="T11"/>
                  </a:cxn>
                  <a:cxn ang="0">
                    <a:pos x="T12" y="T13"/>
                  </a:cxn>
                </a:cxnLst>
                <a:rect b="b" l="0" r="r" t="0"/>
                <a:pathLst>
                  <a:path h="108" w="105">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2" name="Freeform 219"/>
              <p:cNvSpPr>
                <a:spLocks noEditPoints="1"/>
              </p:cNvSpPr>
              <p:nvPr/>
            </p:nvSpPr>
            <p:spPr bwMode="auto">
              <a:xfrm>
                <a:off x="4608513" y="6291263"/>
                <a:ext cx="403225" cy="401638"/>
              </a:xfrm>
              <a:custGeom>
                <a:gdLst>
                  <a:gd fmla="*/ 445 w 524" name="T0"/>
                  <a:gd fmla="*/ 119 h 523" name="T1"/>
                  <a:gd fmla="*/ 119 w 524" name="T2"/>
                  <a:gd fmla="*/ 79 h 523" name="T3"/>
                  <a:gd fmla="*/ 79 w 524" name="T4"/>
                  <a:gd fmla="*/ 404 h 523" name="T5"/>
                  <a:gd fmla="*/ 405 w 524" name="T6"/>
                  <a:gd fmla="*/ 444 h 523" name="T7"/>
                  <a:gd fmla="*/ 445 w 524" name="T8"/>
                  <a:gd fmla="*/ 119 h 523" name="T9"/>
                  <a:gd fmla="*/ 373 w 524" name="T10"/>
                  <a:gd fmla="*/ 404 h 523" name="T11"/>
                  <a:gd fmla="*/ 119 w 524" name="T12"/>
                  <a:gd fmla="*/ 373 h 523" name="T13"/>
                  <a:gd fmla="*/ 151 w 524" name="T14"/>
                  <a:gd fmla="*/ 119 h 523" name="T15"/>
                  <a:gd fmla="*/ 404 w 524" name="T16"/>
                  <a:gd fmla="*/ 150 h 523" name="T17"/>
                  <a:gd fmla="*/ 373 w 524" name="T18"/>
                  <a:gd fmla="*/ 404 h 5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3" w="524">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adFill>
                <a:gsLst>
                  <a:gs pos="11000">
                    <a:srgbClr val="2B3649"/>
                  </a:gs>
                  <a:gs pos="100000">
                    <a:srgbClr val="3B4A62"/>
                  </a:gs>
                </a:gsLst>
                <a:lin ang="2700000" scaled="0"/>
              </a:gra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3" name="Freeform 220"/>
              <p:cNvSpPr/>
              <p:nvPr/>
            </p:nvSpPr>
            <p:spPr bwMode="auto">
              <a:xfrm>
                <a:off x="4957763" y="6691313"/>
                <a:ext cx="71438" cy="71438"/>
              </a:xfrm>
              <a:custGeom>
                <a:gdLst>
                  <a:gd fmla="*/ 78 w 92" name="T0"/>
                  <a:gd fmla="*/ 72 h 92" name="T1"/>
                  <a:gd fmla="*/ 64 w 92" name="T2"/>
                  <a:gd fmla="*/ 83 h 92" name="T3"/>
                  <a:gd fmla="*/ 27 w 92" name="T4"/>
                  <a:gd fmla="*/ 78 h 92" name="T5"/>
                  <a:gd fmla="*/ 0 w 92" name="T6"/>
                  <a:gd fmla="*/ 44 h 92" name="T7"/>
                  <a:gd fmla="*/ 56 w 92" name="T8"/>
                  <a:gd fmla="*/ 0 h 92" name="T9"/>
                  <a:gd fmla="*/ 83 w 92" name="T10"/>
                  <a:gd fmla="*/ 34 h 92" name="T11"/>
                  <a:gd fmla="*/ 78 w 92" name="T12"/>
                  <a:gd fmla="*/ 72 h 92" name="T13"/>
                </a:gdLst>
                <a:cxnLst>
                  <a:cxn ang="0">
                    <a:pos x="T0" y="T1"/>
                  </a:cxn>
                  <a:cxn ang="0">
                    <a:pos x="T2" y="T3"/>
                  </a:cxn>
                  <a:cxn ang="0">
                    <a:pos x="T4" y="T5"/>
                  </a:cxn>
                  <a:cxn ang="0">
                    <a:pos x="T6" y="T7"/>
                  </a:cxn>
                  <a:cxn ang="0">
                    <a:pos x="T8" y="T9"/>
                  </a:cxn>
                  <a:cxn ang="0">
                    <a:pos x="T10" y="T11"/>
                  </a:cxn>
                  <a:cxn ang="0">
                    <a:pos x="T12" y="T13"/>
                  </a:cxn>
                </a:cxnLst>
                <a:rect b="b" l="0" r="r" t="0"/>
                <a:pathLst>
                  <a:path h="92" w="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grpSp>
        <p:nvGrpSpPr>
          <p:cNvPr id="4" name="组合 3"/>
          <p:cNvGrpSpPr/>
          <p:nvPr/>
        </p:nvGrpSpPr>
        <p:grpSpPr>
          <a:xfrm>
            <a:off x="3108344" y="1241875"/>
            <a:ext cx="592545" cy="592545"/>
            <a:chOff x="3140618" y="1123680"/>
            <a:chExt cx="592545" cy="592545"/>
          </a:xfrm>
          <a:gradFill>
            <a:gsLst>
              <a:gs pos="11000">
                <a:srgbClr val="2B3649"/>
              </a:gs>
              <a:gs pos="100000">
                <a:srgbClr val="3B4A62"/>
              </a:gs>
            </a:gsLst>
            <a:lin ang="2700000" scaled="0"/>
          </a:gradFill>
        </p:grpSpPr>
        <p:sp>
          <p:nvSpPr>
            <p:cNvPr id="64" name="椭圆 63"/>
            <p:cNvSpPr/>
            <p:nvPr/>
          </p:nvSpPr>
          <p:spPr>
            <a:xfrm>
              <a:off x="3140618" y="1123680"/>
              <a:ext cx="592545" cy="592545"/>
            </a:xfrm>
            <a:prstGeom prst="ellipse">
              <a:avLst/>
            </a:prstGeom>
            <a:noFill/>
            <a:ln w="19050">
              <a:solidFill>
                <a:srgbClr val="22376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4" name="Group 268"/>
            <p:cNvGrpSpPr/>
            <p:nvPr/>
          </p:nvGrpSpPr>
          <p:grpSpPr>
            <a:xfrm>
              <a:off x="3308649" y="1220433"/>
              <a:ext cx="256482" cy="407198"/>
              <a:chOff x="3824288" y="5486400"/>
              <a:chExt cx="307975" cy="488950"/>
            </a:xfrm>
            <a:grpFill/>
          </p:grpSpPr>
          <p:sp>
            <p:nvSpPr>
              <p:cNvPr id="85" name="Freeform 248"/>
              <p:cNvSpPr>
                <a:spLocks noEditPoints="1"/>
              </p:cNvSpPr>
              <p:nvPr/>
            </p:nvSpPr>
            <p:spPr bwMode="auto">
              <a:xfrm>
                <a:off x="3824288" y="5486400"/>
                <a:ext cx="307975" cy="338138"/>
              </a:xfrm>
              <a:custGeom>
                <a:gdLst>
                  <a:gd fmla="*/ 227 w 401" name="T0"/>
                  <a:gd fmla="*/ 250 h 440" name="T1"/>
                  <a:gd fmla="*/ 215 w 401" name="T2"/>
                  <a:gd fmla="*/ 251 h 440" name="T3"/>
                  <a:gd fmla="*/ 224 w 401" name="T4"/>
                  <a:gd fmla="*/ 283 h 440" name="T5"/>
                  <a:gd fmla="*/ 200 w 401" name="T6"/>
                  <a:gd fmla="*/ 329 h 440" name="T7"/>
                  <a:gd fmla="*/ 175 w 401" name="T8"/>
                  <a:gd fmla="*/ 283 h 440" name="T9"/>
                  <a:gd fmla="*/ 187 w 401" name="T10"/>
                  <a:gd fmla="*/ 251 h 440" name="T11"/>
                  <a:gd fmla="*/ 181 w 401" name="T12"/>
                  <a:gd fmla="*/ 250 h 440" name="T13"/>
                  <a:gd fmla="*/ 148 w 401" name="T14"/>
                  <a:gd fmla="*/ 283 h 440" name="T15"/>
                  <a:gd fmla="*/ 148 w 401" name="T16"/>
                  <a:gd fmla="*/ 440 h 440" name="T17"/>
                  <a:gd fmla="*/ 254 w 401" name="T18"/>
                  <a:gd fmla="*/ 440 h 440" name="T19"/>
                  <a:gd fmla="*/ 254 w 401" name="T20"/>
                  <a:gd fmla="*/ 280 h 440" name="T21"/>
                  <a:gd fmla="*/ 227 w 401" name="T22"/>
                  <a:gd fmla="*/ 250 h 440" name="T23"/>
                  <a:gd fmla="*/ 401 w 401" name="T24"/>
                  <a:gd fmla="*/ 201 h 440" name="T25"/>
                  <a:gd fmla="*/ 200 w 401" name="T26"/>
                  <a:gd fmla="*/ 0 h 440" name="T27"/>
                  <a:gd fmla="*/ 0 w 401" name="T28"/>
                  <a:gd fmla="*/ 201 h 440" name="T29"/>
                  <a:gd fmla="*/ 0 w 401" name="T30"/>
                  <a:gd fmla="*/ 211 h 440" name="T31"/>
                  <a:gd fmla="*/ 0 w 401" name="T32"/>
                  <a:gd fmla="*/ 220 h 440" name="T33"/>
                  <a:gd fmla="*/ 84 w 401" name="T34"/>
                  <a:gd fmla="*/ 375 h 440" name="T35"/>
                  <a:gd fmla="*/ 113 w 401" name="T36"/>
                  <a:gd fmla="*/ 440 h 440" name="T37"/>
                  <a:gd fmla="*/ 113 w 401" name="T38"/>
                  <a:gd fmla="*/ 440 h 440" name="T39"/>
                  <a:gd fmla="*/ 131 w 401" name="T40"/>
                  <a:gd fmla="*/ 440 h 440" name="T41"/>
                  <a:gd fmla="*/ 131 w 401" name="T42"/>
                  <a:gd fmla="*/ 283 h 440" name="T43"/>
                  <a:gd fmla="*/ 181 w 401" name="T44"/>
                  <a:gd fmla="*/ 234 h 440" name="T45"/>
                  <a:gd fmla="*/ 202 w 401" name="T46"/>
                  <a:gd fmla="*/ 239 h 440" name="T47"/>
                  <a:gd fmla="*/ 227 w 401" name="T48"/>
                  <a:gd fmla="*/ 233 h 440" name="T49"/>
                  <a:gd fmla="*/ 271 w 401" name="T50"/>
                  <a:gd fmla="*/ 280 h 440" name="T51"/>
                  <a:gd fmla="*/ 271 w 401" name="T52"/>
                  <a:gd fmla="*/ 440 h 440" name="T53"/>
                  <a:gd fmla="*/ 288 w 401" name="T54"/>
                  <a:gd fmla="*/ 440 h 440" name="T55"/>
                  <a:gd fmla="*/ 288 w 401" name="T56"/>
                  <a:gd fmla="*/ 440 h 440" name="T57"/>
                  <a:gd fmla="*/ 317 w 401" name="T58"/>
                  <a:gd fmla="*/ 375 h 440" name="T59"/>
                  <a:gd fmla="*/ 401 w 401" name="T60"/>
                  <a:gd fmla="*/ 220 h 440" name="T61"/>
                  <a:gd fmla="*/ 401 w 401" name="T62"/>
                  <a:gd fmla="*/ 211 h 440" name="T63"/>
                  <a:gd fmla="*/ 401 w 401" name="T64"/>
                  <a:gd fmla="*/ 201 h 440" name="T65"/>
                  <a:gd fmla="*/ 208 w 401" name="T66"/>
                  <a:gd fmla="*/ 283 h 440" name="T67"/>
                  <a:gd fmla="*/ 201 w 401" name="T68"/>
                  <a:gd fmla="*/ 260 h 440" name="T69"/>
                  <a:gd fmla="*/ 192 w 401" name="T70"/>
                  <a:gd fmla="*/ 283 h 440" name="T71"/>
                  <a:gd fmla="*/ 200 w 401" name="T72"/>
                  <a:gd fmla="*/ 313 h 440" name="T73"/>
                  <a:gd fmla="*/ 208 w 401" name="T74"/>
                  <a:gd fmla="*/ 283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01">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6" name="Freeform 249"/>
              <p:cNvSpPr/>
              <p:nvPr/>
            </p:nvSpPr>
            <p:spPr bwMode="auto">
              <a:xfrm>
                <a:off x="3917950" y="5843588"/>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7" name="Freeform 250"/>
              <p:cNvSpPr/>
              <p:nvPr/>
            </p:nvSpPr>
            <p:spPr bwMode="auto">
              <a:xfrm>
                <a:off x="3917950" y="5880100"/>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8" name="Freeform 251"/>
              <p:cNvSpPr/>
              <p:nvPr/>
            </p:nvSpPr>
            <p:spPr bwMode="auto">
              <a:xfrm>
                <a:off x="3917950" y="5916613"/>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89" name="Freeform 252"/>
              <p:cNvSpPr/>
              <p:nvPr/>
            </p:nvSpPr>
            <p:spPr bwMode="auto">
              <a:xfrm>
                <a:off x="3943350" y="5953125"/>
                <a:ext cx="68263" cy="22225"/>
              </a:xfrm>
              <a:custGeom>
                <a:gdLst>
                  <a:gd fmla="*/ 0 w 90" name="T0"/>
                  <a:gd fmla="*/ 0 h 29" name="T1"/>
                  <a:gd fmla="*/ 45 w 90" name="T2"/>
                  <a:gd fmla="*/ 29 h 29" name="T3"/>
                  <a:gd fmla="*/ 90 w 90" name="T4"/>
                  <a:gd fmla="*/ 0 h 29" name="T5"/>
                  <a:gd fmla="*/ 0 w 90" name="T6"/>
                  <a:gd fmla="*/ 0 h 29" name="T7"/>
                </a:gdLst>
                <a:cxnLst>
                  <a:cxn ang="0">
                    <a:pos x="T0" y="T1"/>
                  </a:cxn>
                  <a:cxn ang="0">
                    <a:pos x="T2" y="T3"/>
                  </a:cxn>
                  <a:cxn ang="0">
                    <a:pos x="T4" y="T5"/>
                  </a:cxn>
                  <a:cxn ang="0">
                    <a:pos x="T6" y="T7"/>
                  </a:cxn>
                </a:cxnLst>
                <a:rect b="b" l="0" r="r" t="0"/>
                <a:pathLst>
                  <a:path h="28" w="90">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grpSp>
        <p:nvGrpSpPr>
          <p:cNvPr id="58" name="组合 57"/>
          <p:cNvGrpSpPr/>
          <p:nvPr/>
        </p:nvGrpSpPr>
        <p:grpSpPr>
          <a:xfrm>
            <a:off x="586566" y="554264"/>
            <a:ext cx="1486542" cy="521708"/>
            <a:chOff x="349800" y="270568"/>
            <a:chExt cx="1486542" cy="521708"/>
          </a:xfrm>
        </p:grpSpPr>
        <p:sp>
          <p:nvSpPr>
            <p:cNvPr id="90"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未来发展</a:t>
              </a:r>
            </a:p>
          </p:txBody>
        </p:sp>
        <p:sp>
          <p:nvSpPr>
            <p:cNvPr id="91"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3"/>
                                        </p:tgtEl>
                                        <p:attrNameLst>
                                          <p:attrName>style.visibility</p:attrName>
                                        </p:attrNameLst>
                                      </p:cBhvr>
                                      <p:to>
                                        <p:strVal val="visible"/>
                                      </p:to>
                                    </p:set>
                                    <p:animEffect filter="wipe(left)" transition="in">
                                      <p:cBhvr>
                                        <p:cTn dur="500" id="7"/>
                                        <p:tgtEl>
                                          <p:spTgt spid="4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46"/>
                                        </p:tgtEl>
                                        <p:attrNameLst>
                                          <p:attrName>style.visibility</p:attrName>
                                        </p:attrNameLst>
                                      </p:cBhvr>
                                      <p:to>
                                        <p:strVal val="visible"/>
                                      </p:to>
                                    </p:set>
                                    <p:anim calcmode="lin" valueType="num">
                                      <p:cBhvr>
                                        <p:cTn dur="500" fill="hold" id="11"/>
                                        <p:tgtEl>
                                          <p:spTgt spid="46"/>
                                        </p:tgtEl>
                                        <p:attrNameLst>
                                          <p:attrName>ppt_w</p:attrName>
                                        </p:attrNameLst>
                                      </p:cBhvr>
                                      <p:tavLst>
                                        <p:tav tm="0">
                                          <p:val>
                                            <p:fltVal val="0"/>
                                          </p:val>
                                        </p:tav>
                                        <p:tav tm="100000">
                                          <p:val>
                                            <p:strVal val="#ppt_w"/>
                                          </p:val>
                                        </p:tav>
                                      </p:tavLst>
                                    </p:anim>
                                    <p:anim calcmode="lin" valueType="num">
                                      <p:cBhvr>
                                        <p:cTn dur="500" fill="hold" id="12"/>
                                        <p:tgtEl>
                                          <p:spTgt spid="46"/>
                                        </p:tgtEl>
                                        <p:attrNameLst>
                                          <p:attrName>ppt_h</p:attrName>
                                        </p:attrNameLst>
                                      </p:cBhvr>
                                      <p:tavLst>
                                        <p:tav tm="0">
                                          <p:val>
                                            <p:fltVal val="0"/>
                                          </p:val>
                                        </p:tav>
                                        <p:tav tm="100000">
                                          <p:val>
                                            <p:strVal val="#ppt_h"/>
                                          </p:val>
                                        </p:tav>
                                      </p:tavLst>
                                    </p:anim>
                                    <p:animEffect filter="fade" transition="in">
                                      <p:cBhvr>
                                        <p:cTn dur="500" id="13"/>
                                        <p:tgtEl>
                                          <p:spTgt spid="46"/>
                                        </p:tgtEl>
                                      </p:cBhvr>
                                    </p:animEffect>
                                  </p:childTnLst>
                                </p:cTn>
                              </p:par>
                              <p:par>
                                <p:cTn fill="hold" grpId="0" id="14" nodeType="withEffect" presetClass="entr" presetID="53" presetSubtype="0">
                                  <p:stCondLst>
                                    <p:cond delay="250"/>
                                  </p:stCondLst>
                                  <p:childTnLst>
                                    <p:set>
                                      <p:cBhvr>
                                        <p:cTn dur="1" fill="hold" id="15">
                                          <p:stCondLst>
                                            <p:cond delay="0"/>
                                          </p:stCondLst>
                                        </p:cTn>
                                        <p:tgtEl>
                                          <p:spTgt spid="47"/>
                                        </p:tgtEl>
                                        <p:attrNameLst>
                                          <p:attrName>style.visibility</p:attrName>
                                        </p:attrNameLst>
                                      </p:cBhvr>
                                      <p:to>
                                        <p:strVal val="visible"/>
                                      </p:to>
                                    </p:set>
                                    <p:anim calcmode="lin" valueType="num">
                                      <p:cBhvr>
                                        <p:cTn dur="500" fill="hold" id="16"/>
                                        <p:tgtEl>
                                          <p:spTgt spid="47"/>
                                        </p:tgtEl>
                                        <p:attrNameLst>
                                          <p:attrName>ppt_w</p:attrName>
                                        </p:attrNameLst>
                                      </p:cBhvr>
                                      <p:tavLst>
                                        <p:tav tm="0">
                                          <p:val>
                                            <p:fltVal val="0"/>
                                          </p:val>
                                        </p:tav>
                                        <p:tav tm="100000">
                                          <p:val>
                                            <p:strVal val="#ppt_w"/>
                                          </p:val>
                                        </p:tav>
                                      </p:tavLst>
                                    </p:anim>
                                    <p:anim calcmode="lin" valueType="num">
                                      <p:cBhvr>
                                        <p:cTn dur="500" fill="hold" id="17"/>
                                        <p:tgtEl>
                                          <p:spTgt spid="47"/>
                                        </p:tgtEl>
                                        <p:attrNameLst>
                                          <p:attrName>ppt_h</p:attrName>
                                        </p:attrNameLst>
                                      </p:cBhvr>
                                      <p:tavLst>
                                        <p:tav tm="0">
                                          <p:val>
                                            <p:fltVal val="0"/>
                                          </p:val>
                                        </p:tav>
                                        <p:tav tm="100000">
                                          <p:val>
                                            <p:strVal val="#ppt_h"/>
                                          </p:val>
                                        </p:tav>
                                      </p:tavLst>
                                    </p:anim>
                                    <p:animEffect filter="fade" transition="in">
                                      <p:cBhvr>
                                        <p:cTn dur="500" id="18"/>
                                        <p:tgtEl>
                                          <p:spTgt spid="47"/>
                                        </p:tgtEl>
                                      </p:cBhvr>
                                    </p:animEffect>
                                  </p:childTnLst>
                                </p:cTn>
                              </p:par>
                              <p:par>
                                <p:cTn fill="hold" grpId="0" id="19" nodeType="withEffect" presetClass="entr" presetID="53" presetSubtype="0">
                                  <p:stCondLst>
                                    <p:cond delay="500"/>
                                  </p:stCondLst>
                                  <p:childTnLst>
                                    <p:set>
                                      <p:cBhvr>
                                        <p:cTn dur="1" fill="hold" id="20">
                                          <p:stCondLst>
                                            <p:cond delay="0"/>
                                          </p:stCondLst>
                                        </p:cTn>
                                        <p:tgtEl>
                                          <p:spTgt spid="48"/>
                                        </p:tgtEl>
                                        <p:attrNameLst>
                                          <p:attrName>style.visibility</p:attrName>
                                        </p:attrNameLst>
                                      </p:cBhvr>
                                      <p:to>
                                        <p:strVal val="visible"/>
                                      </p:to>
                                    </p:set>
                                    <p:anim calcmode="lin" valueType="num">
                                      <p:cBhvr>
                                        <p:cTn dur="500" fill="hold" id="21"/>
                                        <p:tgtEl>
                                          <p:spTgt spid="48"/>
                                        </p:tgtEl>
                                        <p:attrNameLst>
                                          <p:attrName>ppt_w</p:attrName>
                                        </p:attrNameLst>
                                      </p:cBhvr>
                                      <p:tavLst>
                                        <p:tav tm="0">
                                          <p:val>
                                            <p:fltVal val="0"/>
                                          </p:val>
                                        </p:tav>
                                        <p:tav tm="100000">
                                          <p:val>
                                            <p:strVal val="#ppt_w"/>
                                          </p:val>
                                        </p:tav>
                                      </p:tavLst>
                                    </p:anim>
                                    <p:anim calcmode="lin" valueType="num">
                                      <p:cBhvr>
                                        <p:cTn dur="500" fill="hold" id="22"/>
                                        <p:tgtEl>
                                          <p:spTgt spid="48"/>
                                        </p:tgtEl>
                                        <p:attrNameLst>
                                          <p:attrName>ppt_h</p:attrName>
                                        </p:attrNameLst>
                                      </p:cBhvr>
                                      <p:tavLst>
                                        <p:tav tm="0">
                                          <p:val>
                                            <p:fltVal val="0"/>
                                          </p:val>
                                        </p:tav>
                                        <p:tav tm="100000">
                                          <p:val>
                                            <p:strVal val="#ppt_h"/>
                                          </p:val>
                                        </p:tav>
                                      </p:tavLst>
                                    </p:anim>
                                    <p:animEffect filter="fade" transition="in">
                                      <p:cBhvr>
                                        <p:cTn dur="500" id="23"/>
                                        <p:tgtEl>
                                          <p:spTgt spid="48"/>
                                        </p:tgtEl>
                                      </p:cBhvr>
                                    </p:animEffect>
                                  </p:childTnLst>
                                </p:cTn>
                              </p:par>
                              <p:par>
                                <p:cTn fill="hold" grpId="0" id="24" nodeType="withEffect" presetClass="entr" presetID="53" presetSubtype="0">
                                  <p:stCondLst>
                                    <p:cond delay="750"/>
                                  </p:stCondLst>
                                  <p:childTnLst>
                                    <p:set>
                                      <p:cBhvr>
                                        <p:cTn dur="1" fill="hold" id="25">
                                          <p:stCondLst>
                                            <p:cond delay="0"/>
                                          </p:stCondLst>
                                        </p:cTn>
                                        <p:tgtEl>
                                          <p:spTgt spid="49"/>
                                        </p:tgtEl>
                                        <p:attrNameLst>
                                          <p:attrName>style.visibility</p:attrName>
                                        </p:attrNameLst>
                                      </p:cBhvr>
                                      <p:to>
                                        <p:strVal val="visible"/>
                                      </p:to>
                                    </p:set>
                                    <p:anim calcmode="lin" valueType="num">
                                      <p:cBhvr>
                                        <p:cTn dur="500" fill="hold" id="26"/>
                                        <p:tgtEl>
                                          <p:spTgt spid="49"/>
                                        </p:tgtEl>
                                        <p:attrNameLst>
                                          <p:attrName>ppt_w</p:attrName>
                                        </p:attrNameLst>
                                      </p:cBhvr>
                                      <p:tavLst>
                                        <p:tav tm="0">
                                          <p:val>
                                            <p:fltVal val="0"/>
                                          </p:val>
                                        </p:tav>
                                        <p:tav tm="100000">
                                          <p:val>
                                            <p:strVal val="#ppt_w"/>
                                          </p:val>
                                        </p:tav>
                                      </p:tavLst>
                                    </p:anim>
                                    <p:anim calcmode="lin" valueType="num">
                                      <p:cBhvr>
                                        <p:cTn dur="500" fill="hold" id="27"/>
                                        <p:tgtEl>
                                          <p:spTgt spid="49"/>
                                        </p:tgtEl>
                                        <p:attrNameLst>
                                          <p:attrName>ppt_h</p:attrName>
                                        </p:attrNameLst>
                                      </p:cBhvr>
                                      <p:tavLst>
                                        <p:tav tm="0">
                                          <p:val>
                                            <p:fltVal val="0"/>
                                          </p:val>
                                        </p:tav>
                                        <p:tav tm="100000">
                                          <p:val>
                                            <p:strVal val="#ppt_h"/>
                                          </p:val>
                                        </p:tav>
                                      </p:tavLst>
                                    </p:anim>
                                    <p:animEffect filter="fade" transition="in">
                                      <p:cBhvr>
                                        <p:cTn dur="500" id="28"/>
                                        <p:tgtEl>
                                          <p:spTgt spid="49"/>
                                        </p:tgtEl>
                                      </p:cBhvr>
                                    </p:animEffect>
                                  </p:childTnLst>
                                </p:cTn>
                              </p:par>
                            </p:childTnLst>
                          </p:cTn>
                        </p:par>
                        <p:par>
                          <p:cTn fill="hold" id="29" nodeType="afterGroup">
                            <p:stCondLst>
                              <p:cond delay="1750"/>
                            </p:stCondLst>
                            <p:childTnLst>
                              <p:par>
                                <p:cTn fill="hold" id="30" nodeType="afterEffect" presetClass="entr" presetID="22" presetSubtype="4">
                                  <p:stCondLst>
                                    <p:cond delay="0"/>
                                  </p:stCondLst>
                                  <p:childTnLst>
                                    <p:set>
                                      <p:cBhvr>
                                        <p:cTn dur="1" fill="hold" id="31">
                                          <p:stCondLst>
                                            <p:cond delay="0"/>
                                          </p:stCondLst>
                                        </p:cTn>
                                        <p:tgtEl>
                                          <p:spTgt spid="50"/>
                                        </p:tgtEl>
                                        <p:attrNameLst>
                                          <p:attrName>style.visibility</p:attrName>
                                        </p:attrNameLst>
                                      </p:cBhvr>
                                      <p:to>
                                        <p:strVal val="visible"/>
                                      </p:to>
                                    </p:set>
                                    <p:animEffect filter="wipe(down)" transition="in">
                                      <p:cBhvr>
                                        <p:cTn dur="500" id="32"/>
                                        <p:tgtEl>
                                          <p:spTgt spid="50"/>
                                        </p:tgtEl>
                                      </p:cBhvr>
                                    </p:animEffect>
                                  </p:childTnLst>
                                </p:cTn>
                              </p:par>
                              <p:par>
                                <p:cTn fill="hold" id="33" nodeType="withEffect" presetClass="entr" presetID="22" presetSubtype="4">
                                  <p:stCondLst>
                                    <p:cond delay="0"/>
                                  </p:stCondLst>
                                  <p:childTnLst>
                                    <p:set>
                                      <p:cBhvr>
                                        <p:cTn dur="1" fill="hold" id="34">
                                          <p:stCondLst>
                                            <p:cond delay="0"/>
                                          </p:stCondLst>
                                        </p:cTn>
                                        <p:tgtEl>
                                          <p:spTgt spid="53"/>
                                        </p:tgtEl>
                                        <p:attrNameLst>
                                          <p:attrName>style.visibility</p:attrName>
                                        </p:attrNameLst>
                                      </p:cBhvr>
                                      <p:to>
                                        <p:strVal val="visible"/>
                                      </p:to>
                                    </p:set>
                                    <p:animEffect filter="wipe(down)" transition="in">
                                      <p:cBhvr>
                                        <p:cTn dur="500" id="35"/>
                                        <p:tgtEl>
                                          <p:spTgt spid="53"/>
                                        </p:tgtEl>
                                      </p:cBhvr>
                                    </p:animEffect>
                                  </p:childTnLst>
                                </p:cTn>
                              </p:par>
                              <p:par>
                                <p:cTn fill="hold" id="36" nodeType="withEffect" presetClass="entr" presetID="22" presetSubtype="4">
                                  <p:stCondLst>
                                    <p:cond delay="0"/>
                                  </p:stCondLst>
                                  <p:childTnLst>
                                    <p:set>
                                      <p:cBhvr>
                                        <p:cTn dur="1" fill="hold" id="37">
                                          <p:stCondLst>
                                            <p:cond delay="0"/>
                                          </p:stCondLst>
                                        </p:cTn>
                                        <p:tgtEl>
                                          <p:spTgt spid="54"/>
                                        </p:tgtEl>
                                        <p:attrNameLst>
                                          <p:attrName>style.visibility</p:attrName>
                                        </p:attrNameLst>
                                      </p:cBhvr>
                                      <p:to>
                                        <p:strVal val="visible"/>
                                      </p:to>
                                    </p:set>
                                    <p:animEffect filter="wipe(down)" transition="in">
                                      <p:cBhvr>
                                        <p:cTn dur="500" id="38"/>
                                        <p:tgtEl>
                                          <p:spTgt spid="54"/>
                                        </p:tgtEl>
                                      </p:cBhvr>
                                    </p:animEffect>
                                  </p:childTnLst>
                                </p:cTn>
                              </p:par>
                              <p:par>
                                <p:cTn fill="hold" id="39" nodeType="withEffect" presetClass="entr" presetID="22" presetSubtype="4">
                                  <p:stCondLst>
                                    <p:cond delay="0"/>
                                  </p:stCondLst>
                                  <p:childTnLst>
                                    <p:set>
                                      <p:cBhvr>
                                        <p:cTn dur="1" fill="hold" id="40">
                                          <p:stCondLst>
                                            <p:cond delay="0"/>
                                          </p:stCondLst>
                                        </p:cTn>
                                        <p:tgtEl>
                                          <p:spTgt spid="55"/>
                                        </p:tgtEl>
                                        <p:attrNameLst>
                                          <p:attrName>style.visibility</p:attrName>
                                        </p:attrNameLst>
                                      </p:cBhvr>
                                      <p:to>
                                        <p:strVal val="visible"/>
                                      </p:to>
                                    </p:set>
                                    <p:animEffect filter="wipe(down)" transition="in">
                                      <p:cBhvr>
                                        <p:cTn dur="500" id="41"/>
                                        <p:tgtEl>
                                          <p:spTgt spid="55"/>
                                        </p:tgtEl>
                                      </p:cBhvr>
                                    </p:animEffect>
                                  </p:childTnLst>
                                </p:cTn>
                              </p:par>
                            </p:childTnLst>
                          </p:cTn>
                        </p:par>
                        <p:par>
                          <p:cTn fill="hold" id="42" nodeType="afterGroup">
                            <p:stCondLst>
                              <p:cond delay="2250"/>
                            </p:stCondLst>
                            <p:childTnLst>
                              <p:par>
                                <p:cTn fill="hold" id="43" nodeType="afterEffect" presetClass="entr" presetID="47" presetSubtype="0">
                                  <p:stCondLst>
                                    <p:cond delay="0"/>
                                  </p:stCondLst>
                                  <p:childTnLst>
                                    <p:set>
                                      <p:cBhvr>
                                        <p:cTn dur="1" fill="hold" id="44">
                                          <p:stCondLst>
                                            <p:cond delay="0"/>
                                          </p:stCondLst>
                                        </p:cTn>
                                        <p:tgtEl>
                                          <p:spTgt spid="6"/>
                                        </p:tgtEl>
                                        <p:attrNameLst>
                                          <p:attrName>style.visibility</p:attrName>
                                        </p:attrNameLst>
                                      </p:cBhvr>
                                      <p:to>
                                        <p:strVal val="visible"/>
                                      </p:to>
                                    </p:set>
                                    <p:animEffect filter="fade" transition="in">
                                      <p:cBhvr>
                                        <p:cTn dur="1000" id="45"/>
                                        <p:tgtEl>
                                          <p:spTgt spid="6"/>
                                        </p:tgtEl>
                                      </p:cBhvr>
                                    </p:animEffect>
                                    <p:anim calcmode="lin" valueType="num">
                                      <p:cBhvr>
                                        <p:cTn dur="1000" fill="hold" id="46"/>
                                        <p:tgtEl>
                                          <p:spTgt spid="6"/>
                                        </p:tgtEl>
                                        <p:attrNameLst>
                                          <p:attrName>ppt_x</p:attrName>
                                        </p:attrNameLst>
                                      </p:cBhvr>
                                      <p:tavLst>
                                        <p:tav tm="0">
                                          <p:val>
                                            <p:strVal val="#ppt_x"/>
                                          </p:val>
                                        </p:tav>
                                        <p:tav tm="100000">
                                          <p:val>
                                            <p:strVal val="#ppt_x"/>
                                          </p:val>
                                        </p:tav>
                                      </p:tavLst>
                                    </p:anim>
                                    <p:anim calcmode="lin" valueType="num">
                                      <p:cBhvr>
                                        <p:cTn dur="1000" fill="hold" id="47"/>
                                        <p:tgtEl>
                                          <p:spTgt spid="6"/>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0"/>
                                  </p:stCondLst>
                                  <p:childTnLst>
                                    <p:set>
                                      <p:cBhvr>
                                        <p:cTn dur="1" fill="hold" id="49">
                                          <p:stCondLst>
                                            <p:cond delay="0"/>
                                          </p:stCondLst>
                                        </p:cTn>
                                        <p:tgtEl>
                                          <p:spTgt spid="2"/>
                                        </p:tgtEl>
                                        <p:attrNameLst>
                                          <p:attrName>style.visibility</p:attrName>
                                        </p:attrNameLst>
                                      </p:cBhvr>
                                      <p:to>
                                        <p:strVal val="visible"/>
                                      </p:to>
                                    </p:set>
                                    <p:animEffect filter="fade" transition="in">
                                      <p:cBhvr>
                                        <p:cTn dur="1000" id="50"/>
                                        <p:tgtEl>
                                          <p:spTgt spid="2"/>
                                        </p:tgtEl>
                                      </p:cBhvr>
                                    </p:animEffect>
                                    <p:anim calcmode="lin" valueType="num">
                                      <p:cBhvr>
                                        <p:cTn dur="1000" fill="hold" id="51"/>
                                        <p:tgtEl>
                                          <p:spTgt spid="2"/>
                                        </p:tgtEl>
                                        <p:attrNameLst>
                                          <p:attrName>ppt_x</p:attrName>
                                        </p:attrNameLst>
                                      </p:cBhvr>
                                      <p:tavLst>
                                        <p:tav tm="0">
                                          <p:val>
                                            <p:strVal val="#ppt_x"/>
                                          </p:val>
                                        </p:tav>
                                        <p:tav tm="100000">
                                          <p:val>
                                            <p:strVal val="#ppt_x"/>
                                          </p:val>
                                        </p:tav>
                                      </p:tavLst>
                                    </p:anim>
                                    <p:anim calcmode="lin" valueType="num">
                                      <p:cBhvr>
                                        <p:cTn dur="1000" fill="hold" id="52"/>
                                        <p:tgtEl>
                                          <p:spTgt spid="2"/>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3250"/>
                            </p:stCondLst>
                            <p:childTnLst>
                              <p:par>
                                <p:cTn fill="hold" id="54" nodeType="afterEffect" presetClass="entr" presetID="42" presetSubtype="0">
                                  <p:stCondLst>
                                    <p:cond delay="0"/>
                                  </p:stCondLst>
                                  <p:childTnLst>
                                    <p:set>
                                      <p:cBhvr>
                                        <p:cTn dur="1" fill="hold" id="55">
                                          <p:stCondLst>
                                            <p:cond delay="0"/>
                                          </p:stCondLst>
                                        </p:cTn>
                                        <p:tgtEl>
                                          <p:spTgt spid="7"/>
                                        </p:tgtEl>
                                        <p:attrNameLst>
                                          <p:attrName>style.visibility</p:attrName>
                                        </p:attrNameLst>
                                      </p:cBhvr>
                                      <p:to>
                                        <p:strVal val="visible"/>
                                      </p:to>
                                    </p:set>
                                    <p:animEffect filter="fade" transition="in">
                                      <p:cBhvr>
                                        <p:cTn dur="1000" id="56"/>
                                        <p:tgtEl>
                                          <p:spTgt spid="7"/>
                                        </p:tgtEl>
                                      </p:cBhvr>
                                    </p:animEffect>
                                    <p:anim calcmode="lin" valueType="num">
                                      <p:cBhvr>
                                        <p:cTn dur="1000" fill="hold" id="57"/>
                                        <p:tgtEl>
                                          <p:spTgt spid="7"/>
                                        </p:tgtEl>
                                        <p:attrNameLst>
                                          <p:attrName>ppt_x</p:attrName>
                                        </p:attrNameLst>
                                      </p:cBhvr>
                                      <p:tavLst>
                                        <p:tav tm="0">
                                          <p:val>
                                            <p:strVal val="#ppt_x"/>
                                          </p:val>
                                        </p:tav>
                                        <p:tav tm="100000">
                                          <p:val>
                                            <p:strVal val="#ppt_x"/>
                                          </p:val>
                                        </p:tav>
                                      </p:tavLst>
                                    </p:anim>
                                    <p:anim calcmode="lin" valueType="num">
                                      <p:cBhvr>
                                        <p:cTn dur="1000" fill="hold" id="58"/>
                                        <p:tgtEl>
                                          <p:spTgt spid="7"/>
                                        </p:tgtEl>
                                        <p:attrNameLst>
                                          <p:attrName>ppt_y</p:attrName>
                                        </p:attrNameLst>
                                      </p:cBhvr>
                                      <p:tavLst>
                                        <p:tav tm="0">
                                          <p:val>
                                            <p:strVal val="#ppt_y+.1"/>
                                          </p:val>
                                        </p:tav>
                                        <p:tav tm="100000">
                                          <p:val>
                                            <p:strVal val="#ppt_y"/>
                                          </p:val>
                                        </p:tav>
                                      </p:tavLst>
                                    </p:anim>
                                  </p:childTnLst>
                                </p:cTn>
                              </p:par>
                              <p:par>
                                <p:cTn fill="hold" id="59" nodeType="withEffect" presetClass="entr" presetID="47" presetSubtype="0">
                                  <p:stCondLst>
                                    <p:cond delay="0"/>
                                  </p:stCondLst>
                                  <p:childTnLst>
                                    <p:set>
                                      <p:cBhvr>
                                        <p:cTn dur="1" fill="hold" id="60">
                                          <p:stCondLst>
                                            <p:cond delay="0"/>
                                          </p:stCondLst>
                                        </p:cTn>
                                        <p:tgtEl>
                                          <p:spTgt spid="4"/>
                                        </p:tgtEl>
                                        <p:attrNameLst>
                                          <p:attrName>style.visibility</p:attrName>
                                        </p:attrNameLst>
                                      </p:cBhvr>
                                      <p:to>
                                        <p:strVal val="visible"/>
                                      </p:to>
                                    </p:set>
                                    <p:animEffect filter="fade" transition="in">
                                      <p:cBhvr>
                                        <p:cTn dur="1000" id="61"/>
                                        <p:tgtEl>
                                          <p:spTgt spid="4"/>
                                        </p:tgtEl>
                                      </p:cBhvr>
                                    </p:animEffect>
                                    <p:anim calcmode="lin" valueType="num">
                                      <p:cBhvr>
                                        <p:cTn dur="1000" fill="hold" id="62"/>
                                        <p:tgtEl>
                                          <p:spTgt spid="4"/>
                                        </p:tgtEl>
                                        <p:attrNameLst>
                                          <p:attrName>ppt_x</p:attrName>
                                        </p:attrNameLst>
                                      </p:cBhvr>
                                      <p:tavLst>
                                        <p:tav tm="0">
                                          <p:val>
                                            <p:strVal val="#ppt_x"/>
                                          </p:val>
                                        </p:tav>
                                        <p:tav tm="100000">
                                          <p:val>
                                            <p:strVal val="#ppt_x"/>
                                          </p:val>
                                        </p:tav>
                                      </p:tavLst>
                                    </p:anim>
                                    <p:anim calcmode="lin" valueType="num">
                                      <p:cBhvr>
                                        <p:cTn dur="1000" fill="hold" id="63"/>
                                        <p:tgtEl>
                                          <p:spTgt spid="4"/>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4250"/>
                            </p:stCondLst>
                            <p:childTnLst>
                              <p:par>
                                <p:cTn fill="hold" id="65" nodeType="afterEffect" presetClass="entr" presetID="47" presetSubtype="0">
                                  <p:stCondLst>
                                    <p:cond delay="0"/>
                                  </p:stCondLst>
                                  <p:childTnLst>
                                    <p:set>
                                      <p:cBhvr>
                                        <p:cTn dur="1" fill="hold" id="66">
                                          <p:stCondLst>
                                            <p:cond delay="0"/>
                                          </p:stCondLst>
                                        </p:cTn>
                                        <p:tgtEl>
                                          <p:spTgt spid="8"/>
                                        </p:tgtEl>
                                        <p:attrNameLst>
                                          <p:attrName>style.visibility</p:attrName>
                                        </p:attrNameLst>
                                      </p:cBhvr>
                                      <p:to>
                                        <p:strVal val="visible"/>
                                      </p:to>
                                    </p:set>
                                    <p:animEffect filter="fade" transition="in">
                                      <p:cBhvr>
                                        <p:cTn dur="1000" id="67"/>
                                        <p:tgtEl>
                                          <p:spTgt spid="8"/>
                                        </p:tgtEl>
                                      </p:cBhvr>
                                    </p:animEffect>
                                    <p:anim calcmode="lin" valueType="num">
                                      <p:cBhvr>
                                        <p:cTn dur="1000" fill="hold" id="68"/>
                                        <p:tgtEl>
                                          <p:spTgt spid="8"/>
                                        </p:tgtEl>
                                        <p:attrNameLst>
                                          <p:attrName>ppt_x</p:attrName>
                                        </p:attrNameLst>
                                      </p:cBhvr>
                                      <p:tavLst>
                                        <p:tav tm="0">
                                          <p:val>
                                            <p:strVal val="#ppt_x"/>
                                          </p:val>
                                        </p:tav>
                                        <p:tav tm="100000">
                                          <p:val>
                                            <p:strVal val="#ppt_x"/>
                                          </p:val>
                                        </p:tav>
                                      </p:tavLst>
                                    </p:anim>
                                    <p:anim calcmode="lin" valueType="num">
                                      <p:cBhvr>
                                        <p:cTn dur="1000" fill="hold" id="69"/>
                                        <p:tgtEl>
                                          <p:spTgt spid="8"/>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0"/>
                                  </p:stCondLst>
                                  <p:childTnLst>
                                    <p:set>
                                      <p:cBhvr>
                                        <p:cTn dur="1" fill="hold" id="71">
                                          <p:stCondLst>
                                            <p:cond delay="0"/>
                                          </p:stCondLst>
                                        </p:cTn>
                                        <p:tgtEl>
                                          <p:spTgt spid="3"/>
                                        </p:tgtEl>
                                        <p:attrNameLst>
                                          <p:attrName>style.visibility</p:attrName>
                                        </p:attrNameLst>
                                      </p:cBhvr>
                                      <p:to>
                                        <p:strVal val="visible"/>
                                      </p:to>
                                    </p:set>
                                    <p:animEffect filter="fade" transition="in">
                                      <p:cBhvr>
                                        <p:cTn dur="1000" id="72"/>
                                        <p:tgtEl>
                                          <p:spTgt spid="3"/>
                                        </p:tgtEl>
                                      </p:cBhvr>
                                    </p:animEffect>
                                    <p:anim calcmode="lin" valueType="num">
                                      <p:cBhvr>
                                        <p:cTn dur="1000" fill="hold" id="73"/>
                                        <p:tgtEl>
                                          <p:spTgt spid="3"/>
                                        </p:tgtEl>
                                        <p:attrNameLst>
                                          <p:attrName>ppt_x</p:attrName>
                                        </p:attrNameLst>
                                      </p:cBhvr>
                                      <p:tavLst>
                                        <p:tav tm="0">
                                          <p:val>
                                            <p:strVal val="#ppt_x"/>
                                          </p:val>
                                        </p:tav>
                                        <p:tav tm="100000">
                                          <p:val>
                                            <p:strVal val="#ppt_x"/>
                                          </p:val>
                                        </p:tav>
                                      </p:tavLst>
                                    </p:anim>
                                    <p:anim calcmode="lin" valueType="num">
                                      <p:cBhvr>
                                        <p:cTn dur="1000" fill="hold" id="74"/>
                                        <p:tgtEl>
                                          <p:spTgt spid="3"/>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5250"/>
                            </p:stCondLst>
                            <p:childTnLst>
                              <p:par>
                                <p:cTn fill="hold" id="76" nodeType="afterEffect" presetClass="entr" presetID="47" presetSubtype="0">
                                  <p:stCondLst>
                                    <p:cond delay="0"/>
                                  </p:stCondLst>
                                  <p:childTnLst>
                                    <p:set>
                                      <p:cBhvr>
                                        <p:cTn dur="1" fill="hold" id="77">
                                          <p:stCondLst>
                                            <p:cond delay="0"/>
                                          </p:stCondLst>
                                        </p:cTn>
                                        <p:tgtEl>
                                          <p:spTgt spid="5"/>
                                        </p:tgtEl>
                                        <p:attrNameLst>
                                          <p:attrName>style.visibility</p:attrName>
                                        </p:attrNameLst>
                                      </p:cBhvr>
                                      <p:to>
                                        <p:strVal val="visible"/>
                                      </p:to>
                                    </p:set>
                                    <p:animEffect filter="fade" transition="in">
                                      <p:cBhvr>
                                        <p:cTn dur="1000" id="78"/>
                                        <p:tgtEl>
                                          <p:spTgt spid="5"/>
                                        </p:tgtEl>
                                      </p:cBhvr>
                                    </p:animEffect>
                                    <p:anim calcmode="lin" valueType="num">
                                      <p:cBhvr>
                                        <p:cTn dur="1000" fill="hold" id="79"/>
                                        <p:tgtEl>
                                          <p:spTgt spid="5"/>
                                        </p:tgtEl>
                                        <p:attrNameLst>
                                          <p:attrName>ppt_x</p:attrName>
                                        </p:attrNameLst>
                                      </p:cBhvr>
                                      <p:tavLst>
                                        <p:tav tm="0">
                                          <p:val>
                                            <p:strVal val="#ppt_x"/>
                                          </p:val>
                                        </p:tav>
                                        <p:tav tm="100000">
                                          <p:val>
                                            <p:strVal val="#ppt_x"/>
                                          </p:val>
                                        </p:tav>
                                      </p:tavLst>
                                    </p:anim>
                                    <p:anim calcmode="lin" valueType="num">
                                      <p:cBhvr>
                                        <p:cTn dur="1000" fill="hold" id="80"/>
                                        <p:tgtEl>
                                          <p:spTgt spid="5"/>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0"/>
                                  </p:stCondLst>
                                  <p:childTnLst>
                                    <p:set>
                                      <p:cBhvr>
                                        <p:cTn dur="1" fill="hold" id="82">
                                          <p:stCondLst>
                                            <p:cond delay="0"/>
                                          </p:stCondLst>
                                        </p:cTn>
                                        <p:tgtEl>
                                          <p:spTgt spid="9"/>
                                        </p:tgtEl>
                                        <p:attrNameLst>
                                          <p:attrName>style.visibility</p:attrName>
                                        </p:attrNameLst>
                                      </p:cBhvr>
                                      <p:to>
                                        <p:strVal val="visible"/>
                                      </p:to>
                                    </p:set>
                                    <p:animEffect filter="fade" transition="in">
                                      <p:cBhvr>
                                        <p:cTn dur="1000" id="83"/>
                                        <p:tgtEl>
                                          <p:spTgt spid="9"/>
                                        </p:tgtEl>
                                      </p:cBhvr>
                                    </p:animEffect>
                                    <p:anim calcmode="lin" valueType="num">
                                      <p:cBhvr>
                                        <p:cTn dur="1000" fill="hold" id="84"/>
                                        <p:tgtEl>
                                          <p:spTgt spid="9"/>
                                        </p:tgtEl>
                                        <p:attrNameLst>
                                          <p:attrName>ppt_x</p:attrName>
                                        </p:attrNameLst>
                                      </p:cBhvr>
                                      <p:tavLst>
                                        <p:tav tm="0">
                                          <p:val>
                                            <p:strVal val="#ppt_x"/>
                                          </p:val>
                                        </p:tav>
                                        <p:tav tm="100000">
                                          <p:val>
                                            <p:strVal val="#ppt_x"/>
                                          </p:val>
                                        </p:tav>
                                      </p:tavLst>
                                    </p:anim>
                                    <p:anim calcmode="lin" valueType="num">
                                      <p:cBhvr>
                                        <p:cTn dur="1000" fill="hold" id="85"/>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49"/>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16523" y="1391771"/>
            <a:ext cx="8522677" cy="2833967"/>
          </a:xfrm>
          <a:prstGeom prst="rect">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6" name="组合 5"/>
          <p:cNvGrpSpPr/>
          <p:nvPr/>
        </p:nvGrpSpPr>
        <p:grpSpPr>
          <a:xfrm>
            <a:off x="4695346" y="1146412"/>
            <a:ext cx="3413204" cy="3997088"/>
            <a:chOff x="6260461" y="1528549"/>
            <a:chExt cx="4550938" cy="5329451"/>
          </a:xfrm>
        </p:grpSpPr>
        <p:pic>
          <p:nvPicPr>
            <p:cNvPr id="5" name="图片 4"/>
            <p:cNvPicPr>
              <a:picLocks noChangeAspect="1"/>
            </p:cNvPicPr>
            <p:nvPr/>
          </p:nvPicPr>
          <p:blipFill>
            <a:blip r:embed="rId3"/>
            <a:srcRect l="26809" r="25371"/>
            <a:stretch>
              <a:fillRect/>
            </a:stretch>
          </p:blipFill>
          <p:spPr>
            <a:xfrm>
              <a:off x="7201154" y="1904999"/>
              <a:ext cx="2628646" cy="3471455"/>
            </a:xfrm>
            <a:prstGeom prst="rect">
              <a:avLst/>
            </a:prstGeom>
          </p:spPr>
        </p:pic>
        <p:pic>
          <p:nvPicPr>
            <p:cNvPr id="11" name="H0006(Black_iPhone6)2.png"/>
            <p:cNvPicPr>
              <a:picLocks noChangeArrowheads="1" noChangeAspect="1"/>
            </p:cNvPicPr>
            <p:nvPr/>
          </p:nvPicPr>
          <p:blipFill>
            <a:blip r:embed="rId4">
              <a:extLst>
                <a:ext uri="{28A0092B-C50C-407E-A947-70E740481C1C}">
                  <a14:useLocalDpi val="0"/>
                </a:ext>
              </a:extLst>
            </a:blip>
            <a:srcRect b="14998"/>
            <a:stretch>
              <a:fillRect/>
            </a:stretch>
          </p:blipFill>
          <p:spPr bwMode="auto">
            <a:xfrm>
              <a:off x="6260461" y="1528549"/>
              <a:ext cx="4550938" cy="532945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Lst>
          </p:spPr>
        </p:pic>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2" name="Rectangle 89"/>
          <p:cNvSpPr/>
          <p:nvPr/>
        </p:nvSpPr>
        <p:spPr>
          <a:xfrm>
            <a:off x="636301" y="1928142"/>
            <a:ext cx="2629299" cy="859536"/>
          </a:xfrm>
          <a:prstGeom prst="rect">
            <a:avLst/>
          </a:prstGeom>
        </p:spPr>
        <p:txBody>
          <a:bodyPr wrap="square">
            <a:spAutoFit/>
          </a:bodyPr>
          <a:lstStyle/>
          <a:p>
            <a:pPr algn="r" defTabSz="914400">
              <a:lnSpc>
                <a:spcPct val="120000"/>
              </a:lnSpc>
              <a:defRPr/>
            </a:pPr>
            <a:r>
              <a:rPr altLang="en-US" kern="0" lang="zh-CN" sz="1400">
                <a:solidFill>
                  <a:schemeClr val="bg1"/>
                </a:solidFill>
                <a:ea charset="-122" panose="020b0503020204020204" pitchFamily="34" typeface="微软雅黑"/>
                <a:cs charset="0" panose="020b0604020202020204" pitchFamily="34" typeface="Arial"/>
                <a:sym charset="0" panose="020b0604020202020204" pitchFamily="34" typeface="Arial"/>
              </a:rPr>
              <a:t>添加您的标题</a:t>
            </a:r>
          </a:p>
          <a:p>
            <a:pPr algn="r" defTabSz="914400">
              <a:lnSpc>
                <a:spcPct val="120000"/>
              </a:lnSpc>
              <a:defRPr/>
            </a:pPr>
            <a:r>
              <a:rPr altLang="en-US" kern="0" lang="zh-CN" sz="1400">
                <a:solidFill>
                  <a:schemeClr val="bg1"/>
                </a:solidFill>
                <a:ea charset="-122" panose="020b0503020204020204" pitchFamily="34" typeface="微软雅黑"/>
                <a:cs charset="0" panose="020b0604020202020204" pitchFamily="34" typeface="Arial"/>
                <a:sym charset="0" panose="020b0604020202020204" pitchFamily="34" typeface="Arial"/>
              </a:rPr>
              <a:t>请在这里输入您的主要叙述内容输入您的主要叙述内容请在</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3" name="Rectangle 89"/>
          <p:cNvSpPr/>
          <p:nvPr/>
        </p:nvSpPr>
        <p:spPr>
          <a:xfrm>
            <a:off x="636301" y="2958269"/>
            <a:ext cx="2629299" cy="859536"/>
          </a:xfrm>
          <a:prstGeom prst="rect">
            <a:avLst/>
          </a:prstGeom>
        </p:spPr>
        <p:txBody>
          <a:bodyPr wrap="square">
            <a:spAutoFit/>
          </a:bodyPr>
          <a:lstStyle/>
          <a:p>
            <a:pPr algn="r" defTabSz="914400">
              <a:lnSpc>
                <a:spcPct val="120000"/>
              </a:lnSpc>
              <a:defRPr/>
            </a:pPr>
            <a:r>
              <a:rPr altLang="en-US" kern="0" lang="zh-CN" sz="1400">
                <a:solidFill>
                  <a:schemeClr val="bg1"/>
                </a:solidFill>
                <a:ea charset="-122" panose="020b0503020204020204" pitchFamily="34" typeface="微软雅黑"/>
                <a:cs charset="0" panose="020b0604020202020204" pitchFamily="34" typeface="Arial"/>
                <a:sym charset="0" panose="020b0604020202020204" pitchFamily="34" typeface="Arial"/>
              </a:rPr>
              <a:t>添加您的标题</a:t>
            </a:r>
          </a:p>
          <a:p>
            <a:pPr algn="r" defTabSz="914400">
              <a:lnSpc>
                <a:spcPct val="120000"/>
              </a:lnSpc>
              <a:defRPr/>
            </a:pPr>
            <a:r>
              <a:rPr altLang="en-US" kern="0" lang="zh-CN" sz="1400">
                <a:solidFill>
                  <a:schemeClr val="bg1"/>
                </a:solidFill>
                <a:ea charset="-122" panose="020b0503020204020204" pitchFamily="34" typeface="微软雅黑"/>
                <a:cs charset="0" panose="020b0604020202020204" pitchFamily="34" typeface="Arial"/>
                <a:sym charset="0" panose="020b0604020202020204" pitchFamily="34" typeface="Arial"/>
              </a:rPr>
              <a:t>请在这里输入您的主要叙述内容输入您的主要叙述内容请在</a:t>
            </a:r>
          </a:p>
        </p:txBody>
      </p:sp>
      <p:sp>
        <p:nvSpPr>
          <p:cNvPr id="19" name="Shape 1619"/>
          <p:cNvSpPr/>
          <p:nvPr/>
        </p:nvSpPr>
        <p:spPr bwMode="auto">
          <a:xfrm>
            <a:off x="3776066" y="2973361"/>
            <a:ext cx="688670" cy="689372"/>
          </a:xfrm>
          <a:custGeom>
            <a:gdLst>
              <a:gd fmla="*/ 779362 w 19679" name="T0"/>
              <a:gd fmla="*/ 779362 h 19679" name="T1"/>
              <a:gd fmla="*/ 779362 w 19679" name="T2"/>
              <a:gd fmla="*/ 779362 h 19679" name="T3"/>
              <a:gd fmla="*/ 779362 w 19679" name="T4"/>
              <a:gd fmla="*/ 779362 h 19679" name="T5"/>
              <a:gd fmla="*/ 779362 w 19679" name="T6"/>
              <a:gd fmla="*/ 779362 h 19679"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1" name="Shape 1645"/>
          <p:cNvSpPr/>
          <p:nvPr/>
        </p:nvSpPr>
        <p:spPr>
          <a:xfrm>
            <a:off x="3965608" y="3145352"/>
            <a:ext cx="309586" cy="309586"/>
          </a:xfrm>
          <a:custGeom>
            <a:cxnLst>
              <a:cxn ang="0">
                <a:pos x="wd2" y="hd2"/>
              </a:cxn>
              <a:cxn ang="5400000">
                <a:pos x="wd2" y="hd2"/>
              </a:cxn>
              <a:cxn ang="10800000">
                <a:pos x="wd2" y="hd2"/>
              </a:cxn>
              <a:cxn ang="16200000">
                <a:pos x="wd2" y="hd2"/>
              </a:cxn>
            </a:cxnLst>
            <a:rect b="b" l="0" r="r" t="0"/>
            <a:pathLst>
              <a:path extrusionOk="0" h="21600" w="20512">
                <a:moveTo>
                  <a:pt x="13692" y="8626"/>
                </a:moveTo>
                <a:lnTo>
                  <a:pt x="12040" y="10330"/>
                </a:lnTo>
                <a:cubicBezTo>
                  <a:pt x="12133" y="10461"/>
                  <a:pt x="12223" y="10598"/>
                  <a:pt x="12309" y="10739"/>
                </a:cubicBezTo>
                <a:cubicBezTo>
                  <a:pt x="13857" y="13353"/>
                  <a:pt x="13057" y="16782"/>
                  <a:pt x="10523" y="18381"/>
                </a:cubicBezTo>
                <a:cubicBezTo>
                  <a:pt x="9676" y="18917"/>
                  <a:pt x="8707" y="19199"/>
                  <a:pt x="7721" y="19199"/>
                </a:cubicBezTo>
                <a:cubicBezTo>
                  <a:pt x="5825" y="19199"/>
                  <a:pt x="4105" y="18206"/>
                  <a:pt x="3118" y="16540"/>
                </a:cubicBezTo>
                <a:cubicBezTo>
                  <a:pt x="2367" y="15274"/>
                  <a:pt x="2141" y="13783"/>
                  <a:pt x="2477" y="12337"/>
                </a:cubicBezTo>
                <a:cubicBezTo>
                  <a:pt x="2815" y="10895"/>
                  <a:pt x="3674" y="9673"/>
                  <a:pt x="4902" y="8899"/>
                </a:cubicBezTo>
                <a:cubicBezTo>
                  <a:pt x="5751" y="8364"/>
                  <a:pt x="6720" y="8081"/>
                  <a:pt x="7707" y="8081"/>
                </a:cubicBezTo>
                <a:cubicBezTo>
                  <a:pt x="8723" y="8081"/>
                  <a:pt x="9686" y="8368"/>
                  <a:pt x="10517" y="8891"/>
                </a:cubicBezTo>
                <a:lnTo>
                  <a:pt x="9430" y="10070"/>
                </a:lnTo>
                <a:cubicBezTo>
                  <a:pt x="8906" y="9801"/>
                  <a:pt x="8322" y="9649"/>
                  <a:pt x="7711" y="9649"/>
                </a:cubicBezTo>
                <a:cubicBezTo>
                  <a:pt x="7000" y="9649"/>
                  <a:pt x="6303" y="9853"/>
                  <a:pt x="5695" y="10236"/>
                </a:cubicBezTo>
                <a:cubicBezTo>
                  <a:pt x="3875" y="11384"/>
                  <a:pt x="3302" y="13845"/>
                  <a:pt x="4414" y="15722"/>
                </a:cubicBezTo>
                <a:cubicBezTo>
                  <a:pt x="5123" y="16918"/>
                  <a:pt x="6358" y="17632"/>
                  <a:pt x="7715" y="17632"/>
                </a:cubicBezTo>
                <a:cubicBezTo>
                  <a:pt x="8425" y="17632"/>
                  <a:pt x="9122" y="17428"/>
                  <a:pt x="9730" y="17045"/>
                </a:cubicBezTo>
                <a:cubicBezTo>
                  <a:pt x="10611" y="16490"/>
                  <a:pt x="11230" y="15614"/>
                  <a:pt x="11471" y="14577"/>
                </a:cubicBezTo>
                <a:cubicBezTo>
                  <a:pt x="11713" y="13538"/>
                  <a:pt x="11550" y="12468"/>
                  <a:pt x="11010" y="11560"/>
                </a:cubicBezTo>
                <a:cubicBezTo>
                  <a:pt x="10991" y="11525"/>
                  <a:pt x="10967" y="11494"/>
                  <a:pt x="10946" y="11460"/>
                </a:cubicBezTo>
                <a:lnTo>
                  <a:pt x="8192" y="14304"/>
                </a:lnTo>
                <a:cubicBezTo>
                  <a:pt x="8116" y="14383"/>
                  <a:pt x="8016" y="14422"/>
                  <a:pt x="7917" y="14422"/>
                </a:cubicBezTo>
                <a:cubicBezTo>
                  <a:pt x="7819" y="14422"/>
                  <a:pt x="7718" y="14383"/>
                  <a:pt x="7644" y="14304"/>
                </a:cubicBezTo>
                <a:cubicBezTo>
                  <a:pt x="7490" y="14146"/>
                  <a:pt x="7490" y="13895"/>
                  <a:pt x="7644" y="13739"/>
                </a:cubicBezTo>
                <a:lnTo>
                  <a:pt x="17851" y="3203"/>
                </a:lnTo>
                <a:lnTo>
                  <a:pt x="17079" y="2942"/>
                </a:lnTo>
                <a:lnTo>
                  <a:pt x="15933" y="0"/>
                </a:lnTo>
                <a:lnTo>
                  <a:pt x="11871" y="4408"/>
                </a:lnTo>
                <a:lnTo>
                  <a:pt x="12605" y="6622"/>
                </a:lnTo>
                <a:lnTo>
                  <a:pt x="12142" y="7125"/>
                </a:lnTo>
                <a:cubicBezTo>
                  <a:pt x="10838" y="6182"/>
                  <a:pt x="9285" y="5680"/>
                  <a:pt x="7706" y="5680"/>
                </a:cubicBezTo>
                <a:cubicBezTo>
                  <a:pt x="6334" y="5680"/>
                  <a:pt x="4945" y="6058"/>
                  <a:pt x="3690" y="6850"/>
                </a:cubicBezTo>
                <a:cubicBezTo>
                  <a:pt x="56" y="9143"/>
                  <a:pt x="-1088" y="14042"/>
                  <a:pt x="1135" y="17791"/>
                </a:cubicBezTo>
                <a:cubicBezTo>
                  <a:pt x="2588" y="20245"/>
                  <a:pt x="5125" y="21600"/>
                  <a:pt x="7722" y="21600"/>
                </a:cubicBezTo>
                <a:cubicBezTo>
                  <a:pt x="9093" y="21600"/>
                  <a:pt x="10482" y="21221"/>
                  <a:pt x="11738" y="20430"/>
                </a:cubicBezTo>
                <a:cubicBezTo>
                  <a:pt x="15371" y="18135"/>
                  <a:pt x="16514" y="13237"/>
                  <a:pt x="14292" y="9487"/>
                </a:cubicBezTo>
                <a:cubicBezTo>
                  <a:pt x="14111" y="9179"/>
                  <a:pt x="13906" y="8898"/>
                  <a:pt x="13692" y="8626"/>
                </a:cubicBezTo>
                <a:moveTo>
                  <a:pt x="18676" y="3481"/>
                </a:moveTo>
                <a:lnTo>
                  <a:pt x="14381" y="7915"/>
                </a:lnTo>
                <a:lnTo>
                  <a:pt x="16451" y="8512"/>
                </a:lnTo>
                <a:lnTo>
                  <a:pt x="20512" y="4103"/>
                </a:lnTo>
                <a:lnTo>
                  <a:pt x="18676" y="3481"/>
                </a:lnTo>
                <a:close/>
              </a:path>
            </a:pathLst>
          </a:custGeom>
          <a:gradFill>
            <a:gsLst>
              <a:gs pos="11000">
                <a:srgbClr val="2B3649"/>
              </a:gs>
              <a:gs pos="100000">
                <a:srgbClr val="3B4A62"/>
              </a:gs>
            </a:gsLst>
            <a:lin ang="2700000" scaled="0"/>
          </a:gradFill>
          <a:ln w="12700">
            <a:miter lim="400000"/>
          </a:ln>
        </p:spPr>
        <p:txBody>
          <a:bodyPr anchor="ctr" bIns="28575" lIns="28575" rIns="28575" tIns="28575"/>
          <a:lstStyle/>
          <a:p>
            <a:pPr algn="ctr" defTabSz="342900">
              <a:defRPr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kern="0" sz="225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endParaRPr>
          </a:p>
        </p:txBody>
      </p:sp>
      <p:sp>
        <p:nvSpPr>
          <p:cNvPr id="20" name="Shape 1627"/>
          <p:cNvSpPr/>
          <p:nvPr/>
        </p:nvSpPr>
        <p:spPr bwMode="auto">
          <a:xfrm>
            <a:off x="3775364" y="1940687"/>
            <a:ext cx="689372" cy="689372"/>
          </a:xfrm>
          <a:custGeom>
            <a:gdLst>
              <a:gd fmla="*/ 779362 w 19679" name="T0"/>
              <a:gd fmla="*/ 779362 h 19679" name="T1"/>
              <a:gd fmla="*/ 779362 w 19679" name="T2"/>
              <a:gd fmla="*/ 779362 h 19679" name="T3"/>
              <a:gd fmla="*/ 779362 w 19679" name="T4"/>
              <a:gd fmla="*/ 779362 h 19679" name="T5"/>
              <a:gd fmla="*/ 779362 w 19679" name="T6"/>
              <a:gd fmla="*/ 779362 h 19679"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2" name="Group 1649"/>
          <p:cNvGrpSpPr/>
          <p:nvPr/>
        </p:nvGrpSpPr>
        <p:grpSpPr>
          <a:xfrm>
            <a:off x="3985264" y="2148481"/>
            <a:ext cx="270274" cy="274485"/>
            <a:chExt cx="611749" cy="619876"/>
          </a:xfrm>
          <a:gradFill>
            <a:gsLst>
              <a:gs pos="11000">
                <a:srgbClr val="2B3649"/>
              </a:gs>
              <a:gs pos="100000">
                <a:srgbClr val="3B4A62"/>
              </a:gs>
            </a:gsLst>
            <a:lin ang="2700000" scaled="0"/>
          </a:gradFill>
        </p:grpSpPr>
        <p:sp>
          <p:nvSpPr>
            <p:cNvPr id="23" name="Shape 1647"/>
            <p:cNvSpPr/>
            <p:nvPr/>
          </p:nvSpPr>
          <p:spPr>
            <a:xfrm>
              <a:off x="42902" y="283779"/>
              <a:ext cx="522766" cy="336097"/>
            </a:xfrm>
            <a:custGeom>
              <a:cxnLst>
                <a:cxn ang="0">
                  <a:pos x="wd2" y="hd2"/>
                </a:cxn>
                <a:cxn ang="5400000">
                  <a:pos x="wd2" y="hd2"/>
                </a:cxn>
                <a:cxn ang="10800000">
                  <a:pos x="wd2" y="hd2"/>
                </a:cxn>
                <a:cxn ang="16200000">
                  <a:pos x="wd2" y="hd2"/>
                </a:cxn>
              </a:cxnLst>
              <a:rect b="b" l="0" r="r" t="0"/>
              <a:pathLst>
                <a:path extrusionOk="0" h="21600" w="21600">
                  <a:moveTo>
                    <a:pt x="0" y="21600"/>
                  </a:moveTo>
                  <a:lnTo>
                    <a:pt x="21600" y="21600"/>
                  </a:lnTo>
                  <a:lnTo>
                    <a:pt x="10800" y="0"/>
                  </a:lnTo>
                  <a:close/>
                </a:path>
              </a:pathLst>
            </a:custGeom>
            <a:grpFill/>
            <a:ln cap="flat" w="12700">
              <a:noFill/>
              <a:miter lim="400000"/>
            </a:ln>
            <a:effectLst/>
          </p:spPr>
          <p:txBody>
            <a:bodyPr anchor="ctr" bIns="28575" lIns="28575" rIns="28575" tIns="28575"/>
            <a:lstStyle/>
            <a:p>
              <a:pPr algn="ctr" defTabSz="342900">
                <a:defRPr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kern="0" sz="225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endParaRPr>
            </a:p>
          </p:txBody>
        </p:sp>
        <p:sp>
          <p:nvSpPr>
            <p:cNvPr id="28" name="Shape 1648"/>
            <p:cNvSpPr/>
            <p:nvPr/>
          </p:nvSpPr>
          <p:spPr>
            <a:xfrm>
              <a:off x="0" y="0"/>
              <a:ext cx="611749" cy="415365"/>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5023" y="21600"/>
                  </a:lnTo>
                  <a:lnTo>
                    <a:pt x="6823" y="18190"/>
                  </a:lnTo>
                  <a:lnTo>
                    <a:pt x="2314" y="18190"/>
                  </a:lnTo>
                  <a:lnTo>
                    <a:pt x="2314" y="3410"/>
                  </a:lnTo>
                  <a:lnTo>
                    <a:pt x="19286" y="3410"/>
                  </a:lnTo>
                  <a:lnTo>
                    <a:pt x="19286" y="18190"/>
                  </a:lnTo>
                  <a:lnTo>
                    <a:pt x="14777" y="18190"/>
                  </a:lnTo>
                  <a:lnTo>
                    <a:pt x="16577" y="21600"/>
                  </a:lnTo>
                  <a:lnTo>
                    <a:pt x="21600" y="21600"/>
                  </a:lnTo>
                  <a:lnTo>
                    <a:pt x="21600" y="0"/>
                  </a:lnTo>
                  <a:close/>
                </a:path>
              </a:pathLst>
            </a:custGeom>
            <a:grpFill/>
            <a:ln cap="flat" w="12700">
              <a:noFill/>
              <a:miter lim="400000"/>
            </a:ln>
            <a:effectLst/>
          </p:spPr>
          <p:txBody>
            <a:bodyPr anchor="ctr" bIns="28575" lIns="28575" rIns="28575" tIns="28575"/>
            <a:lstStyle/>
            <a:p>
              <a:pPr algn="ctr" defTabSz="342900">
                <a:defRPr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kern="0" sz="225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endParaRPr>
            </a:p>
          </p:txBody>
        </p:sp>
      </p:grpSp>
      <p:grpSp>
        <p:nvGrpSpPr>
          <p:cNvPr id="18" name="组合 17"/>
          <p:cNvGrpSpPr/>
          <p:nvPr/>
        </p:nvGrpSpPr>
        <p:grpSpPr>
          <a:xfrm>
            <a:off x="582613" y="561204"/>
            <a:ext cx="1486542" cy="521708"/>
            <a:chOff x="349800" y="270568"/>
            <a:chExt cx="1486542" cy="521708"/>
          </a:xfrm>
        </p:grpSpPr>
        <p:sp>
          <p:nvSpPr>
            <p:cNvPr id="24" name="PA_文本框 1">
              <a:extLst>
                <a:ext uri="{FF2B5EF4-FFF2-40B4-BE49-F238E27FC236}">
                  <a16:creationId xmlns:a16="http://schemas.microsoft.com/office/drawing/2014/main" id="{95CA5390-EAD3-40A5-BF6F-C69AB99948CD}"/>
                </a:ext>
              </a:extLst>
            </p:cNvPr>
            <p:cNvSpPr txBox="1"/>
            <p:nvPr>
              <p:custDataLst>
                <p:tags r:id="rId5"/>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发展现状</a:t>
              </a:r>
            </a:p>
          </p:txBody>
        </p:sp>
        <p:sp>
          <p:nvSpPr>
            <p:cNvPr id="25" name="PA_文本框 1">
              <a:extLst>
                <a:ext uri="{FF2B5EF4-FFF2-40B4-BE49-F238E27FC236}">
                  <a16:creationId xmlns:a16="http://schemas.microsoft.com/office/drawing/2014/main" id="{BA0F9515-D5AE-4BED-A481-29A81D6010FD}"/>
                </a:ext>
              </a:extLst>
            </p:cNvPr>
            <p:cNvSpPr txBox="1"/>
            <p:nvPr>
              <p:custDataLst>
                <p:tags r:id="rId6"/>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extLst>
      <p:ext uri="{BB962C8B-B14F-4D97-AF65-F5344CB8AC3E}">
        <p14:creationId val="3694468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200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4">
                                  <p:stCondLst>
                                    <p:cond delay="250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750"/>
                                  </p:stCondLst>
                                  <p:childTnLst>
                                    <p:set>
                                      <p:cBhvr>
                                        <p:cTn dur="1" fill="hold" id="14">
                                          <p:stCondLst>
                                            <p:cond delay="0"/>
                                          </p:stCondLst>
                                        </p:cTn>
                                        <p:tgtEl>
                                          <p:spTgt spid="20"/>
                                        </p:tgtEl>
                                        <p:attrNameLst>
                                          <p:attrName>style.visibility</p:attrName>
                                        </p:attrNameLst>
                                      </p:cBhvr>
                                      <p:to>
                                        <p:strVal val="visible"/>
                                      </p:to>
                                    </p:set>
                                    <p:anim calcmode="lin" valueType="num">
                                      <p:cBhvr>
                                        <p:cTn dur="500" fill="hold" id="15"/>
                                        <p:tgtEl>
                                          <p:spTgt spid="20"/>
                                        </p:tgtEl>
                                        <p:attrNameLst>
                                          <p:attrName>ppt_w</p:attrName>
                                        </p:attrNameLst>
                                      </p:cBhvr>
                                      <p:tavLst>
                                        <p:tav tm="0">
                                          <p:val>
                                            <p:fltVal val="0"/>
                                          </p:val>
                                        </p:tav>
                                        <p:tav tm="100000">
                                          <p:val>
                                            <p:strVal val="#ppt_w"/>
                                          </p:val>
                                        </p:tav>
                                      </p:tavLst>
                                    </p:anim>
                                    <p:anim calcmode="lin" valueType="num">
                                      <p:cBhvr>
                                        <p:cTn dur="500" fill="hold" id="16"/>
                                        <p:tgtEl>
                                          <p:spTgt spid="20"/>
                                        </p:tgtEl>
                                        <p:attrNameLst>
                                          <p:attrName>ppt_h</p:attrName>
                                        </p:attrNameLst>
                                      </p:cBhvr>
                                      <p:tavLst>
                                        <p:tav tm="0">
                                          <p:val>
                                            <p:fltVal val="0"/>
                                          </p:val>
                                        </p:tav>
                                        <p:tav tm="100000">
                                          <p:val>
                                            <p:strVal val="#ppt_h"/>
                                          </p:val>
                                        </p:tav>
                                      </p:tavLst>
                                    </p:anim>
                                    <p:animEffect filter="fade" transition="in">
                                      <p:cBhvr>
                                        <p:cTn dur="500" id="17"/>
                                        <p:tgtEl>
                                          <p:spTgt spid="20"/>
                                        </p:tgtEl>
                                      </p:cBhvr>
                                    </p:animEffect>
                                  </p:childTnLst>
                                </p:cTn>
                              </p:par>
                              <p:par>
                                <p:cTn fill="hold" grpId="0" id="18" nodeType="withEffect" presetClass="entr" presetID="53" presetSubtype="0">
                                  <p:stCondLst>
                                    <p:cond delay="2750"/>
                                  </p:stCondLst>
                                  <p:childTnLst>
                                    <p:set>
                                      <p:cBhvr>
                                        <p:cTn dur="1" fill="hold" id="19">
                                          <p:stCondLst>
                                            <p:cond delay="0"/>
                                          </p:stCondLst>
                                        </p:cTn>
                                        <p:tgtEl>
                                          <p:spTgt spid="19"/>
                                        </p:tgtEl>
                                        <p:attrNameLst>
                                          <p:attrName>style.visibility</p:attrName>
                                        </p:attrNameLst>
                                      </p:cBhvr>
                                      <p:to>
                                        <p:strVal val="visible"/>
                                      </p:to>
                                    </p:set>
                                    <p:anim calcmode="lin" valueType="num">
                                      <p:cBhvr>
                                        <p:cTn dur="500" fill="hold" id="20"/>
                                        <p:tgtEl>
                                          <p:spTgt spid="19"/>
                                        </p:tgtEl>
                                        <p:attrNameLst>
                                          <p:attrName>ppt_w</p:attrName>
                                        </p:attrNameLst>
                                      </p:cBhvr>
                                      <p:tavLst>
                                        <p:tav tm="0">
                                          <p:val>
                                            <p:fltVal val="0"/>
                                          </p:val>
                                        </p:tav>
                                        <p:tav tm="100000">
                                          <p:val>
                                            <p:strVal val="#ppt_w"/>
                                          </p:val>
                                        </p:tav>
                                      </p:tavLst>
                                    </p:anim>
                                    <p:anim calcmode="lin" valueType="num">
                                      <p:cBhvr>
                                        <p:cTn dur="500" fill="hold" id="21"/>
                                        <p:tgtEl>
                                          <p:spTgt spid="19"/>
                                        </p:tgtEl>
                                        <p:attrNameLst>
                                          <p:attrName>ppt_h</p:attrName>
                                        </p:attrNameLst>
                                      </p:cBhvr>
                                      <p:tavLst>
                                        <p:tav tm="0">
                                          <p:val>
                                            <p:fltVal val="0"/>
                                          </p:val>
                                        </p:tav>
                                        <p:tav tm="100000">
                                          <p:val>
                                            <p:strVal val="#ppt_h"/>
                                          </p:val>
                                        </p:tav>
                                      </p:tavLst>
                                    </p:anim>
                                    <p:animEffect filter="fade" transition="in">
                                      <p:cBhvr>
                                        <p:cTn dur="500" id="22"/>
                                        <p:tgtEl>
                                          <p:spTgt spid="19"/>
                                        </p:tgtEl>
                                      </p:cBhvr>
                                    </p:animEffect>
                                  </p:childTnLst>
                                </p:cTn>
                              </p:par>
                              <p:par>
                                <p:cTn fill="hold" id="23" nodeType="withEffect" presetClass="entr" presetID="53" presetSubtype="0">
                                  <p:stCondLst>
                                    <p:cond delay="3000"/>
                                  </p:stCondLst>
                                  <p:childTnLst>
                                    <p:set>
                                      <p:cBhvr>
                                        <p:cTn dur="1" fill="hold" id="24">
                                          <p:stCondLst>
                                            <p:cond delay="0"/>
                                          </p:stCondLst>
                                        </p:cTn>
                                        <p:tgtEl>
                                          <p:spTgt spid="22"/>
                                        </p:tgtEl>
                                        <p:attrNameLst>
                                          <p:attrName>style.visibility</p:attrName>
                                        </p:attrNameLst>
                                      </p:cBhvr>
                                      <p:to>
                                        <p:strVal val="visible"/>
                                      </p:to>
                                    </p:set>
                                    <p:anim calcmode="lin" valueType="num">
                                      <p:cBhvr>
                                        <p:cTn dur="500" fill="hold" id="25"/>
                                        <p:tgtEl>
                                          <p:spTgt spid="22"/>
                                        </p:tgtEl>
                                        <p:attrNameLst>
                                          <p:attrName>ppt_w</p:attrName>
                                        </p:attrNameLst>
                                      </p:cBhvr>
                                      <p:tavLst>
                                        <p:tav tm="0">
                                          <p:val>
                                            <p:fltVal val="0"/>
                                          </p:val>
                                        </p:tav>
                                        <p:tav tm="100000">
                                          <p:val>
                                            <p:strVal val="#ppt_w"/>
                                          </p:val>
                                        </p:tav>
                                      </p:tavLst>
                                    </p:anim>
                                    <p:anim calcmode="lin" valueType="num">
                                      <p:cBhvr>
                                        <p:cTn dur="500" fill="hold" id="26"/>
                                        <p:tgtEl>
                                          <p:spTgt spid="22"/>
                                        </p:tgtEl>
                                        <p:attrNameLst>
                                          <p:attrName>ppt_h</p:attrName>
                                        </p:attrNameLst>
                                      </p:cBhvr>
                                      <p:tavLst>
                                        <p:tav tm="0">
                                          <p:val>
                                            <p:fltVal val="0"/>
                                          </p:val>
                                        </p:tav>
                                        <p:tav tm="100000">
                                          <p:val>
                                            <p:strVal val="#ppt_h"/>
                                          </p:val>
                                        </p:tav>
                                      </p:tavLst>
                                    </p:anim>
                                    <p:animEffect filter="fade" transition="in">
                                      <p:cBhvr>
                                        <p:cTn dur="500" id="27"/>
                                        <p:tgtEl>
                                          <p:spTgt spid="22"/>
                                        </p:tgtEl>
                                      </p:cBhvr>
                                    </p:animEffect>
                                  </p:childTnLst>
                                </p:cTn>
                              </p:par>
                              <p:par>
                                <p:cTn fill="hold" grpId="0" id="28" nodeType="withEffect" presetClass="entr" presetID="53" presetSubtype="0">
                                  <p:stCondLst>
                                    <p:cond delay="3000"/>
                                  </p:stCondLst>
                                  <p:childTnLst>
                                    <p:set>
                                      <p:cBhvr>
                                        <p:cTn dur="1" fill="hold" id="29">
                                          <p:stCondLst>
                                            <p:cond delay="0"/>
                                          </p:stCondLst>
                                        </p:cTn>
                                        <p:tgtEl>
                                          <p:spTgt spid="21"/>
                                        </p:tgtEl>
                                        <p:attrNameLst>
                                          <p:attrName>style.visibility</p:attrName>
                                        </p:attrNameLst>
                                      </p:cBhvr>
                                      <p:to>
                                        <p:strVal val="visible"/>
                                      </p:to>
                                    </p:set>
                                    <p:anim calcmode="lin" valueType="num">
                                      <p:cBhvr>
                                        <p:cTn dur="500" fill="hold" id="30"/>
                                        <p:tgtEl>
                                          <p:spTgt spid="21"/>
                                        </p:tgtEl>
                                        <p:attrNameLst>
                                          <p:attrName>ppt_w</p:attrName>
                                        </p:attrNameLst>
                                      </p:cBhvr>
                                      <p:tavLst>
                                        <p:tav tm="0">
                                          <p:val>
                                            <p:fltVal val="0"/>
                                          </p:val>
                                        </p:tav>
                                        <p:tav tm="100000">
                                          <p:val>
                                            <p:strVal val="#ppt_w"/>
                                          </p:val>
                                        </p:tav>
                                      </p:tavLst>
                                    </p:anim>
                                    <p:anim calcmode="lin" valueType="num">
                                      <p:cBhvr>
                                        <p:cTn dur="500" fill="hold" id="31"/>
                                        <p:tgtEl>
                                          <p:spTgt spid="21"/>
                                        </p:tgtEl>
                                        <p:attrNameLst>
                                          <p:attrName>ppt_h</p:attrName>
                                        </p:attrNameLst>
                                      </p:cBhvr>
                                      <p:tavLst>
                                        <p:tav tm="0">
                                          <p:val>
                                            <p:fltVal val="0"/>
                                          </p:val>
                                        </p:tav>
                                        <p:tav tm="100000">
                                          <p:val>
                                            <p:strVal val="#ppt_h"/>
                                          </p:val>
                                        </p:tav>
                                      </p:tavLst>
                                    </p:anim>
                                    <p:animEffect filter="fade" transition="in">
                                      <p:cBhvr>
                                        <p:cTn dur="500" id="32"/>
                                        <p:tgtEl>
                                          <p:spTgt spid="21"/>
                                        </p:tgtEl>
                                      </p:cBhvr>
                                    </p:animEffect>
                                  </p:childTnLst>
                                </p:cTn>
                              </p:par>
                              <p:par>
                                <p:cTn fill="hold" grpId="0" id="33" nodeType="withEffect" presetClass="entr" presetID="22" presetSubtype="8">
                                  <p:stCondLst>
                                    <p:cond delay="3250"/>
                                  </p:stCondLst>
                                  <p:childTnLst>
                                    <p:set>
                                      <p:cBhvr>
                                        <p:cTn dur="1" fill="hold" id="34">
                                          <p:stCondLst>
                                            <p:cond delay="0"/>
                                          </p:stCondLst>
                                        </p:cTn>
                                        <p:tgtEl>
                                          <p:spTgt spid="12"/>
                                        </p:tgtEl>
                                        <p:attrNameLst>
                                          <p:attrName>style.visibility</p:attrName>
                                        </p:attrNameLst>
                                      </p:cBhvr>
                                      <p:to>
                                        <p:strVal val="visible"/>
                                      </p:to>
                                    </p:set>
                                    <p:animEffect filter="wipe(left)" transition="in">
                                      <p:cBhvr>
                                        <p:cTn dur="500" id="35"/>
                                        <p:tgtEl>
                                          <p:spTgt spid="12"/>
                                        </p:tgtEl>
                                      </p:cBhvr>
                                    </p:animEffect>
                                  </p:childTnLst>
                                </p:cTn>
                              </p:par>
                              <p:par>
                                <p:cTn fill="hold" grpId="0" id="36" nodeType="withEffect" presetClass="entr" presetID="22" presetSubtype="8">
                                  <p:stCondLst>
                                    <p:cond delay="3250"/>
                                  </p:stCondLst>
                                  <p:childTnLst>
                                    <p:set>
                                      <p:cBhvr>
                                        <p:cTn dur="1" fill="hold" id="37">
                                          <p:stCondLst>
                                            <p:cond delay="0"/>
                                          </p:stCondLst>
                                        </p:cTn>
                                        <p:tgtEl>
                                          <p:spTgt spid="13"/>
                                        </p:tgtEl>
                                        <p:attrNameLst>
                                          <p:attrName>style.visibility</p:attrName>
                                        </p:attrNameLst>
                                      </p:cBhvr>
                                      <p:to>
                                        <p:strVal val="visible"/>
                                      </p:to>
                                    </p:set>
                                    <p:animEffect filter="wipe(left)" transition="in">
                                      <p:cBhvr>
                                        <p:cTn dur="500" id="3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
      <p:bldP grpId="0" spid="13"/>
      <p:bldP grpId="0" spid="19"/>
      <p:bldP grpId="0" spid="21"/>
      <p:bldP grpId="0" spid="20"/>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3048100" y="1385179"/>
            <a:ext cx="2860331" cy="3152341"/>
            <a:chOff x="2837084" y="881006"/>
            <a:chExt cx="3551818" cy="3914422"/>
          </a:xfrm>
        </p:grpSpPr>
        <p:grpSp>
          <p:nvGrpSpPr>
            <p:cNvPr id="10" name="Group 4"/>
            <p:cNvGrpSpPr>
              <a:grpSpLocks noChangeAspect="1"/>
            </p:cNvGrpSpPr>
            <p:nvPr/>
          </p:nvGrpSpPr>
          <p:grpSpPr>
            <a:xfrm>
              <a:off x="2837084" y="881006"/>
              <a:ext cx="3551818" cy="3403674"/>
              <a:chOff x="3344" y="1687"/>
              <a:chExt cx="983" cy="942"/>
            </a:xfrm>
            <a:solidFill>
              <a:schemeClr val="bg1">
                <a:lumMod val="85000"/>
              </a:schemeClr>
            </a:solidFill>
          </p:grpSpPr>
          <p:sp>
            <p:nvSpPr>
              <p:cNvPr id="11" name="Freeform 5"/>
              <p:cNvSpPr>
                <a:spLocks noEditPoints="1"/>
              </p:cNvSpPr>
              <p:nvPr/>
            </p:nvSpPr>
            <p:spPr bwMode="auto">
              <a:xfrm>
                <a:off x="4105" y="1856"/>
                <a:ext cx="31" cy="40"/>
              </a:xfrm>
              <a:custGeom>
                <a:gdLst>
                  <a:gd fmla="*/ 5 w 13" name="T0"/>
                  <a:gd fmla="*/ 16 h 17" name="T1"/>
                  <a:gd fmla="*/ 6 w 13" name="T2"/>
                  <a:gd fmla="*/ 15 h 17" name="T3"/>
                  <a:gd fmla="*/ 6 w 13" name="T4"/>
                  <a:gd fmla="*/ 16 h 17" name="T5"/>
                  <a:gd fmla="*/ 4 w 13" name="T6"/>
                  <a:gd fmla="*/ 16 h 17" name="T7"/>
                  <a:gd fmla="*/ 4 w 13" name="T8"/>
                  <a:gd fmla="*/ 15 h 17" name="T9"/>
                  <a:gd fmla="*/ 4 w 13" name="T10"/>
                  <a:gd fmla="*/ 14 h 17" name="T11"/>
                  <a:gd fmla="*/ 4 w 13" name="T12"/>
                  <a:gd fmla="*/ 16 h 17" name="T13"/>
                  <a:gd fmla="*/ 7 w 13" name="T14"/>
                  <a:gd fmla="*/ 15 h 17" name="T15"/>
                  <a:gd fmla="*/ 8 w 13" name="T16"/>
                  <a:gd fmla="*/ 14 h 17" name="T17"/>
                  <a:gd fmla="*/ 8 w 13" name="T18"/>
                  <a:gd fmla="*/ 16 h 17" name="T19"/>
                  <a:gd fmla="*/ 8 w 13" name="T20"/>
                  <a:gd fmla="*/ 16 h 17" name="T21"/>
                  <a:gd fmla="*/ 3 w 13" name="T22"/>
                  <a:gd fmla="*/ 15 h 17" name="T23"/>
                  <a:gd fmla="*/ 3 w 13" name="T24"/>
                  <a:gd fmla="*/ 13 h 17" name="T25"/>
                  <a:gd fmla="*/ 3 w 13" name="T26"/>
                  <a:gd fmla="*/ 15 h 17" name="T27"/>
                  <a:gd fmla="*/ 9 w 13" name="T28"/>
                  <a:gd fmla="*/ 14 h 17" name="T29"/>
                  <a:gd fmla="*/ 9 w 13" name="T30"/>
                  <a:gd fmla="*/ 14 h 17" name="T31"/>
                  <a:gd fmla="*/ 9 w 13" name="T32"/>
                  <a:gd fmla="*/ 15 h 17" name="T33"/>
                  <a:gd fmla="*/ 2 w 13" name="T34"/>
                  <a:gd fmla="*/ 13 h 17" name="T35"/>
                  <a:gd fmla="*/ 2 w 13" name="T36"/>
                  <a:gd fmla="*/ 13 h 17" name="T37"/>
                  <a:gd fmla="*/ 11 w 13" name="T38"/>
                  <a:gd fmla="*/ 13 h 17" name="T39"/>
                  <a:gd fmla="*/ 11 w 13" name="T40"/>
                  <a:gd fmla="*/ 12 h 17" name="T41"/>
                  <a:gd fmla="*/ 11 w 13" name="T42"/>
                  <a:gd fmla="*/ 12 h 17" name="T43"/>
                  <a:gd fmla="*/ 2 w 13" name="T44"/>
                  <a:gd fmla="*/ 12 h 17" name="T45"/>
                  <a:gd fmla="*/ 2 w 13" name="T46"/>
                  <a:gd fmla="*/ 12 h 17" name="T47"/>
                  <a:gd fmla="*/ 6 w 13" name="T48"/>
                  <a:gd fmla="*/ 14 h 17" name="T49"/>
                  <a:gd fmla="*/ 2 w 13" name="T50"/>
                  <a:gd fmla="*/ 6 h 17" name="T51"/>
                  <a:gd fmla="*/ 7 w 13" name="T52"/>
                  <a:gd fmla="*/ 1 h 17" name="T53"/>
                  <a:gd fmla="*/ 11 w 13" name="T54"/>
                  <a:gd fmla="*/ 3 h 17" name="T55"/>
                  <a:gd fmla="*/ 8 w 13" name="T56"/>
                  <a:gd fmla="*/ 13 h 17" name="T57"/>
                  <a:gd fmla="*/ 7 w 13" name="T58"/>
                  <a:gd fmla="*/ 0 h 17" name="T59"/>
                  <a:gd fmla="*/ 1 w 13" name="T60"/>
                  <a:gd fmla="*/ 6 h 17" name="T61"/>
                  <a:gd fmla="*/ 1 w 13" name="T62"/>
                  <a:gd fmla="*/ 9 h 17" name="T63"/>
                  <a:gd fmla="*/ 1 w 13" name="T64"/>
                  <a:gd fmla="*/ 14 h 17" name="T65"/>
                  <a:gd fmla="*/ 6 w 13" name="T66"/>
                  <a:gd fmla="*/ 17 h 17" name="T67"/>
                  <a:gd fmla="*/ 6 w 13" name="T68"/>
                  <a:gd fmla="*/ 17 h 17" name="T69"/>
                  <a:gd fmla="*/ 6 w 13" name="T70"/>
                  <a:gd fmla="*/ 17 h 17" name="T71"/>
                  <a:gd fmla="*/ 12 w 13" name="T72"/>
                  <a:gd fmla="*/ 13 h 17" name="T73"/>
                  <a:gd fmla="*/ 12 w 13" name="T74"/>
                  <a:gd fmla="*/ 6 h 17" name="T75"/>
                  <a:gd fmla="*/ 11 w 13" name="T76"/>
                  <a:gd fmla="*/ 2 h 1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 w="13">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 name="Freeform 6"/>
              <p:cNvSpPr>
                <a:spLocks noEditPoints="1"/>
              </p:cNvSpPr>
              <p:nvPr/>
            </p:nvSpPr>
            <p:spPr bwMode="auto">
              <a:xfrm>
                <a:off x="3422" y="1996"/>
                <a:ext cx="69" cy="67"/>
              </a:xfrm>
              <a:custGeom>
                <a:gdLst>
                  <a:gd fmla="*/ 14 w 29" name="T0"/>
                  <a:gd fmla="*/ 27 h 28" name="T1"/>
                  <a:gd fmla="*/ 1 w 29" name="T2"/>
                  <a:gd fmla="*/ 14 h 28" name="T3"/>
                  <a:gd fmla="*/ 14 w 29" name="T4"/>
                  <a:gd fmla="*/ 1 h 28" name="T5"/>
                  <a:gd fmla="*/ 23 w 29" name="T6"/>
                  <a:gd fmla="*/ 4 h 28" name="T7"/>
                  <a:gd fmla="*/ 28 w 29" name="T8"/>
                  <a:gd fmla="*/ 14 h 28" name="T9"/>
                  <a:gd fmla="*/ 14 w 29" name="T10"/>
                  <a:gd fmla="*/ 27 h 28" name="T11"/>
                  <a:gd fmla="*/ 14 w 29" name="T12"/>
                  <a:gd fmla="*/ 0 h 28" name="T13"/>
                  <a:gd fmla="*/ 0 w 29" name="T14"/>
                  <a:gd fmla="*/ 14 h 28" name="T15"/>
                  <a:gd fmla="*/ 14 w 29" name="T16"/>
                  <a:gd fmla="*/ 28 h 28" name="T17"/>
                  <a:gd fmla="*/ 29 w 29" name="T18"/>
                  <a:gd fmla="*/ 14 h 28" name="T19"/>
                  <a:gd fmla="*/ 14 w 29" name="T20"/>
                  <a:gd fmla="*/ 0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 name="Freeform 7"/>
              <p:cNvSpPr>
                <a:spLocks noEditPoints="1"/>
              </p:cNvSpPr>
              <p:nvPr/>
            </p:nvSpPr>
            <p:spPr bwMode="auto">
              <a:xfrm>
                <a:off x="3413" y="1987"/>
                <a:ext cx="86" cy="85"/>
              </a:xfrm>
              <a:custGeom>
                <a:gdLst>
                  <a:gd fmla="*/ 18 w 36" name="T0"/>
                  <a:gd fmla="*/ 35 h 36" name="T1"/>
                  <a:gd fmla="*/ 1 w 36" name="T2"/>
                  <a:gd fmla="*/ 18 h 36" name="T3"/>
                  <a:gd fmla="*/ 18 w 36" name="T4"/>
                  <a:gd fmla="*/ 1 h 36" name="T5"/>
                  <a:gd fmla="*/ 35 w 36" name="T6"/>
                  <a:gd fmla="*/ 18 h 36" name="T7"/>
                  <a:gd fmla="*/ 18 w 36" name="T8"/>
                  <a:gd fmla="*/ 35 h 36" name="T9"/>
                  <a:gd fmla="*/ 18 w 36" name="T10"/>
                  <a:gd fmla="*/ 0 h 36" name="T11"/>
                  <a:gd fmla="*/ 6 w 36" name="T12"/>
                  <a:gd fmla="*/ 5 h 36" name="T13"/>
                  <a:gd fmla="*/ 0 w 36" name="T14"/>
                  <a:gd fmla="*/ 18 h 36" name="T15"/>
                  <a:gd fmla="*/ 6 w 36" name="T16"/>
                  <a:gd fmla="*/ 31 h 36" name="T17"/>
                  <a:gd fmla="*/ 18 w 36" name="T18"/>
                  <a:gd fmla="*/ 36 h 36" name="T19"/>
                  <a:gd fmla="*/ 31 w 36" name="T20"/>
                  <a:gd fmla="*/ 31 h 36" name="T21"/>
                  <a:gd fmla="*/ 36 w 36" name="T22"/>
                  <a:gd fmla="*/ 18 h 36" name="T23"/>
                  <a:gd fmla="*/ 31 w 36" name="T24"/>
                  <a:gd fmla="*/ 5 h 36" name="T25"/>
                  <a:gd fmla="*/ 18 w 36" name="T26"/>
                  <a:gd fmla="*/ 0 h 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 w="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 name="Freeform 8"/>
              <p:cNvSpPr/>
              <p:nvPr/>
            </p:nvSpPr>
            <p:spPr bwMode="auto">
              <a:xfrm>
                <a:off x="3453" y="2001"/>
                <a:ext cx="3" cy="7"/>
              </a:xfrm>
              <a:custGeom>
                <a:gdLst>
                  <a:gd fmla="*/ 1 w 1" name="T0"/>
                  <a:gd fmla="*/ 0 h 3" name="T1"/>
                  <a:gd fmla="*/ 0 w 1" name="T2"/>
                  <a:gd fmla="*/ 0 h 3" name="T3"/>
                  <a:gd fmla="*/ 0 w 1" name="T4"/>
                  <a:gd fmla="*/ 3 h 3" name="T5"/>
                  <a:gd fmla="*/ 1 w 1" name="T6"/>
                  <a:gd fmla="*/ 3 h 3" name="T7"/>
                  <a:gd fmla="*/ 1 w 1" name="T8"/>
                  <a:gd fmla="*/ 3 h 3" name="T9"/>
                  <a:gd fmla="*/ 1 w 1" name="T10"/>
                  <a:gd fmla="*/ 3 h 3" name="T11"/>
                  <a:gd fmla="*/ 1 w 1" name="T12"/>
                  <a:gd fmla="*/ 1 h 3" name="T13"/>
                  <a:gd fmla="*/ 1 w 1" name="T14"/>
                  <a:gd fmla="*/ 0 h 3" name="T15"/>
                  <a:gd fmla="*/ 1 w 1"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1">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 name="Freeform 9"/>
              <p:cNvSpPr/>
              <p:nvPr/>
            </p:nvSpPr>
            <p:spPr bwMode="auto">
              <a:xfrm>
                <a:off x="3453" y="2048"/>
                <a:ext cx="5" cy="10"/>
              </a:xfrm>
              <a:custGeom>
                <a:gdLst>
                  <a:gd fmla="*/ 1 w 2" name="T0"/>
                  <a:gd fmla="*/ 0 h 4" name="T1"/>
                  <a:gd fmla="*/ 0 w 2" name="T2"/>
                  <a:gd fmla="*/ 0 h 4" name="T3"/>
                  <a:gd fmla="*/ 0 w 2" name="T4"/>
                  <a:gd fmla="*/ 3 h 4" name="T5"/>
                  <a:gd fmla="*/ 0 w 2" name="T6"/>
                  <a:gd fmla="*/ 4 h 4" name="T7"/>
                  <a:gd fmla="*/ 1 w 2" name="T8"/>
                  <a:gd fmla="*/ 4 h 4" name="T9"/>
                  <a:gd fmla="*/ 1 w 2" name="T10"/>
                  <a:gd fmla="*/ 4 h 4" name="T11"/>
                  <a:gd fmla="*/ 1 w 2" name="T12"/>
                  <a:gd fmla="*/ 0 h 4" name="T13"/>
                  <a:gd fmla="*/ 1 w 2" name="T14"/>
                  <a:gd fmla="*/ 0 h 4" name="T15"/>
                  <a:gd fmla="*/ 1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 name="Freeform 10"/>
              <p:cNvSpPr/>
              <p:nvPr/>
            </p:nvSpPr>
            <p:spPr bwMode="auto">
              <a:xfrm>
                <a:off x="3427" y="2027"/>
                <a:ext cx="10" cy="5"/>
              </a:xfrm>
              <a:custGeom>
                <a:gdLst>
                  <a:gd fmla="*/ 2 w 4" name="T0"/>
                  <a:gd fmla="*/ 0 h 2" name="T1"/>
                  <a:gd fmla="*/ 1 w 4" name="T2"/>
                  <a:gd fmla="*/ 0 h 2" name="T3"/>
                  <a:gd fmla="*/ 0 w 4" name="T4"/>
                  <a:gd fmla="*/ 1 h 2" name="T5"/>
                  <a:gd fmla="*/ 0 w 4" name="T6"/>
                  <a:gd fmla="*/ 2 h 2" name="T7"/>
                  <a:gd fmla="*/ 2 w 4" name="T8"/>
                  <a:gd fmla="*/ 2 h 2" name="T9"/>
                  <a:gd fmla="*/ 4 w 4" name="T10"/>
                  <a:gd fmla="*/ 1 h 2" name="T11"/>
                  <a:gd fmla="*/ 4 w 4" name="T12"/>
                  <a:gd fmla="*/ 1 h 2" name="T13"/>
                  <a:gd fmla="*/ 4 w 4" name="T14"/>
                  <a:gd fmla="*/ 1 h 2" name="T15"/>
                  <a:gd fmla="*/ 3 w 4" name="T16"/>
                  <a:gd fmla="*/ 0 h 2" name="T17"/>
                  <a:gd fmla="*/ 2 w 4"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4">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1" name="Freeform 11"/>
              <p:cNvSpPr/>
              <p:nvPr/>
            </p:nvSpPr>
            <p:spPr bwMode="auto">
              <a:xfrm>
                <a:off x="3472" y="2027"/>
                <a:ext cx="10" cy="5"/>
              </a:xfrm>
              <a:custGeom>
                <a:gdLst>
                  <a:gd fmla="*/ 3 w 4" name="T0"/>
                  <a:gd fmla="*/ 0 h 2" name="T1"/>
                  <a:gd fmla="*/ 1 w 4" name="T2"/>
                  <a:gd fmla="*/ 1 h 2" name="T3"/>
                  <a:gd fmla="*/ 0 w 4" name="T4"/>
                  <a:gd fmla="*/ 1 h 2" name="T5"/>
                  <a:gd fmla="*/ 0 w 4" name="T6"/>
                  <a:gd fmla="*/ 1 h 2" name="T7"/>
                  <a:gd fmla="*/ 1 w 4" name="T8"/>
                  <a:gd fmla="*/ 2 h 2" name="T9"/>
                  <a:gd fmla="*/ 2 w 4" name="T10"/>
                  <a:gd fmla="*/ 2 h 2" name="T11"/>
                  <a:gd fmla="*/ 4 w 4" name="T12"/>
                  <a:gd fmla="*/ 2 h 2" name="T13"/>
                  <a:gd fmla="*/ 4 w 4" name="T14"/>
                  <a:gd fmla="*/ 1 h 2" name="T15"/>
                  <a:gd fmla="*/ 4 w 4" name="T16"/>
                  <a:gd fmla="*/ 1 h 2" name="T17"/>
                  <a:gd fmla="*/ 3 w 4"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4">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2" name="Freeform 12"/>
              <p:cNvSpPr/>
              <p:nvPr/>
            </p:nvSpPr>
            <p:spPr bwMode="auto">
              <a:xfrm>
                <a:off x="3432" y="2041"/>
                <a:ext cx="5" cy="3"/>
              </a:xfrm>
              <a:custGeom>
                <a:gdLst>
                  <a:gd fmla="*/ 2 w 2" name="T0"/>
                  <a:gd fmla="*/ 0 h 1" name="T1"/>
                  <a:gd fmla="*/ 1 w 2" name="T2"/>
                  <a:gd fmla="*/ 0 h 1" name="T3"/>
                  <a:gd fmla="*/ 0 w 2" name="T4"/>
                  <a:gd fmla="*/ 1 h 1" name="T5"/>
                  <a:gd fmla="*/ 0 w 2" name="T6"/>
                  <a:gd fmla="*/ 1 h 1" name="T7"/>
                  <a:gd fmla="*/ 0 w 2" name="T8"/>
                  <a:gd fmla="*/ 1 h 1" name="T9"/>
                  <a:gd fmla="*/ 0 w 2" name="T10"/>
                  <a:gd fmla="*/ 1 h 1" name="T11"/>
                  <a:gd fmla="*/ 2 w 2" name="T12"/>
                  <a:gd fmla="*/ 0 h 1" name="T13"/>
                  <a:gd fmla="*/ 2 w 2"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2">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 name="Freeform 13"/>
              <p:cNvSpPr/>
              <p:nvPr/>
            </p:nvSpPr>
            <p:spPr bwMode="auto">
              <a:xfrm>
                <a:off x="3441" y="2048"/>
                <a:ext cx="5" cy="5"/>
              </a:xfrm>
              <a:custGeom>
                <a:gdLst>
                  <a:gd fmla="*/ 5 w 5" name="T0"/>
                  <a:gd fmla="*/ 0 h 5" name="T1"/>
                  <a:gd fmla="*/ 3 w 5" name="T2"/>
                  <a:gd fmla="*/ 0 h 5" name="T3"/>
                  <a:gd fmla="*/ 3 w 5" name="T4"/>
                  <a:gd fmla="*/ 3 h 5" name="T5"/>
                  <a:gd fmla="*/ 0 w 5" name="T6"/>
                  <a:gd fmla="*/ 3 h 5" name="T7"/>
                  <a:gd fmla="*/ 0 w 5" name="T8"/>
                  <a:gd fmla="*/ 5 h 5" name="T9"/>
                  <a:gd fmla="*/ 3 w 5" name="T10"/>
                  <a:gd fmla="*/ 5 h 5" name="T11"/>
                  <a:gd fmla="*/ 3 w 5" name="T12"/>
                  <a:gd fmla="*/ 5 h 5" name="T13"/>
                  <a:gd fmla="*/ 3 w 5" name="T14"/>
                  <a:gd fmla="*/ 3 h 5" name="T15"/>
                  <a:gd fmla="*/ 5 w 5" name="T16"/>
                  <a:gd fmla="*/ 3 h 5" name="T17"/>
                  <a:gd fmla="*/ 5 w 5"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8" name="Freeform 14"/>
              <p:cNvSpPr/>
              <p:nvPr/>
            </p:nvSpPr>
            <p:spPr bwMode="auto">
              <a:xfrm>
                <a:off x="3441" y="2048"/>
                <a:ext cx="5" cy="5"/>
              </a:xfrm>
              <a:custGeom>
                <a:gdLst>
                  <a:gd fmla="*/ 5 w 5" name="T0"/>
                  <a:gd fmla="*/ 0 h 5" name="T1"/>
                  <a:gd fmla="*/ 3 w 5" name="T2"/>
                  <a:gd fmla="*/ 0 h 5" name="T3"/>
                  <a:gd fmla="*/ 3 w 5" name="T4"/>
                  <a:gd fmla="*/ 3 h 5" name="T5"/>
                  <a:gd fmla="*/ 0 w 5" name="T6"/>
                  <a:gd fmla="*/ 3 h 5" name="T7"/>
                  <a:gd fmla="*/ 0 w 5" name="T8"/>
                  <a:gd fmla="*/ 5 h 5" name="T9"/>
                  <a:gd fmla="*/ 3 w 5" name="T10"/>
                  <a:gd fmla="*/ 5 h 5" name="T11"/>
                  <a:gd fmla="*/ 3 w 5" name="T12"/>
                  <a:gd fmla="*/ 5 h 5" name="T13"/>
                  <a:gd fmla="*/ 3 w 5" name="T14"/>
                  <a:gd fmla="*/ 3 h 5" name="T15"/>
                  <a:gd fmla="*/ 5 w 5" name="T16"/>
                  <a:gd fmla="*/ 3 h 5" name="T17"/>
                  <a:gd fmla="*/ 5 w 5"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9" name="Freeform 15"/>
              <p:cNvSpPr/>
              <p:nvPr/>
            </p:nvSpPr>
            <p:spPr bwMode="auto">
              <a:xfrm>
                <a:off x="3465" y="2048"/>
                <a:ext cx="5" cy="5"/>
              </a:xfrm>
              <a:custGeom>
                <a:gdLst>
                  <a:gd fmla="*/ 0 w 2" name="T0"/>
                  <a:gd fmla="*/ 0 h 2" name="T1"/>
                  <a:gd fmla="*/ 0 w 2" name="T2"/>
                  <a:gd fmla="*/ 1 h 2" name="T3"/>
                  <a:gd fmla="*/ 0 w 2" name="T4"/>
                  <a:gd fmla="*/ 1 h 2" name="T5"/>
                  <a:gd fmla="*/ 1 w 2" name="T6"/>
                  <a:gd fmla="*/ 2 h 2" name="T7"/>
                  <a:gd fmla="*/ 1 w 2" name="T8"/>
                  <a:gd fmla="*/ 2 h 2" name="T9"/>
                  <a:gd fmla="*/ 2 w 2" name="T10"/>
                  <a:gd fmla="*/ 2 h 2" name="T11"/>
                  <a:gd fmla="*/ 1 w 2" name="T12"/>
                  <a:gd fmla="*/ 1 h 2" name="T13"/>
                  <a:gd fmla="*/ 1 w 2" name="T14"/>
                  <a:gd fmla="*/ 1 h 2" name="T15"/>
                  <a:gd fmla="*/ 1 w 2" name="T16"/>
                  <a:gd fmla="*/ 0 h 2" name="T17"/>
                  <a:gd fmla="*/ 0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0" name="Freeform 16"/>
              <p:cNvSpPr/>
              <p:nvPr/>
            </p:nvSpPr>
            <p:spPr bwMode="auto">
              <a:xfrm>
                <a:off x="3475" y="2041"/>
                <a:ext cx="5" cy="3"/>
              </a:xfrm>
              <a:custGeom>
                <a:gdLst>
                  <a:gd fmla="*/ 1 w 2" name="T0"/>
                  <a:gd fmla="*/ 0 h 1" name="T1"/>
                  <a:gd fmla="*/ 0 w 2" name="T2"/>
                  <a:gd fmla="*/ 0 h 1" name="T3"/>
                  <a:gd fmla="*/ 0 w 2" name="T4"/>
                  <a:gd fmla="*/ 0 h 1" name="T5"/>
                  <a:gd fmla="*/ 1 w 2" name="T6"/>
                  <a:gd fmla="*/ 1 h 1" name="T7"/>
                  <a:gd fmla="*/ 2 w 2" name="T8"/>
                  <a:gd fmla="*/ 1 h 1" name="T9"/>
                  <a:gd fmla="*/ 2 w 2" name="T10"/>
                  <a:gd fmla="*/ 1 h 1" name="T11"/>
                  <a:gd fmla="*/ 2 w 2" name="T12"/>
                  <a:gd fmla="*/ 1 h 1" name="T13"/>
                  <a:gd fmla="*/ 2 w 2" name="T14"/>
                  <a:gd fmla="*/ 0 h 1" name="T15"/>
                  <a:gd fmla="*/ 1 w 2" name="T16"/>
                  <a:gd fmla="*/ 0 h 1" name="T17"/>
                  <a:gd fmla="*/ 1 w 2" name="T18"/>
                  <a:gd fmla="*/ 0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2">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1" name="Freeform 17"/>
              <p:cNvSpPr/>
              <p:nvPr/>
            </p:nvSpPr>
            <p:spPr bwMode="auto">
              <a:xfrm>
                <a:off x="3430" y="2015"/>
                <a:ext cx="4" cy="5"/>
              </a:xfrm>
              <a:custGeom>
                <a:gdLst>
                  <a:gd fmla="*/ 2 w 4" name="T0"/>
                  <a:gd fmla="*/ 0 h 5" name="T1"/>
                  <a:gd fmla="*/ 0 w 4" name="T2"/>
                  <a:gd fmla="*/ 0 h 5" name="T3"/>
                  <a:gd fmla="*/ 0 w 4" name="T4"/>
                  <a:gd fmla="*/ 2 h 5" name="T5"/>
                  <a:gd fmla="*/ 2 w 4" name="T6"/>
                  <a:gd fmla="*/ 5 h 5" name="T7"/>
                  <a:gd fmla="*/ 4 w 4" name="T8"/>
                  <a:gd fmla="*/ 5 h 5" name="T9"/>
                  <a:gd fmla="*/ 4 w 4" name="T10"/>
                  <a:gd fmla="*/ 5 h 5" name="T11"/>
                  <a:gd fmla="*/ 4 w 4" name="T12"/>
                  <a:gd fmla="*/ 5 h 5" name="T13"/>
                  <a:gd fmla="*/ 4 w 4" name="T14"/>
                  <a:gd fmla="*/ 2 h 5" name="T15"/>
                  <a:gd fmla="*/ 2 w 4" name="T16"/>
                  <a:gd fmla="*/ 2 h 5" name="T17"/>
                  <a:gd fmla="*/ 2 w 4"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4">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2" name="Freeform 18"/>
              <p:cNvSpPr/>
              <p:nvPr/>
            </p:nvSpPr>
            <p:spPr bwMode="auto">
              <a:xfrm>
                <a:off x="3430" y="2015"/>
                <a:ext cx="4" cy="5"/>
              </a:xfrm>
              <a:custGeom>
                <a:gdLst>
                  <a:gd fmla="*/ 2 w 4" name="T0"/>
                  <a:gd fmla="*/ 0 h 5" name="T1"/>
                  <a:gd fmla="*/ 0 w 4" name="T2"/>
                  <a:gd fmla="*/ 0 h 5" name="T3"/>
                  <a:gd fmla="*/ 0 w 4" name="T4"/>
                  <a:gd fmla="*/ 2 h 5" name="T5"/>
                  <a:gd fmla="*/ 2 w 4" name="T6"/>
                  <a:gd fmla="*/ 5 h 5" name="T7"/>
                  <a:gd fmla="*/ 4 w 4" name="T8"/>
                  <a:gd fmla="*/ 5 h 5" name="T9"/>
                  <a:gd fmla="*/ 4 w 4" name="T10"/>
                  <a:gd fmla="*/ 5 h 5" name="T11"/>
                  <a:gd fmla="*/ 4 w 4" name="T12"/>
                  <a:gd fmla="*/ 5 h 5" name="T13"/>
                  <a:gd fmla="*/ 4 w 4" name="T14"/>
                  <a:gd fmla="*/ 2 h 5" name="T15"/>
                  <a:gd fmla="*/ 2 w 4" name="T16"/>
                  <a:gd fmla="*/ 2 h 5" name="T17"/>
                  <a:gd fmla="*/ 2 w 4"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4">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3" name="Freeform 19"/>
              <p:cNvSpPr/>
              <p:nvPr/>
            </p:nvSpPr>
            <p:spPr bwMode="auto">
              <a:xfrm>
                <a:off x="3465" y="2003"/>
                <a:ext cx="5" cy="5"/>
              </a:xfrm>
              <a:custGeom>
                <a:gdLst>
                  <a:gd fmla="*/ 2 w 2" name="T0"/>
                  <a:gd fmla="*/ 0 h 2" name="T1"/>
                  <a:gd fmla="*/ 1 w 2" name="T2"/>
                  <a:gd fmla="*/ 0 h 2" name="T3"/>
                  <a:gd fmla="*/ 1 w 2" name="T4"/>
                  <a:gd fmla="*/ 1 h 2" name="T5"/>
                  <a:gd fmla="*/ 0 w 2" name="T6"/>
                  <a:gd fmla="*/ 2 h 2" name="T7"/>
                  <a:gd fmla="*/ 0 w 2" name="T8"/>
                  <a:gd fmla="*/ 2 h 2" name="T9"/>
                  <a:gd fmla="*/ 0 w 2" name="T10"/>
                  <a:gd fmla="*/ 2 h 2" name="T11"/>
                  <a:gd fmla="*/ 1 w 2" name="T12"/>
                  <a:gd fmla="*/ 2 h 2" name="T13"/>
                  <a:gd fmla="*/ 1 w 2" name="T14"/>
                  <a:gd fmla="*/ 1 h 2" name="T15"/>
                  <a:gd fmla="*/ 2 w 2" name="T16"/>
                  <a:gd fmla="*/ 1 h 2" name="T17"/>
                  <a:gd fmla="*/ 2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4" name="Freeform 20"/>
              <p:cNvSpPr/>
              <p:nvPr/>
            </p:nvSpPr>
            <p:spPr bwMode="auto">
              <a:xfrm>
                <a:off x="3475" y="2010"/>
                <a:ext cx="5" cy="5"/>
              </a:xfrm>
              <a:custGeom>
                <a:gdLst>
                  <a:gd fmla="*/ 2 w 2" name="T0"/>
                  <a:gd fmla="*/ 0 h 2" name="T1"/>
                  <a:gd fmla="*/ 1 w 2" name="T2"/>
                  <a:gd fmla="*/ 1 h 2" name="T3"/>
                  <a:gd fmla="*/ 0 w 2" name="T4"/>
                  <a:gd fmla="*/ 1 h 2" name="T5"/>
                  <a:gd fmla="*/ 0 w 2" name="T6"/>
                  <a:gd fmla="*/ 2 h 2" name="T7"/>
                  <a:gd fmla="*/ 0 w 2" name="T8"/>
                  <a:gd fmla="*/ 2 h 2" name="T9"/>
                  <a:gd fmla="*/ 1 w 2" name="T10"/>
                  <a:gd fmla="*/ 2 h 2" name="T11"/>
                  <a:gd fmla="*/ 2 w 2" name="T12"/>
                  <a:gd fmla="*/ 1 h 2" name="T13"/>
                  <a:gd fmla="*/ 2 w 2"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5" name="Freeform 21"/>
              <p:cNvSpPr>
                <a:spLocks noEditPoints="1"/>
              </p:cNvSpPr>
              <p:nvPr/>
            </p:nvSpPr>
            <p:spPr bwMode="auto">
              <a:xfrm>
                <a:off x="3822" y="1799"/>
                <a:ext cx="83" cy="80"/>
              </a:xfrm>
              <a:custGeom>
                <a:gdLst>
                  <a:gd fmla="*/ 22 w 35" name="T0"/>
                  <a:gd fmla="*/ 25 h 34" name="T1"/>
                  <a:gd fmla="*/ 19 w 35" name="T2"/>
                  <a:gd fmla="*/ 32 h 34" name="T3"/>
                  <a:gd fmla="*/ 22 w 35" name="T4"/>
                  <a:gd fmla="*/ 25 h 34" name="T5"/>
                  <a:gd fmla="*/ 18 w 35" name="T6"/>
                  <a:gd fmla="*/ 24 h 34" name="T7"/>
                  <a:gd fmla="*/ 16 w 35" name="T8"/>
                  <a:gd fmla="*/ 22 h 34" name="T9"/>
                  <a:gd fmla="*/ 13 w 35" name="T10"/>
                  <a:gd fmla="*/ 18 h 34" name="T11"/>
                  <a:gd fmla="*/ 13 w 35" name="T12"/>
                  <a:gd fmla="*/ 18 h 34" name="T13"/>
                  <a:gd fmla="*/ 15 w 35" name="T14"/>
                  <a:gd fmla="*/ 22 h 34" name="T15"/>
                  <a:gd fmla="*/ 14 w 35" name="T16"/>
                  <a:gd fmla="*/ 22 h 34" name="T17"/>
                  <a:gd fmla="*/ 13 w 35" name="T18"/>
                  <a:gd fmla="*/ 19 h 34" name="T19"/>
                  <a:gd fmla="*/ 31 w 35" name="T20"/>
                  <a:gd fmla="*/ 20 h 34" name="T21"/>
                  <a:gd fmla="*/ 31 w 35" name="T22"/>
                  <a:gd fmla="*/ 20 h 34" name="T23"/>
                  <a:gd fmla="*/ 31 w 35" name="T24"/>
                  <a:gd fmla="*/ 14 h 34" name="T25"/>
                  <a:gd fmla="*/ 31 w 35" name="T26"/>
                  <a:gd fmla="*/ 14 h 34" name="T27"/>
                  <a:gd fmla="*/ 30 w 35" name="T28"/>
                  <a:gd fmla="*/ 20 h 34" name="T29"/>
                  <a:gd fmla="*/ 21 w 35" name="T30"/>
                  <a:gd fmla="*/ 9 h 34" name="T31"/>
                  <a:gd fmla="*/ 8 w 35" name="T32"/>
                  <a:gd fmla="*/ 18 h 34" name="T33"/>
                  <a:gd fmla="*/ 11 w 35" name="T34"/>
                  <a:gd fmla="*/ 18 h 34" name="T35"/>
                  <a:gd fmla="*/ 30 w 35" name="T36"/>
                  <a:gd fmla="*/ 9 h 34" name="T37"/>
                  <a:gd fmla="*/ 12 w 35" name="T38"/>
                  <a:gd fmla="*/ 8 h 34" name="T39"/>
                  <a:gd fmla="*/ 18 w 35" name="T40"/>
                  <a:gd fmla="*/ 8 h 34" name="T41"/>
                  <a:gd fmla="*/ 14 w 35" name="T42"/>
                  <a:gd fmla="*/ 8 h 34" name="T43"/>
                  <a:gd fmla="*/ 15 w 35" name="T44"/>
                  <a:gd fmla="*/ 9 h 34" name="T45"/>
                  <a:gd fmla="*/ 12 w 35" name="T46"/>
                  <a:gd fmla="*/ 16 h 34" name="T47"/>
                  <a:gd fmla="*/ 6 w 35" name="T48"/>
                  <a:gd fmla="*/ 11 h 34" name="T49"/>
                  <a:gd fmla="*/ 7 w 35" name="T50"/>
                  <a:gd fmla="*/ 15 h 34" name="T51"/>
                  <a:gd fmla="*/ 13 w 35" name="T52"/>
                  <a:gd fmla="*/ 5 h 34" name="T53"/>
                  <a:gd fmla="*/ 9 w 35" name="T54"/>
                  <a:gd fmla="*/ 12 h 34" name="T55"/>
                  <a:gd fmla="*/ 29 w 35" name="T56"/>
                  <a:gd fmla="*/ 6 h 34" name="T57"/>
                  <a:gd fmla="*/ 20 w 35" name="T58"/>
                  <a:gd fmla="*/ 4 h 34" name="T59"/>
                  <a:gd fmla="*/ 20 w 35" name="T60"/>
                  <a:gd fmla="*/ 4 h 34" name="T61"/>
                  <a:gd fmla="*/ 24 w 35" name="T62"/>
                  <a:gd fmla="*/ 5 h 34" name="T63"/>
                  <a:gd fmla="*/ 27 w 35" name="T64"/>
                  <a:gd fmla="*/ 7 h 34" name="T65"/>
                  <a:gd fmla="*/ 29 w 35" name="T66"/>
                  <a:gd fmla="*/ 11 h 34" name="T67"/>
                  <a:gd fmla="*/ 33 w 35" name="T68"/>
                  <a:gd fmla="*/ 12 h 34" name="T69"/>
                  <a:gd fmla="*/ 28 w 35" name="T70"/>
                  <a:gd fmla="*/ 15 h 34" name="T71"/>
                  <a:gd fmla="*/ 32 w 35" name="T72"/>
                  <a:gd fmla="*/ 21 h 34" name="T73"/>
                  <a:gd fmla="*/ 27 w 35" name="T74"/>
                  <a:gd fmla="*/ 27 h 34" name="T75"/>
                  <a:gd fmla="*/ 22 w 35" name="T76"/>
                  <a:gd fmla="*/ 24 h 34" name="T77"/>
                  <a:gd fmla="*/ 14 w 35" name="T78"/>
                  <a:gd fmla="*/ 19 h 34" name="T79"/>
                  <a:gd fmla="*/ 18 w 35" name="T80"/>
                  <a:gd fmla="*/ 13 h 34" name="T81"/>
                  <a:gd fmla="*/ 22 w 35" name="T82"/>
                  <a:gd fmla="*/ 10 h 34" name="T83"/>
                  <a:gd fmla="*/ 18 w 35" name="T84"/>
                  <a:gd fmla="*/ 6 h 34" name="T85"/>
                  <a:gd fmla="*/ 14 w 35" name="T86"/>
                  <a:gd fmla="*/ 5 h 34" name="T87"/>
                  <a:gd fmla="*/ 5 w 35" name="T88"/>
                  <a:gd fmla="*/ 10 h 34" name="T89"/>
                  <a:gd fmla="*/ 6 w 35" name="T90"/>
                  <a:gd fmla="*/ 16 h 34" name="T91"/>
                  <a:gd fmla="*/ 6 w 35" name="T92"/>
                  <a:gd fmla="*/ 17 h 34" name="T93"/>
                  <a:gd fmla="*/ 13 w 35" name="T94"/>
                  <a:gd fmla="*/ 23 h 34" name="T95"/>
                  <a:gd fmla="*/ 13 w 35" name="T96"/>
                  <a:gd fmla="*/ 29 h 34" name="T97"/>
                  <a:gd fmla="*/ 15 w 35" name="T98"/>
                  <a:gd fmla="*/ 30 h 34" name="T99"/>
                  <a:gd fmla="*/ 7 w 35" name="T100"/>
                  <a:gd fmla="*/ 4 h 34" name="T101"/>
                  <a:gd fmla="*/ 23 w 35" name="T102"/>
                  <a:gd fmla="*/ 2 h 34" name="T103"/>
                  <a:gd fmla="*/ 11 w 35" name="T104"/>
                  <a:gd fmla="*/ 2 h 34" name="T105"/>
                  <a:gd fmla="*/ 21 w 35" name="T106"/>
                  <a:gd fmla="*/ 3 h 34" name="T107"/>
                  <a:gd fmla="*/ 12 w 35" name="T108"/>
                  <a:gd fmla="*/ 2 h 34" name="T109"/>
                  <a:gd fmla="*/ 18 w 35" name="T110"/>
                  <a:gd fmla="*/ 2 h 34" name="T111"/>
                  <a:gd fmla="*/ 15 w 35" name="T112"/>
                  <a:gd fmla="*/ 1 h 34" name="T113"/>
                  <a:gd fmla="*/ 17 w 35" name="T114"/>
                  <a:gd fmla="*/ 0 h 34" name="T115"/>
                  <a:gd fmla="*/ 0 w 35" name="T116"/>
                  <a:gd fmla="*/ 17 h 34" name="T117"/>
                  <a:gd fmla="*/ 34 w 35" name="T118"/>
                  <a:gd fmla="*/ 22 h 34" name="T119"/>
                  <a:gd fmla="*/ 29 w 35" name="T120"/>
                  <a:gd fmla="*/ 4 h 3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 w="35">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6" name="Freeform 22"/>
              <p:cNvSpPr>
                <a:spLocks noEditPoints="1"/>
              </p:cNvSpPr>
              <p:nvPr/>
            </p:nvSpPr>
            <p:spPr bwMode="auto">
              <a:xfrm>
                <a:off x="3706" y="1963"/>
                <a:ext cx="38" cy="38"/>
              </a:xfrm>
              <a:custGeom>
                <a:gdLst>
                  <a:gd fmla="*/ 8 w 16" name="T0"/>
                  <a:gd fmla="*/ 15 h 16" name="T1"/>
                  <a:gd fmla="*/ 2 w 16" name="T2"/>
                  <a:gd fmla="*/ 6 h 16" name="T3"/>
                  <a:gd fmla="*/ 8 w 16" name="T4"/>
                  <a:gd fmla="*/ 1 h 16" name="T5"/>
                  <a:gd fmla="*/ 14 w 16" name="T6"/>
                  <a:gd fmla="*/ 10 h 16" name="T7"/>
                  <a:gd fmla="*/ 8 w 16" name="T8"/>
                  <a:gd fmla="*/ 15 h 16" name="T9"/>
                  <a:gd fmla="*/ 8 w 16" name="T10"/>
                  <a:gd fmla="*/ 0 h 16" name="T11"/>
                  <a:gd fmla="*/ 1 w 16" name="T12"/>
                  <a:gd fmla="*/ 6 h 16" name="T13"/>
                  <a:gd fmla="*/ 2 w 16" name="T14"/>
                  <a:gd fmla="*/ 12 h 16" name="T15"/>
                  <a:gd fmla="*/ 8 w 16" name="T16"/>
                  <a:gd fmla="*/ 16 h 16" name="T17"/>
                  <a:gd fmla="*/ 15 w 16" name="T18"/>
                  <a:gd fmla="*/ 10 h 16" name="T19"/>
                  <a:gd fmla="*/ 14 w 16" name="T20"/>
                  <a:gd fmla="*/ 4 h 16" name="T21"/>
                  <a:gd fmla="*/ 8 w 16" name="T22"/>
                  <a:gd fmla="*/ 0 h 1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 w="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7" name="Freeform 23"/>
              <p:cNvSpPr>
                <a:spLocks noEditPoints="1"/>
              </p:cNvSpPr>
              <p:nvPr/>
            </p:nvSpPr>
            <p:spPr bwMode="auto">
              <a:xfrm>
                <a:off x="3694" y="1958"/>
                <a:ext cx="57" cy="76"/>
              </a:xfrm>
              <a:custGeom>
                <a:gdLst>
                  <a:gd fmla="*/ 1 w 24" name="T0"/>
                  <a:gd fmla="*/ 30 h 32" name="T1"/>
                  <a:gd fmla="*/ 2 w 24" name="T2"/>
                  <a:gd fmla="*/ 30 h 32" name="T3"/>
                  <a:gd fmla="*/ 0 w 24" name="T4"/>
                  <a:gd fmla="*/ 29 h 32" name="T5"/>
                  <a:gd fmla="*/ 1 w 24" name="T6"/>
                  <a:gd fmla="*/ 29 h 32" name="T7"/>
                  <a:gd fmla="*/ 1 w 24" name="T8"/>
                  <a:gd fmla="*/ 29 h 32" name="T9"/>
                  <a:gd fmla="*/ 5 w 24" name="T10"/>
                  <a:gd fmla="*/ 22 h 32" name="T11"/>
                  <a:gd fmla="*/ 6 w 24" name="T12"/>
                  <a:gd fmla="*/ 23 h 32" name="T13"/>
                  <a:gd fmla="*/ 6 w 24" name="T14"/>
                  <a:gd fmla="*/ 23 h 32" name="T15"/>
                  <a:gd fmla="*/ 7 w 24" name="T16"/>
                  <a:gd fmla="*/ 23 h 32" name="T17"/>
                  <a:gd fmla="*/ 7 w 24" name="T18"/>
                  <a:gd fmla="*/ 24 h 32" name="T19"/>
                  <a:gd fmla="*/ 5 w 24" name="T20"/>
                  <a:gd fmla="*/ 24 h 32" name="T21"/>
                  <a:gd fmla="*/ 7 w 24" name="T22"/>
                  <a:gd fmla="*/ 24 h 32" name="T23"/>
                  <a:gd fmla="*/ 7 w 24" name="T24"/>
                  <a:gd fmla="*/ 25 h 32" name="T25"/>
                  <a:gd fmla="*/ 5 w 24" name="T26"/>
                  <a:gd fmla="*/ 26 h 32" name="T27"/>
                  <a:gd fmla="*/ 6 w 24" name="T28"/>
                  <a:gd fmla="*/ 26 h 32" name="T29"/>
                  <a:gd fmla="*/ 4 w 24" name="T30"/>
                  <a:gd fmla="*/ 26 h 32" name="T31"/>
                  <a:gd fmla="*/ 6 w 24" name="T32"/>
                  <a:gd fmla="*/ 26 h 32" name="T33"/>
                  <a:gd fmla="*/ 5 w 24" name="T34"/>
                  <a:gd fmla="*/ 27 h 32" name="T35"/>
                  <a:gd fmla="*/ 4 w 24" name="T36"/>
                  <a:gd fmla="*/ 28 h 32" name="T37"/>
                  <a:gd fmla="*/ 5 w 24" name="T38"/>
                  <a:gd fmla="*/ 28 h 32" name="T39"/>
                  <a:gd fmla="*/ 3 w 24" name="T40"/>
                  <a:gd fmla="*/ 29 h 32" name="T41"/>
                  <a:gd fmla="*/ 5 w 24" name="T42"/>
                  <a:gd fmla="*/ 29 h 32" name="T43"/>
                  <a:gd fmla="*/ 4 w 24" name="T44"/>
                  <a:gd fmla="*/ 29 h 32" name="T45"/>
                  <a:gd fmla="*/ 3 w 24" name="T46"/>
                  <a:gd fmla="*/ 30 h 32" name="T47"/>
                  <a:gd fmla="*/ 3 w 24" name="T48"/>
                  <a:gd fmla="*/ 31 h 32" name="T49"/>
                  <a:gd fmla="*/ 3 w 24" name="T50"/>
                  <a:gd fmla="*/ 30 h 32" name="T51"/>
                  <a:gd fmla="*/ 1 w 24" name="T52"/>
                  <a:gd fmla="*/ 30 h 32" name="T53"/>
                  <a:gd fmla="*/ 1 w 24" name="T54"/>
                  <a:gd fmla="*/ 30 h 32" name="T55"/>
                  <a:gd fmla="*/ 1 w 24" name="T56"/>
                  <a:gd fmla="*/ 29 h 32" name="T57"/>
                  <a:gd fmla="*/ 7 w 24" name="T58"/>
                  <a:gd fmla="*/ 22 h 32" name="T59"/>
                  <a:gd fmla="*/ 6 w 24" name="T60"/>
                  <a:gd fmla="*/ 22 h 32" name="T61"/>
                  <a:gd fmla="*/ 9 w 24" name="T62"/>
                  <a:gd fmla="*/ 19 h 32" name="T63"/>
                  <a:gd fmla="*/ 13 w 24" name="T64"/>
                  <a:gd fmla="*/ 19 h 32" name="T65"/>
                  <a:gd fmla="*/ 13 w 24" name="T66"/>
                  <a:gd fmla="*/ 1 h 32" name="T67"/>
                  <a:gd fmla="*/ 13 w 24" name="T68"/>
                  <a:gd fmla="*/ 19 h 32" name="T69"/>
                  <a:gd fmla="*/ 4 w 24" name="T70"/>
                  <a:gd fmla="*/ 6 h 32" name="T71"/>
                  <a:gd fmla="*/ 7 w 24" name="T72"/>
                  <a:gd fmla="*/ 18 h 32" name="T73"/>
                  <a:gd fmla="*/ 4 w 24" name="T74"/>
                  <a:gd fmla="*/ 22 h 32" name="T75"/>
                  <a:gd fmla="*/ 4 w 24" name="T76"/>
                  <a:gd fmla="*/ 22 h 32" name="T77"/>
                  <a:gd fmla="*/ 4 w 24" name="T78"/>
                  <a:gd fmla="*/ 22 h 32" name="T79"/>
                  <a:gd fmla="*/ 0 w 24" name="T80"/>
                  <a:gd fmla="*/ 29 h 32" name="T81"/>
                  <a:gd fmla="*/ 0 w 24" name="T82"/>
                  <a:gd fmla="*/ 30 h 32" name="T83"/>
                  <a:gd fmla="*/ 4 w 24" name="T84"/>
                  <a:gd fmla="*/ 32 h 32" name="T85"/>
                  <a:gd fmla="*/ 8 w 24" name="T86"/>
                  <a:gd fmla="*/ 24 h 32" name="T87"/>
                  <a:gd fmla="*/ 8 w 24" name="T88"/>
                  <a:gd fmla="*/ 24 h 32" name="T89"/>
                  <a:gd fmla="*/ 8 w 24" name="T90"/>
                  <a:gd fmla="*/ 24 h 32" name="T91"/>
                  <a:gd fmla="*/ 10 w 24" name="T92"/>
                  <a:gd fmla="*/ 20 h 32" name="T93"/>
                  <a:gd fmla="*/ 22 w 24" name="T94"/>
                  <a:gd fmla="*/ 14 h 32" name="T95"/>
                  <a:gd fmla="*/ 13 w 24" name="T96"/>
                  <a:gd fmla="*/ 0 h 3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 w="24">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8" name="Freeform 24"/>
              <p:cNvSpPr>
                <a:spLocks noEditPoints="1"/>
              </p:cNvSpPr>
              <p:nvPr/>
            </p:nvSpPr>
            <p:spPr bwMode="auto">
              <a:xfrm>
                <a:off x="3713" y="1970"/>
                <a:ext cx="16" cy="9"/>
              </a:xfrm>
              <a:custGeom>
                <a:gdLst>
                  <a:gd fmla="*/ 1 w 7" name="T0"/>
                  <a:gd fmla="*/ 4 h 4" name="T1"/>
                  <a:gd fmla="*/ 1 w 7" name="T2"/>
                  <a:gd fmla="*/ 4 h 4" name="T3"/>
                  <a:gd fmla="*/ 1 w 7" name="T4"/>
                  <a:gd fmla="*/ 3 h 4" name="T5"/>
                  <a:gd fmla="*/ 2 w 7" name="T6"/>
                  <a:gd fmla="*/ 1 h 4" name="T7"/>
                  <a:gd fmla="*/ 5 w 7" name="T8"/>
                  <a:gd fmla="*/ 0 h 4" name="T9"/>
                  <a:gd fmla="*/ 7 w 7" name="T10"/>
                  <a:gd fmla="*/ 1 h 4" name="T11"/>
                  <a:gd fmla="*/ 7 w 7" name="T12"/>
                  <a:gd fmla="*/ 2 h 4" name="T13"/>
                  <a:gd fmla="*/ 7 w 7" name="T14"/>
                  <a:gd fmla="*/ 2 h 4" name="T15"/>
                  <a:gd fmla="*/ 7 w 7" name="T16"/>
                  <a:gd fmla="*/ 2 h 4" name="T17"/>
                  <a:gd fmla="*/ 6 w 7" name="T18"/>
                  <a:gd fmla="*/ 2 h 4" name="T19"/>
                  <a:gd fmla="*/ 5 w 7" name="T20"/>
                  <a:gd fmla="*/ 2 h 4" name="T21"/>
                  <a:gd fmla="*/ 3 w 7" name="T22"/>
                  <a:gd fmla="*/ 2 h 4" name="T23"/>
                  <a:gd fmla="*/ 2 w 7" name="T24"/>
                  <a:gd fmla="*/ 3 h 4" name="T25"/>
                  <a:gd fmla="*/ 2 w 7" name="T26"/>
                  <a:gd fmla="*/ 3 h 4" name="T27"/>
                  <a:gd fmla="*/ 1 w 7" name="T28"/>
                  <a:gd fmla="*/ 4 h 4" name="T29"/>
                  <a:gd fmla="*/ 5 w 7" name="T30"/>
                  <a:gd fmla="*/ 0 h 4" name="T31"/>
                  <a:gd fmla="*/ 5 w 7" name="T32"/>
                  <a:gd fmla="*/ 0 h 4" name="T33"/>
                  <a:gd fmla="*/ 2 w 7" name="T34"/>
                  <a:gd fmla="*/ 0 h 4" name="T35"/>
                  <a:gd fmla="*/ 0 w 7" name="T36"/>
                  <a:gd fmla="*/ 3 h 4" name="T37"/>
                  <a:gd fmla="*/ 1 w 7" name="T38"/>
                  <a:gd fmla="*/ 4 h 4" name="T39"/>
                  <a:gd fmla="*/ 1 w 7" name="T40"/>
                  <a:gd fmla="*/ 4 h 4" name="T41"/>
                  <a:gd fmla="*/ 2 w 7" name="T42"/>
                  <a:gd fmla="*/ 4 h 4" name="T43"/>
                  <a:gd fmla="*/ 3 w 7" name="T44"/>
                  <a:gd fmla="*/ 3 h 4" name="T45"/>
                  <a:gd fmla="*/ 3 w 7" name="T46"/>
                  <a:gd fmla="*/ 3 h 4" name="T47"/>
                  <a:gd fmla="*/ 5 w 7" name="T48"/>
                  <a:gd fmla="*/ 2 h 4" name="T49"/>
                  <a:gd fmla="*/ 6 w 7" name="T50"/>
                  <a:gd fmla="*/ 2 h 4" name="T51"/>
                  <a:gd fmla="*/ 7 w 7" name="T52"/>
                  <a:gd fmla="*/ 3 h 4" name="T53"/>
                  <a:gd fmla="*/ 7 w 7" name="T54"/>
                  <a:gd fmla="*/ 2 h 4" name="T55"/>
                  <a:gd fmla="*/ 7 w 7" name="T56"/>
                  <a:gd fmla="*/ 2 h 4" name="T57"/>
                  <a:gd fmla="*/ 7 w 7" name="T58"/>
                  <a:gd fmla="*/ 1 h 4" name="T59"/>
                  <a:gd fmla="*/ 5 w 7" name="T60"/>
                  <a:gd fmla="*/ 0 h 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 w="7">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9" name="Freeform 25"/>
              <p:cNvSpPr>
                <a:spLocks noEditPoints="1"/>
              </p:cNvSpPr>
              <p:nvPr/>
            </p:nvSpPr>
            <p:spPr bwMode="auto">
              <a:xfrm>
                <a:off x="3729" y="1975"/>
                <a:ext cx="8" cy="4"/>
              </a:xfrm>
              <a:custGeom>
                <a:gdLst>
                  <a:gd fmla="*/ 1 w 3" name="T0"/>
                  <a:gd fmla="*/ 2 h 2" name="T1"/>
                  <a:gd fmla="*/ 1 w 3" name="T2"/>
                  <a:gd fmla="*/ 1 h 2" name="T3"/>
                  <a:gd fmla="*/ 2 w 3" name="T4"/>
                  <a:gd fmla="*/ 1 h 2" name="T5"/>
                  <a:gd fmla="*/ 2 w 3" name="T6"/>
                  <a:gd fmla="*/ 1 h 2" name="T7"/>
                  <a:gd fmla="*/ 2 w 3" name="T8"/>
                  <a:gd fmla="*/ 1 h 2" name="T9"/>
                  <a:gd fmla="*/ 2 w 3" name="T10"/>
                  <a:gd fmla="*/ 2 h 2" name="T11"/>
                  <a:gd fmla="*/ 1 w 3" name="T12"/>
                  <a:gd fmla="*/ 2 h 2" name="T13"/>
                  <a:gd fmla="*/ 2 w 3" name="T14"/>
                  <a:gd fmla="*/ 0 h 2" name="T15"/>
                  <a:gd fmla="*/ 1 w 3" name="T16"/>
                  <a:gd fmla="*/ 1 h 2" name="T17"/>
                  <a:gd fmla="*/ 1 w 3" name="T18"/>
                  <a:gd fmla="*/ 2 h 2" name="T19"/>
                  <a:gd fmla="*/ 2 w 3" name="T20"/>
                  <a:gd fmla="*/ 2 h 2" name="T21"/>
                  <a:gd fmla="*/ 2 w 3" name="T22"/>
                  <a:gd fmla="*/ 2 h 2" name="T23"/>
                  <a:gd fmla="*/ 3 w 3" name="T24"/>
                  <a:gd fmla="*/ 1 h 2" name="T25"/>
                  <a:gd fmla="*/ 3 w 3" name="T26"/>
                  <a:gd fmla="*/ 1 h 2" name="T27"/>
                  <a:gd fmla="*/ 2 w 3" name="T28"/>
                  <a:gd fmla="*/ 0 h 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 w="3">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0" name="Freeform 26"/>
              <p:cNvSpPr>
                <a:spLocks noEditPoints="1"/>
              </p:cNvSpPr>
              <p:nvPr/>
            </p:nvSpPr>
            <p:spPr bwMode="auto">
              <a:xfrm>
                <a:off x="3820" y="2305"/>
                <a:ext cx="83" cy="55"/>
              </a:xfrm>
              <a:custGeom>
                <a:gdLst>
                  <a:gd fmla="*/ 3 w 35" name="T0"/>
                  <a:gd fmla="*/ 23 h 23" name="T1"/>
                  <a:gd fmla="*/ 3 w 35" name="T2"/>
                  <a:gd fmla="*/ 22 h 23" name="T3"/>
                  <a:gd fmla="*/ 1 w 35" name="T4"/>
                  <a:gd fmla="*/ 20 h 23" name="T5"/>
                  <a:gd fmla="*/ 1 w 35" name="T6"/>
                  <a:gd fmla="*/ 3 h 23" name="T7"/>
                  <a:gd fmla="*/ 26 w 35" name="T8"/>
                  <a:gd fmla="*/ 2 h 23" name="T9"/>
                  <a:gd fmla="*/ 27 w 35" name="T10"/>
                  <a:gd fmla="*/ 2 h 23" name="T11"/>
                  <a:gd fmla="*/ 34 w 35" name="T12"/>
                  <a:gd fmla="*/ 3 h 23" name="T13"/>
                  <a:gd fmla="*/ 34 w 35" name="T14"/>
                  <a:gd fmla="*/ 19 h 23" name="T15"/>
                  <a:gd fmla="*/ 31 w 35" name="T16"/>
                  <a:gd fmla="*/ 22 h 23" name="T17"/>
                  <a:gd fmla="*/ 3 w 35" name="T18"/>
                  <a:gd fmla="*/ 22 h 23" name="T19"/>
                  <a:gd fmla="*/ 3 w 35" name="T20"/>
                  <a:gd fmla="*/ 23 h 23" name="T21"/>
                  <a:gd fmla="*/ 27 w 35" name="T22"/>
                  <a:gd fmla="*/ 0 h 23" name="T23"/>
                  <a:gd fmla="*/ 26 w 35" name="T24"/>
                  <a:gd fmla="*/ 0 h 23" name="T25"/>
                  <a:gd fmla="*/ 0 w 35" name="T26"/>
                  <a:gd fmla="*/ 2 h 23" name="T27"/>
                  <a:gd fmla="*/ 0 w 35" name="T28"/>
                  <a:gd fmla="*/ 3 h 23" name="T29"/>
                  <a:gd fmla="*/ 0 w 35" name="T30"/>
                  <a:gd fmla="*/ 20 h 23" name="T31"/>
                  <a:gd fmla="*/ 3 w 35" name="T32"/>
                  <a:gd fmla="*/ 23 h 23" name="T33"/>
                  <a:gd fmla="*/ 31 w 35" name="T34"/>
                  <a:gd fmla="*/ 23 h 23" name="T35"/>
                  <a:gd fmla="*/ 35 w 35" name="T36"/>
                  <a:gd fmla="*/ 19 h 23" name="T37"/>
                  <a:gd fmla="*/ 35 w 35" name="T38"/>
                  <a:gd fmla="*/ 2 h 23" name="T39"/>
                  <a:gd fmla="*/ 34 w 35" name="T40"/>
                  <a:gd fmla="*/ 2 h 23" name="T41"/>
                  <a:gd fmla="*/ 27 w 35" name="T42"/>
                  <a:gd fmla="*/ 0 h 2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 w="35">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1" name="Freeform 27"/>
              <p:cNvSpPr/>
              <p:nvPr/>
            </p:nvSpPr>
            <p:spPr bwMode="auto">
              <a:xfrm>
                <a:off x="3822" y="2315"/>
                <a:ext cx="76" cy="40"/>
              </a:xfrm>
              <a:custGeom>
                <a:gdLst>
                  <a:gd fmla="*/ 30 w 32" name="T0"/>
                  <a:gd fmla="*/ 0 h 17" name="T1"/>
                  <a:gd fmla="*/ 19 w 32" name="T2"/>
                  <a:gd fmla="*/ 9 h 17" name="T3"/>
                  <a:gd fmla="*/ 19 w 32" name="T4"/>
                  <a:gd fmla="*/ 9 h 17" name="T5"/>
                  <a:gd fmla="*/ 18 w 32" name="T6"/>
                  <a:gd fmla="*/ 10 h 17" name="T7"/>
                  <a:gd fmla="*/ 17 w 32" name="T8"/>
                  <a:gd fmla="*/ 10 h 17" name="T9"/>
                  <a:gd fmla="*/ 13 w 32" name="T10"/>
                  <a:gd fmla="*/ 8 h 17" name="T11"/>
                  <a:gd fmla="*/ 1 w 32" name="T12"/>
                  <a:gd fmla="*/ 0 h 17" name="T13"/>
                  <a:gd fmla="*/ 0 w 32" name="T14"/>
                  <a:gd fmla="*/ 1 h 17" name="T15"/>
                  <a:gd fmla="*/ 1 w 32" name="T16"/>
                  <a:gd fmla="*/ 1 h 17" name="T17"/>
                  <a:gd fmla="*/ 10 w 32" name="T18"/>
                  <a:gd fmla="*/ 7 h 17" name="T19"/>
                  <a:gd fmla="*/ 3 w 32" name="T20"/>
                  <a:gd fmla="*/ 14 h 17" name="T21"/>
                  <a:gd fmla="*/ 1 w 32" name="T22"/>
                  <a:gd fmla="*/ 16 h 17" name="T23"/>
                  <a:gd fmla="*/ 1 w 32" name="T24"/>
                  <a:gd fmla="*/ 16 h 17" name="T25"/>
                  <a:gd fmla="*/ 2 w 32" name="T26"/>
                  <a:gd fmla="*/ 17 h 17" name="T27"/>
                  <a:gd fmla="*/ 2 w 32" name="T28"/>
                  <a:gd fmla="*/ 16 h 17" name="T29"/>
                  <a:gd fmla="*/ 4 w 32" name="T30"/>
                  <a:gd fmla="*/ 15 h 17" name="T31"/>
                  <a:gd fmla="*/ 11 w 32" name="T32"/>
                  <a:gd fmla="*/ 8 h 17" name="T33"/>
                  <a:gd fmla="*/ 13 w 32" name="T34"/>
                  <a:gd fmla="*/ 9 h 17" name="T35"/>
                  <a:gd fmla="*/ 17 w 32" name="T36"/>
                  <a:gd fmla="*/ 11 h 17" name="T37"/>
                  <a:gd fmla="*/ 18 w 32" name="T38"/>
                  <a:gd fmla="*/ 11 h 17" name="T39"/>
                  <a:gd fmla="*/ 20 w 32" name="T40"/>
                  <a:gd fmla="*/ 10 h 17" name="T41"/>
                  <a:gd fmla="*/ 20 w 32" name="T42"/>
                  <a:gd fmla="*/ 10 h 17" name="T43"/>
                  <a:gd fmla="*/ 22 w 32" name="T44"/>
                  <a:gd fmla="*/ 8 h 17" name="T45"/>
                  <a:gd fmla="*/ 31 w 32" name="T46"/>
                  <a:gd fmla="*/ 16 h 17" name="T47"/>
                  <a:gd fmla="*/ 31 w 32" name="T48"/>
                  <a:gd fmla="*/ 16 h 17" name="T49"/>
                  <a:gd fmla="*/ 32 w 32" name="T50"/>
                  <a:gd fmla="*/ 16 h 17" name="T51"/>
                  <a:gd fmla="*/ 32 w 32" name="T52"/>
                  <a:gd fmla="*/ 15 h 17" name="T53"/>
                  <a:gd fmla="*/ 23 w 32" name="T54"/>
                  <a:gd fmla="*/ 7 h 17" name="T55"/>
                  <a:gd fmla="*/ 31 w 32" name="T56"/>
                  <a:gd fmla="*/ 1 h 17" name="T57"/>
                  <a:gd fmla="*/ 31 w 32" name="T58"/>
                  <a:gd fmla="*/ 0 h 17" name="T59"/>
                  <a:gd fmla="*/ 30 w 32" name="T60"/>
                  <a:gd fmla="*/ 0 h 1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7" w="32">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2" name="Freeform 28"/>
              <p:cNvSpPr>
                <a:spLocks noEditPoints="1"/>
              </p:cNvSpPr>
              <p:nvPr/>
            </p:nvSpPr>
            <p:spPr bwMode="auto">
              <a:xfrm>
                <a:off x="4020" y="1806"/>
                <a:ext cx="73" cy="135"/>
              </a:xfrm>
              <a:custGeom>
                <a:gdLst>
                  <a:gd fmla="*/ 20 w 31" name="T0"/>
                  <a:gd fmla="*/ 55 h 57" name="T1"/>
                  <a:gd fmla="*/ 25 w 31" name="T2"/>
                  <a:gd fmla="*/ 53 h 57" name="T3"/>
                  <a:gd fmla="*/ 17 w 31" name="T4"/>
                  <a:gd fmla="*/ 49 h 57" name="T5"/>
                  <a:gd fmla="*/ 5 w 31" name="T6"/>
                  <a:gd fmla="*/ 50 h 57" name="T7"/>
                  <a:gd fmla="*/ 6 w 31" name="T8"/>
                  <a:gd fmla="*/ 50 h 57" name="T9"/>
                  <a:gd fmla="*/ 11 w 31" name="T10"/>
                  <a:gd fmla="*/ 46 h 57" name="T11"/>
                  <a:gd fmla="*/ 14 w 31" name="T12"/>
                  <a:gd fmla="*/ 46 h 57" name="T13"/>
                  <a:gd fmla="*/ 12 w 31" name="T14"/>
                  <a:gd fmla="*/ 50 h 57" name="T15"/>
                  <a:gd fmla="*/ 24 w 31" name="T16"/>
                  <a:gd fmla="*/ 44 h 57" name="T17"/>
                  <a:gd fmla="*/ 26 w 31" name="T18"/>
                  <a:gd fmla="*/ 44 h 57" name="T19"/>
                  <a:gd fmla="*/ 29 w 31" name="T20"/>
                  <a:gd fmla="*/ 37 h 57" name="T21"/>
                  <a:gd fmla="*/ 21 w 31" name="T22"/>
                  <a:gd fmla="*/ 33 h 57" name="T23"/>
                  <a:gd fmla="*/ 21 w 31" name="T24"/>
                  <a:gd fmla="*/ 32 h 57" name="T25"/>
                  <a:gd fmla="*/ 18 w 31" name="T26"/>
                  <a:gd fmla="*/ 31 h 57" name="T27"/>
                  <a:gd fmla="*/ 14 w 31" name="T28"/>
                  <a:gd fmla="*/ 30 h 57" name="T29"/>
                  <a:gd fmla="*/ 14 w 31" name="T30"/>
                  <a:gd fmla="*/ 30 h 57" name="T31"/>
                  <a:gd fmla="*/ 7 w 31" name="T32"/>
                  <a:gd fmla="*/ 29 h 57" name="T33"/>
                  <a:gd fmla="*/ 4 w 31" name="T34"/>
                  <a:gd fmla="*/ 27 h 57" name="T35"/>
                  <a:gd fmla="*/ 7 w 31" name="T36"/>
                  <a:gd fmla="*/ 17 h 57" name="T37"/>
                  <a:gd fmla="*/ 20 w 31" name="T38"/>
                  <a:gd fmla="*/ 16 h 57" name="T39"/>
                  <a:gd fmla="*/ 21 w 31" name="T40"/>
                  <a:gd fmla="*/ 14 h 57" name="T41"/>
                  <a:gd fmla="*/ 13 w 31" name="T42"/>
                  <a:gd fmla="*/ 14 h 57" name="T43"/>
                  <a:gd fmla="*/ 9 w 31" name="T44"/>
                  <a:gd fmla="*/ 19 h 57" name="T45"/>
                  <a:gd fmla="*/ 17 w 31" name="T46"/>
                  <a:gd fmla="*/ 13 h 57" name="T47"/>
                  <a:gd fmla="*/ 24 w 31" name="T48"/>
                  <a:gd fmla="*/ 9 h 57" name="T49"/>
                  <a:gd fmla="*/ 17 w 31" name="T50"/>
                  <a:gd fmla="*/ 38 h 57" name="T51"/>
                  <a:gd fmla="*/ 19 w 31" name="T52"/>
                  <a:gd fmla="*/ 28 h 57" name="T53"/>
                  <a:gd fmla="*/ 7 w 31" name="T54"/>
                  <a:gd fmla="*/ 26 h 57" name="T55"/>
                  <a:gd fmla="*/ 7 w 31" name="T56"/>
                  <a:gd fmla="*/ 9 h 57" name="T57"/>
                  <a:gd fmla="*/ 11 w 31" name="T58"/>
                  <a:gd fmla="*/ 1 h 57" name="T59"/>
                  <a:gd fmla="*/ 24 w 31" name="T60"/>
                  <a:gd fmla="*/ 8 h 57" name="T61"/>
                  <a:gd fmla="*/ 6 w 31" name="T62"/>
                  <a:gd fmla="*/ 17 h 57" name="T63"/>
                  <a:gd fmla="*/ 13 w 31" name="T64"/>
                  <a:gd fmla="*/ 22 h 57" name="T65"/>
                  <a:gd fmla="*/ 23 w 31" name="T66"/>
                  <a:gd fmla="*/ 42 h 57" name="T67"/>
                  <a:gd fmla="*/ 23 w 31" name="T68"/>
                  <a:gd fmla="*/ 45 h 57" name="T69"/>
                  <a:gd fmla="*/ 18 w 31" name="T70"/>
                  <a:gd fmla="*/ 51 h 57" name="T71"/>
                  <a:gd fmla="*/ 4 w 31" name="T72"/>
                  <a:gd fmla="*/ 45 h 57" name="T73"/>
                  <a:gd fmla="*/ 9 w 31" name="T74"/>
                  <a:gd fmla="*/ 1 h 57" name="T75"/>
                  <a:gd fmla="*/ 5 w 31" name="T76"/>
                  <a:gd fmla="*/ 3 h 57" name="T77"/>
                  <a:gd fmla="*/ 1 w 31" name="T78"/>
                  <a:gd fmla="*/ 22 h 57" name="T79"/>
                  <a:gd fmla="*/ 3 w 31" name="T80"/>
                  <a:gd fmla="*/ 28 h 57" name="T81"/>
                  <a:gd fmla="*/ 16 w 31" name="T82"/>
                  <a:gd fmla="*/ 31 h 57" name="T83"/>
                  <a:gd fmla="*/ 18 w 31" name="T84"/>
                  <a:gd fmla="*/ 33 h 57" name="T85"/>
                  <a:gd fmla="*/ 8 w 31" name="T86"/>
                  <a:gd fmla="*/ 38 h 57" name="T87"/>
                  <a:gd fmla="*/ 4 w 31" name="T88"/>
                  <a:gd fmla="*/ 51 h 57" name="T89"/>
                  <a:gd fmla="*/ 17 w 31" name="T90"/>
                  <a:gd fmla="*/ 50 h 57" name="T91"/>
                  <a:gd fmla="*/ 19 w 31" name="T92"/>
                  <a:gd fmla="*/ 57 h 57" name="T93"/>
                  <a:gd fmla="*/ 26 w 31" name="T94"/>
                  <a:gd fmla="*/ 53 h 57" name="T95"/>
                  <a:gd fmla="*/ 30 w 31" name="T96"/>
                  <a:gd fmla="*/ 41 h 57" name="T97"/>
                  <a:gd fmla="*/ 17 w 31" name="T98"/>
                  <a:gd fmla="*/ 21 h 57" name="T99"/>
                  <a:gd fmla="*/ 10 w 31" name="T100"/>
                  <a:gd fmla="*/ 19 h 57" name="T101"/>
                  <a:gd fmla="*/ 23 w 31" name="T102"/>
                  <a:gd fmla="*/ 17 h 57" name="T103"/>
                  <a:gd fmla="*/ 25 w 31" name="T104"/>
                  <a:gd fmla="*/ 7 h 57" name="T105"/>
                  <a:gd fmla="*/ 12 w 31" name="T106"/>
                  <a:gd fmla="*/ 1 h 5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31">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3" name="Freeform 29"/>
              <p:cNvSpPr>
                <a:spLocks noEditPoints="1"/>
              </p:cNvSpPr>
              <p:nvPr/>
            </p:nvSpPr>
            <p:spPr bwMode="auto">
              <a:xfrm>
                <a:off x="3427" y="1891"/>
                <a:ext cx="100" cy="62"/>
              </a:xfrm>
              <a:custGeom>
                <a:gdLst>
                  <a:gd fmla="*/ 32 w 42" name="T0"/>
                  <a:gd fmla="*/ 4 h 26" name="T1"/>
                  <a:gd fmla="*/ 31 w 42" name="T2"/>
                  <a:gd fmla="*/ 3 h 26" name="T3"/>
                  <a:gd fmla="*/ 41 w 42" name="T4"/>
                  <a:gd fmla="*/ 1 h 26" name="T5"/>
                  <a:gd fmla="*/ 39 w 42" name="T6"/>
                  <a:gd fmla="*/ 11 h 26" name="T7"/>
                  <a:gd fmla="*/ 38 w 42" name="T8"/>
                  <a:gd fmla="*/ 10 h 26" name="T9"/>
                  <a:gd fmla="*/ 39 w 42" name="T10"/>
                  <a:gd fmla="*/ 6 h 26" name="T11"/>
                  <a:gd fmla="*/ 38 w 42" name="T12"/>
                  <a:gd fmla="*/ 5 h 26" name="T13"/>
                  <a:gd fmla="*/ 38 w 42" name="T14"/>
                  <a:gd fmla="*/ 5 h 26" name="T15"/>
                  <a:gd fmla="*/ 27 w 42" name="T16"/>
                  <a:gd fmla="*/ 19 h 26" name="T17"/>
                  <a:gd fmla="*/ 25 w 42" name="T18"/>
                  <a:gd fmla="*/ 20 h 26" name="T19"/>
                  <a:gd fmla="*/ 25 w 42" name="T20"/>
                  <a:gd fmla="*/ 20 h 26" name="T21"/>
                  <a:gd fmla="*/ 23 w 42" name="T22"/>
                  <a:gd fmla="*/ 19 h 26" name="T23"/>
                  <a:gd fmla="*/ 12 w 42" name="T24"/>
                  <a:gd fmla="*/ 13 h 26" name="T25"/>
                  <a:gd fmla="*/ 12 w 42" name="T26"/>
                  <a:gd fmla="*/ 14 h 26" name="T27"/>
                  <a:gd fmla="*/ 1 w 42" name="T28"/>
                  <a:gd fmla="*/ 24 h 26" name="T29"/>
                  <a:gd fmla="*/ 1 w 42" name="T30"/>
                  <a:gd fmla="*/ 24 h 26" name="T31"/>
                  <a:gd fmla="*/ 1 w 42" name="T32"/>
                  <a:gd fmla="*/ 23 h 26" name="T33"/>
                  <a:gd fmla="*/ 11 w 42" name="T34"/>
                  <a:gd fmla="*/ 12 h 26" name="T35"/>
                  <a:gd fmla="*/ 12 w 42" name="T36"/>
                  <a:gd fmla="*/ 12 h 26" name="T37"/>
                  <a:gd fmla="*/ 14 w 42" name="T38"/>
                  <a:gd fmla="*/ 12 h 26" name="T39"/>
                  <a:gd fmla="*/ 20 w 42" name="T40"/>
                  <a:gd fmla="*/ 15 h 26" name="T41"/>
                  <a:gd fmla="*/ 25 w 42" name="T42"/>
                  <a:gd fmla="*/ 18 h 26" name="T43"/>
                  <a:gd fmla="*/ 25 w 42" name="T44"/>
                  <a:gd fmla="*/ 17 h 26" name="T45"/>
                  <a:gd fmla="*/ 36 w 42" name="T46"/>
                  <a:gd fmla="*/ 5 h 26" name="T47"/>
                  <a:gd fmla="*/ 37 w 42" name="T48"/>
                  <a:gd fmla="*/ 4 h 26" name="T49"/>
                  <a:gd fmla="*/ 36 w 42" name="T50"/>
                  <a:gd fmla="*/ 4 h 26" name="T51"/>
                  <a:gd fmla="*/ 32 w 42" name="T52"/>
                  <a:gd fmla="*/ 4 h 26" name="T53"/>
                  <a:gd fmla="*/ 41 w 42" name="T54"/>
                  <a:gd fmla="*/ 0 h 26" name="T55"/>
                  <a:gd fmla="*/ 30 w 42" name="T56"/>
                  <a:gd fmla="*/ 2 h 26" name="T57"/>
                  <a:gd fmla="*/ 29 w 42" name="T58"/>
                  <a:gd fmla="*/ 3 h 26" name="T59"/>
                  <a:gd fmla="*/ 29 w 42" name="T60"/>
                  <a:gd fmla="*/ 3 h 26" name="T61"/>
                  <a:gd fmla="*/ 31 w 42" name="T62"/>
                  <a:gd fmla="*/ 5 h 26" name="T63"/>
                  <a:gd fmla="*/ 32 w 42" name="T64"/>
                  <a:gd fmla="*/ 5 h 26" name="T65"/>
                  <a:gd fmla="*/ 35 w 42" name="T66"/>
                  <a:gd fmla="*/ 5 h 26" name="T67"/>
                  <a:gd fmla="*/ 25 w 42" name="T68"/>
                  <a:gd fmla="*/ 16 h 26" name="T69"/>
                  <a:gd fmla="*/ 21 w 42" name="T70"/>
                  <a:gd fmla="*/ 14 h 26" name="T71"/>
                  <a:gd fmla="*/ 14 w 42" name="T72"/>
                  <a:gd fmla="*/ 11 h 26" name="T73"/>
                  <a:gd fmla="*/ 12 w 42" name="T74"/>
                  <a:gd fmla="*/ 11 h 26" name="T75"/>
                  <a:gd fmla="*/ 10 w 42" name="T76"/>
                  <a:gd fmla="*/ 12 h 26" name="T77"/>
                  <a:gd fmla="*/ 0 w 42" name="T78"/>
                  <a:gd fmla="*/ 22 h 26" name="T79"/>
                  <a:gd fmla="*/ 0 w 42" name="T80"/>
                  <a:gd fmla="*/ 23 h 26" name="T81"/>
                  <a:gd fmla="*/ 0 w 42" name="T82"/>
                  <a:gd fmla="*/ 24 h 26" name="T83"/>
                  <a:gd fmla="*/ 0 w 42" name="T84"/>
                  <a:gd fmla="*/ 25 h 26" name="T85"/>
                  <a:gd fmla="*/ 1 w 42" name="T86"/>
                  <a:gd fmla="*/ 26 h 26" name="T87"/>
                  <a:gd fmla="*/ 1 w 42" name="T88"/>
                  <a:gd fmla="*/ 26 h 26" name="T89"/>
                  <a:gd fmla="*/ 1 w 42" name="T90"/>
                  <a:gd fmla="*/ 26 h 26" name="T91"/>
                  <a:gd fmla="*/ 12 w 42" name="T92"/>
                  <a:gd fmla="*/ 15 h 26" name="T93"/>
                  <a:gd fmla="*/ 23 w 42" name="T94"/>
                  <a:gd fmla="*/ 20 h 26" name="T95"/>
                  <a:gd fmla="*/ 25 w 42" name="T96"/>
                  <a:gd fmla="*/ 21 h 26" name="T97"/>
                  <a:gd fmla="*/ 25 w 42" name="T98"/>
                  <a:gd fmla="*/ 21 h 26" name="T99"/>
                  <a:gd fmla="*/ 27 w 42" name="T100"/>
                  <a:gd fmla="*/ 19 h 26" name="T101"/>
                  <a:gd fmla="*/ 37 w 42" name="T102"/>
                  <a:gd fmla="*/ 7 h 26" name="T103"/>
                  <a:gd fmla="*/ 37 w 42" name="T104"/>
                  <a:gd fmla="*/ 10 h 26" name="T105"/>
                  <a:gd fmla="*/ 37 w 42" name="T106"/>
                  <a:gd fmla="*/ 11 h 26" name="T107"/>
                  <a:gd fmla="*/ 40 w 42" name="T108"/>
                  <a:gd fmla="*/ 12 h 26" name="T109"/>
                  <a:gd fmla="*/ 40 w 42" name="T110"/>
                  <a:gd fmla="*/ 12 h 26" name="T111"/>
                  <a:gd fmla="*/ 40 w 42" name="T112"/>
                  <a:gd fmla="*/ 12 h 26" name="T113"/>
                  <a:gd fmla="*/ 42 w 42" name="T114"/>
                  <a:gd fmla="*/ 1 h 26" name="T115"/>
                  <a:gd fmla="*/ 42 w 42" name="T116"/>
                  <a:gd fmla="*/ 0 h 26" name="T117"/>
                  <a:gd fmla="*/ 41 w 42" name="T118"/>
                  <a:gd fmla="*/ 0 h 2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 w="42">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4" name="Freeform 30"/>
              <p:cNvSpPr>
                <a:spLocks noEditPoints="1"/>
              </p:cNvSpPr>
              <p:nvPr/>
            </p:nvSpPr>
            <p:spPr bwMode="auto">
              <a:xfrm>
                <a:off x="3411" y="1889"/>
                <a:ext cx="119" cy="95"/>
              </a:xfrm>
              <a:custGeom>
                <a:gdLst>
                  <a:gd fmla="*/ 31 w 50" name="T0"/>
                  <a:gd fmla="*/ 34 h 40" name="T1"/>
                  <a:gd fmla="*/ 22 w 50" name="T2"/>
                  <a:gd fmla="*/ 34 h 40" name="T3"/>
                  <a:gd fmla="*/ 15 w 50" name="T4"/>
                  <a:gd fmla="*/ 34 h 40" name="T5"/>
                  <a:gd fmla="*/ 33 w 50" name="T6"/>
                  <a:gd fmla="*/ 30 h 40" name="T7"/>
                  <a:gd fmla="*/ 29 w 50" name="T8"/>
                  <a:gd fmla="*/ 34 h 40" name="T9"/>
                  <a:gd fmla="*/ 42 w 50" name="T10"/>
                  <a:gd fmla="*/ 30 h 40" name="T11"/>
                  <a:gd fmla="*/ 19 w 50" name="T12"/>
                  <a:gd fmla="*/ 32 h 40" name="T13"/>
                  <a:gd fmla="*/ 20 w 50" name="T14"/>
                  <a:gd fmla="*/ 34 h 40" name="T15"/>
                  <a:gd fmla="*/ 10 w 50" name="T16"/>
                  <a:gd fmla="*/ 32 h 40" name="T17"/>
                  <a:gd fmla="*/ 15 w 50" name="T18"/>
                  <a:gd fmla="*/ 31 h 40" name="T19"/>
                  <a:gd fmla="*/ 28 w 50" name="T20"/>
                  <a:gd fmla="*/ 29 h 40" name="T21"/>
                  <a:gd fmla="*/ 28 w 50" name="T22"/>
                  <a:gd fmla="*/ 32 h 40" name="T23"/>
                  <a:gd fmla="*/ 24 w 50" name="T24"/>
                  <a:gd fmla="*/ 26 h 40" name="T25"/>
                  <a:gd fmla="*/ 38 w 50" name="T26"/>
                  <a:gd fmla="*/ 32 h 40" name="T27"/>
                  <a:gd fmla="*/ 42 w 50" name="T28"/>
                  <a:gd fmla="*/ 29 h 40" name="T29"/>
                  <a:gd fmla="*/ 28 w 50" name="T30"/>
                  <a:gd fmla="*/ 28 h 40" name="T31"/>
                  <a:gd fmla="*/ 33 w 50" name="T32"/>
                  <a:gd fmla="*/ 25 h 40" name="T33"/>
                  <a:gd fmla="*/ 10 w 50" name="T34"/>
                  <a:gd fmla="*/ 30 h 40" name="T35"/>
                  <a:gd fmla="*/ 15 w 50" name="T36"/>
                  <a:gd fmla="*/ 28 h 40" name="T37"/>
                  <a:gd fmla="*/ 19 w 50" name="T38"/>
                  <a:gd fmla="*/ 25 h 40" name="T39"/>
                  <a:gd fmla="*/ 19 w 50" name="T40"/>
                  <a:gd fmla="*/ 28 h 40" name="T41"/>
                  <a:gd fmla="*/ 42 w 50" name="T42"/>
                  <a:gd fmla="*/ 22 h 40" name="T43"/>
                  <a:gd fmla="*/ 38 w 50" name="T44"/>
                  <a:gd fmla="*/ 28 h 40" name="T45"/>
                  <a:gd fmla="*/ 20 w 50" name="T46"/>
                  <a:gd fmla="*/ 20 h 40" name="T47"/>
                  <a:gd fmla="*/ 37 w 50" name="T48"/>
                  <a:gd fmla="*/ 22 h 40" name="T49"/>
                  <a:gd fmla="*/ 41 w 50" name="T50"/>
                  <a:gd fmla="*/ 21 h 40" name="T51"/>
                  <a:gd fmla="*/ 3 w 50" name="T52"/>
                  <a:gd fmla="*/ 9 h 40" name="T53"/>
                  <a:gd fmla="*/ 3 w 50" name="T54"/>
                  <a:gd fmla="*/ 10 h 40" name="T55"/>
                  <a:gd fmla="*/ 2 w 50" name="T56"/>
                  <a:gd fmla="*/ 15 h 40" name="T57"/>
                  <a:gd fmla="*/ 2 w 50" name="T58"/>
                  <a:gd fmla="*/ 19 h 40" name="T59"/>
                  <a:gd fmla="*/ 2 w 50" name="T60"/>
                  <a:gd fmla="*/ 24 h 40" name="T61"/>
                  <a:gd fmla="*/ 3 w 50" name="T62"/>
                  <a:gd fmla="*/ 29 h 40" name="T63"/>
                  <a:gd fmla="*/ 3 w 50" name="T64"/>
                  <a:gd fmla="*/ 30 h 40" name="T65"/>
                  <a:gd fmla="*/ 0 w 50" name="T66"/>
                  <a:gd fmla="*/ 35 h 40" name="T67"/>
                  <a:gd fmla="*/ 4 w 50" name="T68"/>
                  <a:gd fmla="*/ 39 h 40" name="T69"/>
                  <a:gd fmla="*/ 49 w 50" name="T70"/>
                  <a:gd fmla="*/ 34 h 40" name="T71"/>
                  <a:gd fmla="*/ 43 w 50" name="T72"/>
                  <a:gd fmla="*/ 16 h 40" name="T73"/>
                  <a:gd fmla="*/ 36 w 50" name="T74"/>
                  <a:gd fmla="*/ 22 h 40" name="T75"/>
                  <a:gd fmla="*/ 37 w 50" name="T76"/>
                  <a:gd fmla="*/ 33 h 40" name="T77"/>
                  <a:gd fmla="*/ 34 w 50" name="T78"/>
                  <a:gd fmla="*/ 24 h 40" name="T79"/>
                  <a:gd fmla="*/ 29 w 50" name="T80"/>
                  <a:gd fmla="*/ 24 h 40" name="T81"/>
                  <a:gd fmla="*/ 27 w 50" name="T82"/>
                  <a:gd fmla="*/ 33 h 40" name="T83"/>
                  <a:gd fmla="*/ 25 w 50" name="T84"/>
                  <a:gd fmla="*/ 25 h 40" name="T85"/>
                  <a:gd fmla="*/ 23 w 50" name="T86"/>
                  <a:gd fmla="*/ 21 h 40" name="T87"/>
                  <a:gd fmla="*/ 18 w 50" name="T88"/>
                  <a:gd fmla="*/ 22 h 40" name="T89"/>
                  <a:gd fmla="*/ 16 w 50" name="T90"/>
                  <a:gd fmla="*/ 34 h 40" name="T91"/>
                  <a:gd fmla="*/ 14 w 50" name="T92"/>
                  <a:gd fmla="*/ 24 h 40" name="T93"/>
                  <a:gd fmla="*/ 9 w 50" name="T94"/>
                  <a:gd fmla="*/ 34 h 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0" w="5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5" name="Freeform 31"/>
              <p:cNvSpPr>
                <a:spLocks noEditPoints="1"/>
              </p:cNvSpPr>
              <p:nvPr/>
            </p:nvSpPr>
            <p:spPr bwMode="auto">
              <a:xfrm>
                <a:off x="3537" y="1918"/>
                <a:ext cx="83" cy="90"/>
              </a:xfrm>
              <a:custGeom>
                <a:gdLst>
                  <a:gd fmla="*/ 18 w 35" name="T0"/>
                  <a:gd fmla="*/ 38 h 38" name="T1"/>
                  <a:gd fmla="*/ 18 w 35" name="T2"/>
                  <a:gd fmla="*/ 38 h 38" name="T3"/>
                  <a:gd fmla="*/ 15 w 35" name="T4"/>
                  <a:gd fmla="*/ 37 h 38" name="T5"/>
                  <a:gd fmla="*/ 19 w 35" name="T6"/>
                  <a:gd fmla="*/ 35 h 38" name="T7"/>
                  <a:gd fmla="*/ 15 w 35" name="T8"/>
                  <a:gd fmla="*/ 35 h 38" name="T9"/>
                  <a:gd fmla="*/ 15 w 35" name="T10"/>
                  <a:gd fmla="*/ 35 h 38" name="T11"/>
                  <a:gd fmla="*/ 21 w 35" name="T12"/>
                  <a:gd fmla="*/ 32 h 38" name="T13"/>
                  <a:gd fmla="*/ 14 w 35" name="T14"/>
                  <a:gd fmla="*/ 32 h 38" name="T15"/>
                  <a:gd fmla="*/ 7 w 35" name="T16"/>
                  <a:gd fmla="*/ 34 h 38" name="T17"/>
                  <a:gd fmla="*/ 21 w 35" name="T18"/>
                  <a:gd fmla="*/ 34 h 38" name="T19"/>
                  <a:gd fmla="*/ 12 w 35" name="T20"/>
                  <a:gd fmla="*/ 34 h 38" name="T21"/>
                  <a:gd fmla="*/ 26 w 35" name="T22"/>
                  <a:gd fmla="*/ 33 h 38" name="T23"/>
                  <a:gd fmla="*/ 28 w 35" name="T24"/>
                  <a:gd fmla="*/ 32 h 38" name="T25"/>
                  <a:gd fmla="*/ 6 w 35" name="T26"/>
                  <a:gd fmla="*/ 31 h 38" name="T27"/>
                  <a:gd fmla="*/ 12 w 35" name="T28"/>
                  <a:gd fmla="*/ 31 h 38" name="T29"/>
                  <a:gd fmla="*/ 23 w 35" name="T30"/>
                  <a:gd fmla="*/ 34 h 38" name="T31"/>
                  <a:gd fmla="*/ 9 w 35" name="T32"/>
                  <a:gd fmla="*/ 31 h 38" name="T33"/>
                  <a:gd fmla="*/ 11 w 35" name="T34"/>
                  <a:gd fmla="*/ 31 h 38" name="T35"/>
                  <a:gd fmla="*/ 6 w 35" name="T36"/>
                  <a:gd fmla="*/ 31 h 38" name="T37"/>
                  <a:gd fmla="*/ 24 w 35" name="T38"/>
                  <a:gd fmla="*/ 33 h 38" name="T39"/>
                  <a:gd fmla="*/ 10 w 35" name="T40"/>
                  <a:gd fmla="*/ 30 h 38" name="T41"/>
                  <a:gd fmla="*/ 6 w 35" name="T42"/>
                  <a:gd fmla="*/ 30 h 38" name="T43"/>
                  <a:gd fmla="*/ 29 w 35" name="T44"/>
                  <a:gd fmla="*/ 33 h 38" name="T45"/>
                  <a:gd fmla="*/ 30 w 35" name="T46"/>
                  <a:gd fmla="*/ 32 h 38" name="T47"/>
                  <a:gd fmla="*/ 4 w 35" name="T48"/>
                  <a:gd fmla="*/ 29 h 38" name="T49"/>
                  <a:gd fmla="*/ 5 w 35" name="T50"/>
                  <a:gd fmla="*/ 26 h 38" name="T51"/>
                  <a:gd fmla="*/ 30 w 35" name="T52"/>
                  <a:gd fmla="*/ 26 h 38" name="T53"/>
                  <a:gd fmla="*/ 31 w 35" name="T54"/>
                  <a:gd fmla="*/ 25 h 38" name="T55"/>
                  <a:gd fmla="*/ 4 w 35" name="T56"/>
                  <a:gd fmla="*/ 23 h 38" name="T57"/>
                  <a:gd fmla="*/ 2 w 35" name="T58"/>
                  <a:gd fmla="*/ 23 h 38" name="T59"/>
                  <a:gd fmla="*/ 32 w 35" name="T60"/>
                  <a:gd fmla="*/ 23 h 38" name="T61"/>
                  <a:gd fmla="*/ 32 w 35" name="T62"/>
                  <a:gd fmla="*/ 23 h 38" name="T63"/>
                  <a:gd fmla="*/ 33 w 35" name="T64"/>
                  <a:gd fmla="*/ 23 h 38" name="T65"/>
                  <a:gd fmla="*/ 1 w 35" name="T66"/>
                  <a:gd fmla="*/ 23 h 38" name="T67"/>
                  <a:gd fmla="*/ 5 w 35" name="T68"/>
                  <a:gd fmla="*/ 11 h 38" name="T69"/>
                  <a:gd fmla="*/ 4 w 35" name="T70"/>
                  <a:gd fmla="*/ 10 h 38" name="T71"/>
                  <a:gd fmla="*/ 31 w 35" name="T72"/>
                  <a:gd fmla="*/ 9 h 38" name="T73"/>
                  <a:gd fmla="*/ 4 w 35" name="T74"/>
                  <a:gd fmla="*/ 9 h 38" name="T75"/>
                  <a:gd fmla="*/ 15 w 35" name="T76"/>
                  <a:gd fmla="*/ 1 h 38" name="T77"/>
                  <a:gd fmla="*/ 26 w 35" name="T78"/>
                  <a:gd fmla="*/ 6 h 38" name="T79"/>
                  <a:gd fmla="*/ 29 w 35" name="T80"/>
                  <a:gd fmla="*/ 10 h 38" name="T81"/>
                  <a:gd fmla="*/ 30 w 35" name="T82"/>
                  <a:gd fmla="*/ 23 h 38" name="T83"/>
                  <a:gd fmla="*/ 25 w 35" name="T84"/>
                  <a:gd fmla="*/ 29 h 38" name="T85"/>
                  <a:gd fmla="*/ 15 w 35" name="T86"/>
                  <a:gd fmla="*/ 32 h 38" name="T87"/>
                  <a:gd fmla="*/ 8 w 35" name="T88"/>
                  <a:gd fmla="*/ 31 h 38" name="T89"/>
                  <a:gd fmla="*/ 1 w 35" name="T90"/>
                  <a:gd fmla="*/ 20 h 38" name="T91"/>
                  <a:gd fmla="*/ 4 w 35" name="T92"/>
                  <a:gd fmla="*/ 8 h 38" name="T93"/>
                  <a:gd fmla="*/ 14 w 35" name="T94"/>
                  <a:gd fmla="*/ 1 h 38" name="T95"/>
                  <a:gd fmla="*/ 4 w 35" name="T96"/>
                  <a:gd fmla="*/ 8 h 38" name="T97"/>
                  <a:gd fmla="*/ 3 w 35" name="T98"/>
                  <a:gd fmla="*/ 11 h 38" name="T99"/>
                  <a:gd fmla="*/ 0 w 35" name="T100"/>
                  <a:gd fmla="*/ 15 h 38" name="T101"/>
                  <a:gd fmla="*/ 0 w 35" name="T102"/>
                  <a:gd fmla="*/ 24 h 38" name="T103"/>
                  <a:gd fmla="*/ 4 w 35" name="T104"/>
                  <a:gd fmla="*/ 26 h 38" name="T105"/>
                  <a:gd fmla="*/ 3 w 35" name="T106"/>
                  <a:gd fmla="*/ 31 h 38" name="T107"/>
                  <a:gd fmla="*/ 8 w 35" name="T108"/>
                  <a:gd fmla="*/ 35 h 38" name="T109"/>
                  <a:gd fmla="*/ 17 w 35" name="T110"/>
                  <a:gd fmla="*/ 38 h 38" name="T111"/>
                  <a:gd fmla="*/ 27 w 35" name="T112"/>
                  <a:gd fmla="*/ 35 h 38" name="T113"/>
                  <a:gd fmla="*/ 32 w 35" name="T114"/>
                  <a:gd fmla="*/ 27 h 38" name="T115"/>
                  <a:gd fmla="*/ 35 w 35" name="T116"/>
                  <a:gd fmla="*/ 24 h 38" name="T117"/>
                  <a:gd fmla="*/ 31 w 35" name="T118"/>
                  <a:gd fmla="*/ 12 h 38" name="T119"/>
                  <a:gd fmla="*/ 32 w 35" name="T120"/>
                  <a:gd fmla="*/ 8 h 38" name="T121"/>
                  <a:gd fmla="*/ 21 w 35" name="T122"/>
                  <a:gd fmla="*/ 3 h 3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8" w="35">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6" name="Freeform 32"/>
              <p:cNvSpPr>
                <a:spLocks noEditPoints="1"/>
              </p:cNvSpPr>
              <p:nvPr/>
            </p:nvSpPr>
            <p:spPr bwMode="auto">
              <a:xfrm>
                <a:off x="3549" y="1934"/>
                <a:ext cx="59" cy="53"/>
              </a:xfrm>
              <a:custGeom>
                <a:gdLst>
                  <a:gd fmla="*/ 22 w 25" name="T0"/>
                  <a:gd fmla="*/ 10 h 22" name="T1"/>
                  <a:gd fmla="*/ 22 w 25" name="T2"/>
                  <a:gd fmla="*/ 9 h 22" name="T3"/>
                  <a:gd fmla="*/ 22 w 25" name="T4"/>
                  <a:gd fmla="*/ 9 h 22" name="T5"/>
                  <a:gd fmla="*/ 22 w 25" name="T6"/>
                  <a:gd fmla="*/ 9 h 22" name="T7"/>
                  <a:gd fmla="*/ 22 w 25" name="T8"/>
                  <a:gd fmla="*/ 7 h 22" name="T9"/>
                  <a:gd fmla="*/ 21 w 25" name="T10"/>
                  <a:gd fmla="*/ 8 h 22" name="T11"/>
                  <a:gd fmla="*/ 22 w 25" name="T12"/>
                  <a:gd fmla="*/ 7 h 22" name="T13"/>
                  <a:gd fmla="*/ 20 w 25" name="T14"/>
                  <a:gd fmla="*/ 6 h 22" name="T15"/>
                  <a:gd fmla="*/ 20 w 25" name="T16"/>
                  <a:gd fmla="*/ 7 h 22" name="T17"/>
                  <a:gd fmla="*/ 20 w 25" name="T18"/>
                  <a:gd fmla="*/ 5 h 22" name="T19"/>
                  <a:gd fmla="*/ 13 w 25" name="T20"/>
                  <a:gd fmla="*/ 21 h 22" name="T21"/>
                  <a:gd fmla="*/ 3 w 25" name="T22"/>
                  <a:gd fmla="*/ 11 h 22" name="T23"/>
                  <a:gd fmla="*/ 15 w 25" name="T24"/>
                  <a:gd fmla="*/ 4 h 22" name="T25"/>
                  <a:gd fmla="*/ 20 w 25" name="T26"/>
                  <a:gd fmla="*/ 18 h 22" name="T27"/>
                  <a:gd fmla="*/ 13 w 25" name="T28"/>
                  <a:gd fmla="*/ 21 h 22" name="T29"/>
                  <a:gd fmla="*/ 19 w 25" name="T30"/>
                  <a:gd fmla="*/ 4 h 22" name="T31"/>
                  <a:gd fmla="*/ 19 w 25" name="T32"/>
                  <a:gd fmla="*/ 5 h 22" name="T33"/>
                  <a:gd fmla="*/ 3 w 25" name="T34"/>
                  <a:gd fmla="*/ 8 h 22" name="T35"/>
                  <a:gd fmla="*/ 6 w 25" name="T36"/>
                  <a:gd fmla="*/ 3 h 22" name="T37"/>
                  <a:gd fmla="*/ 3 w 25" name="T38"/>
                  <a:gd fmla="*/ 9 h 22" name="T39"/>
                  <a:gd fmla="*/ 18 w 25" name="T40"/>
                  <a:gd fmla="*/ 3 h 22" name="T41"/>
                  <a:gd fmla="*/ 16 w 25" name="T42"/>
                  <a:gd fmla="*/ 4 h 22" name="T43"/>
                  <a:gd fmla="*/ 17 w 25" name="T44"/>
                  <a:gd fmla="*/ 2 h 22" name="T45"/>
                  <a:gd fmla="*/ 16 w 25" name="T46"/>
                  <a:gd fmla="*/ 4 h 22" name="T47"/>
                  <a:gd fmla="*/ 16 w 25" name="T48"/>
                  <a:gd fmla="*/ 1 h 22" name="T49"/>
                  <a:gd fmla="*/ 15 w 25" name="T50"/>
                  <a:gd fmla="*/ 4 h 22" name="T51"/>
                  <a:gd fmla="*/ 7 w 25" name="T52"/>
                  <a:gd fmla="*/ 2 h 22" name="T53"/>
                  <a:gd fmla="*/ 6 w 25" name="T54"/>
                  <a:gd fmla="*/ 5 h 22" name="T55"/>
                  <a:gd fmla="*/ 13 w 25" name="T56"/>
                  <a:gd fmla="*/ 3 h 22" name="T57"/>
                  <a:gd fmla="*/ 16 w 25" name="T58"/>
                  <a:gd fmla="*/ 1 h 22" name="T59"/>
                  <a:gd fmla="*/ 9 w 25" name="T60"/>
                  <a:gd fmla="*/ 1 h 22" name="T61"/>
                  <a:gd fmla="*/ 8 w 25" name="T62"/>
                  <a:gd fmla="*/ 4 h 22" name="T63"/>
                  <a:gd fmla="*/ 13 w 25" name="T64"/>
                  <a:gd fmla="*/ 1 h 22" name="T65"/>
                  <a:gd fmla="*/ 13 w 25" name="T66"/>
                  <a:gd fmla="*/ 3 h 22" name="T67"/>
                  <a:gd fmla="*/ 8 w 25" name="T68"/>
                  <a:gd fmla="*/ 4 h 22" name="T69"/>
                  <a:gd fmla="*/ 9 w 25" name="T70"/>
                  <a:gd fmla="*/ 3 h 22" name="T71"/>
                  <a:gd fmla="*/ 12 w 25" name="T72"/>
                  <a:gd fmla="*/ 1 h 22" name="T73"/>
                  <a:gd fmla="*/ 11 w 25" name="T74"/>
                  <a:gd fmla="*/ 3 h 22" name="T75"/>
                  <a:gd fmla="*/ 5 w 25" name="T76"/>
                  <a:gd fmla="*/ 3 h 22" name="T77"/>
                  <a:gd fmla="*/ 20 w 25" name="T78"/>
                  <a:gd fmla="*/ 19 h 22" name="T79"/>
                  <a:gd fmla="*/ 20 w 25" name="T80"/>
                  <a:gd fmla="*/ 19 h 22" name="T81"/>
                  <a:gd fmla="*/ 21 w 25" name="T82"/>
                  <a:gd fmla="*/ 18 h 22" name="T83"/>
                  <a:gd fmla="*/ 22 w 25" name="T84"/>
                  <a:gd fmla="*/ 5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25">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7" name="Freeform 33"/>
              <p:cNvSpPr>
                <a:spLocks noEditPoints="1"/>
              </p:cNvSpPr>
              <p:nvPr/>
            </p:nvSpPr>
            <p:spPr bwMode="auto">
              <a:xfrm>
                <a:off x="3615" y="1894"/>
                <a:ext cx="62" cy="66"/>
              </a:xfrm>
              <a:custGeom>
                <a:gdLst>
                  <a:gd fmla="*/ 12 w 26" name="T0"/>
                  <a:gd fmla="*/ 27 h 28" name="T1"/>
                  <a:gd fmla="*/ 11 w 26" name="T2"/>
                  <a:gd fmla="*/ 27 h 28" name="T3"/>
                  <a:gd fmla="*/ 10 w 26" name="T4"/>
                  <a:gd fmla="*/ 27 h 28" name="T5"/>
                  <a:gd fmla="*/ 9 w 26" name="T6"/>
                  <a:gd fmla="*/ 26 h 28" name="T7"/>
                  <a:gd fmla="*/ 18 w 26" name="T8"/>
                  <a:gd fmla="*/ 25 h 28" name="T9"/>
                  <a:gd fmla="*/ 19 w 26" name="T10"/>
                  <a:gd fmla="*/ 24 h 28" name="T11"/>
                  <a:gd fmla="*/ 14 w 26" name="T12"/>
                  <a:gd fmla="*/ 24 h 28" name="T13"/>
                  <a:gd fmla="*/ 15 w 26" name="T14"/>
                  <a:gd fmla="*/ 23 h 28" name="T15"/>
                  <a:gd fmla="*/ 20 w 26" name="T16"/>
                  <a:gd fmla="*/ 23 h 28" name="T17"/>
                  <a:gd fmla="*/ 16 w 26" name="T18"/>
                  <a:gd fmla="*/ 23 h 28" name="T19"/>
                  <a:gd fmla="*/ 18 w 26" name="T20"/>
                  <a:gd fmla="*/ 23 h 28" name="T21"/>
                  <a:gd fmla="*/ 8 w 26" name="T22"/>
                  <a:gd fmla="*/ 24 h 28" name="T23"/>
                  <a:gd fmla="*/ 17 w 26" name="T24"/>
                  <a:gd fmla="*/ 23 h 28" name="T25"/>
                  <a:gd fmla="*/ 21 w 26" name="T26"/>
                  <a:gd fmla="*/ 23 h 28" name="T27"/>
                  <a:gd fmla="*/ 8 w 26" name="T28"/>
                  <a:gd fmla="*/ 22 h 28" name="T29"/>
                  <a:gd fmla="*/ 8 w 26" name="T30"/>
                  <a:gd fmla="*/ 22 h 28" name="T31"/>
                  <a:gd fmla="*/ 4 w 26" name="T32"/>
                  <a:gd fmla="*/ 22 h 28" name="T33"/>
                  <a:gd fmla="*/ 7 w 26" name="T34"/>
                  <a:gd fmla="*/ 22 h 28" name="T35"/>
                  <a:gd fmla="*/ 7 w 26" name="T36"/>
                  <a:gd fmla="*/ 21 h 28" name="T37"/>
                  <a:gd fmla="*/ 4 w 26" name="T38"/>
                  <a:gd fmla="*/ 22 h 28" name="T39"/>
                  <a:gd fmla="*/ 3 w 26" name="T40"/>
                  <a:gd fmla="*/ 22 h 28" name="T41"/>
                  <a:gd fmla="*/ 6 w 26" name="T42"/>
                  <a:gd fmla="*/ 21 h 28" name="T43"/>
                  <a:gd fmla="*/ 3 w 26" name="T44"/>
                  <a:gd fmla="*/ 21 h 28" name="T45"/>
                  <a:gd fmla="*/ 3 w 26" name="T46"/>
                  <a:gd fmla="*/ 20 h 28" name="T47"/>
                  <a:gd fmla="*/ 2 w 26" name="T48"/>
                  <a:gd fmla="*/ 19 h 28" name="T49"/>
                  <a:gd fmla="*/ 22 w 26" name="T50"/>
                  <a:gd fmla="*/ 19 h 28" name="T51"/>
                  <a:gd fmla="*/ 24 w 26" name="T52"/>
                  <a:gd fmla="*/ 19 h 28" name="T53"/>
                  <a:gd fmla="*/ 23 w 26" name="T54"/>
                  <a:gd fmla="*/ 18 h 28" name="T55"/>
                  <a:gd fmla="*/ 23 w 26" name="T56"/>
                  <a:gd fmla="*/ 18 h 28" name="T57"/>
                  <a:gd fmla="*/ 3 w 26" name="T58"/>
                  <a:gd fmla="*/ 17 h 28" name="T59"/>
                  <a:gd fmla="*/ 2 w 26" name="T60"/>
                  <a:gd fmla="*/ 15 h 28" name="T61"/>
                  <a:gd fmla="*/ 2 w 26" name="T62"/>
                  <a:gd fmla="*/ 15 h 28" name="T63"/>
                  <a:gd fmla="*/ 1 w 26" name="T64"/>
                  <a:gd fmla="*/ 15 h 28" name="T65"/>
                  <a:gd fmla="*/ 1 w 26" name="T66"/>
                  <a:gd fmla="*/ 15 h 28" name="T67"/>
                  <a:gd fmla="*/ 23 w 26" name="T68"/>
                  <a:gd fmla="*/ 9 h 28" name="T69"/>
                  <a:gd fmla="*/ 4 w 26" name="T70"/>
                  <a:gd fmla="*/ 6 h 28" name="T71"/>
                  <a:gd fmla="*/ 4 w 26" name="T72"/>
                  <a:gd fmla="*/ 5 h 28" name="T73"/>
                  <a:gd fmla="*/ 13 w 26" name="T74"/>
                  <a:gd fmla="*/ 3 h 28" name="T75"/>
                  <a:gd fmla="*/ 17 w 26" name="T76"/>
                  <a:gd fmla="*/ 3 h 28" name="T77"/>
                  <a:gd fmla="*/ 24 w 26" name="T78"/>
                  <a:gd fmla="*/ 7 h 28" name="T79"/>
                  <a:gd fmla="*/ 25 w 26" name="T80"/>
                  <a:gd fmla="*/ 13 h 28" name="T81"/>
                  <a:gd fmla="*/ 20 w 26" name="T82"/>
                  <a:gd fmla="*/ 20 h 28" name="T83"/>
                  <a:gd fmla="*/ 13 w 26" name="T84"/>
                  <a:gd fmla="*/ 23 h 28" name="T85"/>
                  <a:gd fmla="*/ 10 w 26" name="T86"/>
                  <a:gd fmla="*/ 22 h 28" name="T87"/>
                  <a:gd fmla="*/ 4 w 26" name="T88"/>
                  <a:gd fmla="*/ 17 h 28" name="T89"/>
                  <a:gd fmla="*/ 2 w 26" name="T90"/>
                  <a:gd fmla="*/ 9 h 28" name="T91"/>
                  <a:gd fmla="*/ 5 w 26" name="T92"/>
                  <a:gd fmla="*/ 4 h 28" name="T93"/>
                  <a:gd fmla="*/ 13 w 26" name="T94"/>
                  <a:gd fmla="*/ 0 h 28" name="T95"/>
                  <a:gd fmla="*/ 4 w 26" name="T96"/>
                  <a:gd fmla="*/ 3 h 28" name="T97"/>
                  <a:gd fmla="*/ 3 w 26" name="T98"/>
                  <a:gd fmla="*/ 6 h 28" name="T99"/>
                  <a:gd fmla="*/ 1 w 26" name="T100"/>
                  <a:gd fmla="*/ 9 h 28" name="T101"/>
                  <a:gd fmla="*/ 0 w 26" name="T102"/>
                  <a:gd fmla="*/ 15 h 28" name="T103"/>
                  <a:gd fmla="*/ 1 w 26" name="T104"/>
                  <a:gd fmla="*/ 18 h 28" name="T105"/>
                  <a:gd fmla="*/ 3 w 26" name="T106"/>
                  <a:gd fmla="*/ 24 h 28" name="T107"/>
                  <a:gd fmla="*/ 4 w 26" name="T108"/>
                  <a:gd fmla="*/ 24 h 28" name="T109"/>
                  <a:gd fmla="*/ 8 w 26" name="T110"/>
                  <a:gd fmla="*/ 27 h 28" name="T111"/>
                  <a:gd fmla="*/ 17 w 26" name="T112"/>
                  <a:gd fmla="*/ 25 h 28" name="T113"/>
                  <a:gd fmla="*/ 22 w 26" name="T114"/>
                  <a:gd fmla="*/ 22 h 28" name="T115"/>
                  <a:gd fmla="*/ 22 w 26" name="T116"/>
                  <a:gd fmla="*/ 20 h 28" name="T117"/>
                  <a:gd fmla="*/ 25 w 26" name="T118"/>
                  <a:gd fmla="*/ 17 h 28" name="T119"/>
                  <a:gd fmla="*/ 24 w 26" name="T120"/>
                  <a:gd fmla="*/ 10 h 28" name="T121"/>
                  <a:gd fmla="*/ 25 w 26" name="T122"/>
                  <a:gd fmla="*/ 7 h 28" name="T123"/>
                  <a:gd fmla="*/ 17 w 26" name="T124"/>
                  <a:gd fmla="*/ 3 h 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 w="26">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8" name="Freeform 34"/>
              <p:cNvSpPr>
                <a:spLocks noEditPoints="1"/>
              </p:cNvSpPr>
              <p:nvPr/>
            </p:nvSpPr>
            <p:spPr bwMode="auto">
              <a:xfrm>
                <a:off x="3625" y="1903"/>
                <a:ext cx="43" cy="41"/>
              </a:xfrm>
              <a:custGeom>
                <a:gdLst>
                  <a:gd fmla="*/ 16 w 18" name="T0"/>
                  <a:gd fmla="*/ 9 h 17" name="T1"/>
                  <a:gd fmla="*/ 16 w 18" name="T2"/>
                  <a:gd fmla="*/ 9 h 17" name="T3"/>
                  <a:gd fmla="*/ 16 w 18" name="T4"/>
                  <a:gd fmla="*/ 9 h 17" name="T5"/>
                  <a:gd fmla="*/ 16 w 18" name="T6"/>
                  <a:gd fmla="*/ 8 h 17" name="T7"/>
                  <a:gd fmla="*/ 16 w 18" name="T8"/>
                  <a:gd fmla="*/ 9 h 17" name="T9"/>
                  <a:gd fmla="*/ 16 w 18" name="T10"/>
                  <a:gd fmla="*/ 8 h 17" name="T11"/>
                  <a:gd fmla="*/ 16 w 18" name="T12"/>
                  <a:gd fmla="*/ 8 h 17" name="T13"/>
                  <a:gd fmla="*/ 16 w 18" name="T14"/>
                  <a:gd fmla="*/ 7 h 17" name="T15"/>
                  <a:gd fmla="*/ 16 w 18" name="T16"/>
                  <a:gd fmla="*/ 7 h 17" name="T17"/>
                  <a:gd fmla="*/ 16 w 18" name="T18"/>
                  <a:gd fmla="*/ 7 h 17" name="T19"/>
                  <a:gd fmla="*/ 15 w 18" name="T20"/>
                  <a:gd fmla="*/ 6 h 17" name="T21"/>
                  <a:gd fmla="*/ 16 w 18" name="T22"/>
                  <a:gd fmla="*/ 6 h 17" name="T23"/>
                  <a:gd fmla="*/ 15 w 18" name="T24"/>
                  <a:gd fmla="*/ 6 h 17" name="T25"/>
                  <a:gd fmla="*/ 15 w 18" name="T26"/>
                  <a:gd fmla="*/ 5 h 17" name="T27"/>
                  <a:gd fmla="*/ 15 w 18" name="T28"/>
                  <a:gd fmla="*/ 6 h 17" name="T29"/>
                  <a:gd fmla="*/ 14 w 18" name="T30"/>
                  <a:gd fmla="*/ 5 h 17" name="T31"/>
                  <a:gd fmla="*/ 15 w 18" name="T32"/>
                  <a:gd fmla="*/ 5 h 17" name="T33"/>
                  <a:gd fmla="*/ 14 w 18" name="T34"/>
                  <a:gd fmla="*/ 5 h 17" name="T35"/>
                  <a:gd fmla="*/ 13 w 18" name="T36"/>
                  <a:gd fmla="*/ 4 h 17" name="T37"/>
                  <a:gd fmla="*/ 15 w 18" name="T38"/>
                  <a:gd fmla="*/ 4 h 17" name="T39"/>
                  <a:gd fmla="*/ 9 w 18" name="T40"/>
                  <a:gd fmla="*/ 16 h 17" name="T41"/>
                  <a:gd fmla="*/ 2 w 18" name="T42"/>
                  <a:gd fmla="*/ 7 h 17" name="T43"/>
                  <a:gd fmla="*/ 4 w 18" name="T44"/>
                  <a:gd fmla="*/ 5 h 17" name="T45"/>
                  <a:gd fmla="*/ 12 w 18" name="T46"/>
                  <a:gd fmla="*/ 4 h 17" name="T47"/>
                  <a:gd fmla="*/ 16 w 18" name="T48"/>
                  <a:gd fmla="*/ 12 h 17" name="T49"/>
                  <a:gd fmla="*/ 13 w 18" name="T50"/>
                  <a:gd fmla="*/ 15 h 17" name="T51"/>
                  <a:gd fmla="*/ 9 w 18" name="T52"/>
                  <a:gd fmla="*/ 16 h 17" name="T53"/>
                  <a:gd fmla="*/ 12 w 18" name="T54"/>
                  <a:gd fmla="*/ 4 h 17" name="T55"/>
                  <a:gd fmla="*/ 14 w 18" name="T56"/>
                  <a:gd fmla="*/ 3 h 17" name="T57"/>
                  <a:gd fmla="*/ 12 w 18" name="T58"/>
                  <a:gd fmla="*/ 4 h 17" name="T59"/>
                  <a:gd fmla="*/ 13 w 18" name="T60"/>
                  <a:gd fmla="*/ 3 h 17" name="T61"/>
                  <a:gd fmla="*/ 12 w 18" name="T62"/>
                  <a:gd fmla="*/ 4 h 17" name="T63"/>
                  <a:gd fmla="*/ 3 w 18" name="T64"/>
                  <a:gd fmla="*/ 5 h 17" name="T65"/>
                  <a:gd fmla="*/ 5 w 18" name="T66"/>
                  <a:gd fmla="*/ 3 h 17" name="T67"/>
                  <a:gd fmla="*/ 3 w 18" name="T68"/>
                  <a:gd fmla="*/ 5 h 17" name="T69"/>
                  <a:gd fmla="*/ 11 w 18" name="T70"/>
                  <a:gd fmla="*/ 3 h 17" name="T71"/>
                  <a:gd fmla="*/ 11 w 18" name="T72"/>
                  <a:gd fmla="*/ 2 h 17" name="T73"/>
                  <a:gd fmla="*/ 12 w 18" name="T74"/>
                  <a:gd fmla="*/ 2 h 17" name="T75"/>
                  <a:gd fmla="*/ 10 w 18" name="T76"/>
                  <a:gd fmla="*/ 3 h 17" name="T77"/>
                  <a:gd fmla="*/ 11 w 18" name="T78"/>
                  <a:gd fmla="*/ 2 h 17" name="T79"/>
                  <a:gd fmla="*/ 11 w 18" name="T80"/>
                  <a:gd fmla="*/ 2 h 17" name="T81"/>
                  <a:gd fmla="*/ 5 w 18" name="T82"/>
                  <a:gd fmla="*/ 4 h 17" name="T83"/>
                  <a:gd fmla="*/ 7 w 18" name="T84"/>
                  <a:gd fmla="*/ 2 h 17" name="T85"/>
                  <a:gd fmla="*/ 5 w 18" name="T86"/>
                  <a:gd fmla="*/ 4 h 17" name="T87"/>
                  <a:gd fmla="*/ 6 w 18" name="T88"/>
                  <a:gd fmla="*/ 3 h 17" name="T89"/>
                  <a:gd fmla="*/ 8 w 18" name="T90"/>
                  <a:gd fmla="*/ 1 h 17" name="T91"/>
                  <a:gd fmla="*/ 6 w 18" name="T92"/>
                  <a:gd fmla="*/ 3 h 17" name="T93"/>
                  <a:gd fmla="*/ 9 w 18" name="T94"/>
                  <a:gd fmla="*/ 3 h 17" name="T95"/>
                  <a:gd fmla="*/ 10 w 18" name="T96"/>
                  <a:gd fmla="*/ 1 h 17" name="T97"/>
                  <a:gd fmla="*/ 9 w 18" name="T98"/>
                  <a:gd fmla="*/ 3 h 17" name="T99"/>
                  <a:gd fmla="*/ 9 w 18" name="T100"/>
                  <a:gd fmla="*/ 1 h 17" name="T101"/>
                  <a:gd fmla="*/ 9 w 18" name="T102"/>
                  <a:gd fmla="*/ 1 h 17" name="T103"/>
                  <a:gd fmla="*/ 7 w 18" name="T104"/>
                  <a:gd fmla="*/ 3 h 17" name="T105"/>
                  <a:gd fmla="*/ 4 w 18" name="T106"/>
                  <a:gd fmla="*/ 2 h 17" name="T107"/>
                  <a:gd fmla="*/ 9 w 18" name="T108"/>
                  <a:gd fmla="*/ 17 h 17" name="T109"/>
                  <a:gd fmla="*/ 13 w 18" name="T110"/>
                  <a:gd fmla="*/ 16 h 17" name="T111"/>
                  <a:gd fmla="*/ 14 w 18" name="T112"/>
                  <a:gd fmla="*/ 15 h 17" name="T113"/>
                  <a:gd fmla="*/ 14 w 18" name="T114"/>
                  <a:gd fmla="*/ 15 h 17" name="T115"/>
                  <a:gd fmla="*/ 16 w 18" name="T116"/>
                  <a:gd fmla="*/ 4 h 1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7" w="18">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49" name="Freeform 35"/>
              <p:cNvSpPr>
                <a:spLocks noEditPoints="1"/>
              </p:cNvSpPr>
              <p:nvPr/>
            </p:nvSpPr>
            <p:spPr bwMode="auto">
              <a:xfrm>
                <a:off x="3625" y="1972"/>
                <a:ext cx="35" cy="31"/>
              </a:xfrm>
              <a:custGeom>
                <a:gdLst>
                  <a:gd fmla="*/ 14 w 15" name="T0"/>
                  <a:gd fmla="*/ 7 h 13" name="T1"/>
                  <a:gd fmla="*/ 14 w 15" name="T2"/>
                  <a:gd fmla="*/ 7 h 13" name="T3"/>
                  <a:gd fmla="*/ 13 w 15" name="T4"/>
                  <a:gd fmla="*/ 7 h 13" name="T5"/>
                  <a:gd fmla="*/ 14 w 15" name="T6"/>
                  <a:gd fmla="*/ 7 h 13" name="T7"/>
                  <a:gd fmla="*/ 13 w 15" name="T8"/>
                  <a:gd fmla="*/ 6 h 13" name="T9"/>
                  <a:gd fmla="*/ 14 w 15" name="T10"/>
                  <a:gd fmla="*/ 6 h 13" name="T11"/>
                  <a:gd fmla="*/ 13 w 15" name="T12"/>
                  <a:gd fmla="*/ 6 h 13" name="T13"/>
                  <a:gd fmla="*/ 13 w 15" name="T14"/>
                  <a:gd fmla="*/ 5 h 13" name="T15"/>
                  <a:gd fmla="*/ 14 w 15" name="T16"/>
                  <a:gd fmla="*/ 6 h 13" name="T17"/>
                  <a:gd fmla="*/ 13 w 15" name="T18"/>
                  <a:gd fmla="*/ 5 h 13" name="T19"/>
                  <a:gd fmla="*/ 13 w 15" name="T20"/>
                  <a:gd fmla="*/ 4 h 13" name="T21"/>
                  <a:gd fmla="*/ 13 w 15" name="T22"/>
                  <a:gd fmla="*/ 4 h 13" name="T23"/>
                  <a:gd fmla="*/ 8 w 15" name="T24"/>
                  <a:gd fmla="*/ 13 h 13" name="T25"/>
                  <a:gd fmla="*/ 2 w 15" name="T26"/>
                  <a:gd fmla="*/ 5 h 13" name="T27"/>
                  <a:gd fmla="*/ 4 w 15" name="T28"/>
                  <a:gd fmla="*/ 3 h 13" name="T29"/>
                  <a:gd fmla="*/ 10 w 15" name="T30"/>
                  <a:gd fmla="*/ 3 h 13" name="T31"/>
                  <a:gd fmla="*/ 11 w 15" name="T32"/>
                  <a:gd fmla="*/ 12 h 13" name="T33"/>
                  <a:gd fmla="*/ 11 w 15" name="T34"/>
                  <a:gd fmla="*/ 12 h 13" name="T35"/>
                  <a:gd fmla="*/ 12 w 15" name="T36"/>
                  <a:gd fmla="*/ 4 h 13" name="T37"/>
                  <a:gd fmla="*/ 12 w 15" name="T38"/>
                  <a:gd fmla="*/ 2 h 13" name="T39"/>
                  <a:gd fmla="*/ 12 w 15" name="T40"/>
                  <a:gd fmla="*/ 4 h 13" name="T41"/>
                  <a:gd fmla="*/ 5 w 15" name="T42"/>
                  <a:gd fmla="*/ 1 h 13" name="T43"/>
                  <a:gd fmla="*/ 3 w 15" name="T44"/>
                  <a:gd fmla="*/ 3 h 13" name="T45"/>
                  <a:gd fmla="*/ 10 w 15" name="T46"/>
                  <a:gd fmla="*/ 3 h 13" name="T47"/>
                  <a:gd fmla="*/ 10 w 15" name="T48"/>
                  <a:gd fmla="*/ 1 h 13" name="T49"/>
                  <a:gd fmla="*/ 11 w 15" name="T50"/>
                  <a:gd fmla="*/ 2 h 13" name="T51"/>
                  <a:gd fmla="*/ 5 w 15" name="T52"/>
                  <a:gd fmla="*/ 2 h 13" name="T53"/>
                  <a:gd fmla="*/ 6 w 15" name="T54"/>
                  <a:gd fmla="*/ 1 h 13" name="T55"/>
                  <a:gd fmla="*/ 5 w 15" name="T56"/>
                  <a:gd fmla="*/ 2 h 13" name="T57"/>
                  <a:gd fmla="*/ 8 w 15" name="T58"/>
                  <a:gd fmla="*/ 2 h 13" name="T59"/>
                  <a:gd fmla="*/ 10 w 15" name="T60"/>
                  <a:gd fmla="*/ 1 h 13" name="T61"/>
                  <a:gd fmla="*/ 9 w 15" name="T62"/>
                  <a:gd fmla="*/ 2 h 13" name="T63"/>
                  <a:gd fmla="*/ 7 w 15" name="T64"/>
                  <a:gd fmla="*/ 1 h 13" name="T65"/>
                  <a:gd fmla="*/ 8 w 15" name="T66"/>
                  <a:gd fmla="*/ 1 h 13" name="T67"/>
                  <a:gd fmla="*/ 6 w 15" name="T68"/>
                  <a:gd fmla="*/ 2 h 13" name="T69"/>
                  <a:gd fmla="*/ 4 w 15" name="T70"/>
                  <a:gd fmla="*/ 1 h 13" name="T71"/>
                  <a:gd fmla="*/ 8 w 15" name="T72"/>
                  <a:gd fmla="*/ 13 h 13" name="T73"/>
                  <a:gd fmla="*/ 11 w 15" name="T74"/>
                  <a:gd fmla="*/ 13 h 13" name="T75"/>
                  <a:gd fmla="*/ 12 w 15" name="T76"/>
                  <a:gd fmla="*/ 12 h 13" name="T77"/>
                  <a:gd fmla="*/ 13 w 15" name="T78"/>
                  <a:gd fmla="*/ 3 h 1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3" w="15">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0" name="Freeform 36"/>
              <p:cNvSpPr>
                <a:spLocks noEditPoints="1"/>
              </p:cNvSpPr>
              <p:nvPr/>
            </p:nvSpPr>
            <p:spPr bwMode="auto">
              <a:xfrm>
                <a:off x="3615" y="1963"/>
                <a:ext cx="55" cy="54"/>
              </a:xfrm>
              <a:custGeom>
                <a:gdLst>
                  <a:gd fmla="*/ 10 w 23" name="T0"/>
                  <a:gd fmla="*/ 22 h 23" name="T1"/>
                  <a:gd fmla="*/ 9 w 23" name="T2"/>
                  <a:gd fmla="*/ 22 h 23" name="T3"/>
                  <a:gd fmla="*/ 8 w 23" name="T4"/>
                  <a:gd fmla="*/ 22 h 23" name="T5"/>
                  <a:gd fmla="*/ 8 w 23" name="T6"/>
                  <a:gd fmla="*/ 21 h 23" name="T7"/>
                  <a:gd fmla="*/ 16 w 23" name="T8"/>
                  <a:gd fmla="*/ 21 h 23" name="T9"/>
                  <a:gd fmla="*/ 15 w 23" name="T10"/>
                  <a:gd fmla="*/ 21 h 23" name="T11"/>
                  <a:gd fmla="*/ 12 w 23" name="T12"/>
                  <a:gd fmla="*/ 21 h 23" name="T13"/>
                  <a:gd fmla="*/ 17 w 23" name="T14"/>
                  <a:gd fmla="*/ 20 h 23" name="T15"/>
                  <a:gd fmla="*/ 12 w 23" name="T16"/>
                  <a:gd fmla="*/ 21 h 23" name="T17"/>
                  <a:gd fmla="*/ 13 w 23" name="T18"/>
                  <a:gd fmla="*/ 20 h 23" name="T19"/>
                  <a:gd fmla="*/ 7 w 23" name="T20"/>
                  <a:gd fmla="*/ 20 h 23" name="T21"/>
                  <a:gd fmla="*/ 6 w 23" name="T22"/>
                  <a:gd fmla="*/ 19 h 23" name="T23"/>
                  <a:gd fmla="*/ 4 w 23" name="T24"/>
                  <a:gd fmla="*/ 18 h 23" name="T25"/>
                  <a:gd fmla="*/ 6 w 23" name="T26"/>
                  <a:gd fmla="*/ 17 h 23" name="T27"/>
                  <a:gd fmla="*/ 3 w 23" name="T28"/>
                  <a:gd fmla="*/ 17 h 23" name="T29"/>
                  <a:gd fmla="*/ 2 w 23" name="T30"/>
                  <a:gd fmla="*/ 17 h 23" name="T31"/>
                  <a:gd fmla="*/ 2 w 23" name="T32"/>
                  <a:gd fmla="*/ 16 h 23" name="T33"/>
                  <a:gd fmla="*/ 20 w 23" name="T34"/>
                  <a:gd fmla="*/ 16 h 23" name="T35"/>
                  <a:gd fmla="*/ 20 w 23" name="T36"/>
                  <a:gd fmla="*/ 15 h 23" name="T37"/>
                  <a:gd fmla="*/ 3 w 23" name="T38"/>
                  <a:gd fmla="*/ 13 h 23" name="T39"/>
                  <a:gd fmla="*/ 2 w 23" name="T40"/>
                  <a:gd fmla="*/ 12 h 23" name="T41"/>
                  <a:gd fmla="*/ 2 w 23" name="T42"/>
                  <a:gd fmla="*/ 11 h 23" name="T43"/>
                  <a:gd fmla="*/ 2 w 23" name="T44"/>
                  <a:gd fmla="*/ 11 h 23" name="T45"/>
                  <a:gd fmla="*/ 21 w 23" name="T46"/>
                  <a:gd fmla="*/ 8 h 23" name="T47"/>
                  <a:gd fmla="*/ 5 w 23" name="T48"/>
                  <a:gd fmla="*/ 5 h 23" name="T49"/>
                  <a:gd fmla="*/ 12 w 23" name="T50"/>
                  <a:gd fmla="*/ 2 h 23" name="T51"/>
                  <a:gd fmla="*/ 15 w 23" name="T52"/>
                  <a:gd fmla="*/ 3 h 23" name="T53"/>
                  <a:gd fmla="*/ 21 w 23" name="T54"/>
                  <a:gd fmla="*/ 7 h 23" name="T55"/>
                  <a:gd fmla="*/ 22 w 23" name="T56"/>
                  <a:gd fmla="*/ 12 h 23" name="T57"/>
                  <a:gd fmla="*/ 17 w 23" name="T58"/>
                  <a:gd fmla="*/ 17 h 23" name="T59"/>
                  <a:gd fmla="*/ 12 w 23" name="T60"/>
                  <a:gd fmla="*/ 19 h 23" name="T61"/>
                  <a:gd fmla="*/ 8 w 23" name="T62"/>
                  <a:gd fmla="*/ 19 h 23" name="T63"/>
                  <a:gd fmla="*/ 3 w 23" name="T64"/>
                  <a:gd fmla="*/ 15 h 23" name="T65"/>
                  <a:gd fmla="*/ 2 w 23" name="T66"/>
                  <a:gd fmla="*/ 9 h 23" name="T67"/>
                  <a:gd fmla="*/ 6 w 23" name="T68"/>
                  <a:gd fmla="*/ 4 h 23" name="T69"/>
                  <a:gd fmla="*/ 12 w 23" name="T70"/>
                  <a:gd fmla="*/ 2 h 23" name="T71"/>
                  <a:gd fmla="*/ 9 w 23" name="T72"/>
                  <a:gd fmla="*/ 2 h 23" name="T73"/>
                  <a:gd fmla="*/ 5 w 23" name="T74"/>
                  <a:gd fmla="*/ 3 h 23" name="T75"/>
                  <a:gd fmla="*/ 4 w 23" name="T76"/>
                  <a:gd fmla="*/ 6 h 23" name="T77"/>
                  <a:gd fmla="*/ 0 w 23" name="T78"/>
                  <a:gd fmla="*/ 12 h 23" name="T79"/>
                  <a:gd fmla="*/ 2 w 23" name="T80"/>
                  <a:gd fmla="*/ 12 h 23" name="T81"/>
                  <a:gd fmla="*/ 1 w 23" name="T82"/>
                  <a:gd fmla="*/ 17 h 23" name="T83"/>
                  <a:gd fmla="*/ 3 w 23" name="T84"/>
                  <a:gd fmla="*/ 20 h 23" name="T85"/>
                  <a:gd fmla="*/ 7 w 23" name="T86"/>
                  <a:gd fmla="*/ 22 h 23" name="T87"/>
                  <a:gd fmla="*/ 11 w 23" name="T88"/>
                  <a:gd fmla="*/ 21 h 23" name="T89"/>
                  <a:gd fmla="*/ 18 w 23" name="T90"/>
                  <a:gd fmla="*/ 21 h 23" name="T91"/>
                  <a:gd fmla="*/ 19 w 23" name="T92"/>
                  <a:gd fmla="*/ 18 h 23" name="T93"/>
                  <a:gd fmla="*/ 21 w 23" name="T94"/>
                  <a:gd fmla="*/ 17 h 23" name="T95"/>
                  <a:gd fmla="*/ 21 w 23" name="T96"/>
                  <a:gd fmla="*/ 11 h 23" name="T97"/>
                  <a:gd fmla="*/ 22 w 23" name="T98"/>
                  <a:gd fmla="*/ 7 h 23" name="T99"/>
                  <a:gd fmla="*/ 20 w 23" name="T100"/>
                  <a:gd fmla="*/ 3 h 23" name="T101"/>
                  <a:gd fmla="*/ 16 w 23" name="T102"/>
                  <a:gd fmla="*/ 1 h 2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3" w="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1" name="Freeform 37"/>
              <p:cNvSpPr>
                <a:spLocks noEditPoints="1"/>
              </p:cNvSpPr>
              <p:nvPr/>
            </p:nvSpPr>
            <p:spPr bwMode="auto">
              <a:xfrm>
                <a:off x="3439" y="2008"/>
                <a:ext cx="38" cy="26"/>
              </a:xfrm>
              <a:custGeom>
                <a:gdLst>
                  <a:gd fmla="*/ 7 w 16" name="T0"/>
                  <a:gd fmla="*/ 10 h 11" name="T1"/>
                  <a:gd fmla="*/ 6 w 16" name="T2"/>
                  <a:gd fmla="*/ 9 h 11" name="T3"/>
                  <a:gd fmla="*/ 7 w 16" name="T4"/>
                  <a:gd fmla="*/ 8 h 11" name="T5"/>
                  <a:gd fmla="*/ 8 w 16" name="T6"/>
                  <a:gd fmla="*/ 9 h 11" name="T7"/>
                  <a:gd fmla="*/ 8 w 16" name="T8"/>
                  <a:gd fmla="*/ 10 h 11" name="T9"/>
                  <a:gd fmla="*/ 7 w 16" name="T10"/>
                  <a:gd fmla="*/ 10 h 11" name="T11"/>
                  <a:gd fmla="*/ 1 w 16" name="T12"/>
                  <a:gd fmla="*/ 0 h 11" name="T13"/>
                  <a:gd fmla="*/ 1 w 16" name="T14"/>
                  <a:gd fmla="*/ 0 h 11" name="T15"/>
                  <a:gd fmla="*/ 1 w 16" name="T16"/>
                  <a:gd fmla="*/ 3 h 11" name="T17"/>
                  <a:gd fmla="*/ 7 w 16" name="T18"/>
                  <a:gd fmla="*/ 11 h 11" name="T19"/>
                  <a:gd fmla="*/ 7 w 16" name="T20"/>
                  <a:gd fmla="*/ 11 h 11" name="T21"/>
                  <a:gd fmla="*/ 15 w 16" name="T22"/>
                  <a:gd fmla="*/ 6 h 11" name="T23"/>
                  <a:gd fmla="*/ 14 w 16" name="T24"/>
                  <a:gd fmla="*/ 4 h 11" name="T25"/>
                  <a:gd fmla="*/ 7 w 16" name="T26"/>
                  <a:gd fmla="*/ 8 h 11" name="T27"/>
                  <a:gd fmla="*/ 3 w 16" name="T28"/>
                  <a:gd fmla="*/ 1 h 11" name="T29"/>
                  <a:gd fmla="*/ 1 w 16" name="T30"/>
                  <a:gd fmla="*/ 0 h 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 w="16">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2" name="Freeform 38"/>
              <p:cNvSpPr>
                <a:spLocks noEditPoints="1"/>
              </p:cNvSpPr>
              <p:nvPr/>
            </p:nvSpPr>
            <p:spPr bwMode="auto">
              <a:xfrm>
                <a:off x="3989" y="2270"/>
                <a:ext cx="133" cy="123"/>
              </a:xfrm>
              <a:custGeom>
                <a:gdLst>
                  <a:gd fmla="*/ 24 w 56" name="T0"/>
                  <a:gd fmla="*/ 40 h 52" name="T1"/>
                  <a:gd fmla="*/ 32 w 56" name="T2"/>
                  <a:gd fmla="*/ 42 h 52" name="T3"/>
                  <a:gd fmla="*/ 23 w 56" name="T4"/>
                  <a:gd fmla="*/ 39 h 52" name="T5"/>
                  <a:gd fmla="*/ 40 w 56" name="T6"/>
                  <a:gd fmla="*/ 50 h 52" name="T7"/>
                  <a:gd fmla="*/ 23 w 56" name="T8"/>
                  <a:gd fmla="*/ 39 h 52" name="T9"/>
                  <a:gd fmla="*/ 43 w 56" name="T10"/>
                  <a:gd fmla="*/ 44 h 52" name="T11"/>
                  <a:gd fmla="*/ 42 w 56" name="T12"/>
                  <a:gd fmla="*/ 49 h 52" name="T13"/>
                  <a:gd fmla="*/ 43 w 56" name="T14"/>
                  <a:gd fmla="*/ 44 h 52" name="T15"/>
                  <a:gd fmla="*/ 45 w 56" name="T16"/>
                  <a:gd fmla="*/ 39 h 52" name="T17"/>
                  <a:gd fmla="*/ 53 w 56" name="T18"/>
                  <a:gd fmla="*/ 27 h 52" name="T19"/>
                  <a:gd fmla="*/ 26 w 56" name="T20"/>
                  <a:gd fmla="*/ 35 h 52" name="T21"/>
                  <a:gd fmla="*/ 44 w 56" name="T22"/>
                  <a:gd fmla="*/ 39 h 52" name="T23"/>
                  <a:gd fmla="*/ 44 w 56" name="T24"/>
                  <a:gd fmla="*/ 39 h 52" name="T25"/>
                  <a:gd fmla="*/ 2 w 56" name="T26"/>
                  <a:gd fmla="*/ 26 h 52" name="T27"/>
                  <a:gd fmla="*/ 17 w 56" name="T28"/>
                  <a:gd fmla="*/ 36 h 52" name="T29"/>
                  <a:gd fmla="*/ 9 w 56" name="T30"/>
                  <a:gd fmla="*/ 27 h 52" name="T31"/>
                  <a:gd fmla="*/ 20 w 56" name="T32"/>
                  <a:gd fmla="*/ 36 h 52" name="T33"/>
                  <a:gd fmla="*/ 23 w 56" name="T34"/>
                  <a:gd fmla="*/ 35 h 52" name="T35"/>
                  <a:gd fmla="*/ 55 w 56" name="T36"/>
                  <a:gd fmla="*/ 21 h 52" name="T37"/>
                  <a:gd fmla="*/ 52 w 56" name="T38"/>
                  <a:gd fmla="*/ 26 h 52" name="T39"/>
                  <a:gd fmla="*/ 23 w 56" name="T40"/>
                  <a:gd fmla="*/ 35 h 52" name="T41"/>
                  <a:gd fmla="*/ 2 w 56" name="T42"/>
                  <a:gd fmla="*/ 23 h 52" name="T43"/>
                  <a:gd fmla="*/ 10 w 56" name="T44"/>
                  <a:gd fmla="*/ 11 h 52" name="T45"/>
                  <a:gd fmla="*/ 5 w 56" name="T46"/>
                  <a:gd fmla="*/ 21 h 52" name="T47"/>
                  <a:gd fmla="*/ 6 w 56" name="T48"/>
                  <a:gd fmla="*/ 20 h 52" name="T49"/>
                  <a:gd fmla="*/ 15 w 56" name="T50"/>
                  <a:gd fmla="*/ 5 h 52" name="T51"/>
                  <a:gd fmla="*/ 9 w 56" name="T52"/>
                  <a:gd fmla="*/ 17 h 52" name="T53"/>
                  <a:gd fmla="*/ 10 w 56" name="T54"/>
                  <a:gd fmla="*/ 18 h 52" name="T55"/>
                  <a:gd fmla="*/ 10 w 56" name="T56"/>
                  <a:gd fmla="*/ 17 h 52" name="T57"/>
                  <a:gd fmla="*/ 33 w 56" name="T58"/>
                  <a:gd fmla="*/ 16 h 52" name="T59"/>
                  <a:gd fmla="*/ 20 w 56" name="T60"/>
                  <a:gd fmla="*/ 0 h 52" name="T61"/>
                  <a:gd fmla="*/ 15 w 56" name="T62"/>
                  <a:gd fmla="*/ 4 h 52" name="T63"/>
                  <a:gd fmla="*/ 11 w 56" name="T64"/>
                  <a:gd fmla="*/ 7 h 52" name="T65"/>
                  <a:gd fmla="*/ 1 w 56" name="T66"/>
                  <a:gd fmla="*/ 24 h 52" name="T67"/>
                  <a:gd fmla="*/ 0 w 56" name="T68"/>
                  <a:gd fmla="*/ 28 h 52" name="T69"/>
                  <a:gd fmla="*/ 17 w 56" name="T70"/>
                  <a:gd fmla="*/ 37 h 52" name="T71"/>
                  <a:gd fmla="*/ 17 w 56" name="T72"/>
                  <a:gd fmla="*/ 37 h 52" name="T73"/>
                  <a:gd fmla="*/ 23 w 56" name="T74"/>
                  <a:gd fmla="*/ 41 h 52" name="T75"/>
                  <a:gd fmla="*/ 23 w 56" name="T76"/>
                  <a:gd fmla="*/ 41 h 52" name="T77"/>
                  <a:gd fmla="*/ 38 w 56" name="T78"/>
                  <a:gd fmla="*/ 52 h 52" name="T79"/>
                  <a:gd fmla="*/ 42 w 56" name="T80"/>
                  <a:gd fmla="*/ 50 h 52" name="T81"/>
                  <a:gd fmla="*/ 55 w 56" name="T82"/>
                  <a:gd fmla="*/ 31 h 52" name="T83"/>
                  <a:gd fmla="*/ 54 w 56" name="T84"/>
                  <a:gd fmla="*/ 29 h 52" name="T85"/>
                  <a:gd fmla="*/ 53 w 56" name="T86"/>
                  <a:gd fmla="*/ 26 h 52" name="T87"/>
                  <a:gd fmla="*/ 56 w 56" name="T88"/>
                  <a:gd fmla="*/ 20 h 52" name="T89"/>
                  <a:gd fmla="*/ 21 w 56" name="T90"/>
                  <a:gd fmla="*/ 0 h 5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2" w="56">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3" name="Freeform 39"/>
              <p:cNvSpPr/>
              <p:nvPr/>
            </p:nvSpPr>
            <p:spPr bwMode="auto">
              <a:xfrm>
                <a:off x="4041" y="2284"/>
                <a:ext cx="21" cy="26"/>
              </a:xfrm>
              <a:custGeom>
                <a:gdLst>
                  <a:gd fmla="*/ 1 w 9" name="T0"/>
                  <a:gd fmla="*/ 0 h 11" name="T1"/>
                  <a:gd fmla="*/ 0 w 9" name="T2"/>
                  <a:gd fmla="*/ 0 h 11" name="T3"/>
                  <a:gd fmla="*/ 0 w 9" name="T4"/>
                  <a:gd fmla="*/ 1 h 11" name="T5"/>
                  <a:gd fmla="*/ 8 w 9" name="T6"/>
                  <a:gd fmla="*/ 11 h 11" name="T7"/>
                  <a:gd fmla="*/ 8 w 9" name="T8"/>
                  <a:gd fmla="*/ 11 h 11" name="T9"/>
                  <a:gd fmla="*/ 8 w 9" name="T10"/>
                  <a:gd fmla="*/ 11 h 11" name="T11"/>
                  <a:gd fmla="*/ 9 w 9" name="T12"/>
                  <a:gd fmla="*/ 11 h 11" name="T13"/>
                  <a:gd fmla="*/ 1 w 9"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9">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4" name="Freeform 40"/>
              <p:cNvSpPr/>
              <p:nvPr/>
            </p:nvSpPr>
            <p:spPr bwMode="auto">
              <a:xfrm>
                <a:off x="4036" y="2293"/>
                <a:ext cx="19" cy="24"/>
              </a:xfrm>
              <a:custGeom>
                <a:gdLst>
                  <a:gd fmla="*/ 1 w 8" name="T0"/>
                  <a:gd fmla="*/ 0 h 10" name="T1"/>
                  <a:gd fmla="*/ 0 w 8" name="T2"/>
                  <a:gd fmla="*/ 0 h 10" name="T3"/>
                  <a:gd fmla="*/ 0 w 8" name="T4"/>
                  <a:gd fmla="*/ 1 h 10" name="T5"/>
                  <a:gd fmla="*/ 7 w 8" name="T6"/>
                  <a:gd fmla="*/ 10 h 10" name="T7"/>
                  <a:gd fmla="*/ 8 w 8" name="T8"/>
                  <a:gd fmla="*/ 10 h 10" name="T9"/>
                  <a:gd fmla="*/ 8 w 8" name="T10"/>
                  <a:gd fmla="*/ 10 h 10" name="T11"/>
                  <a:gd fmla="*/ 8 w 8" name="T12"/>
                  <a:gd fmla="*/ 10 h 10" name="T13"/>
                  <a:gd fmla="*/ 1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5" name="Freeform 41"/>
              <p:cNvSpPr/>
              <p:nvPr/>
            </p:nvSpPr>
            <p:spPr bwMode="auto">
              <a:xfrm>
                <a:off x="4032" y="2301"/>
                <a:ext cx="19" cy="26"/>
              </a:xfrm>
              <a:custGeom>
                <a:gdLst>
                  <a:gd fmla="*/ 1 w 8" name="T0"/>
                  <a:gd fmla="*/ 0 h 11" name="T1"/>
                  <a:gd fmla="*/ 0 w 8" name="T2"/>
                  <a:gd fmla="*/ 0 h 11" name="T3"/>
                  <a:gd fmla="*/ 0 w 8" name="T4"/>
                  <a:gd fmla="*/ 1 h 11" name="T5"/>
                  <a:gd fmla="*/ 7 w 8" name="T6"/>
                  <a:gd fmla="*/ 10 h 11" name="T7"/>
                  <a:gd fmla="*/ 8 w 8" name="T8"/>
                  <a:gd fmla="*/ 11 h 11" name="T9"/>
                  <a:gd fmla="*/ 8 w 8" name="T10"/>
                  <a:gd fmla="*/ 11 h 11" name="T11"/>
                  <a:gd fmla="*/ 8 w 8" name="T12"/>
                  <a:gd fmla="*/ 10 h 11" name="T13"/>
                  <a:gd fmla="*/ 1 w 8"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8">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6" name="Freeform 42"/>
              <p:cNvSpPr/>
              <p:nvPr/>
            </p:nvSpPr>
            <p:spPr bwMode="auto">
              <a:xfrm>
                <a:off x="4034" y="2315"/>
                <a:ext cx="12" cy="19"/>
              </a:xfrm>
              <a:custGeom>
                <a:gdLst>
                  <a:gd fmla="*/ 0 w 5" name="T0"/>
                  <a:gd fmla="*/ 0 h 8" name="T1"/>
                  <a:gd fmla="*/ 0 w 5" name="T2"/>
                  <a:gd fmla="*/ 0 h 8" name="T3"/>
                  <a:gd fmla="*/ 0 w 5" name="T4"/>
                  <a:gd fmla="*/ 1 h 8" name="T5"/>
                  <a:gd fmla="*/ 4 w 5" name="T6"/>
                  <a:gd fmla="*/ 7 h 8" name="T7"/>
                  <a:gd fmla="*/ 4 w 5" name="T8"/>
                  <a:gd fmla="*/ 8 h 8" name="T9"/>
                  <a:gd fmla="*/ 4 w 5" name="T10"/>
                  <a:gd fmla="*/ 8 h 8" name="T11"/>
                  <a:gd fmla="*/ 5 w 5" name="T12"/>
                  <a:gd fmla="*/ 7 h 8" name="T13"/>
                  <a:gd fmla="*/ 0 w 5" name="T14"/>
                  <a:gd fmla="*/ 0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5">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7" name="Freeform 43"/>
              <p:cNvSpPr/>
              <p:nvPr/>
            </p:nvSpPr>
            <p:spPr bwMode="auto">
              <a:xfrm>
                <a:off x="4074" y="2312"/>
                <a:ext cx="31" cy="10"/>
              </a:xfrm>
              <a:custGeom>
                <a:gdLst>
                  <a:gd fmla="*/ 4 w 13" name="T0"/>
                  <a:gd fmla="*/ 0 h 4" name="T1"/>
                  <a:gd fmla="*/ 0 w 13" name="T2"/>
                  <a:gd fmla="*/ 1 h 4" name="T3"/>
                  <a:gd fmla="*/ 0 w 13" name="T4"/>
                  <a:gd fmla="*/ 1 h 4" name="T5"/>
                  <a:gd fmla="*/ 0 w 13" name="T6"/>
                  <a:gd fmla="*/ 2 h 4" name="T7"/>
                  <a:gd fmla="*/ 4 w 13" name="T8"/>
                  <a:gd fmla="*/ 1 h 4" name="T9"/>
                  <a:gd fmla="*/ 12 w 13" name="T10"/>
                  <a:gd fmla="*/ 4 h 4" name="T11"/>
                  <a:gd fmla="*/ 13 w 13" name="T12"/>
                  <a:gd fmla="*/ 4 h 4" name="T13"/>
                  <a:gd fmla="*/ 13 w 13" name="T14"/>
                  <a:gd fmla="*/ 4 h 4" name="T15"/>
                  <a:gd fmla="*/ 13 w 13" name="T16"/>
                  <a:gd fmla="*/ 3 h 4" name="T17"/>
                  <a:gd fmla="*/ 4 w 1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3">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8" name="Freeform 44"/>
              <p:cNvSpPr/>
              <p:nvPr/>
            </p:nvSpPr>
            <p:spPr bwMode="auto">
              <a:xfrm>
                <a:off x="4070" y="2322"/>
                <a:ext cx="31" cy="7"/>
              </a:xfrm>
              <a:custGeom>
                <a:gdLst>
                  <a:gd fmla="*/ 4 w 13" name="T0"/>
                  <a:gd fmla="*/ 0 h 3" name="T1"/>
                  <a:gd fmla="*/ 1 w 13" name="T2"/>
                  <a:gd fmla="*/ 0 h 3" name="T3"/>
                  <a:gd fmla="*/ 0 w 13" name="T4"/>
                  <a:gd fmla="*/ 1 h 3" name="T5"/>
                  <a:gd fmla="*/ 1 w 13" name="T6"/>
                  <a:gd fmla="*/ 1 h 3" name="T7"/>
                  <a:gd fmla="*/ 4 w 13" name="T8"/>
                  <a:gd fmla="*/ 1 h 3" name="T9"/>
                  <a:gd fmla="*/ 12 w 13" name="T10"/>
                  <a:gd fmla="*/ 3 h 3" name="T11"/>
                  <a:gd fmla="*/ 13 w 13" name="T12"/>
                  <a:gd fmla="*/ 3 h 3" name="T13"/>
                  <a:gd fmla="*/ 13 w 13" name="T14"/>
                  <a:gd fmla="*/ 3 h 3" name="T15"/>
                  <a:gd fmla="*/ 13 w 13" name="T16"/>
                  <a:gd fmla="*/ 2 h 3" name="T17"/>
                  <a:gd fmla="*/ 4 w 13"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1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59" name="Freeform 45"/>
              <p:cNvSpPr/>
              <p:nvPr/>
            </p:nvSpPr>
            <p:spPr bwMode="auto">
              <a:xfrm>
                <a:off x="4065" y="2329"/>
                <a:ext cx="31" cy="10"/>
              </a:xfrm>
              <a:custGeom>
                <a:gdLst>
                  <a:gd fmla="*/ 4 w 13" name="T0"/>
                  <a:gd fmla="*/ 0 h 4" name="T1"/>
                  <a:gd fmla="*/ 1 w 13" name="T2"/>
                  <a:gd fmla="*/ 0 h 4" name="T3"/>
                  <a:gd fmla="*/ 0 w 13" name="T4"/>
                  <a:gd fmla="*/ 1 h 4" name="T5"/>
                  <a:gd fmla="*/ 1 w 13" name="T6"/>
                  <a:gd fmla="*/ 2 h 4" name="T7"/>
                  <a:gd fmla="*/ 4 w 13" name="T8"/>
                  <a:gd fmla="*/ 1 h 4" name="T9"/>
                  <a:gd fmla="*/ 12 w 13" name="T10"/>
                  <a:gd fmla="*/ 4 h 4" name="T11"/>
                  <a:gd fmla="*/ 12 w 13" name="T12"/>
                  <a:gd fmla="*/ 4 h 4" name="T13"/>
                  <a:gd fmla="*/ 13 w 13" name="T14"/>
                  <a:gd fmla="*/ 4 h 4" name="T15"/>
                  <a:gd fmla="*/ 13 w 13" name="T16"/>
                  <a:gd fmla="*/ 3 h 4" name="T17"/>
                  <a:gd fmla="*/ 4 w 1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3">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0" name="Freeform 46"/>
              <p:cNvSpPr/>
              <p:nvPr/>
            </p:nvSpPr>
            <p:spPr bwMode="auto">
              <a:xfrm>
                <a:off x="4060" y="2336"/>
                <a:ext cx="21" cy="5"/>
              </a:xfrm>
              <a:custGeom>
                <a:gdLst>
                  <a:gd fmla="*/ 4 w 9" name="T0"/>
                  <a:gd fmla="*/ 0 h 2" name="T1"/>
                  <a:gd fmla="*/ 1 w 9" name="T2"/>
                  <a:gd fmla="*/ 1 h 2" name="T3"/>
                  <a:gd fmla="*/ 0 w 9" name="T4"/>
                  <a:gd fmla="*/ 1 h 2" name="T5"/>
                  <a:gd fmla="*/ 1 w 9" name="T6"/>
                  <a:gd fmla="*/ 2 h 2" name="T7"/>
                  <a:gd fmla="*/ 4 w 9" name="T8"/>
                  <a:gd fmla="*/ 1 h 2" name="T9"/>
                  <a:gd fmla="*/ 8 w 9" name="T10"/>
                  <a:gd fmla="*/ 2 h 2" name="T11"/>
                  <a:gd fmla="*/ 8 w 9" name="T12"/>
                  <a:gd fmla="*/ 2 h 2" name="T13"/>
                  <a:gd fmla="*/ 9 w 9" name="T14"/>
                  <a:gd fmla="*/ 2 h 2" name="T15"/>
                  <a:gd fmla="*/ 8 w 9" name="T16"/>
                  <a:gd fmla="*/ 1 h 2" name="T17"/>
                  <a:gd fmla="*/ 4 w 9"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9">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1" name="Freeform 47"/>
              <p:cNvSpPr>
                <a:spLocks noEditPoints="1"/>
              </p:cNvSpPr>
              <p:nvPr/>
            </p:nvSpPr>
            <p:spPr bwMode="auto">
              <a:xfrm>
                <a:off x="4067" y="1946"/>
                <a:ext cx="124" cy="126"/>
              </a:xfrm>
              <a:custGeom>
                <a:gdLst>
                  <a:gd fmla="*/ 34 w 52" name="T0"/>
                  <a:gd fmla="*/ 48 h 53" name="T1"/>
                  <a:gd fmla="*/ 22 w 52" name="T2"/>
                  <a:gd fmla="*/ 51 h 53" name="T3"/>
                  <a:gd fmla="*/ 28 w 52" name="T4"/>
                  <a:gd fmla="*/ 51 h 53" name="T5"/>
                  <a:gd fmla="*/ 31 w 52" name="T6"/>
                  <a:gd fmla="*/ 46 h 53" name="T7"/>
                  <a:gd fmla="*/ 14 w 52" name="T8"/>
                  <a:gd fmla="*/ 49 h 53" name="T9"/>
                  <a:gd fmla="*/ 34 w 52" name="T10"/>
                  <a:gd fmla="*/ 45 h 53" name="T11"/>
                  <a:gd fmla="*/ 38 w 52" name="T12"/>
                  <a:gd fmla="*/ 44 h 53" name="T13"/>
                  <a:gd fmla="*/ 13 w 52" name="T14"/>
                  <a:gd fmla="*/ 48 h 53" name="T15"/>
                  <a:gd fmla="*/ 10 w 52" name="T16"/>
                  <a:gd fmla="*/ 47 h 53" name="T17"/>
                  <a:gd fmla="*/ 42 w 52" name="T18"/>
                  <a:gd fmla="*/ 41 h 53" name="T19"/>
                  <a:gd fmla="*/ 34 w 52" name="T20"/>
                  <a:gd fmla="*/ 41 h 53" name="T21"/>
                  <a:gd fmla="*/ 7 w 52" name="T22"/>
                  <a:gd fmla="*/ 44 h 53" name="T23"/>
                  <a:gd fmla="*/ 43 w 52" name="T24"/>
                  <a:gd fmla="*/ 45 h 53" name="T25"/>
                  <a:gd fmla="*/ 32 w 52" name="T26"/>
                  <a:gd fmla="*/ 43 h 53" name="T27"/>
                  <a:gd fmla="*/ 5 w 52" name="T28"/>
                  <a:gd fmla="*/ 37 h 53" name="T29"/>
                  <a:gd fmla="*/ 44 w 52" name="T30"/>
                  <a:gd fmla="*/ 43 h 53" name="T31"/>
                  <a:gd fmla="*/ 3 w 52" name="T32"/>
                  <a:gd fmla="*/ 35 h 53" name="T33"/>
                  <a:gd fmla="*/ 30 w 52" name="T34"/>
                  <a:gd fmla="*/ 35 h 53" name="T35"/>
                  <a:gd fmla="*/ 47 w 52" name="T36"/>
                  <a:gd fmla="*/ 34 h 53" name="T37"/>
                  <a:gd fmla="*/ 28 w 52" name="T38"/>
                  <a:gd fmla="*/ 33 h 53" name="T39"/>
                  <a:gd fmla="*/ 45 w 52" name="T40"/>
                  <a:gd fmla="*/ 32 h 53" name="T41"/>
                  <a:gd fmla="*/ 43 w 52" name="T42"/>
                  <a:gd fmla="*/ 33 h 53" name="T43"/>
                  <a:gd fmla="*/ 40 w 52" name="T44"/>
                  <a:gd fmla="*/ 30 h 53" name="T45"/>
                  <a:gd fmla="*/ 37 w 52" name="T46"/>
                  <a:gd fmla="*/ 30 h 53" name="T47"/>
                  <a:gd fmla="*/ 49 w 52" name="T48"/>
                  <a:gd fmla="*/ 37 h 53" name="T49"/>
                  <a:gd fmla="*/ 27 w 52" name="T50"/>
                  <a:gd fmla="*/ 30 h 53" name="T51"/>
                  <a:gd fmla="*/ 36 w 52" name="T52"/>
                  <a:gd fmla="*/ 43 h 53" name="T53"/>
                  <a:gd fmla="*/ 38 w 52" name="T54"/>
                  <a:gd fmla="*/ 32 h 53" name="T55"/>
                  <a:gd fmla="*/ 47 w 52" name="T56"/>
                  <a:gd fmla="*/ 35 h 53" name="T57"/>
                  <a:gd fmla="*/ 30 w 52" name="T58"/>
                  <a:gd fmla="*/ 27 h 53" name="T59"/>
                  <a:gd fmla="*/ 29 w 52" name="T60"/>
                  <a:gd fmla="*/ 26 h 53" name="T61"/>
                  <a:gd fmla="*/ 27 w 52" name="T62"/>
                  <a:gd fmla="*/ 24 h 53" name="T63"/>
                  <a:gd fmla="*/ 31 w 52" name="T64"/>
                  <a:gd fmla="*/ 23 h 53" name="T65"/>
                  <a:gd fmla="*/ 48 w 52" name="T66"/>
                  <a:gd fmla="*/ 32 h 53" name="T67"/>
                  <a:gd fmla="*/ 31 w 52" name="T68"/>
                  <a:gd fmla="*/ 26 h 53" name="T69"/>
                  <a:gd fmla="*/ 34 w 52" name="T70"/>
                  <a:gd fmla="*/ 19 h 53" name="T71"/>
                  <a:gd fmla="*/ 36 w 52" name="T72"/>
                  <a:gd fmla="*/ 21 h 53" name="T73"/>
                  <a:gd fmla="*/ 42 w 52" name="T74"/>
                  <a:gd fmla="*/ 18 h 53" name="T75"/>
                  <a:gd fmla="*/ 47 w 52" name="T76"/>
                  <a:gd fmla="*/ 12 h 53" name="T77"/>
                  <a:gd fmla="*/ 47 w 52" name="T78"/>
                  <a:gd fmla="*/ 16 h 53" name="T79"/>
                  <a:gd fmla="*/ 1 w 52" name="T80"/>
                  <a:gd fmla="*/ 25 h 53" name="T81"/>
                  <a:gd fmla="*/ 26 w 52" name="T82"/>
                  <a:gd fmla="*/ 31 h 53" name="T83"/>
                  <a:gd fmla="*/ 31 w 52" name="T84"/>
                  <a:gd fmla="*/ 45 h 53" name="T85"/>
                  <a:gd fmla="*/ 27 w 52" name="T86"/>
                  <a:gd fmla="*/ 21 h 53" name="T87"/>
                  <a:gd fmla="*/ 29 w 52" name="T88"/>
                  <a:gd fmla="*/ 20 h 53" name="T89"/>
                  <a:gd fmla="*/ 26 w 52" name="T90"/>
                  <a:gd fmla="*/ 24 h 53" name="T91"/>
                  <a:gd fmla="*/ 26 w 52" name="T92"/>
                  <a:gd fmla="*/ 2 h 53" name="T93"/>
                  <a:gd fmla="*/ 1 w 52" name="T94"/>
                  <a:gd fmla="*/ 34 h 53" name="T95"/>
                  <a:gd fmla="*/ 3 w 52" name="T96"/>
                  <a:gd fmla="*/ 40 h 53" name="T97"/>
                  <a:gd fmla="*/ 6 w 52" name="T98"/>
                  <a:gd fmla="*/ 44 h 53" name="T99"/>
                  <a:gd fmla="*/ 16 w 52" name="T100"/>
                  <a:gd fmla="*/ 52 h 53" name="T101"/>
                  <a:gd fmla="*/ 22 w 52" name="T102"/>
                  <a:gd fmla="*/ 52 h 53" name="T103"/>
                  <a:gd fmla="*/ 29 w 52" name="T104"/>
                  <a:gd fmla="*/ 52 h 53" name="T105"/>
                  <a:gd fmla="*/ 35 w 52" name="T106"/>
                  <a:gd fmla="*/ 51 h 53" name="T107"/>
                  <a:gd fmla="*/ 41 w 52" name="T108"/>
                  <a:gd fmla="*/ 48 h 53" name="T109"/>
                  <a:gd fmla="*/ 52 w 52" name="T110"/>
                  <a:gd fmla="*/ 28 h 53" name="T111"/>
                  <a:gd fmla="*/ 48 w 52" name="T112"/>
                  <a:gd fmla="*/ 16 h 5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2" w="52">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2" name="Freeform 48"/>
              <p:cNvSpPr>
                <a:spLocks noEditPoints="1"/>
              </p:cNvSpPr>
              <p:nvPr/>
            </p:nvSpPr>
            <p:spPr bwMode="auto">
              <a:xfrm>
                <a:off x="4117" y="1856"/>
                <a:ext cx="50" cy="78"/>
              </a:xfrm>
              <a:custGeom>
                <a:gdLst>
                  <a:gd fmla="*/ 3 w 21" name="T0"/>
                  <a:gd fmla="*/ 31 h 33" name="T1"/>
                  <a:gd fmla="*/ 3 w 21" name="T2"/>
                  <a:gd fmla="*/ 30 h 33" name="T3"/>
                  <a:gd fmla="*/ 4 w 21" name="T4"/>
                  <a:gd fmla="*/ 31 h 33" name="T5"/>
                  <a:gd fmla="*/ 2 w 21" name="T6"/>
                  <a:gd fmla="*/ 30 h 33" name="T7"/>
                  <a:gd fmla="*/ 3 w 21" name="T8"/>
                  <a:gd fmla="*/ 28 h 33" name="T9"/>
                  <a:gd fmla="*/ 1 w 21" name="T10"/>
                  <a:gd fmla="*/ 29 h 33" name="T11"/>
                  <a:gd fmla="*/ 1 w 21" name="T12"/>
                  <a:gd fmla="*/ 29 h 33" name="T13"/>
                  <a:gd fmla="*/ 2 w 21" name="T14"/>
                  <a:gd fmla="*/ 27 h 33" name="T15"/>
                  <a:gd fmla="*/ 1 w 21" name="T16"/>
                  <a:gd fmla="*/ 27 h 33" name="T17"/>
                  <a:gd fmla="*/ 1 w 21" name="T18"/>
                  <a:gd fmla="*/ 27 h 33" name="T19"/>
                  <a:gd fmla="*/ 5 w 21" name="T20"/>
                  <a:gd fmla="*/ 31 h 33" name="T21"/>
                  <a:gd fmla="*/ 20 w 21" name="T22"/>
                  <a:gd fmla="*/ 5 h 33" name="T23"/>
                  <a:gd fmla="*/ 20 w 21" name="T24"/>
                  <a:gd fmla="*/ 7 h 33" name="T25"/>
                  <a:gd fmla="*/ 4 w 21" name="T26"/>
                  <a:gd fmla="*/ 28 h 33" name="T27"/>
                  <a:gd fmla="*/ 9 w 21" name="T28"/>
                  <a:gd fmla="*/ 14 h 33" name="T29"/>
                  <a:gd fmla="*/ 19 w 21" name="T30"/>
                  <a:gd fmla="*/ 3 h 33" name="T31"/>
                  <a:gd fmla="*/ 4 w 21" name="T32"/>
                  <a:gd fmla="*/ 28 h 33" name="T33"/>
                  <a:gd fmla="*/ 16 w 21" name="T34"/>
                  <a:gd fmla="*/ 1 h 33" name="T35"/>
                  <a:gd fmla="*/ 0 w 21" name="T36"/>
                  <a:gd fmla="*/ 25 h 33" name="T37"/>
                  <a:gd fmla="*/ 0 w 21" name="T38"/>
                  <a:gd fmla="*/ 25 h 33" name="T39"/>
                  <a:gd fmla="*/ 0 w 21" name="T40"/>
                  <a:gd fmla="*/ 25 h 33" name="T41"/>
                  <a:gd fmla="*/ 0 w 21" name="T42"/>
                  <a:gd fmla="*/ 29 h 33" name="T43"/>
                  <a:gd fmla="*/ 0 w 21" name="T44"/>
                  <a:gd fmla="*/ 29 h 33" name="T45"/>
                  <a:gd fmla="*/ 1 w 21" name="T46"/>
                  <a:gd fmla="*/ 30 h 33" name="T47"/>
                  <a:gd fmla="*/ 4 w 21" name="T48"/>
                  <a:gd fmla="*/ 33 h 33" name="T49"/>
                  <a:gd fmla="*/ 4 w 21" name="T50"/>
                  <a:gd fmla="*/ 33 h 33" name="T51"/>
                  <a:gd fmla="*/ 5 w 21" name="T52"/>
                  <a:gd fmla="*/ 33 h 33" name="T53"/>
                  <a:gd fmla="*/ 5 w 21" name="T54"/>
                  <a:gd fmla="*/ 33 h 33" name="T55"/>
                  <a:gd fmla="*/ 21 w 21" name="T56"/>
                  <a:gd fmla="*/ 7 h 33" name="T57"/>
                  <a:gd fmla="*/ 21 w 21" name="T58"/>
                  <a:gd fmla="*/ 3 h 33" name="T59"/>
                  <a:gd fmla="*/ 21 w 21" name="T60"/>
                  <a:gd fmla="*/ 3 h 33" name="T61"/>
                  <a:gd fmla="*/ 20 w 21" name="T62"/>
                  <a:gd fmla="*/ 3 h 33" name="T63"/>
                  <a:gd fmla="*/ 17 w 21" name="T64"/>
                  <a:gd fmla="*/ 0 h 3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3" w="21">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3" name="Freeform 49"/>
              <p:cNvSpPr>
                <a:spLocks noEditPoints="1"/>
              </p:cNvSpPr>
              <p:nvPr/>
            </p:nvSpPr>
            <p:spPr bwMode="auto">
              <a:xfrm>
                <a:off x="4115" y="1865"/>
                <a:ext cx="14" cy="17"/>
              </a:xfrm>
              <a:custGeom>
                <a:gdLst>
                  <a:gd fmla="*/ 2 w 6" name="T0"/>
                  <a:gd fmla="*/ 6 h 7" name="T1"/>
                  <a:gd fmla="*/ 2 w 6" name="T2"/>
                  <a:gd fmla="*/ 6 h 7" name="T3"/>
                  <a:gd fmla="*/ 1 w 6" name="T4"/>
                  <a:gd fmla="*/ 5 h 7" name="T5"/>
                  <a:gd fmla="*/ 1 w 6" name="T6"/>
                  <a:gd fmla="*/ 5 h 7" name="T7"/>
                  <a:gd fmla="*/ 2 w 6" name="T8"/>
                  <a:gd fmla="*/ 3 h 7" name="T9"/>
                  <a:gd fmla="*/ 3 w 6" name="T10"/>
                  <a:gd fmla="*/ 3 h 7" name="T11"/>
                  <a:gd fmla="*/ 4 w 6" name="T12"/>
                  <a:gd fmla="*/ 3 h 7" name="T13"/>
                  <a:gd fmla="*/ 4 w 6" name="T14"/>
                  <a:gd fmla="*/ 3 h 7" name="T15"/>
                  <a:gd fmla="*/ 4 w 6" name="T16"/>
                  <a:gd fmla="*/ 4 h 7" name="T17"/>
                  <a:gd fmla="*/ 4 w 6" name="T18"/>
                  <a:gd fmla="*/ 5 h 7" name="T19"/>
                  <a:gd fmla="*/ 2 w 6" name="T20"/>
                  <a:gd fmla="*/ 6 h 7" name="T21"/>
                  <a:gd fmla="*/ 5 w 6" name="T22"/>
                  <a:gd fmla="*/ 2 h 7" name="T23"/>
                  <a:gd fmla="*/ 4 w 6" name="T24"/>
                  <a:gd fmla="*/ 2 h 7" name="T25"/>
                  <a:gd fmla="*/ 5 w 6" name="T26"/>
                  <a:gd fmla="*/ 2 h 7" name="T27"/>
                  <a:gd fmla="*/ 5 w 6" name="T28"/>
                  <a:gd fmla="*/ 2 h 7" name="T29"/>
                  <a:gd fmla="*/ 5 w 6" name="T30"/>
                  <a:gd fmla="*/ 2 h 7" name="T31"/>
                  <a:gd fmla="*/ 1 w 6" name="T32"/>
                  <a:gd fmla="*/ 3 h 7" name="T33"/>
                  <a:gd fmla="*/ 1 w 6" name="T34"/>
                  <a:gd fmla="*/ 3 h 7" name="T35"/>
                  <a:gd fmla="*/ 2 w 6" name="T36"/>
                  <a:gd fmla="*/ 2 h 7" name="T37"/>
                  <a:gd fmla="*/ 1 w 6" name="T38"/>
                  <a:gd fmla="*/ 3 h 7" name="T39"/>
                  <a:gd fmla="*/ 1 w 6" name="T40"/>
                  <a:gd fmla="*/ 3 h 7" name="T41"/>
                  <a:gd fmla="*/ 2 w 6" name="T42"/>
                  <a:gd fmla="*/ 2 h 7" name="T43"/>
                  <a:gd fmla="*/ 3 w 6" name="T44"/>
                  <a:gd fmla="*/ 1 h 7" name="T45"/>
                  <a:gd fmla="*/ 3 w 6" name="T46"/>
                  <a:gd fmla="*/ 1 h 7" name="T47"/>
                  <a:gd fmla="*/ 2 w 6" name="T48"/>
                  <a:gd fmla="*/ 2 h 7" name="T49"/>
                  <a:gd fmla="*/ 2 w 6" name="T50"/>
                  <a:gd fmla="*/ 2 h 7" name="T51"/>
                  <a:gd fmla="*/ 4 w 6" name="T52"/>
                  <a:gd fmla="*/ 2 h 7" name="T53"/>
                  <a:gd fmla="*/ 3 w 6" name="T54"/>
                  <a:gd fmla="*/ 2 h 7" name="T55"/>
                  <a:gd fmla="*/ 4 w 6" name="T56"/>
                  <a:gd fmla="*/ 1 h 7" name="T57"/>
                  <a:gd fmla="*/ 4 w 6" name="T58"/>
                  <a:gd fmla="*/ 1 h 7" name="T59"/>
                  <a:gd fmla="*/ 4 w 6" name="T60"/>
                  <a:gd fmla="*/ 2 h 7" name="T61"/>
                  <a:gd fmla="*/ 3 w 6" name="T62"/>
                  <a:gd fmla="*/ 0 h 7" name="T63"/>
                  <a:gd fmla="*/ 2 w 6" name="T64"/>
                  <a:gd fmla="*/ 0 h 7" name="T65"/>
                  <a:gd fmla="*/ 0 w 6" name="T66"/>
                  <a:gd fmla="*/ 3 h 7" name="T67"/>
                  <a:gd fmla="*/ 1 w 6" name="T68"/>
                  <a:gd fmla="*/ 7 h 7" name="T69"/>
                  <a:gd fmla="*/ 2 w 6" name="T70"/>
                  <a:gd fmla="*/ 7 h 7" name="T71"/>
                  <a:gd fmla="*/ 5 w 6" name="T72"/>
                  <a:gd fmla="*/ 6 h 7" name="T73"/>
                  <a:gd fmla="*/ 6 w 6" name="T74"/>
                  <a:gd fmla="*/ 2 h 7" name="T75"/>
                  <a:gd fmla="*/ 5 w 6" name="T76"/>
                  <a:gd fmla="*/ 1 h 7" name="T77"/>
                  <a:gd fmla="*/ 3 w 6" name="T78"/>
                  <a:gd fmla="*/ 0 h 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 w="6">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4" name="Freeform 50"/>
              <p:cNvSpPr>
                <a:spLocks noEditPoints="1"/>
              </p:cNvSpPr>
              <p:nvPr/>
            </p:nvSpPr>
            <p:spPr bwMode="auto">
              <a:xfrm>
                <a:off x="4158" y="1903"/>
                <a:ext cx="12" cy="17"/>
              </a:xfrm>
              <a:custGeom>
                <a:gdLst>
                  <a:gd fmla="*/ 2 w 5" name="T0"/>
                  <a:gd fmla="*/ 6 h 7" name="T1"/>
                  <a:gd fmla="*/ 1 w 5" name="T2"/>
                  <a:gd fmla="*/ 6 h 7" name="T3"/>
                  <a:gd fmla="*/ 1 w 5" name="T4"/>
                  <a:gd fmla="*/ 5 h 7" name="T5"/>
                  <a:gd fmla="*/ 1 w 5" name="T6"/>
                  <a:gd fmla="*/ 5 h 7" name="T7"/>
                  <a:gd fmla="*/ 2 w 5" name="T8"/>
                  <a:gd fmla="*/ 3 h 7" name="T9"/>
                  <a:gd fmla="*/ 3 w 5" name="T10"/>
                  <a:gd fmla="*/ 3 h 7" name="T11"/>
                  <a:gd fmla="*/ 4 w 5" name="T12"/>
                  <a:gd fmla="*/ 3 h 7" name="T13"/>
                  <a:gd fmla="*/ 4 w 5" name="T14"/>
                  <a:gd fmla="*/ 4 h 7" name="T15"/>
                  <a:gd fmla="*/ 4 w 5" name="T16"/>
                  <a:gd fmla="*/ 4 h 7" name="T17"/>
                  <a:gd fmla="*/ 4 w 5" name="T18"/>
                  <a:gd fmla="*/ 5 h 7" name="T19"/>
                  <a:gd fmla="*/ 2 w 5" name="T20"/>
                  <a:gd fmla="*/ 6 h 7" name="T21"/>
                  <a:gd fmla="*/ 4 w 5" name="T22"/>
                  <a:gd fmla="*/ 2 h 7" name="T23"/>
                  <a:gd fmla="*/ 4 w 5" name="T24"/>
                  <a:gd fmla="*/ 2 h 7" name="T25"/>
                  <a:gd fmla="*/ 4 w 5" name="T26"/>
                  <a:gd fmla="*/ 2 h 7" name="T27"/>
                  <a:gd fmla="*/ 4 w 5" name="T28"/>
                  <a:gd fmla="*/ 2 h 7" name="T29"/>
                  <a:gd fmla="*/ 4 w 5" name="T30"/>
                  <a:gd fmla="*/ 2 h 7" name="T31"/>
                  <a:gd fmla="*/ 1 w 5" name="T32"/>
                  <a:gd fmla="*/ 3 h 7" name="T33"/>
                  <a:gd fmla="*/ 1 w 5" name="T34"/>
                  <a:gd fmla="*/ 3 h 7" name="T35"/>
                  <a:gd fmla="*/ 2 w 5" name="T36"/>
                  <a:gd fmla="*/ 2 h 7" name="T37"/>
                  <a:gd fmla="*/ 1 w 5" name="T38"/>
                  <a:gd fmla="*/ 3 h 7" name="T39"/>
                  <a:gd fmla="*/ 1 w 5" name="T40"/>
                  <a:gd fmla="*/ 3 h 7" name="T41"/>
                  <a:gd fmla="*/ 2 w 5" name="T42"/>
                  <a:gd fmla="*/ 2 h 7" name="T43"/>
                  <a:gd fmla="*/ 3 w 5" name="T44"/>
                  <a:gd fmla="*/ 1 h 7" name="T45"/>
                  <a:gd fmla="*/ 3 w 5" name="T46"/>
                  <a:gd fmla="*/ 1 h 7" name="T47"/>
                  <a:gd fmla="*/ 2 w 5" name="T48"/>
                  <a:gd fmla="*/ 2 h 7" name="T49"/>
                  <a:gd fmla="*/ 2 w 5" name="T50"/>
                  <a:gd fmla="*/ 2 h 7" name="T51"/>
                  <a:gd fmla="*/ 4 w 5" name="T52"/>
                  <a:gd fmla="*/ 2 h 7" name="T53"/>
                  <a:gd fmla="*/ 3 w 5" name="T54"/>
                  <a:gd fmla="*/ 2 h 7" name="T55"/>
                  <a:gd fmla="*/ 4 w 5" name="T56"/>
                  <a:gd fmla="*/ 1 h 7" name="T57"/>
                  <a:gd fmla="*/ 4 w 5" name="T58"/>
                  <a:gd fmla="*/ 1 h 7" name="T59"/>
                  <a:gd fmla="*/ 4 w 5" name="T60"/>
                  <a:gd fmla="*/ 2 h 7" name="T61"/>
                  <a:gd fmla="*/ 3 w 5" name="T62"/>
                  <a:gd fmla="*/ 0 h 7" name="T63"/>
                  <a:gd fmla="*/ 2 w 5" name="T64"/>
                  <a:gd fmla="*/ 0 h 7" name="T65"/>
                  <a:gd fmla="*/ 0 w 5" name="T66"/>
                  <a:gd fmla="*/ 3 h 7" name="T67"/>
                  <a:gd fmla="*/ 1 w 5" name="T68"/>
                  <a:gd fmla="*/ 7 h 7" name="T69"/>
                  <a:gd fmla="*/ 2 w 5" name="T70"/>
                  <a:gd fmla="*/ 7 h 7" name="T71"/>
                  <a:gd fmla="*/ 5 w 5" name="T72"/>
                  <a:gd fmla="*/ 6 h 7" name="T73"/>
                  <a:gd fmla="*/ 5 w 5" name="T74"/>
                  <a:gd fmla="*/ 2 h 7" name="T75"/>
                  <a:gd fmla="*/ 5 w 5" name="T76"/>
                  <a:gd fmla="*/ 1 h 7" name="T77"/>
                  <a:gd fmla="*/ 3 w 5" name="T78"/>
                  <a:gd fmla="*/ 0 h 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 w="5">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5" name="Freeform 51"/>
              <p:cNvSpPr>
                <a:spLocks noEditPoints="1"/>
              </p:cNvSpPr>
              <p:nvPr/>
            </p:nvSpPr>
            <p:spPr bwMode="auto">
              <a:xfrm>
                <a:off x="4148" y="1894"/>
                <a:ext cx="31" cy="40"/>
              </a:xfrm>
              <a:custGeom>
                <a:gdLst>
                  <a:gd fmla="*/ 5 w 13" name="T0"/>
                  <a:gd fmla="*/ 16 h 17" name="T1"/>
                  <a:gd fmla="*/ 6 w 13" name="T2"/>
                  <a:gd fmla="*/ 15 h 17" name="T3"/>
                  <a:gd fmla="*/ 6 w 13" name="T4"/>
                  <a:gd fmla="*/ 16 h 17" name="T5"/>
                  <a:gd fmla="*/ 4 w 13" name="T6"/>
                  <a:gd fmla="*/ 16 h 17" name="T7"/>
                  <a:gd fmla="*/ 4 w 13" name="T8"/>
                  <a:gd fmla="*/ 15 h 17" name="T9"/>
                  <a:gd fmla="*/ 4 w 13" name="T10"/>
                  <a:gd fmla="*/ 14 h 17" name="T11"/>
                  <a:gd fmla="*/ 4 w 13" name="T12"/>
                  <a:gd fmla="*/ 16 h 17" name="T13"/>
                  <a:gd fmla="*/ 7 w 13" name="T14"/>
                  <a:gd fmla="*/ 15 h 17" name="T15"/>
                  <a:gd fmla="*/ 8 w 13" name="T16"/>
                  <a:gd fmla="*/ 14 h 17" name="T17"/>
                  <a:gd fmla="*/ 8 w 13" name="T18"/>
                  <a:gd fmla="*/ 16 h 17" name="T19"/>
                  <a:gd fmla="*/ 8 w 13" name="T20"/>
                  <a:gd fmla="*/ 16 h 17" name="T21"/>
                  <a:gd fmla="*/ 3 w 13" name="T22"/>
                  <a:gd fmla="*/ 15 h 17" name="T23"/>
                  <a:gd fmla="*/ 3 w 13" name="T24"/>
                  <a:gd fmla="*/ 13 h 17" name="T25"/>
                  <a:gd fmla="*/ 3 w 13" name="T26"/>
                  <a:gd fmla="*/ 15 h 17" name="T27"/>
                  <a:gd fmla="*/ 9 w 13" name="T28"/>
                  <a:gd fmla="*/ 14 h 17" name="T29"/>
                  <a:gd fmla="*/ 9 w 13" name="T30"/>
                  <a:gd fmla="*/ 14 h 17" name="T31"/>
                  <a:gd fmla="*/ 9 w 13" name="T32"/>
                  <a:gd fmla="*/ 15 h 17" name="T33"/>
                  <a:gd fmla="*/ 2 w 13" name="T34"/>
                  <a:gd fmla="*/ 14 h 17" name="T35"/>
                  <a:gd fmla="*/ 2 w 13" name="T36"/>
                  <a:gd fmla="*/ 13 h 17" name="T37"/>
                  <a:gd fmla="*/ 10 w 13" name="T38"/>
                  <a:gd fmla="*/ 13 h 17" name="T39"/>
                  <a:gd fmla="*/ 11 w 13" name="T40"/>
                  <a:gd fmla="*/ 12 h 17" name="T41"/>
                  <a:gd fmla="*/ 11 w 13" name="T42"/>
                  <a:gd fmla="*/ 12 h 17" name="T43"/>
                  <a:gd fmla="*/ 1 w 13" name="T44"/>
                  <a:gd fmla="*/ 12 h 17" name="T45"/>
                  <a:gd fmla="*/ 1 w 13" name="T46"/>
                  <a:gd fmla="*/ 12 h 17" name="T47"/>
                  <a:gd fmla="*/ 6 w 13" name="T48"/>
                  <a:gd fmla="*/ 14 h 17" name="T49"/>
                  <a:gd fmla="*/ 2 w 13" name="T50"/>
                  <a:gd fmla="*/ 6 h 17" name="T51"/>
                  <a:gd fmla="*/ 7 w 13" name="T52"/>
                  <a:gd fmla="*/ 1 h 17" name="T53"/>
                  <a:gd fmla="*/ 11 w 13" name="T54"/>
                  <a:gd fmla="*/ 3 h 17" name="T55"/>
                  <a:gd fmla="*/ 8 w 13" name="T56"/>
                  <a:gd fmla="*/ 13 h 17" name="T57"/>
                  <a:gd fmla="*/ 7 w 13" name="T58"/>
                  <a:gd fmla="*/ 0 h 17" name="T59"/>
                  <a:gd fmla="*/ 1 w 13" name="T60"/>
                  <a:gd fmla="*/ 6 h 17" name="T61"/>
                  <a:gd fmla="*/ 1 w 13" name="T62"/>
                  <a:gd fmla="*/ 9 h 17" name="T63"/>
                  <a:gd fmla="*/ 1 w 13" name="T64"/>
                  <a:gd fmla="*/ 14 h 17" name="T65"/>
                  <a:gd fmla="*/ 6 w 13" name="T66"/>
                  <a:gd fmla="*/ 17 h 17" name="T67"/>
                  <a:gd fmla="*/ 6 w 13" name="T68"/>
                  <a:gd fmla="*/ 17 h 17" name="T69"/>
                  <a:gd fmla="*/ 6 w 13" name="T70"/>
                  <a:gd fmla="*/ 17 h 17" name="T71"/>
                  <a:gd fmla="*/ 12 w 13" name="T72"/>
                  <a:gd fmla="*/ 13 h 17" name="T73"/>
                  <a:gd fmla="*/ 12 w 13" name="T74"/>
                  <a:gd fmla="*/ 7 h 17" name="T75"/>
                  <a:gd fmla="*/ 10 w 13" name="T76"/>
                  <a:gd fmla="*/ 2 h 1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 w="13">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6" name="Freeform 52"/>
              <p:cNvSpPr>
                <a:spLocks noEditPoints="1"/>
              </p:cNvSpPr>
              <p:nvPr/>
            </p:nvSpPr>
            <p:spPr bwMode="auto">
              <a:xfrm>
                <a:off x="4236" y="2334"/>
                <a:ext cx="91" cy="133"/>
              </a:xfrm>
              <a:custGeom>
                <a:gdLst>
                  <a:gd fmla="*/ 4 w 38" name="T0"/>
                  <a:gd fmla="*/ 48 h 56" name="T1"/>
                  <a:gd fmla="*/ 8 w 38" name="T2"/>
                  <a:gd fmla="*/ 49 h 56" name="T3"/>
                  <a:gd fmla="*/ 9 w 38" name="T4"/>
                  <a:gd fmla="*/ 49 h 56" name="T5"/>
                  <a:gd fmla="*/ 7 w 38" name="T6"/>
                  <a:gd fmla="*/ 55 h 56" name="T7"/>
                  <a:gd fmla="*/ 13 w 38" name="T8"/>
                  <a:gd fmla="*/ 48 h 56" name="T9"/>
                  <a:gd fmla="*/ 8 w 38" name="T10"/>
                  <a:gd fmla="*/ 55 h 56" name="T11"/>
                  <a:gd fmla="*/ 18 w 38" name="T12"/>
                  <a:gd fmla="*/ 47 h 56" name="T13"/>
                  <a:gd fmla="*/ 15 w 38" name="T14"/>
                  <a:gd fmla="*/ 53 h 56" name="T15"/>
                  <a:gd fmla="*/ 18 w 38" name="T16"/>
                  <a:gd fmla="*/ 52 h 56" name="T17"/>
                  <a:gd fmla="*/ 22 w 38" name="T18"/>
                  <a:gd fmla="*/ 46 h 56" name="T19"/>
                  <a:gd fmla="*/ 21 w 38" name="T20"/>
                  <a:gd fmla="*/ 51 h 56" name="T21"/>
                  <a:gd fmla="*/ 28 w 38" name="T22"/>
                  <a:gd fmla="*/ 44 h 56" name="T23"/>
                  <a:gd fmla="*/ 26 w 38" name="T24"/>
                  <a:gd fmla="*/ 44 h 56" name="T25"/>
                  <a:gd fmla="*/ 24 w 38" name="T26"/>
                  <a:gd fmla="*/ 49 h 56" name="T27"/>
                  <a:gd fmla="*/ 4 w 38" name="T28"/>
                  <a:gd fmla="*/ 43 h 56" name="T29"/>
                  <a:gd fmla="*/ 3 w 38" name="T30"/>
                  <a:gd fmla="*/ 47 h 56" name="T31"/>
                  <a:gd fmla="*/ 6 w 38" name="T32"/>
                  <a:gd fmla="*/ 39 h 56" name="T33"/>
                  <a:gd fmla="*/ 5 w 38" name="T34"/>
                  <a:gd fmla="*/ 39 h 56" name="T35"/>
                  <a:gd fmla="*/ 6 w 38" name="T36"/>
                  <a:gd fmla="*/ 38 h 56" name="T37"/>
                  <a:gd fmla="*/ 7 w 38" name="T38"/>
                  <a:gd fmla="*/ 35 h 56" name="T39"/>
                  <a:gd fmla="*/ 17 w 38" name="T40"/>
                  <a:gd fmla="*/ 31 h 56" name="T41"/>
                  <a:gd fmla="*/ 15 w 38" name="T42"/>
                  <a:gd fmla="*/ 32 h 56" name="T43"/>
                  <a:gd fmla="*/ 19 w 38" name="T44"/>
                  <a:gd fmla="*/ 27 h 56" name="T45"/>
                  <a:gd fmla="*/ 19 w 38" name="T46"/>
                  <a:gd fmla="*/ 24 h 56" name="T47"/>
                  <a:gd fmla="*/ 19 w 38" name="T48"/>
                  <a:gd fmla="*/ 26 h 56" name="T49"/>
                  <a:gd fmla="*/ 21 w 38" name="T50"/>
                  <a:gd fmla="*/ 20 h 56" name="T51"/>
                  <a:gd fmla="*/ 19 w 38" name="T52"/>
                  <a:gd fmla="*/ 20 h 56" name="T53"/>
                  <a:gd fmla="*/ 21 w 38" name="T54"/>
                  <a:gd fmla="*/ 19 h 56" name="T55"/>
                  <a:gd fmla="*/ 20 w 38" name="T56"/>
                  <a:gd fmla="*/ 15 h 56" name="T57"/>
                  <a:gd fmla="*/ 20 w 38" name="T58"/>
                  <a:gd fmla="*/ 14 h 56" name="T59"/>
                  <a:gd fmla="*/ 20 w 38" name="T60"/>
                  <a:gd fmla="*/ 14 h 56" name="T61"/>
                  <a:gd fmla="*/ 21 w 38" name="T62"/>
                  <a:gd fmla="*/ 10 h 56" name="T63"/>
                  <a:gd fmla="*/ 20 w 38" name="T64"/>
                  <a:gd fmla="*/ 7 h 56" name="T65"/>
                  <a:gd fmla="*/ 18 w 38" name="T66"/>
                  <a:gd fmla="*/ 6 h 56" name="T67"/>
                  <a:gd fmla="*/ 19 w 38" name="T68"/>
                  <a:gd fmla="*/ 7 h 56" name="T69"/>
                  <a:gd fmla="*/ 18 w 38" name="T70"/>
                  <a:gd fmla="*/ 2 h 56" name="T71"/>
                  <a:gd fmla="*/ 24 w 38" name="T72"/>
                  <a:gd fmla="*/ 1 h 56" name="T73"/>
                  <a:gd fmla="*/ 25 w 38" name="T74"/>
                  <a:gd fmla="*/ 40 h 56" name="T75"/>
                  <a:gd fmla="*/ 6 w 38" name="T76"/>
                  <a:gd fmla="*/ 44 h 56" name="T77"/>
                  <a:gd fmla="*/ 13 w 38" name="T78"/>
                  <a:gd fmla="*/ 34 h 56" name="T79"/>
                  <a:gd fmla="*/ 16 w 38" name="T80"/>
                  <a:gd fmla="*/ 35 h 56" name="T81"/>
                  <a:gd fmla="*/ 24 w 38" name="T82"/>
                  <a:gd fmla="*/ 0 h 56" name="T83"/>
                  <a:gd fmla="*/ 18 w 38" name="T84"/>
                  <a:gd fmla="*/ 0 h 56" name="T85"/>
                  <a:gd fmla="*/ 17 w 38" name="T86"/>
                  <a:gd fmla="*/ 3 h 56" name="T87"/>
                  <a:gd fmla="*/ 16 w 38" name="T88"/>
                  <a:gd fmla="*/ 4 h 56" name="T89"/>
                  <a:gd fmla="*/ 18 w 38" name="T90"/>
                  <a:gd fmla="*/ 8 h 56" name="T91"/>
                  <a:gd fmla="*/ 7 w 38" name="T92"/>
                  <a:gd fmla="*/ 30 h 56" name="T93"/>
                  <a:gd fmla="*/ 7 w 38" name="T94"/>
                  <a:gd fmla="*/ 31 h 56" name="T95"/>
                  <a:gd fmla="*/ 4 w 38" name="T96"/>
                  <a:gd fmla="*/ 39 h 56" name="T97"/>
                  <a:gd fmla="*/ 1 w 38" name="T98"/>
                  <a:gd fmla="*/ 55 h 56" name="T99"/>
                  <a:gd fmla="*/ 0 w 38" name="T100"/>
                  <a:gd fmla="*/ 56 h 56" name="T101"/>
                  <a:gd fmla="*/ 2 w 38" name="T102"/>
                  <a:gd fmla="*/ 56 h 56" name="T103"/>
                  <a:gd fmla="*/ 7 w 38" name="T104"/>
                  <a:gd fmla="*/ 56 h 56" name="T105"/>
                  <a:gd fmla="*/ 11 w 38" name="T106"/>
                  <a:gd fmla="*/ 55 h 56" name="T107"/>
                  <a:gd fmla="*/ 31 w 38" name="T108"/>
                  <a:gd fmla="*/ 41 h 56" name="T109"/>
                  <a:gd fmla="*/ 25 w 38" name="T110"/>
                  <a:gd fmla="*/ 0 h 5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6" w="38">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7" name="Freeform 53"/>
              <p:cNvSpPr>
                <a:spLocks noEditPoints="1"/>
              </p:cNvSpPr>
              <p:nvPr/>
            </p:nvSpPr>
            <p:spPr bwMode="auto">
              <a:xfrm>
                <a:off x="4039" y="2391"/>
                <a:ext cx="107" cy="128"/>
              </a:xfrm>
              <a:custGeom>
                <a:gdLst>
                  <a:gd fmla="*/ 43 w 45" name="T0"/>
                  <a:gd fmla="*/ 25 h 54" name="T1"/>
                  <a:gd fmla="*/ 39 w 45" name="T2"/>
                  <a:gd fmla="*/ 23 h 54" name="T3"/>
                  <a:gd fmla="*/ 35 w 45" name="T4"/>
                  <a:gd fmla="*/ 22 h 54" name="T5"/>
                  <a:gd fmla="*/ 34 w 45" name="T6"/>
                  <a:gd fmla="*/ 21 h 54" name="T7"/>
                  <a:gd fmla="*/ 35 w 45" name="T8"/>
                  <a:gd fmla="*/ 20 h 54" name="T9"/>
                  <a:gd fmla="*/ 30 w 45" name="T10"/>
                  <a:gd fmla="*/ 19 h 54" name="T11"/>
                  <a:gd fmla="*/ 31 w 45" name="T12"/>
                  <a:gd fmla="*/ 19 h 54" name="T13"/>
                  <a:gd fmla="*/ 33 w 45" name="T14"/>
                  <a:gd fmla="*/ 20 h 54" name="T15"/>
                  <a:gd fmla="*/ 33 w 45" name="T16"/>
                  <a:gd fmla="*/ 18 h 54" name="T17"/>
                  <a:gd fmla="*/ 28 w 45" name="T18"/>
                  <a:gd fmla="*/ 19 h 54" name="T19"/>
                  <a:gd fmla="*/ 29 w 45" name="T20"/>
                  <a:gd fmla="*/ 18 h 54" name="T21"/>
                  <a:gd fmla="*/ 35 w 45" name="T22"/>
                  <a:gd fmla="*/ 18 h 54" name="T23"/>
                  <a:gd fmla="*/ 36 w 45" name="T24"/>
                  <a:gd fmla="*/ 19 h 54" name="T25"/>
                  <a:gd fmla="*/ 40 w 45" name="T26"/>
                  <a:gd fmla="*/ 17 h 54" name="T27"/>
                  <a:gd fmla="*/ 34 w 45" name="T28"/>
                  <a:gd fmla="*/ 17 h 54" name="T29"/>
                  <a:gd fmla="*/ 34 w 45" name="T30"/>
                  <a:gd fmla="*/ 18 h 54" name="T31"/>
                  <a:gd fmla="*/ 2 w 45" name="T32"/>
                  <a:gd fmla="*/ 41 h 54" name="T33"/>
                  <a:gd fmla="*/ 14 w 45" name="T34"/>
                  <a:gd fmla="*/ 20 h 54" name="T35"/>
                  <a:gd fmla="*/ 32 w 45" name="T36"/>
                  <a:gd fmla="*/ 25 h 54" name="T37"/>
                  <a:gd fmla="*/ 31 w 45" name="T38"/>
                  <a:gd fmla="*/ 49 h 54" name="T39"/>
                  <a:gd fmla="*/ 29 w 45" name="T40"/>
                  <a:gd fmla="*/ 51 h 54" name="T41"/>
                  <a:gd fmla="*/ 16 w 45" name="T42"/>
                  <a:gd fmla="*/ 48 h 54" name="T43"/>
                  <a:gd fmla="*/ 3 w 45" name="T44"/>
                  <a:gd fmla="*/ 43 h 54" name="T45"/>
                  <a:gd fmla="*/ 25 w 45" name="T46"/>
                  <a:gd fmla="*/ 17 h 54" name="T47"/>
                  <a:gd fmla="*/ 23 w 45" name="T48"/>
                  <a:gd fmla="*/ 17 h 54" name="T49"/>
                  <a:gd fmla="*/ 21 w 45" name="T50"/>
                  <a:gd fmla="*/ 16 h 54" name="T51"/>
                  <a:gd fmla="*/ 32 w 45" name="T52"/>
                  <a:gd fmla="*/ 17 h 54" name="T53"/>
                  <a:gd fmla="*/ 33 w 45" name="T54"/>
                  <a:gd fmla="*/ 16 h 54" name="T55"/>
                  <a:gd fmla="*/ 19 w 45" name="T56"/>
                  <a:gd fmla="*/ 15 h 54" name="T57"/>
                  <a:gd fmla="*/ 20 w 45" name="T58"/>
                  <a:gd fmla="*/ 15 h 54" name="T59"/>
                  <a:gd fmla="*/ 29 w 45" name="T60"/>
                  <a:gd fmla="*/ 14 h 54" name="T61"/>
                  <a:gd fmla="*/ 24 w 45" name="T62"/>
                  <a:gd fmla="*/ 15 h 54" name="T63"/>
                  <a:gd fmla="*/ 23 w 45" name="T64"/>
                  <a:gd fmla="*/ 15 h 54" name="T65"/>
                  <a:gd fmla="*/ 23 w 45" name="T66"/>
                  <a:gd fmla="*/ 15 h 54" name="T67"/>
                  <a:gd fmla="*/ 20 w 45" name="T68"/>
                  <a:gd fmla="*/ 12 h 54" name="T69"/>
                  <a:gd fmla="*/ 21 w 45" name="T70"/>
                  <a:gd fmla="*/ 12 h 54" name="T71"/>
                  <a:gd fmla="*/ 25 w 45" name="T72"/>
                  <a:gd fmla="*/ 10 h 54" name="T73"/>
                  <a:gd fmla="*/ 25 w 45" name="T74"/>
                  <a:gd fmla="*/ 2 h 54" name="T75"/>
                  <a:gd fmla="*/ 32 w 45" name="T76"/>
                  <a:gd fmla="*/ 4 h 54" name="T77"/>
                  <a:gd fmla="*/ 29 w 45" name="T78"/>
                  <a:gd fmla="*/ 11 h 54" name="T79"/>
                  <a:gd fmla="*/ 32 w 45" name="T80"/>
                  <a:gd fmla="*/ 8 h 54" name="T81"/>
                  <a:gd fmla="*/ 35 w 45" name="T82"/>
                  <a:gd fmla="*/ 7 h 54" name="T83"/>
                  <a:gd fmla="*/ 21 w 45" name="T84"/>
                  <a:gd fmla="*/ 11 h 54" name="T85"/>
                  <a:gd fmla="*/ 22 w 45" name="T86"/>
                  <a:gd fmla="*/ 3 h 54" name="T87"/>
                  <a:gd fmla="*/ 25 w 45" name="T88"/>
                  <a:gd fmla="*/ 0 h 54" name="T89"/>
                  <a:gd fmla="*/ 23 w 45" name="T90"/>
                  <a:gd fmla="*/ 2 h 54" name="T91"/>
                  <a:gd fmla="*/ 17 w 45" name="T92"/>
                  <a:gd fmla="*/ 3 h 54" name="T93"/>
                  <a:gd fmla="*/ 18 w 45" name="T94"/>
                  <a:gd fmla="*/ 12 h 54" name="T95"/>
                  <a:gd fmla="*/ 13 w 45" name="T96"/>
                  <a:gd fmla="*/ 18 h 54" name="T97"/>
                  <a:gd fmla="*/ 1 w 45" name="T98"/>
                  <a:gd fmla="*/ 41 h 54" name="T99"/>
                  <a:gd fmla="*/ 3 w 45" name="T100"/>
                  <a:gd fmla="*/ 45 h 54" name="T101"/>
                  <a:gd fmla="*/ 15 w 45" name="T102"/>
                  <a:gd fmla="*/ 49 h 54" name="T103"/>
                  <a:gd fmla="*/ 28 w 45" name="T104"/>
                  <a:gd fmla="*/ 52 h 54" name="T105"/>
                  <a:gd fmla="*/ 33 w 45" name="T106"/>
                  <a:gd fmla="*/ 50 h 54" name="T107"/>
                  <a:gd fmla="*/ 34 w 45" name="T108"/>
                  <a:gd fmla="*/ 24 h 54" name="T109"/>
                  <a:gd fmla="*/ 44 w 45" name="T110"/>
                  <a:gd fmla="*/ 27 h 54" name="T111"/>
                  <a:gd fmla="*/ 37 w 45" name="T112"/>
                  <a:gd fmla="*/ 20 h 54" name="T113"/>
                  <a:gd fmla="*/ 41 w 45" name="T114"/>
                  <a:gd fmla="*/ 19 h 54" name="T115"/>
                  <a:gd fmla="*/ 41 w 45" name="T116"/>
                  <a:gd fmla="*/ 16 h 54" name="T117"/>
                  <a:gd fmla="*/ 40 w 45" name="T118"/>
                  <a:gd fmla="*/ 10 h 54" name="T119"/>
                  <a:gd fmla="*/ 37 w 45" name="T120"/>
                  <a:gd fmla="*/ 5 h 54" name="T121"/>
                  <a:gd fmla="*/ 33 w 45" name="T122"/>
                  <a:gd fmla="*/ 5 h 54" name="T123"/>
                  <a:gd fmla="*/ 26 w 45" name="T124"/>
                  <a:gd fmla="*/ 0 h 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4" w="45">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8" name="Freeform 54"/>
              <p:cNvSpPr>
                <a:spLocks noEditPoints="1"/>
              </p:cNvSpPr>
              <p:nvPr/>
            </p:nvSpPr>
            <p:spPr bwMode="auto">
              <a:xfrm>
                <a:off x="4084" y="2477"/>
                <a:ext cx="9" cy="14"/>
              </a:xfrm>
              <a:custGeom>
                <a:gdLst>
                  <a:gd fmla="*/ 1 w 4" name="T0"/>
                  <a:gd fmla="*/ 5 h 6" name="T1"/>
                  <a:gd fmla="*/ 1 w 4" name="T2"/>
                  <a:gd fmla="*/ 5 h 6" name="T3"/>
                  <a:gd fmla="*/ 2 w 4" name="T4"/>
                  <a:gd fmla="*/ 2 h 6" name="T5"/>
                  <a:gd fmla="*/ 2 w 4" name="T6"/>
                  <a:gd fmla="*/ 3 h 6" name="T7"/>
                  <a:gd fmla="*/ 2 w 4" name="T8"/>
                  <a:gd fmla="*/ 4 h 6" name="T9"/>
                  <a:gd fmla="*/ 1 w 4" name="T10"/>
                  <a:gd fmla="*/ 5 h 6" name="T11"/>
                  <a:gd fmla="*/ 1 w 4" name="T12"/>
                  <a:gd fmla="*/ 0 h 6" name="T13"/>
                  <a:gd fmla="*/ 1 w 4" name="T14"/>
                  <a:gd fmla="*/ 0 h 6" name="T15"/>
                  <a:gd fmla="*/ 0 w 4" name="T16"/>
                  <a:gd fmla="*/ 5 h 6" name="T17"/>
                  <a:gd fmla="*/ 0 w 4" name="T18"/>
                  <a:gd fmla="*/ 6 h 6" name="T19"/>
                  <a:gd fmla="*/ 0 w 4" name="T20"/>
                  <a:gd fmla="*/ 6 h 6" name="T21"/>
                  <a:gd fmla="*/ 1 w 4" name="T22"/>
                  <a:gd fmla="*/ 6 h 6" name="T23"/>
                  <a:gd fmla="*/ 1 w 4" name="T24"/>
                  <a:gd fmla="*/ 6 h 6" name="T25"/>
                  <a:gd fmla="*/ 3 w 4" name="T26"/>
                  <a:gd fmla="*/ 5 h 6" name="T27"/>
                  <a:gd fmla="*/ 3 w 4" name="T28"/>
                  <a:gd fmla="*/ 2 h 6" name="T29"/>
                  <a:gd fmla="*/ 2 w 4" name="T30"/>
                  <a:gd fmla="*/ 0 h 6" name="T31"/>
                  <a:gd fmla="*/ 1 w 4" name="T32"/>
                  <a:gd fmla="*/ 0 h 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 w="4">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9" name="Freeform 55"/>
              <p:cNvSpPr>
                <a:spLocks noEditPoints="1"/>
              </p:cNvSpPr>
              <p:nvPr/>
            </p:nvSpPr>
            <p:spPr bwMode="auto">
              <a:xfrm>
                <a:off x="4062" y="2448"/>
                <a:ext cx="46" cy="50"/>
              </a:xfrm>
              <a:custGeom>
                <a:gdLst>
                  <a:gd fmla="*/ 12 w 19" name="T0"/>
                  <a:gd fmla="*/ 3 h 21" name="T1"/>
                  <a:gd fmla="*/ 14 w 19" name="T2"/>
                  <a:gd fmla="*/ 1 h 21" name="T3"/>
                  <a:gd fmla="*/ 13 w 19" name="T4"/>
                  <a:gd fmla="*/ 3 h 21" name="T5"/>
                  <a:gd fmla="*/ 13 w 19" name="T6"/>
                  <a:gd fmla="*/ 3 h 21" name="T7"/>
                  <a:gd fmla="*/ 17 w 19" name="T8"/>
                  <a:gd fmla="*/ 7 h 21" name="T9"/>
                  <a:gd fmla="*/ 13 w 19" name="T10"/>
                  <a:gd fmla="*/ 5 h 21" name="T11"/>
                  <a:gd fmla="*/ 12 w 19" name="T12"/>
                  <a:gd fmla="*/ 5 h 21" name="T13"/>
                  <a:gd fmla="*/ 11 w 19" name="T14"/>
                  <a:gd fmla="*/ 11 h 21" name="T15"/>
                  <a:gd fmla="*/ 14 w 19" name="T16"/>
                  <a:gd fmla="*/ 14 h 21" name="T17"/>
                  <a:gd fmla="*/ 13 w 19" name="T18"/>
                  <a:gd fmla="*/ 18 h 21" name="T19"/>
                  <a:gd fmla="*/ 9 w 19" name="T20"/>
                  <a:gd fmla="*/ 19 h 21" name="T21"/>
                  <a:gd fmla="*/ 8 w 19" name="T22"/>
                  <a:gd fmla="*/ 19 h 21" name="T23"/>
                  <a:gd fmla="*/ 7 w 19" name="T24"/>
                  <a:gd fmla="*/ 20 h 21" name="T25"/>
                  <a:gd fmla="*/ 7 w 19" name="T26"/>
                  <a:gd fmla="*/ 19 h 21" name="T27"/>
                  <a:gd fmla="*/ 6 w 19" name="T28"/>
                  <a:gd fmla="*/ 18 h 21" name="T29"/>
                  <a:gd fmla="*/ 3 w 19" name="T30"/>
                  <a:gd fmla="*/ 14 h 21" name="T31"/>
                  <a:gd fmla="*/ 7 w 19" name="T32"/>
                  <a:gd fmla="*/ 17 h 21" name="T33"/>
                  <a:gd fmla="*/ 9 w 19" name="T34"/>
                  <a:gd fmla="*/ 11 h 21" name="T35"/>
                  <a:gd fmla="*/ 6 w 19" name="T36"/>
                  <a:gd fmla="*/ 6 h 21" name="T37"/>
                  <a:gd fmla="*/ 10 w 19" name="T38"/>
                  <a:gd fmla="*/ 3 h 21" name="T39"/>
                  <a:gd fmla="*/ 12 w 19" name="T40"/>
                  <a:gd fmla="*/ 0 h 21" name="T41"/>
                  <a:gd fmla="*/ 11 w 19" name="T42"/>
                  <a:gd fmla="*/ 2 h 21" name="T43"/>
                  <a:gd fmla="*/ 8 w 19" name="T44"/>
                  <a:gd fmla="*/ 2 h 21" name="T45"/>
                  <a:gd fmla="*/ 8 w 19" name="T46"/>
                  <a:gd fmla="*/ 11 h 21" name="T47"/>
                  <a:gd fmla="*/ 4 w 19" name="T48"/>
                  <a:gd fmla="*/ 13 h 21" name="T49"/>
                  <a:gd fmla="*/ 3 w 19" name="T50"/>
                  <a:gd fmla="*/ 13 h 21" name="T51"/>
                  <a:gd fmla="*/ 0 w 19" name="T52"/>
                  <a:gd fmla="*/ 15 h 21" name="T53"/>
                  <a:gd fmla="*/ 6 w 19" name="T54"/>
                  <a:gd fmla="*/ 19 h 21" name="T55"/>
                  <a:gd fmla="*/ 6 w 19" name="T56"/>
                  <a:gd fmla="*/ 20 h 21" name="T57"/>
                  <a:gd fmla="*/ 8 w 19" name="T58"/>
                  <a:gd fmla="*/ 21 h 21" name="T59"/>
                  <a:gd fmla="*/ 9 w 19" name="T60"/>
                  <a:gd fmla="*/ 21 h 21" name="T61"/>
                  <a:gd fmla="*/ 9 w 19" name="T62"/>
                  <a:gd fmla="*/ 20 h 21" name="T63"/>
                  <a:gd fmla="*/ 13 w 19" name="T64"/>
                  <a:gd fmla="*/ 19 h 21" name="T65"/>
                  <a:gd fmla="*/ 15 w 19" name="T66"/>
                  <a:gd fmla="*/ 13 h 21" name="T67"/>
                  <a:gd fmla="*/ 13 w 19" name="T68"/>
                  <a:gd fmla="*/ 6 h 21" name="T69"/>
                  <a:gd fmla="*/ 15 w 19" name="T70"/>
                  <a:gd fmla="*/ 9 h 21" name="T71"/>
                  <a:gd fmla="*/ 16 w 19" name="T72"/>
                  <a:gd fmla="*/ 9 h 21" name="T73"/>
                  <a:gd fmla="*/ 18 w 19" name="T74"/>
                  <a:gd fmla="*/ 6 h 21" name="T75"/>
                  <a:gd fmla="*/ 15 w 19" name="T76"/>
                  <a:gd fmla="*/ 2 h 21" name="T77"/>
                  <a:gd fmla="*/ 15 w 19" name="T78"/>
                  <a:gd fmla="*/ 0 h 21" name="T79"/>
                  <a:gd fmla="*/ 12 w 19" name="T80"/>
                  <a:gd fmla="*/ 0 h 2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1" w="19">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0" name="Freeform 56"/>
              <p:cNvSpPr>
                <a:spLocks noEditPoints="1"/>
              </p:cNvSpPr>
              <p:nvPr/>
            </p:nvSpPr>
            <p:spPr bwMode="auto">
              <a:xfrm>
                <a:off x="4079" y="2458"/>
                <a:ext cx="10" cy="11"/>
              </a:xfrm>
              <a:custGeom>
                <a:gdLst>
                  <a:gd fmla="*/ 2 w 4" name="T0"/>
                  <a:gd fmla="*/ 3 h 5" name="T1"/>
                  <a:gd fmla="*/ 2 w 4" name="T2"/>
                  <a:gd fmla="*/ 2 h 5" name="T3"/>
                  <a:gd fmla="*/ 3 w 4" name="T4"/>
                  <a:gd fmla="*/ 1 h 5" name="T5"/>
                  <a:gd fmla="*/ 2 w 4" name="T6"/>
                  <a:gd fmla="*/ 3 h 5" name="T7"/>
                  <a:gd fmla="*/ 4 w 4" name="T8"/>
                  <a:gd fmla="*/ 0 h 5" name="T9"/>
                  <a:gd fmla="*/ 1 w 4" name="T10"/>
                  <a:gd fmla="*/ 1 h 5" name="T11"/>
                  <a:gd fmla="*/ 2 w 4" name="T12"/>
                  <a:gd fmla="*/ 4 h 5" name="T13"/>
                  <a:gd fmla="*/ 2 w 4" name="T14"/>
                  <a:gd fmla="*/ 5 h 5" name="T15"/>
                  <a:gd fmla="*/ 2 w 4" name="T16"/>
                  <a:gd fmla="*/ 5 h 5" name="T17"/>
                  <a:gd fmla="*/ 2 w 4" name="T18"/>
                  <a:gd fmla="*/ 5 h 5" name="T19"/>
                  <a:gd fmla="*/ 3 w 4" name="T20"/>
                  <a:gd fmla="*/ 5 h 5" name="T21"/>
                  <a:gd fmla="*/ 3 w 4" name="T22"/>
                  <a:gd fmla="*/ 5 h 5" name="T23"/>
                  <a:gd fmla="*/ 4 w 4" name="T24"/>
                  <a:gd fmla="*/ 0 h 5" name="T25"/>
                  <a:gd fmla="*/ 4 w 4" name="T26"/>
                  <a:gd fmla="*/ 0 h 5" name="T27"/>
                  <a:gd fmla="*/ 4 w 4" name="T28"/>
                  <a:gd fmla="*/ 0 h 5" name="T29"/>
                  <a:gd fmla="*/ 4 w 4" name="T30"/>
                  <a:gd fmla="*/ 0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4">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1" name="Freeform 57"/>
              <p:cNvSpPr>
                <a:spLocks noEditPoints="1"/>
              </p:cNvSpPr>
              <p:nvPr/>
            </p:nvSpPr>
            <p:spPr bwMode="auto">
              <a:xfrm>
                <a:off x="3534" y="2367"/>
                <a:ext cx="55" cy="52"/>
              </a:xfrm>
              <a:custGeom>
                <a:gdLst>
                  <a:gd fmla="*/ 14 w 23" name="T0"/>
                  <a:gd fmla="*/ 21 h 22" name="T1"/>
                  <a:gd fmla="*/ 12 w 23" name="T2"/>
                  <a:gd fmla="*/ 21 h 22" name="T3"/>
                  <a:gd fmla="*/ 13 w 23" name="T4"/>
                  <a:gd fmla="*/ 21 h 22" name="T5"/>
                  <a:gd fmla="*/ 11 w 23" name="T6"/>
                  <a:gd fmla="*/ 21 h 22" name="T7"/>
                  <a:gd fmla="*/ 11 w 23" name="T8"/>
                  <a:gd fmla="*/ 21 h 22" name="T9"/>
                  <a:gd fmla="*/ 10 w 23" name="T10"/>
                  <a:gd fmla="*/ 21 h 22" name="T11"/>
                  <a:gd fmla="*/ 9 w 23" name="T12"/>
                  <a:gd fmla="*/ 21 h 22" name="T13"/>
                  <a:gd fmla="*/ 10 w 23" name="T14"/>
                  <a:gd fmla="*/ 20 h 22" name="T15"/>
                  <a:gd fmla="*/ 8 w 23" name="T16"/>
                  <a:gd fmla="*/ 21 h 22" name="T17"/>
                  <a:gd fmla="*/ 9 w 23" name="T18"/>
                  <a:gd fmla="*/ 21 h 22" name="T19"/>
                  <a:gd fmla="*/ 8 w 23" name="T20"/>
                  <a:gd fmla="*/ 19 h 22" name="T21"/>
                  <a:gd fmla="*/ 7 w 23" name="T22"/>
                  <a:gd fmla="*/ 20 h 22" name="T23"/>
                  <a:gd fmla="*/ 8 w 23" name="T24"/>
                  <a:gd fmla="*/ 19 h 22" name="T25"/>
                  <a:gd fmla="*/ 4 w 23" name="T26"/>
                  <a:gd fmla="*/ 18 h 22" name="T27"/>
                  <a:gd fmla="*/ 5 w 23" name="T28"/>
                  <a:gd fmla="*/ 19 h 22" name="T29"/>
                  <a:gd fmla="*/ 4 w 23" name="T30"/>
                  <a:gd fmla="*/ 16 h 22" name="T31"/>
                  <a:gd fmla="*/ 4 w 23" name="T32"/>
                  <a:gd fmla="*/ 17 h 22" name="T33"/>
                  <a:gd fmla="*/ 3 w 23" name="T34"/>
                  <a:gd fmla="*/ 15 h 22" name="T35"/>
                  <a:gd fmla="*/ 4 w 23" name="T36"/>
                  <a:gd fmla="*/ 15 h 22" name="T37"/>
                  <a:gd fmla="*/ 2 w 23" name="T38"/>
                  <a:gd fmla="*/ 15 h 22" name="T39"/>
                  <a:gd fmla="*/ 3 w 23" name="T40"/>
                  <a:gd fmla="*/ 13 h 22" name="T41"/>
                  <a:gd fmla="*/ 2 w 23" name="T42"/>
                  <a:gd fmla="*/ 13 h 22" name="T43"/>
                  <a:gd fmla="*/ 3 w 23" name="T44"/>
                  <a:gd fmla="*/ 10 h 22" name="T45"/>
                  <a:gd fmla="*/ 2 w 23" name="T46"/>
                  <a:gd fmla="*/ 10 h 22" name="T47"/>
                  <a:gd fmla="*/ 3 w 23" name="T48"/>
                  <a:gd fmla="*/ 9 h 22" name="T49"/>
                  <a:gd fmla="*/ 2 w 23" name="T50"/>
                  <a:gd fmla="*/ 9 h 22" name="T51"/>
                  <a:gd fmla="*/ 3 w 23" name="T52"/>
                  <a:gd fmla="*/ 8 h 22" name="T53"/>
                  <a:gd fmla="*/ 2 w 23" name="T54"/>
                  <a:gd fmla="*/ 7 h 22" name="T55"/>
                  <a:gd fmla="*/ 3 w 23" name="T56"/>
                  <a:gd fmla="*/ 6 h 22" name="T57"/>
                  <a:gd fmla="*/ 3 w 23" name="T58"/>
                  <a:gd fmla="*/ 6 h 22" name="T59"/>
                  <a:gd fmla="*/ 4 w 23" name="T60"/>
                  <a:gd fmla="*/ 5 h 22" name="T61"/>
                  <a:gd fmla="*/ 14 w 23" name="T62"/>
                  <a:gd fmla="*/ 20 h 22" name="T63"/>
                  <a:gd fmla="*/ 9 w 23" name="T64"/>
                  <a:gd fmla="*/ 1 h 22" name="T65"/>
                  <a:gd fmla="*/ 21 w 23" name="T66"/>
                  <a:gd fmla="*/ 16 h 22" name="T67"/>
                  <a:gd fmla="*/ 12 w 23" name="T68"/>
                  <a:gd fmla="*/ 0 h 22" name="T69"/>
                  <a:gd fmla="*/ 6 w 23" name="T70"/>
                  <a:gd fmla="*/ 2 h 22" name="T71"/>
                  <a:gd fmla="*/ 3 w 23" name="T72"/>
                  <a:gd fmla="*/ 4 h 22" name="T73"/>
                  <a:gd fmla="*/ 1 w 23" name="T74"/>
                  <a:gd fmla="*/ 15 h 22" name="T75"/>
                  <a:gd fmla="*/ 10 w 23" name="T76"/>
                  <a:gd fmla="*/ 22 h 22" name="T77"/>
                  <a:gd fmla="*/ 13 w 23" name="T78"/>
                  <a:gd fmla="*/ 22 h 22" name="T79"/>
                  <a:gd fmla="*/ 13 w 23" name="T80"/>
                  <a:gd fmla="*/ 22 h 22" name="T81"/>
                  <a:gd fmla="*/ 18 w 23" name="T82"/>
                  <a:gd fmla="*/ 20 h 22" name="T83"/>
                  <a:gd fmla="*/ 22 w 23" name="T84"/>
                  <a:gd fmla="*/ 8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23">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2" name="Freeform 58"/>
              <p:cNvSpPr>
                <a:spLocks noEditPoints="1"/>
              </p:cNvSpPr>
              <p:nvPr/>
            </p:nvSpPr>
            <p:spPr bwMode="auto">
              <a:xfrm>
                <a:off x="3544" y="2372"/>
                <a:ext cx="40" cy="40"/>
              </a:xfrm>
              <a:custGeom>
                <a:gdLst>
                  <a:gd fmla="*/ 16 w 17" name="T0"/>
                  <a:gd fmla="*/ 10 h 17" name="T1"/>
                  <a:gd fmla="*/ 16 w 17" name="T2"/>
                  <a:gd fmla="*/ 11 h 17" name="T3"/>
                  <a:gd fmla="*/ 16 w 17" name="T4"/>
                  <a:gd fmla="*/ 9 h 17" name="T5"/>
                  <a:gd fmla="*/ 16 w 17" name="T6"/>
                  <a:gd fmla="*/ 10 h 17" name="T7"/>
                  <a:gd fmla="*/ 16 w 17" name="T8"/>
                  <a:gd fmla="*/ 8 h 17" name="T9"/>
                  <a:gd fmla="*/ 16 w 17" name="T10"/>
                  <a:gd fmla="*/ 7 h 17" name="T11"/>
                  <a:gd fmla="*/ 16 w 17" name="T12"/>
                  <a:gd fmla="*/ 8 h 17" name="T13"/>
                  <a:gd fmla="*/ 15 w 17" name="T14"/>
                  <a:gd fmla="*/ 7 h 17" name="T15"/>
                  <a:gd fmla="*/ 15 w 17" name="T16"/>
                  <a:gd fmla="*/ 6 h 17" name="T17"/>
                  <a:gd fmla="*/ 15 w 17" name="T18"/>
                  <a:gd fmla="*/ 7 h 17" name="T19"/>
                  <a:gd fmla="*/ 14 w 17" name="T20"/>
                  <a:gd fmla="*/ 5 h 17" name="T21"/>
                  <a:gd fmla="*/ 15 w 17" name="T22"/>
                  <a:gd fmla="*/ 5 h 17" name="T23"/>
                  <a:gd fmla="*/ 14 w 17" name="T24"/>
                  <a:gd fmla="*/ 4 h 17" name="T25"/>
                  <a:gd fmla="*/ 13 w 17" name="T26"/>
                  <a:gd fmla="*/ 3 h 17" name="T27"/>
                  <a:gd fmla="*/ 14 w 17" name="T28"/>
                  <a:gd fmla="*/ 4 h 17" name="T29"/>
                  <a:gd fmla="*/ 12 w 17" name="T30"/>
                  <a:gd fmla="*/ 2 h 17" name="T31"/>
                  <a:gd fmla="*/ 13 w 17" name="T32"/>
                  <a:gd fmla="*/ 3 h 17" name="T33"/>
                  <a:gd fmla="*/ 10 w 17" name="T34"/>
                  <a:gd fmla="*/ 16 h 17" name="T35"/>
                  <a:gd fmla="*/ 2 w 17" name="T36"/>
                  <a:gd fmla="*/ 4 h 17" name="T37"/>
                  <a:gd fmla="*/ 4 w 17" name="T38"/>
                  <a:gd fmla="*/ 2 h 17" name="T39"/>
                  <a:gd fmla="*/ 7 w 17" name="T40"/>
                  <a:gd fmla="*/ 2 h 17" name="T41"/>
                  <a:gd fmla="*/ 12 w 17" name="T42"/>
                  <a:gd fmla="*/ 4 h 17" name="T43"/>
                  <a:gd fmla="*/ 12 w 17" name="T44"/>
                  <a:gd fmla="*/ 4 h 17" name="T45"/>
                  <a:gd fmla="*/ 13 w 17" name="T46"/>
                  <a:gd fmla="*/ 15 h 17" name="T47"/>
                  <a:gd fmla="*/ 11 w 17" name="T48"/>
                  <a:gd fmla="*/ 16 h 17" name="T49"/>
                  <a:gd fmla="*/ 11 w 17" name="T50"/>
                  <a:gd fmla="*/ 2 h 17" name="T51"/>
                  <a:gd fmla="*/ 11 w 17" name="T52"/>
                  <a:gd fmla="*/ 2 h 17" name="T53"/>
                  <a:gd fmla="*/ 11 w 17" name="T54"/>
                  <a:gd fmla="*/ 2 h 17" name="T55"/>
                  <a:gd fmla="*/ 10 w 17" name="T56"/>
                  <a:gd fmla="*/ 1 h 17" name="T57"/>
                  <a:gd fmla="*/ 10 w 17" name="T58"/>
                  <a:gd fmla="*/ 1 h 17" name="T59"/>
                  <a:gd fmla="*/ 6 w 17" name="T60"/>
                  <a:gd fmla="*/ 0 h 17" name="T61"/>
                  <a:gd fmla="*/ 1 w 17" name="T62"/>
                  <a:gd fmla="*/ 12 h 17" name="T63"/>
                  <a:gd fmla="*/ 11 w 17" name="T64"/>
                  <a:gd fmla="*/ 17 h 17" name="T65"/>
                  <a:gd fmla="*/ 16 w 17" name="T66"/>
                  <a:gd fmla="*/ 7 h 1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7" w="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3" name="Freeform 59"/>
              <p:cNvSpPr>
                <a:spLocks noEditPoints="1"/>
              </p:cNvSpPr>
              <p:nvPr/>
            </p:nvSpPr>
            <p:spPr bwMode="auto">
              <a:xfrm>
                <a:off x="3553" y="2379"/>
                <a:ext cx="22" cy="29"/>
              </a:xfrm>
              <a:custGeom>
                <a:gdLst>
                  <a:gd fmla="*/ 1 w 9" name="T0"/>
                  <a:gd fmla="*/ 6 h 12" name="T1"/>
                  <a:gd fmla="*/ 1 w 9" name="T2"/>
                  <a:gd fmla="*/ 3 h 12" name="T3"/>
                  <a:gd fmla="*/ 2 w 9" name="T4"/>
                  <a:gd fmla="*/ 2 h 12" name="T5"/>
                  <a:gd fmla="*/ 1 w 9" name="T6"/>
                  <a:gd fmla="*/ 1 h 12" name="T7"/>
                  <a:gd fmla="*/ 2 w 9" name="T8"/>
                  <a:gd fmla="*/ 1 h 12" name="T9"/>
                  <a:gd fmla="*/ 2 w 9" name="T10"/>
                  <a:gd fmla="*/ 1 h 12" name="T11"/>
                  <a:gd fmla="*/ 3 w 9" name="T12"/>
                  <a:gd fmla="*/ 2 h 12" name="T13"/>
                  <a:gd fmla="*/ 5 w 9" name="T14"/>
                  <a:gd fmla="*/ 2 h 12" name="T15"/>
                  <a:gd fmla="*/ 4 w 9" name="T16"/>
                  <a:gd fmla="*/ 3 h 12" name="T17"/>
                  <a:gd fmla="*/ 2 w 9" name="T18"/>
                  <a:gd fmla="*/ 5 h 12" name="T19"/>
                  <a:gd fmla="*/ 4 w 9" name="T20"/>
                  <a:gd fmla="*/ 6 h 12" name="T21"/>
                  <a:gd fmla="*/ 7 w 9" name="T22"/>
                  <a:gd fmla="*/ 6 h 12" name="T23"/>
                  <a:gd fmla="*/ 7 w 9" name="T24"/>
                  <a:gd fmla="*/ 9 h 12" name="T25"/>
                  <a:gd fmla="*/ 8 w 9" name="T26"/>
                  <a:gd fmla="*/ 11 h 12" name="T27"/>
                  <a:gd fmla="*/ 7 w 9" name="T28"/>
                  <a:gd fmla="*/ 11 h 12" name="T29"/>
                  <a:gd fmla="*/ 6 w 9" name="T30"/>
                  <a:gd fmla="*/ 10 h 12" name="T31"/>
                  <a:gd fmla="*/ 6 w 9" name="T32"/>
                  <a:gd fmla="*/ 10 h 12" name="T33"/>
                  <a:gd fmla="*/ 4 w 9" name="T34"/>
                  <a:gd fmla="*/ 9 h 12" name="T35"/>
                  <a:gd fmla="*/ 5 w 9" name="T36"/>
                  <a:gd fmla="*/ 9 h 12" name="T37"/>
                  <a:gd fmla="*/ 7 w 9" name="T38"/>
                  <a:gd fmla="*/ 8 h 12" name="T39"/>
                  <a:gd fmla="*/ 6 w 9" name="T40"/>
                  <a:gd fmla="*/ 6 h 12" name="T41"/>
                  <a:gd fmla="*/ 3 w 9" name="T42"/>
                  <a:gd fmla="*/ 6 h 12" name="T43"/>
                  <a:gd fmla="*/ 1 w 9" name="T44"/>
                  <a:gd fmla="*/ 0 h 12" name="T45"/>
                  <a:gd fmla="*/ 0 w 9" name="T46"/>
                  <a:gd fmla="*/ 1 h 12" name="T47"/>
                  <a:gd fmla="*/ 0 w 9" name="T48"/>
                  <a:gd fmla="*/ 2 h 12" name="T49"/>
                  <a:gd fmla="*/ 0 w 9" name="T50"/>
                  <a:gd fmla="*/ 4 h 12" name="T51"/>
                  <a:gd fmla="*/ 3 w 9" name="T52"/>
                  <a:gd fmla="*/ 7 h 12" name="T53"/>
                  <a:gd fmla="*/ 5 w 9" name="T54"/>
                  <a:gd fmla="*/ 7 h 12" name="T55"/>
                  <a:gd fmla="*/ 6 w 9" name="T56"/>
                  <a:gd fmla="*/ 7 h 12" name="T57"/>
                  <a:gd fmla="*/ 6 w 9" name="T58"/>
                  <a:gd fmla="*/ 8 h 12" name="T59"/>
                  <a:gd fmla="*/ 4 w 9" name="T60"/>
                  <a:gd fmla="*/ 8 h 12" name="T61"/>
                  <a:gd fmla="*/ 3 w 9" name="T62"/>
                  <a:gd fmla="*/ 9 h 12" name="T63"/>
                  <a:gd fmla="*/ 5 w 9" name="T64"/>
                  <a:gd fmla="*/ 11 h 12" name="T65"/>
                  <a:gd fmla="*/ 7 w 9" name="T66"/>
                  <a:gd fmla="*/ 12 h 12" name="T67"/>
                  <a:gd fmla="*/ 7 w 9" name="T68"/>
                  <a:gd fmla="*/ 12 h 12" name="T69"/>
                  <a:gd fmla="*/ 8 w 9" name="T70"/>
                  <a:gd fmla="*/ 12 h 12" name="T71"/>
                  <a:gd fmla="*/ 9 w 9" name="T72"/>
                  <a:gd fmla="*/ 11 h 12" name="T73"/>
                  <a:gd fmla="*/ 9 w 9" name="T74"/>
                  <a:gd fmla="*/ 7 h 12" name="T75"/>
                  <a:gd fmla="*/ 5 w 9" name="T76"/>
                  <a:gd fmla="*/ 5 h 12" name="T77"/>
                  <a:gd fmla="*/ 3 w 9" name="T78"/>
                  <a:gd fmla="*/ 5 h 12" name="T79"/>
                  <a:gd fmla="*/ 3 w 9" name="T80"/>
                  <a:gd fmla="*/ 4 h 12" name="T81"/>
                  <a:gd fmla="*/ 4 w 9" name="T82"/>
                  <a:gd fmla="*/ 4 h 12" name="T83"/>
                  <a:gd fmla="*/ 5 w 9" name="T84"/>
                  <a:gd fmla="*/ 4 h 12" name="T85"/>
                  <a:gd fmla="*/ 6 w 9" name="T86"/>
                  <a:gd fmla="*/ 2 h 12" name="T87"/>
                  <a:gd fmla="*/ 3 w 9" name="T88"/>
                  <a:gd fmla="*/ 1 h 12" name="T89"/>
                  <a:gd fmla="*/ 2 w 9" name="T90"/>
                  <a:gd fmla="*/ 0 h 1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 w="9">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4" name="Freeform 60"/>
              <p:cNvSpPr>
                <a:spLocks noEditPoints="1"/>
              </p:cNvSpPr>
              <p:nvPr/>
            </p:nvSpPr>
            <p:spPr bwMode="auto">
              <a:xfrm>
                <a:off x="3589" y="2429"/>
                <a:ext cx="55" cy="55"/>
              </a:xfrm>
              <a:custGeom>
                <a:gdLst>
                  <a:gd fmla="*/ 6 w 23" name="T0"/>
                  <a:gd fmla="*/ 20 h 23" name="T1"/>
                  <a:gd fmla="*/ 6 w 23" name="T2"/>
                  <a:gd fmla="*/ 20 h 23" name="T3"/>
                  <a:gd fmla="*/ 5 w 23" name="T4"/>
                  <a:gd fmla="*/ 19 h 23" name="T5"/>
                  <a:gd fmla="*/ 5 w 23" name="T6"/>
                  <a:gd fmla="*/ 19 h 23" name="T7"/>
                  <a:gd fmla="*/ 5 w 23" name="T8"/>
                  <a:gd fmla="*/ 19 h 23" name="T9"/>
                  <a:gd fmla="*/ 4 w 23" name="T10"/>
                  <a:gd fmla="*/ 18 h 23" name="T11"/>
                  <a:gd fmla="*/ 5 w 23" name="T12"/>
                  <a:gd fmla="*/ 18 h 23" name="T13"/>
                  <a:gd fmla="*/ 4 w 23" name="T14"/>
                  <a:gd fmla="*/ 18 h 23" name="T15"/>
                  <a:gd fmla="*/ 4 w 23" name="T16"/>
                  <a:gd fmla="*/ 17 h 23" name="T17"/>
                  <a:gd fmla="*/ 4 w 23" name="T18"/>
                  <a:gd fmla="*/ 18 h 23" name="T19"/>
                  <a:gd fmla="*/ 3 w 23" name="T20"/>
                  <a:gd fmla="*/ 17 h 23" name="T21"/>
                  <a:gd fmla="*/ 4 w 23" name="T22"/>
                  <a:gd fmla="*/ 17 h 23" name="T23"/>
                  <a:gd fmla="*/ 3 w 23" name="T24"/>
                  <a:gd fmla="*/ 16 h 23" name="T25"/>
                  <a:gd fmla="*/ 3 w 23" name="T26"/>
                  <a:gd fmla="*/ 15 h 23" name="T27"/>
                  <a:gd fmla="*/ 3 w 23" name="T28"/>
                  <a:gd fmla="*/ 16 h 23" name="T29"/>
                  <a:gd fmla="*/ 2 w 23" name="T30"/>
                  <a:gd fmla="*/ 15 h 23" name="T31"/>
                  <a:gd fmla="*/ 3 w 23" name="T32"/>
                  <a:gd fmla="*/ 15 h 23" name="T33"/>
                  <a:gd fmla="*/ 2 w 23" name="T34"/>
                  <a:gd fmla="*/ 14 h 23" name="T35"/>
                  <a:gd fmla="*/ 3 w 23" name="T36"/>
                  <a:gd fmla="*/ 12 h 23" name="T37"/>
                  <a:gd fmla="*/ 2 w 23" name="T38"/>
                  <a:gd fmla="*/ 14 h 23" name="T39"/>
                  <a:gd fmla="*/ 2 w 23" name="T40"/>
                  <a:gd fmla="*/ 11 h 23" name="T41"/>
                  <a:gd fmla="*/ 3 w 23" name="T42"/>
                  <a:gd fmla="*/ 12 h 23" name="T43"/>
                  <a:gd fmla="*/ 2 w 23" name="T44"/>
                  <a:gd fmla="*/ 10 h 23" name="T45"/>
                  <a:gd fmla="*/ 3 w 23" name="T46"/>
                  <a:gd fmla="*/ 9 h 23" name="T47"/>
                  <a:gd fmla="*/ 3 w 23" name="T48"/>
                  <a:gd fmla="*/ 10 h 23" name="T49"/>
                  <a:gd fmla="*/ 2 w 23" name="T50"/>
                  <a:gd fmla="*/ 9 h 23" name="T51"/>
                  <a:gd fmla="*/ 3 w 23" name="T52"/>
                  <a:gd fmla="*/ 8 h 23" name="T53"/>
                  <a:gd fmla="*/ 4 w 23" name="T54"/>
                  <a:gd fmla="*/ 8 h 23" name="T55"/>
                  <a:gd fmla="*/ 3 w 23" name="T56"/>
                  <a:gd fmla="*/ 9 h 23" name="T57"/>
                  <a:gd fmla="*/ 3 w 23" name="T58"/>
                  <a:gd fmla="*/ 7 h 23" name="T59"/>
                  <a:gd fmla="*/ 5 w 23" name="T60"/>
                  <a:gd fmla="*/ 6 h 23" name="T61"/>
                  <a:gd fmla="*/ 3 w 23" name="T62"/>
                  <a:gd fmla="*/ 7 h 23" name="T63"/>
                  <a:gd fmla="*/ 5 w 23" name="T64"/>
                  <a:gd fmla="*/ 6 h 23" name="T65"/>
                  <a:gd fmla="*/ 5 w 23" name="T66"/>
                  <a:gd fmla="*/ 4 h 23" name="T67"/>
                  <a:gd fmla="*/ 7 w 23" name="T68"/>
                  <a:gd fmla="*/ 4 h 23" name="T69"/>
                  <a:gd fmla="*/ 7 w 23" name="T70"/>
                  <a:gd fmla="*/ 4 h 23" name="T71"/>
                  <a:gd fmla="*/ 6 w 23" name="T72"/>
                  <a:gd fmla="*/ 4 h 23" name="T73"/>
                  <a:gd fmla="*/ 8 w 23" name="T74"/>
                  <a:gd fmla="*/ 3 h 23" name="T75"/>
                  <a:gd fmla="*/ 8 w 23" name="T76"/>
                  <a:gd fmla="*/ 3 h 23" name="T77"/>
                  <a:gd fmla="*/ 7 w 23" name="T78"/>
                  <a:gd fmla="*/ 2 h 23" name="T79"/>
                  <a:gd fmla="*/ 8 w 23" name="T80"/>
                  <a:gd fmla="*/ 3 h 23" name="T81"/>
                  <a:gd fmla="*/ 8 w 23" name="T82"/>
                  <a:gd fmla="*/ 21 h 23" name="T83"/>
                  <a:gd fmla="*/ 14 w 23" name="T84"/>
                  <a:gd fmla="*/ 2 h 23" name="T85"/>
                  <a:gd fmla="*/ 20 w 23" name="T86"/>
                  <a:gd fmla="*/ 17 h 23" name="T87"/>
                  <a:gd fmla="*/ 9 w 23" name="T88"/>
                  <a:gd fmla="*/ 2 h 23" name="T89"/>
                  <a:gd fmla="*/ 9 w 23" name="T90"/>
                  <a:gd fmla="*/ 2 h 23" name="T91"/>
                  <a:gd fmla="*/ 10 w 23" name="T92"/>
                  <a:gd fmla="*/ 2 h 23" name="T93"/>
                  <a:gd fmla="*/ 9 w 23" name="T94"/>
                  <a:gd fmla="*/ 2 h 23" name="T95"/>
                  <a:gd fmla="*/ 10 w 23" name="T96"/>
                  <a:gd fmla="*/ 1 h 23" name="T97"/>
                  <a:gd fmla="*/ 10 w 23" name="T98"/>
                  <a:gd fmla="*/ 1 h 23" name="T99"/>
                  <a:gd fmla="*/ 11 w 23" name="T100"/>
                  <a:gd fmla="*/ 2 h 23" name="T101"/>
                  <a:gd fmla="*/ 11 w 23" name="T102"/>
                  <a:gd fmla="*/ 0 h 23" name="T103"/>
                  <a:gd fmla="*/ 10 w 23" name="T104"/>
                  <a:gd fmla="*/ 0 h 23" name="T105"/>
                  <a:gd fmla="*/ 3 w 23" name="T106"/>
                  <a:gd fmla="*/ 18 h 23" name="T107"/>
                  <a:gd fmla="*/ 3 w 23" name="T108"/>
                  <a:gd fmla="*/ 18 h 23" name="T109"/>
                  <a:gd fmla="*/ 5 w 23" name="T110"/>
                  <a:gd fmla="*/ 21 h 23" name="T111"/>
                  <a:gd fmla="*/ 5 w 23" name="T112"/>
                  <a:gd fmla="*/ 21 h 23" name="T113"/>
                  <a:gd fmla="*/ 10 w 23" name="T114"/>
                  <a:gd fmla="*/ 22 h 23" name="T115"/>
                  <a:gd fmla="*/ 10 w 23" name="T116"/>
                  <a:gd fmla="*/ 22 h 23" name="T117"/>
                  <a:gd fmla="*/ 21 w 23" name="T118"/>
                  <a:gd fmla="*/ 17 h 23" name="T119"/>
                  <a:gd fmla="*/ 15 w 23" name="T120"/>
                  <a:gd fmla="*/ 1 h 23" name="T121"/>
                  <a:gd fmla="*/ 11 w 23" name="T122"/>
                  <a:gd fmla="*/ 0 h 2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 w="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5" name="Freeform 61"/>
              <p:cNvSpPr>
                <a:spLocks noEditPoints="1"/>
              </p:cNvSpPr>
              <p:nvPr/>
            </p:nvSpPr>
            <p:spPr bwMode="auto">
              <a:xfrm>
                <a:off x="3599" y="2436"/>
                <a:ext cx="42" cy="43"/>
              </a:xfrm>
              <a:custGeom>
                <a:gdLst>
                  <a:gd fmla="*/ 13 w 18" name="T0"/>
                  <a:gd fmla="*/ 15 h 18" name="T1"/>
                  <a:gd fmla="*/ 12 w 18" name="T2"/>
                  <a:gd fmla="*/ 16 h 18" name="T3"/>
                  <a:gd fmla="*/ 14 w 18" name="T4"/>
                  <a:gd fmla="*/ 14 h 18" name="T5"/>
                  <a:gd fmla="*/ 13 w 18" name="T6"/>
                  <a:gd fmla="*/ 15 h 18" name="T7"/>
                  <a:gd fmla="*/ 14 w 18" name="T8"/>
                  <a:gd fmla="*/ 14 h 18" name="T9"/>
                  <a:gd fmla="*/ 15 w 18" name="T10"/>
                  <a:gd fmla="*/ 13 h 18" name="T11"/>
                  <a:gd fmla="*/ 14 w 18" name="T12"/>
                  <a:gd fmla="*/ 14 h 18" name="T13"/>
                  <a:gd fmla="*/ 15 w 18" name="T14"/>
                  <a:gd fmla="*/ 13 h 18" name="T15"/>
                  <a:gd fmla="*/ 15 w 18" name="T16"/>
                  <a:gd fmla="*/ 12 h 18" name="T17"/>
                  <a:gd fmla="*/ 15 w 18" name="T18"/>
                  <a:gd fmla="*/ 13 h 18" name="T19"/>
                  <a:gd fmla="*/ 15 w 18" name="T20"/>
                  <a:gd fmla="*/ 11 h 18" name="T21"/>
                  <a:gd fmla="*/ 16 w 18" name="T22"/>
                  <a:gd fmla="*/ 10 h 18" name="T23"/>
                  <a:gd fmla="*/ 16 w 18" name="T24"/>
                  <a:gd fmla="*/ 10 h 18" name="T25"/>
                  <a:gd fmla="*/ 16 w 18" name="T26"/>
                  <a:gd fmla="*/ 8 h 18" name="T27"/>
                  <a:gd fmla="*/ 16 w 18" name="T28"/>
                  <a:gd fmla="*/ 10 h 18" name="T29"/>
                  <a:gd fmla="*/ 16 w 18" name="T30"/>
                  <a:gd fmla="*/ 8 h 18" name="T31"/>
                  <a:gd fmla="*/ 16 w 18" name="T32"/>
                  <a:gd fmla="*/ 7 h 18" name="T33"/>
                  <a:gd fmla="*/ 16 w 18" name="T34"/>
                  <a:gd fmla="*/ 6 h 18" name="T35"/>
                  <a:gd fmla="*/ 15 w 18" name="T36"/>
                  <a:gd fmla="*/ 5 h 18" name="T37"/>
                  <a:gd fmla="*/ 16 w 18" name="T38"/>
                  <a:gd fmla="*/ 6 h 18" name="T39"/>
                  <a:gd fmla="*/ 15 w 18" name="T40"/>
                  <a:gd fmla="*/ 5 h 18" name="T41"/>
                  <a:gd fmla="*/ 15 w 18" name="T42"/>
                  <a:gd fmla="*/ 4 h 18" name="T43"/>
                  <a:gd fmla="*/ 15 w 18" name="T44"/>
                  <a:gd fmla="*/ 4 h 18" name="T45"/>
                  <a:gd fmla="*/ 15 w 18" name="T46"/>
                  <a:gd fmla="*/ 4 h 18" name="T47"/>
                  <a:gd fmla="*/ 7 w 18" name="T48"/>
                  <a:gd fmla="*/ 17 h 18" name="T49"/>
                  <a:gd fmla="*/ 2 w 18" name="T50"/>
                  <a:gd fmla="*/ 6 h 18" name="T51"/>
                  <a:gd fmla="*/ 10 w 18" name="T52"/>
                  <a:gd fmla="*/ 1 h 18" name="T53"/>
                  <a:gd fmla="*/ 11 w 18" name="T54"/>
                  <a:gd fmla="*/ 2 h 18" name="T55"/>
                  <a:gd fmla="*/ 15 w 18" name="T56"/>
                  <a:gd fmla="*/ 8 h 18" name="T57"/>
                  <a:gd fmla="*/ 15 w 18" name="T58"/>
                  <a:gd fmla="*/ 8 h 18" name="T59"/>
                  <a:gd fmla="*/ 7 w 18" name="T60"/>
                  <a:gd fmla="*/ 17 h 18" name="T61"/>
                  <a:gd fmla="*/ 7 w 18" name="T62"/>
                  <a:gd fmla="*/ 17 h 18" name="T63"/>
                  <a:gd fmla="*/ 2 w 18" name="T64"/>
                  <a:gd fmla="*/ 6 h 18" name="T65"/>
                  <a:gd fmla="*/ 8 w 18" name="T66"/>
                  <a:gd fmla="*/ 18 h 18" name="T67"/>
                  <a:gd fmla="*/ 13 w 18" name="T68"/>
                  <a:gd fmla="*/ 1 h 1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 w="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6" name="Freeform 62"/>
              <p:cNvSpPr>
                <a:spLocks noEditPoints="1"/>
              </p:cNvSpPr>
              <p:nvPr/>
            </p:nvSpPr>
            <p:spPr bwMode="auto">
              <a:xfrm>
                <a:off x="3608" y="2441"/>
                <a:ext cx="21" cy="33"/>
              </a:xfrm>
              <a:custGeom>
                <a:gdLst>
                  <a:gd fmla="*/ 5 w 9" name="T0"/>
                  <a:gd fmla="*/ 2 h 14" name="T1"/>
                  <a:gd fmla="*/ 6 w 9" name="T2"/>
                  <a:gd fmla="*/ 1 h 14" name="T3"/>
                  <a:gd fmla="*/ 6 w 9" name="T4"/>
                  <a:gd fmla="*/ 2 h 14" name="T5"/>
                  <a:gd fmla="*/ 6 w 9" name="T6"/>
                  <a:gd fmla="*/ 2 h 14" name="T7"/>
                  <a:gd fmla="*/ 6 w 9" name="T8"/>
                  <a:gd fmla="*/ 3 h 14" name="T9"/>
                  <a:gd fmla="*/ 7 w 9" name="T10"/>
                  <a:gd fmla="*/ 5 h 14" name="T11"/>
                  <a:gd fmla="*/ 5 w 9" name="T12"/>
                  <a:gd fmla="*/ 3 h 14" name="T13"/>
                  <a:gd fmla="*/ 4 w 9" name="T14"/>
                  <a:gd fmla="*/ 6 h 14" name="T15"/>
                  <a:gd fmla="*/ 6 w 9" name="T16"/>
                  <a:gd fmla="*/ 9 h 14" name="T17"/>
                  <a:gd fmla="*/ 4 w 9" name="T18"/>
                  <a:gd fmla="*/ 11 h 14" name="T19"/>
                  <a:gd fmla="*/ 3 w 9" name="T20"/>
                  <a:gd fmla="*/ 13 h 14" name="T21"/>
                  <a:gd fmla="*/ 3 w 9" name="T22"/>
                  <a:gd fmla="*/ 13 h 14" name="T23"/>
                  <a:gd fmla="*/ 3 w 9" name="T24"/>
                  <a:gd fmla="*/ 11 h 14" name="T25"/>
                  <a:gd fmla="*/ 1 w 9" name="T26"/>
                  <a:gd fmla="*/ 9 h 14" name="T27"/>
                  <a:gd fmla="*/ 4 w 9" name="T28"/>
                  <a:gd fmla="*/ 10 h 14" name="T29"/>
                  <a:gd fmla="*/ 5 w 9" name="T30"/>
                  <a:gd fmla="*/ 10 h 14" name="T31"/>
                  <a:gd fmla="*/ 5 w 9" name="T32"/>
                  <a:gd fmla="*/ 8 h 14" name="T33"/>
                  <a:gd fmla="*/ 2 w 9" name="T34"/>
                  <a:gd fmla="*/ 4 h 14" name="T35"/>
                  <a:gd fmla="*/ 4 w 9" name="T36"/>
                  <a:gd fmla="*/ 3 h 14" name="T37"/>
                  <a:gd fmla="*/ 5 w 9" name="T38"/>
                  <a:gd fmla="*/ 3 h 14" name="T39"/>
                  <a:gd fmla="*/ 5 w 9" name="T40"/>
                  <a:gd fmla="*/ 1 h 14" name="T41"/>
                  <a:gd fmla="*/ 5 w 9" name="T42"/>
                  <a:gd fmla="*/ 2 h 14" name="T43"/>
                  <a:gd fmla="*/ 3 w 9" name="T44"/>
                  <a:gd fmla="*/ 2 h 14" name="T45"/>
                  <a:gd fmla="*/ 3 w 9" name="T46"/>
                  <a:gd fmla="*/ 7 h 14" name="T47"/>
                  <a:gd fmla="*/ 5 w 9" name="T48"/>
                  <a:gd fmla="*/ 9 h 14" name="T49"/>
                  <a:gd fmla="*/ 4 w 9" name="T50"/>
                  <a:gd fmla="*/ 10 h 14" name="T51"/>
                  <a:gd fmla="*/ 3 w 9" name="T52"/>
                  <a:gd fmla="*/ 8 h 14" name="T53"/>
                  <a:gd fmla="*/ 1 w 9" name="T54"/>
                  <a:gd fmla="*/ 8 h 14" name="T55"/>
                  <a:gd fmla="*/ 2 w 9" name="T56"/>
                  <a:gd fmla="*/ 13 h 14" name="T57"/>
                  <a:gd fmla="*/ 3 w 9" name="T58"/>
                  <a:gd fmla="*/ 13 h 14" name="T59"/>
                  <a:gd fmla="*/ 3 w 9" name="T60"/>
                  <a:gd fmla="*/ 14 h 14" name="T61"/>
                  <a:gd fmla="*/ 4 w 9" name="T62"/>
                  <a:gd fmla="*/ 14 h 14" name="T63"/>
                  <a:gd fmla="*/ 7 w 9" name="T64"/>
                  <a:gd fmla="*/ 11 h 14" name="T65"/>
                  <a:gd fmla="*/ 5 w 9" name="T66"/>
                  <a:gd fmla="*/ 6 h 14" name="T67"/>
                  <a:gd fmla="*/ 4 w 9" name="T68"/>
                  <a:gd fmla="*/ 5 h 14" name="T69"/>
                  <a:gd fmla="*/ 5 w 9" name="T70"/>
                  <a:gd fmla="*/ 4 h 14" name="T71"/>
                  <a:gd fmla="*/ 6 w 9" name="T72"/>
                  <a:gd fmla="*/ 6 h 14" name="T73"/>
                  <a:gd fmla="*/ 8 w 9" name="T74"/>
                  <a:gd fmla="*/ 6 h 14" name="T75"/>
                  <a:gd fmla="*/ 9 w 9" name="T76"/>
                  <a:gd fmla="*/ 6 h 14" name="T77"/>
                  <a:gd fmla="*/ 7 w 9" name="T78"/>
                  <a:gd fmla="*/ 2 h 14" name="T79"/>
                  <a:gd fmla="*/ 6 w 9" name="T80"/>
                  <a:gd fmla="*/ 1 h 14" name="T81"/>
                  <a:gd fmla="*/ 5 w 9" name="T82"/>
                  <a:gd fmla="*/ 0 h 1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4" w="9">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7" name="Freeform 63"/>
              <p:cNvSpPr>
                <a:spLocks noEditPoints="1"/>
              </p:cNvSpPr>
              <p:nvPr/>
            </p:nvSpPr>
            <p:spPr bwMode="auto">
              <a:xfrm>
                <a:off x="3577" y="2496"/>
                <a:ext cx="62" cy="35"/>
              </a:xfrm>
              <a:custGeom>
                <a:gdLst>
                  <a:gd fmla="*/ 13 w 26" name="T0"/>
                  <a:gd fmla="*/ 11 h 15" name="T1"/>
                  <a:gd fmla="*/ 12 w 26" name="T2"/>
                  <a:gd fmla="*/ 14 h 15" name="T3"/>
                  <a:gd fmla="*/ 10 w 26" name="T4"/>
                  <a:gd fmla="*/ 11 h 15" name="T5"/>
                  <a:gd fmla="*/ 14 w 26" name="T6"/>
                  <a:gd fmla="*/ 14 h 15" name="T7"/>
                  <a:gd fmla="*/ 15 w 26" name="T8"/>
                  <a:gd fmla="*/ 11 h 15" name="T9"/>
                  <a:gd fmla="*/ 15 w 26" name="T10"/>
                  <a:gd fmla="*/ 14 h 15" name="T11"/>
                  <a:gd fmla="*/ 15 w 26" name="T12"/>
                  <a:gd fmla="*/ 11 h 15" name="T13"/>
                  <a:gd fmla="*/ 15 w 26" name="T14"/>
                  <a:gd fmla="*/ 14 h 15" name="T15"/>
                  <a:gd fmla="*/ 8 w 26" name="T16"/>
                  <a:gd fmla="*/ 11 h 15" name="T17"/>
                  <a:gd fmla="*/ 10 w 26" name="T18"/>
                  <a:gd fmla="*/ 14 h 15" name="T19"/>
                  <a:gd fmla="*/ 16 w 26" name="T20"/>
                  <a:gd fmla="*/ 11 h 15" name="T21"/>
                  <a:gd fmla="*/ 16 w 26" name="T22"/>
                  <a:gd fmla="*/ 13 h 15" name="T23"/>
                  <a:gd fmla="*/ 18 w 26" name="T24"/>
                  <a:gd fmla="*/ 10 h 15" name="T25"/>
                  <a:gd fmla="*/ 17 w 26" name="T26"/>
                  <a:gd fmla="*/ 13 h 15" name="T27"/>
                  <a:gd fmla="*/ 6 w 26" name="T28"/>
                  <a:gd fmla="*/ 10 h 15" name="T29"/>
                  <a:gd fmla="*/ 18 w 26" name="T30"/>
                  <a:gd fmla="*/ 13 h 15" name="T31"/>
                  <a:gd fmla="*/ 18 w 26" name="T32"/>
                  <a:gd fmla="*/ 10 h 15" name="T33"/>
                  <a:gd fmla="*/ 18 w 26" name="T34"/>
                  <a:gd fmla="*/ 13 h 15" name="T35"/>
                  <a:gd fmla="*/ 21 w 26" name="T36"/>
                  <a:gd fmla="*/ 10 h 15" name="T37"/>
                  <a:gd fmla="*/ 6 w 26" name="T38"/>
                  <a:gd fmla="*/ 13 h 15" name="T39"/>
                  <a:gd fmla="*/ 6 w 26" name="T40"/>
                  <a:gd fmla="*/ 10 h 15" name="T41"/>
                  <a:gd fmla="*/ 21 w 26" name="T42"/>
                  <a:gd fmla="*/ 10 h 15" name="T43"/>
                  <a:gd fmla="*/ 21 w 26" name="T44"/>
                  <a:gd fmla="*/ 12 h 15" name="T45"/>
                  <a:gd fmla="*/ 3 w 26" name="T46"/>
                  <a:gd fmla="*/ 9 h 15" name="T47"/>
                  <a:gd fmla="*/ 3 w 26" name="T48"/>
                  <a:gd fmla="*/ 12 h 15" name="T49"/>
                  <a:gd fmla="*/ 24 w 26" name="T50"/>
                  <a:gd fmla="*/ 8 h 15" name="T51"/>
                  <a:gd fmla="*/ 2 w 26" name="T52"/>
                  <a:gd fmla="*/ 11 h 15" name="T53"/>
                  <a:gd fmla="*/ 2 w 26" name="T54"/>
                  <a:gd fmla="*/ 8 h 15" name="T55"/>
                  <a:gd fmla="*/ 2 w 26" name="T56"/>
                  <a:gd fmla="*/ 9 h 15" name="T57"/>
                  <a:gd fmla="*/ 2 w 26" name="T58"/>
                  <a:gd fmla="*/ 8 h 15" name="T59"/>
                  <a:gd fmla="*/ 24 w 26" name="T60"/>
                  <a:gd fmla="*/ 8 h 15" name="T61"/>
                  <a:gd fmla="*/ 25 w 26" name="T62"/>
                  <a:gd fmla="*/ 9 h 15" name="T63"/>
                  <a:gd fmla="*/ 3 w 26" name="T64"/>
                  <a:gd fmla="*/ 7 h 15" name="T65"/>
                  <a:gd fmla="*/ 14 w 26" name="T66"/>
                  <a:gd fmla="*/ 1 h 15" name="T67"/>
                  <a:gd fmla="*/ 25 w 26" name="T68"/>
                  <a:gd fmla="*/ 6 h 15" name="T69"/>
                  <a:gd fmla="*/ 3 w 26" name="T70"/>
                  <a:gd fmla="*/ 2 h 15" name="T71"/>
                  <a:gd fmla="*/ 1 w 26" name="T72"/>
                  <a:gd fmla="*/ 6 h 15" name="T73"/>
                  <a:gd fmla="*/ 2 w 26" name="T74"/>
                  <a:gd fmla="*/ 12 h 15" name="T75"/>
                  <a:gd fmla="*/ 22 w 26" name="T76"/>
                  <a:gd fmla="*/ 13 h 15" name="T77"/>
                  <a:gd fmla="*/ 24 w 26" name="T78"/>
                  <a:gd fmla="*/ 12 h 15" name="T79"/>
                  <a:gd fmla="*/ 24 w 26" name="T80"/>
                  <a:gd fmla="*/ 12 h 15" name="T81"/>
                  <a:gd fmla="*/ 26 w 26" name="T82"/>
                  <a:gd fmla="*/ 9 h 15" name="T83"/>
                  <a:gd fmla="*/ 25 w 26" name="T84"/>
                  <a:gd fmla="*/ 3 h 1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 w="26">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8" name="Freeform 64"/>
              <p:cNvSpPr>
                <a:spLocks noEditPoints="1"/>
              </p:cNvSpPr>
              <p:nvPr/>
            </p:nvSpPr>
            <p:spPr bwMode="auto">
              <a:xfrm>
                <a:off x="3584" y="2498"/>
                <a:ext cx="50" cy="19"/>
              </a:xfrm>
              <a:custGeom>
                <a:gdLst>
                  <a:gd fmla="*/ 10 w 21" name="T0"/>
                  <a:gd fmla="*/ 7 h 8" name="T1"/>
                  <a:gd fmla="*/ 10 w 21" name="T2"/>
                  <a:gd fmla="*/ 7 h 8" name="T3"/>
                  <a:gd fmla="*/ 16 w 21" name="T4"/>
                  <a:gd fmla="*/ 4 h 8" name="T5"/>
                  <a:gd fmla="*/ 18 w 21" name="T6"/>
                  <a:gd fmla="*/ 5 h 8" name="T7"/>
                  <a:gd fmla="*/ 13 w 21" name="T8"/>
                  <a:gd fmla="*/ 7 h 8" name="T9"/>
                  <a:gd fmla="*/ 14 w 21" name="T10"/>
                  <a:gd fmla="*/ 6 h 8" name="T11"/>
                  <a:gd fmla="*/ 12 w 21" name="T12"/>
                  <a:gd fmla="*/ 4 h 8" name="T13"/>
                  <a:gd fmla="*/ 12 w 21" name="T14"/>
                  <a:gd fmla="*/ 4 h 8" name="T15"/>
                  <a:gd fmla="*/ 14 w 21" name="T16"/>
                  <a:gd fmla="*/ 5 h 8" name="T17"/>
                  <a:gd fmla="*/ 2 w 21" name="T18"/>
                  <a:gd fmla="*/ 5 h 8" name="T19"/>
                  <a:gd fmla="*/ 3 w 21" name="T20"/>
                  <a:gd fmla="*/ 4 h 8" name="T21"/>
                  <a:gd fmla="*/ 8 w 21" name="T22"/>
                  <a:gd fmla="*/ 4 h 8" name="T23"/>
                  <a:gd fmla="*/ 7 w 21" name="T24"/>
                  <a:gd fmla="*/ 4 h 8" name="T25"/>
                  <a:gd fmla="*/ 5 w 21" name="T26"/>
                  <a:gd fmla="*/ 5 h 8" name="T27"/>
                  <a:gd fmla="*/ 5 w 21" name="T28"/>
                  <a:gd fmla="*/ 5 h 8" name="T29"/>
                  <a:gd fmla="*/ 7 w 21" name="T30"/>
                  <a:gd fmla="*/ 7 h 8" name="T31"/>
                  <a:gd fmla="*/ 11 w 21" name="T32"/>
                  <a:gd fmla="*/ 3 h 8" name="T33"/>
                  <a:gd fmla="*/ 12 w 21" name="T34"/>
                  <a:gd fmla="*/ 2 h 8" name="T35"/>
                  <a:gd fmla="*/ 13 w 21" name="T36"/>
                  <a:gd fmla="*/ 2 h 8" name="T37"/>
                  <a:gd fmla="*/ 13 w 21" name="T38"/>
                  <a:gd fmla="*/ 3 h 8" name="T39"/>
                  <a:gd fmla="*/ 15 w 21" name="T40"/>
                  <a:gd fmla="*/ 4 h 8" name="T41"/>
                  <a:gd fmla="*/ 13 w 21" name="T42"/>
                  <a:gd fmla="*/ 4 h 8" name="T43"/>
                  <a:gd fmla="*/ 11 w 21" name="T44"/>
                  <a:gd fmla="*/ 3 h 8" name="T45"/>
                  <a:gd fmla="*/ 10 w 21" name="T46"/>
                  <a:gd fmla="*/ 4 h 8" name="T47"/>
                  <a:gd fmla="*/ 13 w 21" name="T48"/>
                  <a:gd fmla="*/ 5 h 8" name="T49"/>
                  <a:gd fmla="*/ 13 w 21" name="T50"/>
                  <a:gd fmla="*/ 6 h 8" name="T51"/>
                  <a:gd fmla="*/ 10 w 21" name="T52"/>
                  <a:gd fmla="*/ 6 h 8" name="T53"/>
                  <a:gd fmla="*/ 10 w 21" name="T54"/>
                  <a:gd fmla="*/ 6 h 8" name="T55"/>
                  <a:gd fmla="*/ 9 w 21" name="T56"/>
                  <a:gd fmla="*/ 7 h 8" name="T57"/>
                  <a:gd fmla="*/ 8 w 21" name="T58"/>
                  <a:gd fmla="*/ 7 h 8" name="T59"/>
                  <a:gd fmla="*/ 8 w 21" name="T60"/>
                  <a:gd fmla="*/ 6 h 8" name="T61"/>
                  <a:gd fmla="*/ 6 w 21" name="T62"/>
                  <a:gd fmla="*/ 5 h 8" name="T63"/>
                  <a:gd fmla="*/ 10 w 21" name="T64"/>
                  <a:gd fmla="*/ 6 h 8" name="T65"/>
                  <a:gd fmla="*/ 11 w 21" name="T66"/>
                  <a:gd fmla="*/ 5 h 8" name="T67"/>
                  <a:gd fmla="*/ 9 w 21" name="T68"/>
                  <a:gd fmla="*/ 4 h 8" name="T69"/>
                  <a:gd fmla="*/ 9 w 21" name="T70"/>
                  <a:gd fmla="*/ 3 h 8" name="T71"/>
                  <a:gd fmla="*/ 9 w 21" name="T72"/>
                  <a:gd fmla="*/ 3 h 8" name="T73"/>
                  <a:gd fmla="*/ 11 w 21" name="T74"/>
                  <a:gd fmla="*/ 3 h 8" name="T75"/>
                  <a:gd fmla="*/ 1 w 21" name="T76"/>
                  <a:gd fmla="*/ 4 h 8" name="T77"/>
                  <a:gd fmla="*/ 11 w 21" name="T78"/>
                  <a:gd fmla="*/ 1 h 8" name="T79"/>
                  <a:gd fmla="*/ 19 w 21" name="T80"/>
                  <a:gd fmla="*/ 3 h 8" name="T81"/>
                  <a:gd fmla="*/ 19 w 21" name="T82"/>
                  <a:gd fmla="*/ 5 h 8" name="T83"/>
                  <a:gd fmla="*/ 17 w 21" name="T84"/>
                  <a:gd fmla="*/ 3 h 8" name="T85"/>
                  <a:gd fmla="*/ 14 w 21" name="T86"/>
                  <a:gd fmla="*/ 2 h 8" name="T87"/>
                  <a:gd fmla="*/ 14 w 21" name="T88"/>
                  <a:gd fmla="*/ 2 h 8" name="T89"/>
                  <a:gd fmla="*/ 12 w 21" name="T90"/>
                  <a:gd fmla="*/ 2 h 8" name="T91"/>
                  <a:gd fmla="*/ 11 w 21" name="T92"/>
                  <a:gd fmla="*/ 2 h 8" name="T93"/>
                  <a:gd fmla="*/ 9 w 21" name="T94"/>
                  <a:gd fmla="*/ 2 h 8" name="T95"/>
                  <a:gd fmla="*/ 3 w 21" name="T96"/>
                  <a:gd fmla="*/ 4 h 8" name="T97"/>
                  <a:gd fmla="*/ 3 w 21" name="T98"/>
                  <a:gd fmla="*/ 4 h 8" name="T99"/>
                  <a:gd fmla="*/ 2 w 21" name="T100"/>
                  <a:gd fmla="*/ 5 h 8" name="T101"/>
                  <a:gd fmla="*/ 2 w 21" name="T102"/>
                  <a:gd fmla="*/ 2 h 8" name="T103"/>
                  <a:gd fmla="*/ 1 w 21" name="T104"/>
                  <a:gd fmla="*/ 6 h 8" name="T105"/>
                  <a:gd fmla="*/ 20 w 21" name="T106"/>
                  <a:gd fmla="*/ 4 h 8" name="T107"/>
                  <a:gd fmla="*/ 18 w 21" name="T108"/>
                  <a:gd fmla="*/ 1 h 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 w="21">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9" name="Freeform 65"/>
              <p:cNvSpPr>
                <a:spLocks noEditPoints="1"/>
              </p:cNvSpPr>
              <p:nvPr/>
            </p:nvSpPr>
            <p:spPr bwMode="auto">
              <a:xfrm>
                <a:off x="3577" y="2522"/>
                <a:ext cx="62" cy="24"/>
              </a:xfrm>
              <a:custGeom>
                <a:gdLst>
                  <a:gd fmla="*/ 13 w 26" name="T0"/>
                  <a:gd fmla="*/ 6 h 10" name="T1"/>
                  <a:gd fmla="*/ 12 w 26" name="T2"/>
                  <a:gd fmla="*/ 6 h 10" name="T3"/>
                  <a:gd fmla="*/ 10 w 26" name="T4"/>
                  <a:gd fmla="*/ 9 h 10" name="T5"/>
                  <a:gd fmla="*/ 12 w 26" name="T6"/>
                  <a:gd fmla="*/ 6 h 10" name="T7"/>
                  <a:gd fmla="*/ 14 w 26" name="T8"/>
                  <a:gd fmla="*/ 6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8 h 10" name="T29"/>
                  <a:gd fmla="*/ 8 w 26" name="T30"/>
                  <a:gd fmla="*/ 9 h 10" name="T31"/>
                  <a:gd fmla="*/ 8 w 26" name="T32"/>
                  <a:gd fmla="*/ 6 h 10" name="T33"/>
                  <a:gd fmla="*/ 18 w 26" name="T34"/>
                  <a:gd fmla="*/ 8 h 10" name="T35"/>
                  <a:gd fmla="*/ 18 w 26" name="T36"/>
                  <a:gd fmla="*/ 6 h 10" name="T37"/>
                  <a:gd fmla="*/ 18 w 26" name="T38"/>
                  <a:gd fmla="*/ 8 h 10" name="T39"/>
                  <a:gd fmla="*/ 21 w 26" name="T40"/>
                  <a:gd fmla="*/ 5 h 10" name="T41"/>
                  <a:gd fmla="*/ 6 w 26" name="T42"/>
                  <a:gd fmla="*/ 8 h 10" name="T43"/>
                  <a:gd fmla="*/ 6 w 26" name="T44"/>
                  <a:gd fmla="*/ 5 h 10" name="T45"/>
                  <a:gd fmla="*/ 21 w 26" name="T46"/>
                  <a:gd fmla="*/ 5 h 10" name="T47"/>
                  <a:gd fmla="*/ 21 w 26" name="T48"/>
                  <a:gd fmla="*/ 8 h 10" name="T49"/>
                  <a:gd fmla="*/ 3 w 26" name="T50"/>
                  <a:gd fmla="*/ 4 h 10" name="T51"/>
                  <a:gd fmla="*/ 2 w 26" name="T52"/>
                  <a:gd fmla="*/ 6 h 10" name="T53"/>
                  <a:gd fmla="*/ 2 w 26" name="T54"/>
                  <a:gd fmla="*/ 4 h 10" name="T55"/>
                  <a:gd fmla="*/ 22 w 26" name="T56"/>
                  <a:gd fmla="*/ 7 h 10" name="T57"/>
                  <a:gd fmla="*/ 24 w 26" name="T58"/>
                  <a:gd fmla="*/ 3 h 10" name="T59"/>
                  <a:gd fmla="*/ 2 w 26" name="T60"/>
                  <a:gd fmla="*/ 4 h 10" name="T61"/>
                  <a:gd fmla="*/ 2 w 26" name="T62"/>
                  <a:gd fmla="*/ 3 h 10" name="T63"/>
                  <a:gd fmla="*/ 24 w 26" name="T64"/>
                  <a:gd fmla="*/ 3 h 10" name="T65"/>
                  <a:gd fmla="*/ 25 w 26" name="T66"/>
                  <a:gd fmla="*/ 5 h 10" name="T67"/>
                  <a:gd fmla="*/ 25 w 26" name="T68"/>
                  <a:gd fmla="*/ 0 h 10" name="T69"/>
                  <a:gd fmla="*/ 12 w 26" name="T70"/>
                  <a:gd fmla="*/ 5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0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80" name="Freeform 66"/>
              <p:cNvSpPr>
                <a:spLocks noEditPoints="1"/>
              </p:cNvSpPr>
              <p:nvPr/>
            </p:nvSpPr>
            <p:spPr bwMode="auto">
              <a:xfrm>
                <a:off x="3577" y="2536"/>
                <a:ext cx="62" cy="24"/>
              </a:xfrm>
              <a:custGeom>
                <a:gdLst>
                  <a:gd fmla="*/ 13 w 26" name="T0"/>
                  <a:gd fmla="*/ 6 h 10" name="T1"/>
                  <a:gd fmla="*/ 12 w 26" name="T2"/>
                  <a:gd fmla="*/ 6 h 10" name="T3"/>
                  <a:gd fmla="*/ 10 w 26" name="T4"/>
                  <a:gd fmla="*/ 9 h 10" name="T5"/>
                  <a:gd fmla="*/ 12 w 26" name="T6"/>
                  <a:gd fmla="*/ 6 h 10" name="T7"/>
                  <a:gd fmla="*/ 14 w 26" name="T8"/>
                  <a:gd fmla="*/ 6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8 h 10" name="T29"/>
                  <a:gd fmla="*/ 8 w 26" name="T30"/>
                  <a:gd fmla="*/ 9 h 10" name="T31"/>
                  <a:gd fmla="*/ 8 w 26" name="T32"/>
                  <a:gd fmla="*/ 6 h 10" name="T33"/>
                  <a:gd fmla="*/ 18 w 26" name="T34"/>
                  <a:gd fmla="*/ 8 h 10" name="T35"/>
                  <a:gd fmla="*/ 18 w 26" name="T36"/>
                  <a:gd fmla="*/ 6 h 10" name="T37"/>
                  <a:gd fmla="*/ 18 w 26" name="T38"/>
                  <a:gd fmla="*/ 8 h 10" name="T39"/>
                  <a:gd fmla="*/ 21 w 26" name="T40"/>
                  <a:gd fmla="*/ 5 h 10" name="T41"/>
                  <a:gd fmla="*/ 6 w 26" name="T42"/>
                  <a:gd fmla="*/ 8 h 10" name="T43"/>
                  <a:gd fmla="*/ 6 w 26" name="T44"/>
                  <a:gd fmla="*/ 6 h 10" name="T45"/>
                  <a:gd fmla="*/ 21 w 26" name="T46"/>
                  <a:gd fmla="*/ 5 h 10" name="T47"/>
                  <a:gd fmla="*/ 21 w 26" name="T48"/>
                  <a:gd fmla="*/ 8 h 10" name="T49"/>
                  <a:gd fmla="*/ 3 w 26" name="T50"/>
                  <a:gd fmla="*/ 4 h 10" name="T51"/>
                  <a:gd fmla="*/ 2 w 26" name="T52"/>
                  <a:gd fmla="*/ 6 h 10" name="T53"/>
                  <a:gd fmla="*/ 2 w 26" name="T54"/>
                  <a:gd fmla="*/ 4 h 10" name="T55"/>
                  <a:gd fmla="*/ 22 w 26" name="T56"/>
                  <a:gd fmla="*/ 7 h 10" name="T57"/>
                  <a:gd fmla="*/ 24 w 26" name="T58"/>
                  <a:gd fmla="*/ 4 h 10" name="T59"/>
                  <a:gd fmla="*/ 2 w 26" name="T60"/>
                  <a:gd fmla="*/ 4 h 10" name="T61"/>
                  <a:gd fmla="*/ 2 w 26" name="T62"/>
                  <a:gd fmla="*/ 3 h 10" name="T63"/>
                  <a:gd fmla="*/ 24 w 26" name="T64"/>
                  <a:gd fmla="*/ 3 h 10" name="T65"/>
                  <a:gd fmla="*/ 25 w 26" name="T66"/>
                  <a:gd fmla="*/ 5 h 10" name="T67"/>
                  <a:gd fmla="*/ 25 w 26" name="T68"/>
                  <a:gd fmla="*/ 0 h 10" name="T69"/>
                  <a:gd fmla="*/ 12 w 26" name="T70"/>
                  <a:gd fmla="*/ 5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0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81" name="Freeform 67"/>
              <p:cNvSpPr>
                <a:spLocks noEditPoints="1"/>
              </p:cNvSpPr>
              <p:nvPr/>
            </p:nvSpPr>
            <p:spPr bwMode="auto">
              <a:xfrm>
                <a:off x="3577" y="2550"/>
                <a:ext cx="62" cy="24"/>
              </a:xfrm>
              <a:custGeom>
                <a:gdLst>
                  <a:gd fmla="*/ 13 w 26" name="T0"/>
                  <a:gd fmla="*/ 7 h 10" name="T1"/>
                  <a:gd fmla="*/ 12 w 26" name="T2"/>
                  <a:gd fmla="*/ 6 h 10" name="T3"/>
                  <a:gd fmla="*/ 10 w 26" name="T4"/>
                  <a:gd fmla="*/ 9 h 10" name="T5"/>
                  <a:gd fmla="*/ 12 w 26" name="T6"/>
                  <a:gd fmla="*/ 6 h 10" name="T7"/>
                  <a:gd fmla="*/ 14 w 26" name="T8"/>
                  <a:gd fmla="*/ 7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8 h 10" name="T29"/>
                  <a:gd fmla="*/ 8 w 26" name="T30"/>
                  <a:gd fmla="*/ 9 h 10" name="T31"/>
                  <a:gd fmla="*/ 8 w 26" name="T32"/>
                  <a:gd fmla="*/ 6 h 10" name="T33"/>
                  <a:gd fmla="*/ 18 w 26" name="T34"/>
                  <a:gd fmla="*/ 8 h 10" name="T35"/>
                  <a:gd fmla="*/ 18 w 26" name="T36"/>
                  <a:gd fmla="*/ 6 h 10" name="T37"/>
                  <a:gd fmla="*/ 18 w 26" name="T38"/>
                  <a:gd fmla="*/ 9 h 10" name="T39"/>
                  <a:gd fmla="*/ 21 w 26" name="T40"/>
                  <a:gd fmla="*/ 5 h 10" name="T41"/>
                  <a:gd fmla="*/ 6 w 26" name="T42"/>
                  <a:gd fmla="*/ 8 h 10" name="T43"/>
                  <a:gd fmla="*/ 6 w 26" name="T44"/>
                  <a:gd fmla="*/ 6 h 10" name="T45"/>
                  <a:gd fmla="*/ 21 w 26" name="T46"/>
                  <a:gd fmla="*/ 5 h 10" name="T47"/>
                  <a:gd fmla="*/ 21 w 26" name="T48"/>
                  <a:gd fmla="*/ 8 h 10" name="T49"/>
                  <a:gd fmla="*/ 3 w 26" name="T50"/>
                  <a:gd fmla="*/ 4 h 10" name="T51"/>
                  <a:gd fmla="*/ 2 w 26" name="T52"/>
                  <a:gd fmla="*/ 6 h 10" name="T53"/>
                  <a:gd fmla="*/ 2 w 26" name="T54"/>
                  <a:gd fmla="*/ 4 h 10" name="T55"/>
                  <a:gd fmla="*/ 22 w 26" name="T56"/>
                  <a:gd fmla="*/ 7 h 10" name="T57"/>
                  <a:gd fmla="*/ 24 w 26" name="T58"/>
                  <a:gd fmla="*/ 4 h 10" name="T59"/>
                  <a:gd fmla="*/ 2 w 26" name="T60"/>
                  <a:gd fmla="*/ 4 h 10" name="T61"/>
                  <a:gd fmla="*/ 2 w 26" name="T62"/>
                  <a:gd fmla="*/ 4 h 10" name="T63"/>
                  <a:gd fmla="*/ 24 w 26" name="T64"/>
                  <a:gd fmla="*/ 3 h 10" name="T65"/>
                  <a:gd fmla="*/ 25 w 26" name="T66"/>
                  <a:gd fmla="*/ 5 h 10" name="T67"/>
                  <a:gd fmla="*/ 25 w 26" name="T68"/>
                  <a:gd fmla="*/ 0 h 10" name="T69"/>
                  <a:gd fmla="*/ 12 w 26" name="T70"/>
                  <a:gd fmla="*/ 6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0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82" name="Freeform 68"/>
              <p:cNvSpPr>
                <a:spLocks noEditPoints="1"/>
              </p:cNvSpPr>
              <p:nvPr/>
            </p:nvSpPr>
            <p:spPr bwMode="auto">
              <a:xfrm>
                <a:off x="3577" y="2565"/>
                <a:ext cx="62" cy="23"/>
              </a:xfrm>
              <a:custGeom>
                <a:gdLst>
                  <a:gd fmla="*/ 13 w 26" name="T0"/>
                  <a:gd fmla="*/ 7 h 10" name="T1"/>
                  <a:gd fmla="*/ 12 w 26" name="T2"/>
                  <a:gd fmla="*/ 7 h 10" name="T3"/>
                  <a:gd fmla="*/ 10 w 26" name="T4"/>
                  <a:gd fmla="*/ 9 h 10" name="T5"/>
                  <a:gd fmla="*/ 12 w 26" name="T6"/>
                  <a:gd fmla="*/ 7 h 10" name="T7"/>
                  <a:gd fmla="*/ 14 w 26" name="T8"/>
                  <a:gd fmla="*/ 7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9 h 10" name="T29"/>
                  <a:gd fmla="*/ 8 w 26" name="T30"/>
                  <a:gd fmla="*/ 9 h 10" name="T31"/>
                  <a:gd fmla="*/ 8 w 26" name="T32"/>
                  <a:gd fmla="*/ 6 h 10" name="T33"/>
                  <a:gd fmla="*/ 18 w 26" name="T34"/>
                  <a:gd fmla="*/ 8 h 10" name="T35"/>
                  <a:gd fmla="*/ 18 w 26" name="T36"/>
                  <a:gd fmla="*/ 6 h 10" name="T37"/>
                  <a:gd fmla="*/ 18 w 26" name="T38"/>
                  <a:gd fmla="*/ 9 h 10" name="T39"/>
                  <a:gd fmla="*/ 21 w 26" name="T40"/>
                  <a:gd fmla="*/ 5 h 10" name="T41"/>
                  <a:gd fmla="*/ 6 w 26" name="T42"/>
                  <a:gd fmla="*/ 8 h 10" name="T43"/>
                  <a:gd fmla="*/ 6 w 26" name="T44"/>
                  <a:gd fmla="*/ 6 h 10" name="T45"/>
                  <a:gd fmla="*/ 21 w 26" name="T46"/>
                  <a:gd fmla="*/ 5 h 10" name="T47"/>
                  <a:gd fmla="*/ 21 w 26" name="T48"/>
                  <a:gd fmla="*/ 8 h 10" name="T49"/>
                  <a:gd fmla="*/ 3 w 26" name="T50"/>
                  <a:gd fmla="*/ 5 h 10" name="T51"/>
                  <a:gd fmla="*/ 2 w 26" name="T52"/>
                  <a:gd fmla="*/ 7 h 10" name="T53"/>
                  <a:gd fmla="*/ 2 w 26" name="T54"/>
                  <a:gd fmla="*/ 4 h 10" name="T55"/>
                  <a:gd fmla="*/ 22 w 26" name="T56"/>
                  <a:gd fmla="*/ 7 h 10" name="T57"/>
                  <a:gd fmla="*/ 24 w 26" name="T58"/>
                  <a:gd fmla="*/ 4 h 10" name="T59"/>
                  <a:gd fmla="*/ 2 w 26" name="T60"/>
                  <a:gd fmla="*/ 4 h 10" name="T61"/>
                  <a:gd fmla="*/ 2 w 26" name="T62"/>
                  <a:gd fmla="*/ 4 h 10" name="T63"/>
                  <a:gd fmla="*/ 24 w 26" name="T64"/>
                  <a:gd fmla="*/ 3 h 10" name="T65"/>
                  <a:gd fmla="*/ 25 w 26" name="T66"/>
                  <a:gd fmla="*/ 5 h 10" name="T67"/>
                  <a:gd fmla="*/ 25 w 26" name="T68"/>
                  <a:gd fmla="*/ 1 h 10" name="T69"/>
                  <a:gd fmla="*/ 12 w 26" name="T70"/>
                  <a:gd fmla="*/ 6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1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83" name="Freeform 69"/>
              <p:cNvSpPr>
                <a:spLocks noEditPoints="1"/>
              </p:cNvSpPr>
              <p:nvPr/>
            </p:nvSpPr>
            <p:spPr bwMode="auto">
              <a:xfrm>
                <a:off x="3515" y="1822"/>
                <a:ext cx="74" cy="65"/>
              </a:xfrm>
              <a:custGeom>
                <a:gdLst>
                  <a:gd fmla="*/ 22 w 31" name="T0"/>
                  <a:gd fmla="*/ 26 h 27" name="T1"/>
                  <a:gd fmla="*/ 20 w 31" name="T2"/>
                  <a:gd fmla="*/ 23 h 27" name="T3"/>
                  <a:gd fmla="*/ 17 w 31" name="T4"/>
                  <a:gd fmla="*/ 21 h 27" name="T5"/>
                  <a:gd fmla="*/ 21 w 31" name="T6"/>
                  <a:gd fmla="*/ 18 h 27" name="T7"/>
                  <a:gd fmla="*/ 22 w 31" name="T8"/>
                  <a:gd fmla="*/ 25 h 27" name="T9"/>
                  <a:gd fmla="*/ 22 w 31" name="T10"/>
                  <a:gd fmla="*/ 26 h 27" name="T11"/>
                  <a:gd fmla="*/ 22 w 31" name="T12"/>
                  <a:gd fmla="*/ 24 h 27" name="T13"/>
                  <a:gd fmla="*/ 21 w 31" name="T14"/>
                  <a:gd fmla="*/ 18 h 27" name="T15"/>
                  <a:gd fmla="*/ 21 w 31" name="T16"/>
                  <a:gd fmla="*/ 18 h 27" name="T17"/>
                  <a:gd fmla="*/ 21 w 31" name="T18"/>
                  <a:gd fmla="*/ 17 h 27" name="T19"/>
                  <a:gd fmla="*/ 15 w 31" name="T20"/>
                  <a:gd fmla="*/ 12 h 27" name="T21"/>
                  <a:gd fmla="*/ 6 w 31" name="T22"/>
                  <a:gd fmla="*/ 4 h 27" name="T23"/>
                  <a:gd fmla="*/ 8 w 31" name="T24"/>
                  <a:gd fmla="*/ 6 h 27" name="T25"/>
                  <a:gd fmla="*/ 16 w 31" name="T26"/>
                  <a:gd fmla="*/ 11 h 27" name="T27"/>
                  <a:gd fmla="*/ 24 w 31" name="T28"/>
                  <a:gd fmla="*/ 16 h 27" name="T29"/>
                  <a:gd fmla="*/ 22 w 31" name="T30"/>
                  <a:gd fmla="*/ 24 h 27" name="T31"/>
                  <a:gd fmla="*/ 13 w 31" name="T32"/>
                  <a:gd fmla="*/ 23 h 27" name="T33"/>
                  <a:gd fmla="*/ 2 w 31" name="T34"/>
                  <a:gd fmla="*/ 2 h 27" name="T35"/>
                  <a:gd fmla="*/ 15 w 31" name="T36"/>
                  <a:gd fmla="*/ 13 h 27" name="T37"/>
                  <a:gd fmla="*/ 20 w 31" name="T38"/>
                  <a:gd fmla="*/ 18 h 27" name="T39"/>
                  <a:gd fmla="*/ 17 w 31" name="T40"/>
                  <a:gd fmla="*/ 20 h 27" name="T41"/>
                  <a:gd fmla="*/ 13 w 31" name="T42"/>
                  <a:gd fmla="*/ 23 h 27" name="T43"/>
                  <a:gd fmla="*/ 24 w 31" name="T44"/>
                  <a:gd fmla="*/ 15 h 27" name="T45"/>
                  <a:gd fmla="*/ 16 w 31" name="T46"/>
                  <a:gd fmla="*/ 10 h 27" name="T47"/>
                  <a:gd fmla="*/ 9 w 31" name="T48"/>
                  <a:gd fmla="*/ 5 h 27" name="T49"/>
                  <a:gd fmla="*/ 3 w 31" name="T50"/>
                  <a:gd fmla="*/ 2 h 27" name="T51"/>
                  <a:gd fmla="*/ 8 w 31" name="T52"/>
                  <a:gd fmla="*/ 3 h 27" name="T53"/>
                  <a:gd fmla="*/ 10 w 31" name="T54"/>
                  <a:gd fmla="*/ 4 h 27" name="T55"/>
                  <a:gd fmla="*/ 30 w 31" name="T56"/>
                  <a:gd fmla="*/ 12 h 27" name="T57"/>
                  <a:gd fmla="*/ 24 w 31" name="T58"/>
                  <a:gd fmla="*/ 15 h 27" name="T59"/>
                  <a:gd fmla="*/ 1 w 31" name="T60"/>
                  <a:gd fmla="*/ 0 h 27" name="T61"/>
                  <a:gd fmla="*/ 1 w 31" name="T62"/>
                  <a:gd fmla="*/ 1 h 27" name="T63"/>
                  <a:gd fmla="*/ 1 w 31" name="T64"/>
                  <a:gd fmla="*/ 1 h 27" name="T65"/>
                  <a:gd fmla="*/ 1 w 31" name="T66"/>
                  <a:gd fmla="*/ 1 h 27" name="T67"/>
                  <a:gd fmla="*/ 5 w 31" name="T68"/>
                  <a:gd fmla="*/ 11 h 27" name="T69"/>
                  <a:gd fmla="*/ 12 w 31" name="T70"/>
                  <a:gd fmla="*/ 24 h 27" name="T71"/>
                  <a:gd fmla="*/ 12 w 31" name="T72"/>
                  <a:gd fmla="*/ 24 h 27" name="T73"/>
                  <a:gd fmla="*/ 17 w 31" name="T74"/>
                  <a:gd fmla="*/ 21 h 27" name="T75"/>
                  <a:gd fmla="*/ 19 w 31" name="T76"/>
                  <a:gd fmla="*/ 24 h 27" name="T77"/>
                  <a:gd fmla="*/ 22 w 31" name="T78"/>
                  <a:gd fmla="*/ 27 h 27" name="T79"/>
                  <a:gd fmla="*/ 22 w 31" name="T80"/>
                  <a:gd fmla="*/ 27 h 27" name="T81"/>
                  <a:gd fmla="*/ 22 w 31" name="T82"/>
                  <a:gd fmla="*/ 27 h 27" name="T83"/>
                  <a:gd fmla="*/ 22 w 31" name="T84"/>
                  <a:gd fmla="*/ 27 h 27" name="T85"/>
                  <a:gd fmla="*/ 23 w 31" name="T86"/>
                  <a:gd fmla="*/ 27 h 27" name="T87"/>
                  <a:gd fmla="*/ 23 w 31" name="T88"/>
                  <a:gd fmla="*/ 26 h 27" name="T89"/>
                  <a:gd fmla="*/ 24 w 31" name="T90"/>
                  <a:gd fmla="*/ 16 h 27" name="T91"/>
                  <a:gd fmla="*/ 30 w 31" name="T92"/>
                  <a:gd fmla="*/ 13 h 27" name="T93"/>
                  <a:gd fmla="*/ 31 w 31" name="T94"/>
                  <a:gd fmla="*/ 13 h 27" name="T95"/>
                  <a:gd fmla="*/ 31 w 31" name="T96"/>
                  <a:gd fmla="*/ 12 h 27" name="T97"/>
                  <a:gd fmla="*/ 31 w 31" name="T98"/>
                  <a:gd fmla="*/ 12 h 27" name="T99"/>
                  <a:gd fmla="*/ 11 w 31" name="T100"/>
                  <a:gd fmla="*/ 4 h 27" name="T101"/>
                  <a:gd fmla="*/ 8 w 31" name="T102"/>
                  <a:gd fmla="*/ 3 h 27" name="T103"/>
                  <a:gd fmla="*/ 1 w 31" name="T104"/>
                  <a:gd fmla="*/ 0 h 2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7" w="31">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84" name="Freeform 70"/>
              <p:cNvSpPr>
                <a:spLocks noEditPoints="1"/>
              </p:cNvSpPr>
              <p:nvPr/>
            </p:nvSpPr>
            <p:spPr bwMode="auto">
              <a:xfrm>
                <a:off x="3453" y="1742"/>
                <a:ext cx="74" cy="64"/>
              </a:xfrm>
              <a:custGeom>
                <a:gdLst>
                  <a:gd fmla="*/ 22 w 31" name="T0"/>
                  <a:gd fmla="*/ 25 h 27" name="T1"/>
                  <a:gd fmla="*/ 20 w 31" name="T2"/>
                  <a:gd fmla="*/ 23 h 27" name="T3"/>
                  <a:gd fmla="*/ 17 w 31" name="T4"/>
                  <a:gd fmla="*/ 21 h 27" name="T5"/>
                  <a:gd fmla="*/ 21 w 31" name="T6"/>
                  <a:gd fmla="*/ 18 h 27" name="T7"/>
                  <a:gd fmla="*/ 22 w 31" name="T8"/>
                  <a:gd fmla="*/ 25 h 27" name="T9"/>
                  <a:gd fmla="*/ 22 w 31" name="T10"/>
                  <a:gd fmla="*/ 25 h 27" name="T11"/>
                  <a:gd fmla="*/ 23 w 31" name="T12"/>
                  <a:gd fmla="*/ 23 h 27" name="T13"/>
                  <a:gd fmla="*/ 21 w 31" name="T14"/>
                  <a:gd fmla="*/ 18 h 27" name="T15"/>
                  <a:gd fmla="*/ 22 w 31" name="T16"/>
                  <a:gd fmla="*/ 18 h 27" name="T17"/>
                  <a:gd fmla="*/ 21 w 31" name="T18"/>
                  <a:gd fmla="*/ 17 h 27" name="T19"/>
                  <a:gd fmla="*/ 15 w 31" name="T20"/>
                  <a:gd fmla="*/ 12 h 27" name="T21"/>
                  <a:gd fmla="*/ 9 w 31" name="T22"/>
                  <a:gd fmla="*/ 6 h 27" name="T23"/>
                  <a:gd fmla="*/ 16 w 31" name="T24"/>
                  <a:gd fmla="*/ 11 h 27" name="T25"/>
                  <a:gd fmla="*/ 24 w 31" name="T26"/>
                  <a:gd fmla="*/ 16 h 27" name="T27"/>
                  <a:gd fmla="*/ 23 w 31" name="T28"/>
                  <a:gd fmla="*/ 23 h 27" name="T29"/>
                  <a:gd fmla="*/ 13 w 31" name="T30"/>
                  <a:gd fmla="*/ 23 h 27" name="T31"/>
                  <a:gd fmla="*/ 2 w 31" name="T32"/>
                  <a:gd fmla="*/ 2 h 27" name="T33"/>
                  <a:gd fmla="*/ 15 w 31" name="T34"/>
                  <a:gd fmla="*/ 13 h 27" name="T35"/>
                  <a:gd fmla="*/ 20 w 31" name="T36"/>
                  <a:gd fmla="*/ 17 h 27" name="T37"/>
                  <a:gd fmla="*/ 17 w 31" name="T38"/>
                  <a:gd fmla="*/ 20 h 27" name="T39"/>
                  <a:gd fmla="*/ 13 w 31" name="T40"/>
                  <a:gd fmla="*/ 23 h 27" name="T41"/>
                  <a:gd fmla="*/ 24 w 31" name="T42"/>
                  <a:gd fmla="*/ 15 h 27" name="T43"/>
                  <a:gd fmla="*/ 16 w 31" name="T44"/>
                  <a:gd fmla="*/ 10 h 27" name="T45"/>
                  <a:gd fmla="*/ 9 w 31" name="T46"/>
                  <a:gd fmla="*/ 5 h 27" name="T47"/>
                  <a:gd fmla="*/ 4 w 31" name="T48"/>
                  <a:gd fmla="*/ 2 h 27" name="T49"/>
                  <a:gd fmla="*/ 8 w 31" name="T50"/>
                  <a:gd fmla="*/ 4 h 27" name="T51"/>
                  <a:gd fmla="*/ 10 w 31" name="T52"/>
                  <a:gd fmla="*/ 4 h 27" name="T53"/>
                  <a:gd fmla="*/ 29 w 31" name="T54"/>
                  <a:gd fmla="*/ 12 h 27" name="T55"/>
                  <a:gd fmla="*/ 24 w 31" name="T56"/>
                  <a:gd fmla="*/ 15 h 27" name="T57"/>
                  <a:gd fmla="*/ 1 w 31" name="T58"/>
                  <a:gd fmla="*/ 0 h 27" name="T59"/>
                  <a:gd fmla="*/ 1 w 31" name="T60"/>
                  <a:gd fmla="*/ 1 h 27" name="T61"/>
                  <a:gd fmla="*/ 1 w 31" name="T62"/>
                  <a:gd fmla="*/ 1 h 27" name="T63"/>
                  <a:gd fmla="*/ 1 w 31" name="T64"/>
                  <a:gd fmla="*/ 1 h 27" name="T65"/>
                  <a:gd fmla="*/ 5 w 31" name="T66"/>
                  <a:gd fmla="*/ 11 h 27" name="T67"/>
                  <a:gd fmla="*/ 12 w 31" name="T68"/>
                  <a:gd fmla="*/ 24 h 27" name="T69"/>
                  <a:gd fmla="*/ 12 w 31" name="T70"/>
                  <a:gd fmla="*/ 24 h 27" name="T71"/>
                  <a:gd fmla="*/ 17 w 31" name="T72"/>
                  <a:gd fmla="*/ 22 h 27" name="T73"/>
                  <a:gd fmla="*/ 19 w 31" name="T74"/>
                  <a:gd fmla="*/ 24 h 27" name="T75"/>
                  <a:gd fmla="*/ 22 w 31" name="T76"/>
                  <a:gd fmla="*/ 27 h 27" name="T77"/>
                  <a:gd fmla="*/ 22 w 31" name="T78"/>
                  <a:gd fmla="*/ 27 h 27" name="T79"/>
                  <a:gd fmla="*/ 22 w 31" name="T80"/>
                  <a:gd fmla="*/ 27 h 27" name="T81"/>
                  <a:gd fmla="*/ 22 w 31" name="T82"/>
                  <a:gd fmla="*/ 27 h 27" name="T83"/>
                  <a:gd fmla="*/ 23 w 31" name="T84"/>
                  <a:gd fmla="*/ 27 h 27" name="T85"/>
                  <a:gd fmla="*/ 23 w 31" name="T86"/>
                  <a:gd fmla="*/ 26 h 27" name="T87"/>
                  <a:gd fmla="*/ 25 w 31" name="T88"/>
                  <a:gd fmla="*/ 16 h 27" name="T89"/>
                  <a:gd fmla="*/ 30 w 31" name="T90"/>
                  <a:gd fmla="*/ 13 h 27" name="T91"/>
                  <a:gd fmla="*/ 31 w 31" name="T92"/>
                  <a:gd fmla="*/ 13 h 27" name="T93"/>
                  <a:gd fmla="*/ 31 w 31" name="T94"/>
                  <a:gd fmla="*/ 12 h 27" name="T95"/>
                  <a:gd fmla="*/ 31 w 31" name="T96"/>
                  <a:gd fmla="*/ 12 h 27" name="T97"/>
                  <a:gd fmla="*/ 11 w 31" name="T98"/>
                  <a:gd fmla="*/ 3 h 27" name="T99"/>
                  <a:gd fmla="*/ 9 w 31" name="T100"/>
                  <a:gd fmla="*/ 3 h 27" name="T101"/>
                  <a:gd fmla="*/ 1 w 31" name="T102"/>
                  <a:gd fmla="*/ 0 h 2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 w="31">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85" name="Freeform 71"/>
              <p:cNvSpPr>
                <a:spLocks noEditPoints="1"/>
              </p:cNvSpPr>
              <p:nvPr/>
            </p:nvSpPr>
            <p:spPr bwMode="auto">
              <a:xfrm>
                <a:off x="3539" y="2108"/>
                <a:ext cx="119" cy="112"/>
              </a:xfrm>
              <a:custGeom>
                <a:gdLst>
                  <a:gd fmla="*/ 14 w 50" name="T0"/>
                  <a:gd fmla="*/ 46 h 47" name="T1"/>
                  <a:gd fmla="*/ 16 w 50" name="T2"/>
                  <a:gd fmla="*/ 46 h 47" name="T3"/>
                  <a:gd fmla="*/ 19 w 50" name="T4"/>
                  <a:gd fmla="*/ 46 h 47" name="T5"/>
                  <a:gd fmla="*/ 20 w 50" name="T6"/>
                  <a:gd fmla="*/ 46 h 47" name="T7"/>
                  <a:gd fmla="*/ 22 w 50" name="T8"/>
                  <a:gd fmla="*/ 46 h 47" name="T9"/>
                  <a:gd fmla="*/ 24 w 50" name="T10"/>
                  <a:gd fmla="*/ 46 h 47" name="T11"/>
                  <a:gd fmla="*/ 27 w 50" name="T12"/>
                  <a:gd fmla="*/ 46 h 47" name="T13"/>
                  <a:gd fmla="*/ 28 w 50" name="T14"/>
                  <a:gd fmla="*/ 46 h 47" name="T15"/>
                  <a:gd fmla="*/ 33 w 50" name="T16"/>
                  <a:gd fmla="*/ 46 h 47" name="T17"/>
                  <a:gd fmla="*/ 34 w 50" name="T18"/>
                  <a:gd fmla="*/ 46 h 47" name="T19"/>
                  <a:gd fmla="*/ 37 w 50" name="T20"/>
                  <a:gd fmla="*/ 45 h 47" name="T21"/>
                  <a:gd fmla="*/ 38 w 50" name="T22"/>
                  <a:gd fmla="*/ 45 h 47" name="T23"/>
                  <a:gd fmla="*/ 13 w 50" name="T24"/>
                  <a:gd fmla="*/ 45 h 47" name="T25"/>
                  <a:gd fmla="*/ 19 w 50" name="T26"/>
                  <a:gd fmla="*/ 42 h 47" name="T27"/>
                  <a:gd fmla="*/ 31 w 50" name="T28"/>
                  <a:gd fmla="*/ 40 h 47" name="T29"/>
                  <a:gd fmla="*/ 38 w 50" name="T30"/>
                  <a:gd fmla="*/ 44 h 47" name="T31"/>
                  <a:gd fmla="*/ 13 w 50" name="T32"/>
                  <a:gd fmla="*/ 43 h 47" name="T33"/>
                  <a:gd fmla="*/ 6 w 50" name="T34"/>
                  <a:gd fmla="*/ 37 h 47" name="T35"/>
                  <a:gd fmla="*/ 4 w 50" name="T36"/>
                  <a:gd fmla="*/ 37 h 47" name="T37"/>
                  <a:gd fmla="*/ 42 w 50" name="T38"/>
                  <a:gd fmla="*/ 36 h 47" name="T39"/>
                  <a:gd fmla="*/ 8 w 50" name="T40"/>
                  <a:gd fmla="*/ 37 h 47" name="T41"/>
                  <a:gd fmla="*/ 39 w 50" name="T42"/>
                  <a:gd fmla="*/ 36 h 47" name="T43"/>
                  <a:gd fmla="*/ 36 w 50" name="T44"/>
                  <a:gd fmla="*/ 37 h 47" name="T45"/>
                  <a:gd fmla="*/ 43 w 50" name="T46"/>
                  <a:gd fmla="*/ 36 h 47" name="T47"/>
                  <a:gd fmla="*/ 35 w 50" name="T48"/>
                  <a:gd fmla="*/ 35 h 47" name="T49"/>
                  <a:gd fmla="*/ 34 w 50" name="T50"/>
                  <a:gd fmla="*/ 35 h 47" name="T51"/>
                  <a:gd fmla="*/ 31 w 50" name="T52"/>
                  <a:gd fmla="*/ 35 h 47" name="T53"/>
                  <a:gd fmla="*/ 30 w 50" name="T54"/>
                  <a:gd fmla="*/ 35 h 47" name="T55"/>
                  <a:gd fmla="*/ 28 w 50" name="T56"/>
                  <a:gd fmla="*/ 35 h 47" name="T57"/>
                  <a:gd fmla="*/ 26 w 50" name="T58"/>
                  <a:gd fmla="*/ 35 h 47" name="T59"/>
                  <a:gd fmla="*/ 25 w 50" name="T60"/>
                  <a:gd fmla="*/ 35 h 47" name="T61"/>
                  <a:gd fmla="*/ 24 w 50" name="T62"/>
                  <a:gd fmla="*/ 35 h 47" name="T63"/>
                  <a:gd fmla="*/ 11 w 50" name="T64"/>
                  <a:gd fmla="*/ 35 h 47" name="T65"/>
                  <a:gd fmla="*/ 20 w 50" name="T66"/>
                  <a:gd fmla="*/ 35 h 47" name="T67"/>
                  <a:gd fmla="*/ 18 w 50" name="T68"/>
                  <a:gd fmla="*/ 35 h 47" name="T69"/>
                  <a:gd fmla="*/ 17 w 50" name="T70"/>
                  <a:gd fmla="*/ 35 h 47" name="T71"/>
                  <a:gd fmla="*/ 15 w 50" name="T72"/>
                  <a:gd fmla="*/ 35 h 47" name="T73"/>
                  <a:gd fmla="*/ 47 w 50" name="T74"/>
                  <a:gd fmla="*/ 35 h 47" name="T75"/>
                  <a:gd fmla="*/ 4 w 50" name="T76"/>
                  <a:gd fmla="*/ 35 h 47" name="T77"/>
                  <a:gd fmla="*/ 47 w 50" name="T78"/>
                  <a:gd fmla="*/ 36 h 47" name="T79"/>
                  <a:gd fmla="*/ 2 w 50" name="T80"/>
                  <a:gd fmla="*/ 31 h 47" name="T81"/>
                  <a:gd fmla="*/ 7 w 50" name="T82"/>
                  <a:gd fmla="*/ 1 h 47" name="T83"/>
                  <a:gd fmla="*/ 49 w 50" name="T84"/>
                  <a:gd fmla="*/ 9 h 47" name="T85"/>
                  <a:gd fmla="*/ 41 w 50" name="T86"/>
                  <a:gd fmla="*/ 35 h 47" name="T87"/>
                  <a:gd fmla="*/ 7 w 50" name="T88"/>
                  <a:gd fmla="*/ 0 h 47" name="T89"/>
                  <a:gd fmla="*/ 1 w 50" name="T90"/>
                  <a:gd fmla="*/ 32 h 47" name="T91"/>
                  <a:gd fmla="*/ 18 w 50" name="T92"/>
                  <a:gd fmla="*/ 41 h 47" name="T93"/>
                  <a:gd fmla="*/ 12 w 50" name="T94"/>
                  <a:gd fmla="*/ 42 h 47" name="T95"/>
                  <a:gd fmla="*/ 14 w 50" name="T96"/>
                  <a:gd fmla="*/ 47 h 47" name="T97"/>
                  <a:gd fmla="*/ 39 w 50" name="T98"/>
                  <a:gd fmla="*/ 46 h 47" name="T99"/>
                  <a:gd fmla="*/ 32 w 50" name="T100"/>
                  <a:gd fmla="*/ 42 h 47" name="T101"/>
                  <a:gd fmla="*/ 49 w 50" name="T102"/>
                  <a:gd fmla="*/ 37 h 47" name="T103"/>
                  <a:gd fmla="*/ 50 w 50" name="T104"/>
                  <a:gd fmla="*/ 9 h 47" name="T105"/>
                  <a:gd fmla="*/ 7 w 50" name="T106"/>
                  <a:gd fmla="*/ 0 h 4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7" w="50">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86" name="Freeform 72"/>
              <p:cNvSpPr>
                <a:spLocks noEditPoints="1"/>
              </p:cNvSpPr>
              <p:nvPr/>
            </p:nvSpPr>
            <p:spPr bwMode="auto">
              <a:xfrm>
                <a:off x="3672" y="2213"/>
                <a:ext cx="60" cy="49"/>
              </a:xfrm>
              <a:custGeom>
                <a:gdLst>
                  <a:gd fmla="*/ 15 w 25" name="T0"/>
                  <a:gd fmla="*/ 18 h 21" name="T1"/>
                  <a:gd fmla="*/ 8 w 25" name="T2"/>
                  <a:gd fmla="*/ 13 h 21" name="T3"/>
                  <a:gd fmla="*/ 2 w 25" name="T4"/>
                  <a:gd fmla="*/ 8 h 21" name="T5"/>
                  <a:gd fmla="*/ 4 w 25" name="T6"/>
                  <a:gd fmla="*/ 9 h 21" name="T7"/>
                  <a:gd fmla="*/ 12 w 25" name="T8"/>
                  <a:gd fmla="*/ 15 h 21" name="T9"/>
                  <a:gd fmla="*/ 19 w 25" name="T10"/>
                  <a:gd fmla="*/ 19 h 21" name="T11"/>
                  <a:gd fmla="*/ 22 w 25" name="T12"/>
                  <a:gd fmla="*/ 18 h 21" name="T13"/>
                  <a:gd fmla="*/ 19 w 25" name="T14"/>
                  <a:gd fmla="*/ 18 h 21" name="T15"/>
                  <a:gd fmla="*/ 13 w 25" name="T16"/>
                  <a:gd fmla="*/ 15 h 21" name="T17"/>
                  <a:gd fmla="*/ 7 w 25" name="T18"/>
                  <a:gd fmla="*/ 10 h 21" name="T19"/>
                  <a:gd fmla="*/ 8 w 25" name="T20"/>
                  <a:gd fmla="*/ 7 h 21" name="T21"/>
                  <a:gd fmla="*/ 13 w 25" name="T22"/>
                  <a:gd fmla="*/ 5 h 21" name="T23"/>
                  <a:gd fmla="*/ 18 w 25" name="T24"/>
                  <a:gd fmla="*/ 3 h 21" name="T25"/>
                  <a:gd fmla="*/ 24 w 25" name="T26"/>
                  <a:gd fmla="*/ 14 h 21" name="T27"/>
                  <a:gd fmla="*/ 24 w 25" name="T28"/>
                  <a:gd fmla="*/ 16 h 21" name="T29"/>
                  <a:gd fmla="*/ 6 w 25" name="T30"/>
                  <a:gd fmla="*/ 9 h 21" name="T31"/>
                  <a:gd fmla="*/ 4 w 25" name="T32"/>
                  <a:gd fmla="*/ 8 h 21" name="T33"/>
                  <a:gd fmla="*/ 2 w 25" name="T34"/>
                  <a:gd fmla="*/ 6 h 21" name="T35"/>
                  <a:gd fmla="*/ 11 w 25" name="T36"/>
                  <a:gd fmla="*/ 5 h 21" name="T37"/>
                  <a:gd fmla="*/ 11 w 25" name="T38"/>
                  <a:gd fmla="*/ 5 h 21" name="T39"/>
                  <a:gd fmla="*/ 6 w 25" name="T40"/>
                  <a:gd fmla="*/ 9 h 21" name="T41"/>
                  <a:gd fmla="*/ 11 w 25" name="T42"/>
                  <a:gd fmla="*/ 4 h 21" name="T43"/>
                  <a:gd fmla="*/ 7 w 25" name="T44"/>
                  <a:gd fmla="*/ 1 h 21" name="T45"/>
                  <a:gd fmla="*/ 16 w 25" name="T46"/>
                  <a:gd fmla="*/ 2 h 21" name="T47"/>
                  <a:gd fmla="*/ 12 w 25" name="T48"/>
                  <a:gd fmla="*/ 4 h 21" name="T49"/>
                  <a:gd fmla="*/ 7 w 25" name="T50"/>
                  <a:gd fmla="*/ 0 h 21" name="T51"/>
                  <a:gd fmla="*/ 5 w 25" name="T52"/>
                  <a:gd fmla="*/ 1 h 21" name="T53"/>
                  <a:gd fmla="*/ 1 w 25" name="T54"/>
                  <a:gd fmla="*/ 4 h 21" name="T55"/>
                  <a:gd fmla="*/ 1 w 25" name="T56"/>
                  <a:gd fmla="*/ 8 h 21" name="T57"/>
                  <a:gd fmla="*/ 8 w 25" name="T58"/>
                  <a:gd fmla="*/ 14 h 21" name="T59"/>
                  <a:gd fmla="*/ 14 w 25" name="T60"/>
                  <a:gd fmla="*/ 19 h 21" name="T61"/>
                  <a:gd fmla="*/ 23 w 25" name="T62"/>
                  <a:gd fmla="*/ 19 h 21" name="T63"/>
                  <a:gd fmla="*/ 19 w 25" name="T64"/>
                  <a:gd fmla="*/ 3 h 2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1" w="25">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87" name="Freeform 73"/>
              <p:cNvSpPr>
                <a:spLocks noEditPoints="1"/>
              </p:cNvSpPr>
              <p:nvPr/>
            </p:nvSpPr>
            <p:spPr bwMode="auto">
              <a:xfrm>
                <a:off x="3530" y="2224"/>
                <a:ext cx="133" cy="34"/>
              </a:xfrm>
              <a:custGeom>
                <a:gdLst>
                  <a:gd fmla="*/ 10 w 56" name="T0"/>
                  <a:gd fmla="*/ 12 h 14" name="T1"/>
                  <a:gd fmla="*/ 8 w 56" name="T2"/>
                  <a:gd fmla="*/ 12 h 14" name="T3"/>
                  <a:gd fmla="*/ 11 w 56" name="T4"/>
                  <a:gd fmla="*/ 12 h 14" name="T5"/>
                  <a:gd fmla="*/ 11 w 56" name="T6"/>
                  <a:gd fmla="*/ 12 h 14" name="T7"/>
                  <a:gd fmla="*/ 16 w 56" name="T8"/>
                  <a:gd fmla="*/ 12 h 14" name="T9"/>
                  <a:gd fmla="*/ 17 w 56" name="T10"/>
                  <a:gd fmla="*/ 12 h 14" name="T11"/>
                  <a:gd fmla="*/ 19 w 56" name="T12"/>
                  <a:gd fmla="*/ 12 h 14" name="T13"/>
                  <a:gd fmla="*/ 6 w 56" name="T14"/>
                  <a:gd fmla="*/ 12 h 14" name="T15"/>
                  <a:gd fmla="*/ 7 w 56" name="T16"/>
                  <a:gd fmla="*/ 12 h 14" name="T17"/>
                  <a:gd fmla="*/ 20 w 56" name="T18"/>
                  <a:gd fmla="*/ 12 h 14" name="T19"/>
                  <a:gd fmla="*/ 23 w 56" name="T20"/>
                  <a:gd fmla="*/ 12 h 14" name="T21"/>
                  <a:gd fmla="*/ 24 w 56" name="T22"/>
                  <a:gd fmla="*/ 12 h 14" name="T23"/>
                  <a:gd fmla="*/ 24 w 56" name="T24"/>
                  <a:gd fmla="*/ 12 h 14" name="T25"/>
                  <a:gd fmla="*/ 29 w 56" name="T26"/>
                  <a:gd fmla="*/ 11 h 14" name="T27"/>
                  <a:gd fmla="*/ 29 w 56" name="T28"/>
                  <a:gd fmla="*/ 12 h 14" name="T29"/>
                  <a:gd fmla="*/ 29 w 56" name="T30"/>
                  <a:gd fmla="*/ 11 h 14" name="T31"/>
                  <a:gd fmla="*/ 29 w 56" name="T32"/>
                  <a:gd fmla="*/ 12 h 14" name="T33"/>
                  <a:gd fmla="*/ 33 w 56" name="T34"/>
                  <a:gd fmla="*/ 11 h 14" name="T35"/>
                  <a:gd fmla="*/ 34 w 56" name="T36"/>
                  <a:gd fmla="*/ 12 h 14" name="T37"/>
                  <a:gd fmla="*/ 35 w 56" name="T38"/>
                  <a:gd fmla="*/ 12 h 14" name="T39"/>
                  <a:gd fmla="*/ 37 w 56" name="T40"/>
                  <a:gd fmla="*/ 12 h 14" name="T41"/>
                  <a:gd fmla="*/ 38 w 56" name="T42"/>
                  <a:gd fmla="*/ 12 h 14" name="T43"/>
                  <a:gd fmla="*/ 39 w 56" name="T44"/>
                  <a:gd fmla="*/ 12 h 14" name="T45"/>
                  <a:gd fmla="*/ 41 w 56" name="T46"/>
                  <a:gd fmla="*/ 12 h 14" name="T47"/>
                  <a:gd fmla="*/ 42 w 56" name="T48"/>
                  <a:gd fmla="*/ 11 h 14" name="T49"/>
                  <a:gd fmla="*/ 42 w 56" name="T50"/>
                  <a:gd fmla="*/ 12 h 14" name="T51"/>
                  <a:gd fmla="*/ 46 w 56" name="T52"/>
                  <a:gd fmla="*/ 11 h 14" name="T53"/>
                  <a:gd fmla="*/ 46 w 56" name="T54"/>
                  <a:gd fmla="*/ 12 h 14" name="T55"/>
                  <a:gd fmla="*/ 48 w 56" name="T56"/>
                  <a:gd fmla="*/ 12 h 14" name="T57"/>
                  <a:gd fmla="*/ 49 w 56" name="T58"/>
                  <a:gd fmla="*/ 12 h 14" name="T59"/>
                  <a:gd fmla="*/ 50 w 56" name="T60"/>
                  <a:gd fmla="*/ 12 h 14" name="T61"/>
                  <a:gd fmla="*/ 4 w 56" name="T62"/>
                  <a:gd fmla="*/ 11 h 14" name="T63"/>
                  <a:gd fmla="*/ 3 w 56" name="T64"/>
                  <a:gd fmla="*/ 12 h 14" name="T65"/>
                  <a:gd fmla="*/ 53 w 56" name="T66"/>
                  <a:gd fmla="*/ 11 h 14" name="T67"/>
                  <a:gd fmla="*/ 53 w 56" name="T68"/>
                  <a:gd fmla="*/ 12 h 14" name="T69"/>
                  <a:gd fmla="*/ 55 w 56" name="T70"/>
                  <a:gd fmla="*/ 12 h 14" name="T71"/>
                  <a:gd fmla="*/ 1 w 56" name="T72"/>
                  <a:gd fmla="*/ 11 h 14" name="T73"/>
                  <a:gd fmla="*/ 2 w 56" name="T74"/>
                  <a:gd fmla="*/ 12 h 14" name="T75"/>
                  <a:gd fmla="*/ 9 w 56" name="T76"/>
                  <a:gd fmla="*/ 2 h 14" name="T77"/>
                  <a:gd fmla="*/ 51 w 56" name="T78"/>
                  <a:gd fmla="*/ 1 h 14" name="T79"/>
                  <a:gd fmla="*/ 10 w 56" name="T80"/>
                  <a:gd fmla="*/ 11 h 14" name="T81"/>
                  <a:gd fmla="*/ 8 w 56" name="T82"/>
                  <a:gd fmla="*/ 1 h 14" name="T83"/>
                  <a:gd fmla="*/ 1 w 56" name="T84"/>
                  <a:gd fmla="*/ 10 h 14" name="T85"/>
                  <a:gd fmla="*/ 0 w 56" name="T86"/>
                  <a:gd fmla="*/ 13 h 14" name="T87"/>
                  <a:gd fmla="*/ 1 w 56" name="T88"/>
                  <a:gd fmla="*/ 14 h 14" name="T89"/>
                  <a:gd fmla="*/ 13 w 56" name="T90"/>
                  <a:gd fmla="*/ 13 h 14" name="T91"/>
                  <a:gd fmla="*/ 13 w 56" name="T92"/>
                  <a:gd fmla="*/ 13 h 14" name="T93"/>
                  <a:gd fmla="*/ 16 w 56" name="T94"/>
                  <a:gd fmla="*/ 13 h 14" name="T95"/>
                  <a:gd fmla="*/ 19 w 56" name="T96"/>
                  <a:gd fmla="*/ 13 h 14" name="T97"/>
                  <a:gd fmla="*/ 20 w 56" name="T98"/>
                  <a:gd fmla="*/ 13 h 14" name="T99"/>
                  <a:gd fmla="*/ 23 w 56" name="T100"/>
                  <a:gd fmla="*/ 13 h 14" name="T101"/>
                  <a:gd fmla="*/ 28 w 56" name="T102"/>
                  <a:gd fmla="*/ 13 h 14" name="T103"/>
                  <a:gd fmla="*/ 33 w 56" name="T104"/>
                  <a:gd fmla="*/ 13 h 14" name="T105"/>
                  <a:gd fmla="*/ 33 w 56" name="T106"/>
                  <a:gd fmla="*/ 13 h 14" name="T107"/>
                  <a:gd fmla="*/ 55 w 56" name="T108"/>
                  <a:gd fmla="*/ 13 h 14" name="T109"/>
                  <a:gd fmla="*/ 56 w 56" name="T110"/>
                  <a:gd fmla="*/ 13 h 14" name="T111"/>
                  <a:gd fmla="*/ 56 w 56" name="T112"/>
                  <a:gd fmla="*/ 11 h 14" name="T113"/>
                  <a:gd fmla="*/ 50 w 56" name="T114"/>
                  <a:gd fmla="*/ 0 h 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 w="56">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88" name="Freeform 74"/>
              <p:cNvSpPr>
                <a:spLocks noEditPoints="1"/>
              </p:cNvSpPr>
              <p:nvPr/>
            </p:nvSpPr>
            <p:spPr bwMode="auto">
              <a:xfrm>
                <a:off x="3565" y="2239"/>
                <a:ext cx="55" cy="7"/>
              </a:xfrm>
              <a:custGeom>
                <a:gdLst>
                  <a:gd fmla="*/ 1 w 23" name="T0"/>
                  <a:gd fmla="*/ 2 h 3" name="T1"/>
                  <a:gd fmla="*/ 1 w 23" name="T2"/>
                  <a:gd fmla="*/ 2 h 3" name="T3"/>
                  <a:gd fmla="*/ 1 w 23" name="T4"/>
                  <a:gd fmla="*/ 1 h 3" name="T5"/>
                  <a:gd fmla="*/ 13 w 23" name="T6"/>
                  <a:gd fmla="*/ 1 h 3" name="T7"/>
                  <a:gd fmla="*/ 22 w 23" name="T8"/>
                  <a:gd fmla="*/ 1 h 3" name="T9"/>
                  <a:gd fmla="*/ 22 w 23" name="T10"/>
                  <a:gd fmla="*/ 2 h 3" name="T11"/>
                  <a:gd fmla="*/ 11 w 23" name="T12"/>
                  <a:gd fmla="*/ 2 h 3" name="T13"/>
                  <a:gd fmla="*/ 1 w 23" name="T14"/>
                  <a:gd fmla="*/ 2 h 3" name="T15"/>
                  <a:gd fmla="*/ 13 w 23" name="T16"/>
                  <a:gd fmla="*/ 0 h 3" name="T17"/>
                  <a:gd fmla="*/ 0 w 23" name="T18"/>
                  <a:gd fmla="*/ 0 h 3" name="T19"/>
                  <a:gd fmla="*/ 0 w 23" name="T20"/>
                  <a:gd fmla="*/ 1 h 3" name="T21"/>
                  <a:gd fmla="*/ 0 w 23" name="T22"/>
                  <a:gd fmla="*/ 1 h 3" name="T23"/>
                  <a:gd fmla="*/ 0 w 23" name="T24"/>
                  <a:gd fmla="*/ 2 h 3" name="T25"/>
                  <a:gd fmla="*/ 0 w 23" name="T26"/>
                  <a:gd fmla="*/ 3 h 3" name="T27"/>
                  <a:gd fmla="*/ 0 w 23" name="T28"/>
                  <a:gd fmla="*/ 3 h 3" name="T29"/>
                  <a:gd fmla="*/ 11 w 23" name="T30"/>
                  <a:gd fmla="*/ 3 h 3" name="T31"/>
                  <a:gd fmla="*/ 23 w 23" name="T32"/>
                  <a:gd fmla="*/ 3 h 3" name="T33"/>
                  <a:gd fmla="*/ 23 w 23" name="T34"/>
                  <a:gd fmla="*/ 3 h 3" name="T35"/>
                  <a:gd fmla="*/ 23 w 23" name="T36"/>
                  <a:gd fmla="*/ 3 h 3" name="T37"/>
                  <a:gd fmla="*/ 23 w 23" name="T38"/>
                  <a:gd fmla="*/ 1 h 3" name="T39"/>
                  <a:gd fmla="*/ 23 w 23" name="T40"/>
                  <a:gd fmla="*/ 0 h 3" name="T41"/>
                  <a:gd fmla="*/ 13 w 23" name="T42"/>
                  <a:gd fmla="*/ 0 h 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 w="2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89" name="Freeform 75"/>
              <p:cNvSpPr>
                <a:spLocks noEditPoints="1"/>
              </p:cNvSpPr>
              <p:nvPr/>
            </p:nvSpPr>
            <p:spPr bwMode="auto">
              <a:xfrm>
                <a:off x="3551" y="2229"/>
                <a:ext cx="19" cy="7"/>
              </a:xfrm>
              <a:custGeom>
                <a:gdLst>
                  <a:gd fmla="*/ 1 w 8" name="T0"/>
                  <a:gd fmla="*/ 2 h 3" name="T1"/>
                  <a:gd fmla="*/ 2 w 8" name="T2"/>
                  <a:gd fmla="*/ 1 h 3" name="T3"/>
                  <a:gd fmla="*/ 7 w 8" name="T4"/>
                  <a:gd fmla="*/ 1 h 3" name="T5"/>
                  <a:gd fmla="*/ 6 w 8" name="T6"/>
                  <a:gd fmla="*/ 2 h 3" name="T7"/>
                  <a:gd fmla="*/ 6 w 8" name="T8"/>
                  <a:gd fmla="*/ 2 h 3" name="T9"/>
                  <a:gd fmla="*/ 1 w 8" name="T10"/>
                  <a:gd fmla="*/ 2 h 3" name="T11"/>
                  <a:gd fmla="*/ 7 w 8" name="T12"/>
                  <a:gd fmla="*/ 0 h 3" name="T13"/>
                  <a:gd fmla="*/ 2 w 8" name="T14"/>
                  <a:gd fmla="*/ 0 h 3" name="T15"/>
                  <a:gd fmla="*/ 1 w 8" name="T16"/>
                  <a:gd fmla="*/ 1 h 3" name="T17"/>
                  <a:gd fmla="*/ 1 w 8" name="T18"/>
                  <a:gd fmla="*/ 1 h 3" name="T19"/>
                  <a:gd fmla="*/ 1 w 8" name="T20"/>
                  <a:gd fmla="*/ 1 h 3" name="T21"/>
                  <a:gd fmla="*/ 0 w 8" name="T22"/>
                  <a:gd fmla="*/ 2 h 3" name="T23"/>
                  <a:gd fmla="*/ 0 w 8" name="T24"/>
                  <a:gd fmla="*/ 3 h 3" name="T25"/>
                  <a:gd fmla="*/ 7 w 8" name="T26"/>
                  <a:gd fmla="*/ 3 h 3" name="T27"/>
                  <a:gd fmla="*/ 7 w 8" name="T28"/>
                  <a:gd fmla="*/ 2 h 3" name="T29"/>
                  <a:gd fmla="*/ 7 w 8" name="T30"/>
                  <a:gd fmla="*/ 2 h 3" name="T31"/>
                  <a:gd fmla="*/ 8 w 8" name="T32"/>
                  <a:gd fmla="*/ 1 h 3" name="T33"/>
                  <a:gd fmla="*/ 8 w 8" name="T34"/>
                  <a:gd fmla="*/ 0 h 3" name="T35"/>
                  <a:gd fmla="*/ 7 w 8"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8">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90" name="Freeform 76"/>
              <p:cNvSpPr>
                <a:spLocks noEditPoints="1"/>
              </p:cNvSpPr>
              <p:nvPr/>
            </p:nvSpPr>
            <p:spPr bwMode="auto">
              <a:xfrm>
                <a:off x="3544" y="2239"/>
                <a:ext cx="19" cy="7"/>
              </a:xfrm>
              <a:custGeom>
                <a:gdLst>
                  <a:gd fmla="*/ 2 w 8" name="T0"/>
                  <a:gd fmla="*/ 2 h 3" name="T1"/>
                  <a:gd fmla="*/ 2 w 8" name="T2"/>
                  <a:gd fmla="*/ 2 h 3" name="T3"/>
                  <a:gd fmla="*/ 7 w 8" name="T4"/>
                  <a:gd fmla="*/ 1 h 3" name="T5"/>
                  <a:gd fmla="*/ 7 w 8" name="T6"/>
                  <a:gd fmla="*/ 2 h 3" name="T7"/>
                  <a:gd fmla="*/ 6 w 8" name="T8"/>
                  <a:gd fmla="*/ 2 h 3" name="T9"/>
                  <a:gd fmla="*/ 2 w 8" name="T10"/>
                  <a:gd fmla="*/ 2 h 3" name="T11"/>
                  <a:gd fmla="*/ 8 w 8" name="T12"/>
                  <a:gd fmla="*/ 0 h 3" name="T13"/>
                  <a:gd fmla="*/ 2 w 8" name="T14"/>
                  <a:gd fmla="*/ 1 h 3" name="T15"/>
                  <a:gd fmla="*/ 1 w 8" name="T16"/>
                  <a:gd fmla="*/ 1 h 3" name="T17"/>
                  <a:gd fmla="*/ 1 w 8" name="T18"/>
                  <a:gd fmla="*/ 1 h 3" name="T19"/>
                  <a:gd fmla="*/ 1 w 8" name="T20"/>
                  <a:gd fmla="*/ 1 h 3" name="T21"/>
                  <a:gd fmla="*/ 0 w 8" name="T22"/>
                  <a:gd fmla="*/ 3 h 3" name="T23"/>
                  <a:gd fmla="*/ 0 w 8" name="T24"/>
                  <a:gd fmla="*/ 3 h 3" name="T25"/>
                  <a:gd fmla="*/ 7 w 8" name="T26"/>
                  <a:gd fmla="*/ 3 h 3" name="T27"/>
                  <a:gd fmla="*/ 7 w 8" name="T28"/>
                  <a:gd fmla="*/ 2 h 3" name="T29"/>
                  <a:gd fmla="*/ 7 w 8" name="T30"/>
                  <a:gd fmla="*/ 2 h 3" name="T31"/>
                  <a:gd fmla="*/ 8 w 8" name="T32"/>
                  <a:gd fmla="*/ 1 h 3" name="T33"/>
                  <a:gd fmla="*/ 8 w 8" name="T34"/>
                  <a:gd fmla="*/ 1 h 3" name="T35"/>
                  <a:gd fmla="*/ 8 w 8"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8">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91" name="Freeform 77"/>
              <p:cNvSpPr>
                <a:spLocks noEditPoints="1"/>
              </p:cNvSpPr>
              <p:nvPr/>
            </p:nvSpPr>
            <p:spPr bwMode="auto">
              <a:xfrm>
                <a:off x="3603" y="2229"/>
                <a:ext cx="12" cy="7"/>
              </a:xfrm>
              <a:custGeom>
                <a:gdLst>
                  <a:gd fmla="*/ 1 w 5" name="T0"/>
                  <a:gd fmla="*/ 2 h 3" name="T1"/>
                  <a:gd fmla="*/ 1 w 5" name="T2"/>
                  <a:gd fmla="*/ 1 h 3" name="T3"/>
                  <a:gd fmla="*/ 4 w 5" name="T4"/>
                  <a:gd fmla="*/ 1 h 3" name="T5"/>
                  <a:gd fmla="*/ 4 w 5" name="T6"/>
                  <a:gd fmla="*/ 2 h 3" name="T7"/>
                  <a:gd fmla="*/ 1 w 5" name="T8"/>
                  <a:gd fmla="*/ 2 h 3" name="T9"/>
                  <a:gd fmla="*/ 1 w 5" name="T10"/>
                  <a:gd fmla="*/ 0 h 3" name="T11"/>
                  <a:gd fmla="*/ 0 w 5" name="T12"/>
                  <a:gd fmla="*/ 0 h 3" name="T13"/>
                  <a:gd fmla="*/ 0 w 5" name="T14"/>
                  <a:gd fmla="*/ 2 h 3" name="T15"/>
                  <a:gd fmla="*/ 0 w 5" name="T16"/>
                  <a:gd fmla="*/ 2 h 3" name="T17"/>
                  <a:gd fmla="*/ 0 w 5" name="T18"/>
                  <a:gd fmla="*/ 3 h 3" name="T19"/>
                  <a:gd fmla="*/ 5 w 5" name="T20"/>
                  <a:gd fmla="*/ 3 h 3" name="T21"/>
                  <a:gd fmla="*/ 5 w 5" name="T22"/>
                  <a:gd fmla="*/ 2 h 3" name="T23"/>
                  <a:gd fmla="*/ 5 w 5" name="T24"/>
                  <a:gd fmla="*/ 2 h 3" name="T25"/>
                  <a:gd fmla="*/ 5 w 5" name="T26"/>
                  <a:gd fmla="*/ 0 h 3" name="T27"/>
                  <a:gd fmla="*/ 5 w 5" name="T28"/>
                  <a:gd fmla="*/ 0 h 3" name="T29"/>
                  <a:gd fmla="*/ 1 w 5" name="T30"/>
                  <a:gd fmla="*/ 0 h 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 w="5">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92" name="Freeform 78"/>
              <p:cNvSpPr>
                <a:spLocks noEditPoints="1"/>
              </p:cNvSpPr>
              <p:nvPr/>
            </p:nvSpPr>
            <p:spPr bwMode="auto">
              <a:xfrm>
                <a:off x="3634" y="2229"/>
                <a:ext cx="17" cy="5"/>
              </a:xfrm>
              <a:custGeom>
                <a:gdLst>
                  <a:gd fmla="*/ 1 w 7" name="T0"/>
                  <a:gd fmla="*/ 1 h 2" name="T1"/>
                  <a:gd fmla="*/ 1 w 7" name="T2"/>
                  <a:gd fmla="*/ 1 h 2" name="T3"/>
                  <a:gd fmla="*/ 5 w 7" name="T4"/>
                  <a:gd fmla="*/ 1 h 2" name="T5"/>
                  <a:gd fmla="*/ 6 w 7" name="T6"/>
                  <a:gd fmla="*/ 1 h 2" name="T7"/>
                  <a:gd fmla="*/ 6 w 7" name="T8"/>
                  <a:gd fmla="*/ 1 h 2" name="T9"/>
                  <a:gd fmla="*/ 1 w 7" name="T10"/>
                  <a:gd fmla="*/ 1 h 2" name="T11"/>
                  <a:gd fmla="*/ 0 w 7" name="T12"/>
                  <a:gd fmla="*/ 0 h 2" name="T13"/>
                  <a:gd fmla="*/ 0 w 7" name="T14"/>
                  <a:gd fmla="*/ 0 h 2" name="T15"/>
                  <a:gd fmla="*/ 0 w 7" name="T16"/>
                  <a:gd fmla="*/ 1 h 2" name="T17"/>
                  <a:gd fmla="*/ 0 w 7" name="T18"/>
                  <a:gd fmla="*/ 2 h 2" name="T19"/>
                  <a:gd fmla="*/ 1 w 7" name="T20"/>
                  <a:gd fmla="*/ 2 h 2" name="T21"/>
                  <a:gd fmla="*/ 7 w 7" name="T22"/>
                  <a:gd fmla="*/ 2 h 2" name="T23"/>
                  <a:gd fmla="*/ 7 w 7" name="T24"/>
                  <a:gd fmla="*/ 2 h 2" name="T25"/>
                  <a:gd fmla="*/ 7 w 7" name="T26"/>
                  <a:gd fmla="*/ 2 h 2" name="T27"/>
                  <a:gd fmla="*/ 7 w 7" name="T28"/>
                  <a:gd fmla="*/ 1 h 2" name="T29"/>
                  <a:gd fmla="*/ 5 w 7" name="T30"/>
                  <a:gd fmla="*/ 0 h 2" name="T31"/>
                  <a:gd fmla="*/ 0 w 7" name="T32"/>
                  <a:gd fmla="*/ 0 h 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 w="7">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93" name="Freeform 79"/>
              <p:cNvSpPr>
                <a:spLocks noEditPoints="1"/>
              </p:cNvSpPr>
              <p:nvPr/>
            </p:nvSpPr>
            <p:spPr bwMode="auto">
              <a:xfrm>
                <a:off x="3637" y="2239"/>
                <a:ext cx="19" cy="7"/>
              </a:xfrm>
              <a:custGeom>
                <a:gdLst>
                  <a:gd fmla="*/ 2 w 8" name="T0"/>
                  <a:gd fmla="*/ 2 h 3" name="T1"/>
                  <a:gd fmla="*/ 2 w 8" name="T2"/>
                  <a:gd fmla="*/ 1 h 3" name="T3"/>
                  <a:gd fmla="*/ 6 w 8" name="T4"/>
                  <a:gd fmla="*/ 1 h 3" name="T5"/>
                  <a:gd fmla="*/ 7 w 8" name="T6"/>
                  <a:gd fmla="*/ 2 h 3" name="T7"/>
                  <a:gd fmla="*/ 7 w 8" name="T8"/>
                  <a:gd fmla="*/ 2 h 3" name="T9"/>
                  <a:gd fmla="*/ 2 w 8" name="T10"/>
                  <a:gd fmla="*/ 2 h 3" name="T11"/>
                  <a:gd fmla="*/ 1 w 8" name="T12"/>
                  <a:gd fmla="*/ 0 h 3" name="T13"/>
                  <a:gd fmla="*/ 0 w 8" name="T14"/>
                  <a:gd fmla="*/ 1 h 3" name="T15"/>
                  <a:gd fmla="*/ 0 w 8" name="T16"/>
                  <a:gd fmla="*/ 1 h 3" name="T17"/>
                  <a:gd fmla="*/ 1 w 8" name="T18"/>
                  <a:gd fmla="*/ 3 h 3" name="T19"/>
                  <a:gd fmla="*/ 1 w 8" name="T20"/>
                  <a:gd fmla="*/ 3 h 3" name="T21"/>
                  <a:gd fmla="*/ 7 w 8" name="T22"/>
                  <a:gd fmla="*/ 3 h 3" name="T23"/>
                  <a:gd fmla="*/ 8 w 8" name="T24"/>
                  <a:gd fmla="*/ 2 h 3" name="T25"/>
                  <a:gd fmla="*/ 8 w 8" name="T26"/>
                  <a:gd fmla="*/ 2 h 3" name="T27"/>
                  <a:gd fmla="*/ 8 w 8" name="T28"/>
                  <a:gd fmla="*/ 1 h 3" name="T29"/>
                  <a:gd fmla="*/ 6 w 8" name="T30"/>
                  <a:gd fmla="*/ 0 h 3" name="T31"/>
                  <a:gd fmla="*/ 1 w 8" name="T32"/>
                  <a:gd fmla="*/ 0 h 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 w="8">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94" name="Freeform 80"/>
              <p:cNvSpPr>
                <a:spLocks noEditPoints="1"/>
              </p:cNvSpPr>
              <p:nvPr/>
            </p:nvSpPr>
            <p:spPr bwMode="auto">
              <a:xfrm>
                <a:off x="3618" y="2229"/>
                <a:ext cx="14" cy="7"/>
              </a:xfrm>
              <a:custGeom>
                <a:gdLst>
                  <a:gd fmla="*/ 1 w 6" name="T0"/>
                  <a:gd fmla="*/ 2 h 3" name="T1"/>
                  <a:gd fmla="*/ 1 w 6" name="T2"/>
                  <a:gd fmla="*/ 1 h 3" name="T3"/>
                  <a:gd fmla="*/ 5 w 6" name="T4"/>
                  <a:gd fmla="*/ 1 h 3" name="T5"/>
                  <a:gd fmla="*/ 5 w 6" name="T6"/>
                  <a:gd fmla="*/ 1 h 3" name="T7"/>
                  <a:gd fmla="*/ 5 w 6" name="T8"/>
                  <a:gd fmla="*/ 1 h 3" name="T9"/>
                  <a:gd fmla="*/ 5 w 6" name="T10"/>
                  <a:gd fmla="*/ 2 h 3" name="T11"/>
                  <a:gd fmla="*/ 1 w 6" name="T12"/>
                  <a:gd fmla="*/ 2 h 3" name="T13"/>
                  <a:gd fmla="*/ 1 w 6" name="T14"/>
                  <a:gd fmla="*/ 0 h 3" name="T15"/>
                  <a:gd fmla="*/ 0 w 6" name="T16"/>
                  <a:gd fmla="*/ 0 h 3" name="T17"/>
                  <a:gd fmla="*/ 0 w 6" name="T18"/>
                  <a:gd fmla="*/ 1 h 3" name="T19"/>
                  <a:gd fmla="*/ 0 w 6" name="T20"/>
                  <a:gd fmla="*/ 2 h 3" name="T21"/>
                  <a:gd fmla="*/ 1 w 6" name="T22"/>
                  <a:gd fmla="*/ 3 h 3" name="T23"/>
                  <a:gd fmla="*/ 6 w 6" name="T24"/>
                  <a:gd fmla="*/ 3 h 3" name="T25"/>
                  <a:gd fmla="*/ 6 w 6" name="T26"/>
                  <a:gd fmla="*/ 2 h 3" name="T27"/>
                  <a:gd fmla="*/ 6 w 6" name="T28"/>
                  <a:gd fmla="*/ 2 h 3" name="T29"/>
                  <a:gd fmla="*/ 6 w 6" name="T30"/>
                  <a:gd fmla="*/ 1 h 3" name="T31"/>
                  <a:gd fmla="*/ 6 w 6" name="T32"/>
                  <a:gd fmla="*/ 1 h 3" name="T33"/>
                  <a:gd fmla="*/ 6 w 6" name="T34"/>
                  <a:gd fmla="*/ 0 h 3" name="T35"/>
                  <a:gd fmla="*/ 5 w 6" name="T36"/>
                  <a:gd fmla="*/ 0 h 3" name="T37"/>
                  <a:gd fmla="*/ 1 w 6" name="T38"/>
                  <a:gd fmla="*/ 0 h 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 w="6">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95" name="Freeform 81"/>
              <p:cNvSpPr>
                <a:spLocks noEditPoints="1"/>
              </p:cNvSpPr>
              <p:nvPr/>
            </p:nvSpPr>
            <p:spPr bwMode="auto">
              <a:xfrm>
                <a:off x="3622" y="2239"/>
                <a:ext cx="15" cy="7"/>
              </a:xfrm>
              <a:custGeom>
                <a:gdLst>
                  <a:gd fmla="*/ 1 w 6" name="T0"/>
                  <a:gd fmla="*/ 2 h 3" name="T1"/>
                  <a:gd fmla="*/ 1 w 6" name="T2"/>
                  <a:gd fmla="*/ 1 h 3" name="T3"/>
                  <a:gd fmla="*/ 4 w 6" name="T4"/>
                  <a:gd fmla="*/ 1 h 3" name="T5"/>
                  <a:gd fmla="*/ 4 w 6" name="T6"/>
                  <a:gd fmla="*/ 2 h 3" name="T7"/>
                  <a:gd fmla="*/ 5 w 6" name="T8"/>
                  <a:gd fmla="*/ 2 h 3" name="T9"/>
                  <a:gd fmla="*/ 5 w 6" name="T10"/>
                  <a:gd fmla="*/ 2 h 3" name="T11"/>
                  <a:gd fmla="*/ 1 w 6" name="T12"/>
                  <a:gd fmla="*/ 2 h 3" name="T13"/>
                  <a:gd fmla="*/ 0 w 6" name="T14"/>
                  <a:gd fmla="*/ 0 h 3" name="T15"/>
                  <a:gd fmla="*/ 0 w 6" name="T16"/>
                  <a:gd fmla="*/ 0 h 3" name="T17"/>
                  <a:gd fmla="*/ 0 w 6" name="T18"/>
                  <a:gd fmla="*/ 1 h 3" name="T19"/>
                  <a:gd fmla="*/ 0 w 6" name="T20"/>
                  <a:gd fmla="*/ 2 h 3" name="T21"/>
                  <a:gd fmla="*/ 0 w 6" name="T22"/>
                  <a:gd fmla="*/ 3 h 3" name="T23"/>
                  <a:gd fmla="*/ 5 w 6" name="T24"/>
                  <a:gd fmla="*/ 3 h 3" name="T25"/>
                  <a:gd fmla="*/ 6 w 6" name="T26"/>
                  <a:gd fmla="*/ 2 h 3" name="T27"/>
                  <a:gd fmla="*/ 6 w 6" name="T28"/>
                  <a:gd fmla="*/ 2 h 3" name="T29"/>
                  <a:gd fmla="*/ 5 w 6" name="T30"/>
                  <a:gd fmla="*/ 1 h 3" name="T31"/>
                  <a:gd fmla="*/ 5 w 6" name="T32"/>
                  <a:gd fmla="*/ 1 h 3" name="T33"/>
                  <a:gd fmla="*/ 5 w 6" name="T34"/>
                  <a:gd fmla="*/ 1 h 3" name="T35"/>
                  <a:gd fmla="*/ 5 w 6" name="T36"/>
                  <a:gd fmla="*/ 0 h 3" name="T37"/>
                  <a:gd fmla="*/ 0 w 6" name="T38"/>
                  <a:gd fmla="*/ 0 h 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 w="6">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96" name="Freeform 82"/>
              <p:cNvSpPr>
                <a:spLocks noEditPoints="1"/>
              </p:cNvSpPr>
              <p:nvPr/>
            </p:nvSpPr>
            <p:spPr bwMode="auto">
              <a:xfrm>
                <a:off x="3587" y="2229"/>
                <a:ext cx="14" cy="7"/>
              </a:xfrm>
              <a:custGeom>
                <a:gdLst>
                  <a:gd fmla="*/ 1 w 6" name="T0"/>
                  <a:gd fmla="*/ 2 h 3" name="T1"/>
                  <a:gd fmla="*/ 2 w 6" name="T2"/>
                  <a:gd fmla="*/ 1 h 3" name="T3"/>
                  <a:gd fmla="*/ 5 w 6" name="T4"/>
                  <a:gd fmla="*/ 1 h 3" name="T5"/>
                  <a:gd fmla="*/ 5 w 6" name="T6"/>
                  <a:gd fmla="*/ 2 h 3" name="T7"/>
                  <a:gd fmla="*/ 1 w 6" name="T8"/>
                  <a:gd fmla="*/ 2 h 3" name="T9"/>
                  <a:gd fmla="*/ 6 w 6" name="T10"/>
                  <a:gd fmla="*/ 0 h 3" name="T11"/>
                  <a:gd fmla="*/ 1 w 6" name="T12"/>
                  <a:gd fmla="*/ 0 h 3" name="T13"/>
                  <a:gd fmla="*/ 1 w 6" name="T14"/>
                  <a:gd fmla="*/ 0 h 3" name="T15"/>
                  <a:gd fmla="*/ 0 w 6" name="T16"/>
                  <a:gd fmla="*/ 2 h 3" name="T17"/>
                  <a:gd fmla="*/ 0 w 6" name="T18"/>
                  <a:gd fmla="*/ 2 h 3" name="T19"/>
                  <a:gd fmla="*/ 1 w 6" name="T20"/>
                  <a:gd fmla="*/ 3 h 3" name="T21"/>
                  <a:gd fmla="*/ 5 w 6" name="T22"/>
                  <a:gd fmla="*/ 3 h 3" name="T23"/>
                  <a:gd fmla="*/ 6 w 6" name="T24"/>
                  <a:gd fmla="*/ 2 h 3" name="T25"/>
                  <a:gd fmla="*/ 6 w 6" name="T26"/>
                  <a:gd fmla="*/ 2 h 3" name="T27"/>
                  <a:gd fmla="*/ 6 w 6" name="T28"/>
                  <a:gd fmla="*/ 2 h 3" name="T29"/>
                  <a:gd fmla="*/ 6 w 6" name="T30"/>
                  <a:gd fmla="*/ 1 h 3" name="T31"/>
                  <a:gd fmla="*/ 6 w 6" name="T32"/>
                  <a:gd fmla="*/ 0 h 3" name="T33"/>
                  <a:gd fmla="*/ 6 w 6" name="T34"/>
                  <a:gd fmla="*/ 0 h 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 w="6">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97" name="Freeform 83"/>
              <p:cNvSpPr>
                <a:spLocks noEditPoints="1"/>
              </p:cNvSpPr>
              <p:nvPr/>
            </p:nvSpPr>
            <p:spPr bwMode="auto">
              <a:xfrm>
                <a:off x="3570" y="2229"/>
                <a:ext cx="17" cy="7"/>
              </a:xfrm>
              <a:custGeom>
                <a:gdLst>
                  <a:gd fmla="*/ 2 w 7" name="T0"/>
                  <a:gd fmla="*/ 2 h 3" name="T1"/>
                  <a:gd fmla="*/ 2 w 7" name="T2"/>
                  <a:gd fmla="*/ 1 h 3" name="T3"/>
                  <a:gd fmla="*/ 5 w 7" name="T4"/>
                  <a:gd fmla="*/ 1 h 3" name="T5"/>
                  <a:gd fmla="*/ 5 w 7" name="T6"/>
                  <a:gd fmla="*/ 1 h 3" name="T7"/>
                  <a:gd fmla="*/ 5 w 7" name="T8"/>
                  <a:gd fmla="*/ 2 h 3" name="T9"/>
                  <a:gd fmla="*/ 2 w 7" name="T10"/>
                  <a:gd fmla="*/ 2 h 3" name="T11"/>
                  <a:gd fmla="*/ 6 w 7" name="T12"/>
                  <a:gd fmla="*/ 0 h 3" name="T13"/>
                  <a:gd fmla="*/ 1 w 7" name="T14"/>
                  <a:gd fmla="*/ 0 h 3" name="T15"/>
                  <a:gd fmla="*/ 1 w 7" name="T16"/>
                  <a:gd fmla="*/ 0 h 3" name="T17"/>
                  <a:gd fmla="*/ 0 w 7" name="T18"/>
                  <a:gd fmla="*/ 2 h 3" name="T19"/>
                  <a:gd fmla="*/ 0 w 7" name="T20"/>
                  <a:gd fmla="*/ 3 h 3" name="T21"/>
                  <a:gd fmla="*/ 1 w 7" name="T22"/>
                  <a:gd fmla="*/ 3 h 3" name="T23"/>
                  <a:gd fmla="*/ 6 w 7" name="T24"/>
                  <a:gd fmla="*/ 3 h 3" name="T25"/>
                  <a:gd fmla="*/ 6 w 7" name="T26"/>
                  <a:gd fmla="*/ 2 h 3" name="T27"/>
                  <a:gd fmla="*/ 6 w 7" name="T28"/>
                  <a:gd fmla="*/ 2 h 3" name="T29"/>
                  <a:gd fmla="*/ 6 w 7" name="T30"/>
                  <a:gd fmla="*/ 2 h 3" name="T31"/>
                  <a:gd fmla="*/ 7 w 7" name="T32"/>
                  <a:gd fmla="*/ 1 h 3" name="T33"/>
                  <a:gd fmla="*/ 7 w 7" name="T34"/>
                  <a:gd fmla="*/ 0 h 3" name="T35"/>
                  <a:gd fmla="*/ 6 w 7"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7">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98" name="Freeform 84"/>
              <p:cNvSpPr/>
              <p:nvPr/>
            </p:nvSpPr>
            <p:spPr bwMode="auto">
              <a:xfrm>
                <a:off x="3558" y="2298"/>
                <a:ext cx="10" cy="12"/>
              </a:xfrm>
              <a:custGeom>
                <a:gdLst>
                  <a:gd fmla="*/ 10 w 10" name="T0"/>
                  <a:gd fmla="*/ 0 h 12" name="T1"/>
                  <a:gd fmla="*/ 7 w 10" name="T2"/>
                  <a:gd fmla="*/ 0 h 12" name="T3"/>
                  <a:gd fmla="*/ 0 w 10" name="T4"/>
                  <a:gd fmla="*/ 12 h 12" name="T5"/>
                  <a:gd fmla="*/ 0 w 10" name="T6"/>
                  <a:gd fmla="*/ 12 h 12" name="T7"/>
                  <a:gd fmla="*/ 0 w 10" name="T8"/>
                  <a:gd fmla="*/ 12 h 12" name="T9"/>
                  <a:gd fmla="*/ 0 w 10" name="T10"/>
                  <a:gd fmla="*/ 12 h 12" name="T11"/>
                  <a:gd fmla="*/ 10 w 10" name="T12"/>
                  <a:gd fmla="*/ 0 h 12" name="T13"/>
                  <a:gd fmla="*/ 10 w 10"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0">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99" name="Freeform 85"/>
              <p:cNvSpPr/>
              <p:nvPr/>
            </p:nvSpPr>
            <p:spPr bwMode="auto">
              <a:xfrm>
                <a:off x="3558" y="2298"/>
                <a:ext cx="10" cy="12"/>
              </a:xfrm>
              <a:custGeom>
                <a:gdLst>
                  <a:gd fmla="*/ 10 w 10" name="T0"/>
                  <a:gd fmla="*/ 0 h 12" name="T1"/>
                  <a:gd fmla="*/ 7 w 10" name="T2"/>
                  <a:gd fmla="*/ 0 h 12" name="T3"/>
                  <a:gd fmla="*/ 0 w 10" name="T4"/>
                  <a:gd fmla="*/ 12 h 12" name="T5"/>
                  <a:gd fmla="*/ 0 w 10" name="T6"/>
                  <a:gd fmla="*/ 12 h 12" name="T7"/>
                  <a:gd fmla="*/ 0 w 10" name="T8"/>
                  <a:gd fmla="*/ 12 h 12" name="T9"/>
                  <a:gd fmla="*/ 0 w 10" name="T10"/>
                  <a:gd fmla="*/ 12 h 12" name="T11"/>
                  <a:gd fmla="*/ 10 w 10" name="T12"/>
                  <a:gd fmla="*/ 0 h 12" name="T13"/>
                  <a:gd fmla="*/ 10 w 10"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0">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00" name="Freeform 86"/>
              <p:cNvSpPr/>
              <p:nvPr/>
            </p:nvSpPr>
            <p:spPr bwMode="auto">
              <a:xfrm>
                <a:off x="3558" y="2327"/>
                <a:ext cx="7" cy="9"/>
              </a:xfrm>
              <a:custGeom>
                <a:gdLst>
                  <a:gd fmla="*/ 7 w 7" name="T0"/>
                  <a:gd fmla="*/ 0 h 9" name="T1"/>
                  <a:gd fmla="*/ 7 w 7" name="T2"/>
                  <a:gd fmla="*/ 0 h 9" name="T3"/>
                  <a:gd fmla="*/ 0 w 7" name="T4"/>
                  <a:gd fmla="*/ 9 h 9" name="T5"/>
                  <a:gd fmla="*/ 0 w 7" name="T6"/>
                  <a:gd fmla="*/ 9 h 9" name="T7"/>
                  <a:gd fmla="*/ 0 w 7" name="T8"/>
                  <a:gd fmla="*/ 9 h 9" name="T9"/>
                  <a:gd fmla="*/ 0 w 7" name="T10"/>
                  <a:gd fmla="*/ 9 h 9" name="T11"/>
                  <a:gd fmla="*/ 7 w 7" name="T12"/>
                  <a:gd fmla="*/ 0 h 9" name="T13"/>
                  <a:gd fmla="*/ 7 w 7" name="T14"/>
                  <a:gd fmla="*/ 0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01" name="Freeform 87"/>
              <p:cNvSpPr/>
              <p:nvPr/>
            </p:nvSpPr>
            <p:spPr bwMode="auto">
              <a:xfrm>
                <a:off x="3558" y="2327"/>
                <a:ext cx="7" cy="9"/>
              </a:xfrm>
              <a:custGeom>
                <a:gdLst>
                  <a:gd fmla="*/ 7 w 7" name="T0"/>
                  <a:gd fmla="*/ 0 h 9" name="T1"/>
                  <a:gd fmla="*/ 7 w 7" name="T2"/>
                  <a:gd fmla="*/ 0 h 9" name="T3"/>
                  <a:gd fmla="*/ 0 w 7" name="T4"/>
                  <a:gd fmla="*/ 9 h 9" name="T5"/>
                  <a:gd fmla="*/ 0 w 7" name="T6"/>
                  <a:gd fmla="*/ 9 h 9" name="T7"/>
                  <a:gd fmla="*/ 0 w 7" name="T8"/>
                  <a:gd fmla="*/ 9 h 9" name="T9"/>
                  <a:gd fmla="*/ 0 w 7" name="T10"/>
                  <a:gd fmla="*/ 9 h 9" name="T11"/>
                  <a:gd fmla="*/ 7 w 7" name="T12"/>
                  <a:gd fmla="*/ 0 h 9" name="T13"/>
                  <a:gd fmla="*/ 7 w 7" name="T14"/>
                  <a:gd fmla="*/ 0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02" name="Freeform 88"/>
              <p:cNvSpPr/>
              <p:nvPr/>
            </p:nvSpPr>
            <p:spPr bwMode="auto">
              <a:xfrm>
                <a:off x="3556" y="2334"/>
                <a:ext cx="9" cy="12"/>
              </a:xfrm>
              <a:custGeom>
                <a:gdLst>
                  <a:gd fmla="*/ 9 w 9" name="T0"/>
                  <a:gd fmla="*/ 0 h 12" name="T1"/>
                  <a:gd fmla="*/ 9 w 9" name="T2"/>
                  <a:gd fmla="*/ 0 h 12" name="T3"/>
                  <a:gd fmla="*/ 0 w 9" name="T4"/>
                  <a:gd fmla="*/ 12 h 12" name="T5"/>
                  <a:gd fmla="*/ 0 w 9" name="T6"/>
                  <a:gd fmla="*/ 12 h 12" name="T7"/>
                  <a:gd fmla="*/ 0 w 9" name="T8"/>
                  <a:gd fmla="*/ 12 h 12" name="T9"/>
                  <a:gd fmla="*/ 0 w 9" name="T10"/>
                  <a:gd fmla="*/ 12 h 12" name="T11"/>
                  <a:gd fmla="*/ 9 w 9" name="T12"/>
                  <a:gd fmla="*/ 2 h 12" name="T13"/>
                  <a:gd fmla="*/ 9 w 9"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9">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03" name="Freeform 89"/>
              <p:cNvSpPr/>
              <p:nvPr/>
            </p:nvSpPr>
            <p:spPr bwMode="auto">
              <a:xfrm>
                <a:off x="3556" y="2334"/>
                <a:ext cx="9" cy="12"/>
              </a:xfrm>
              <a:custGeom>
                <a:gdLst>
                  <a:gd fmla="*/ 9 w 9" name="T0"/>
                  <a:gd fmla="*/ 0 h 12" name="T1"/>
                  <a:gd fmla="*/ 9 w 9" name="T2"/>
                  <a:gd fmla="*/ 0 h 12" name="T3"/>
                  <a:gd fmla="*/ 0 w 9" name="T4"/>
                  <a:gd fmla="*/ 12 h 12" name="T5"/>
                  <a:gd fmla="*/ 0 w 9" name="T6"/>
                  <a:gd fmla="*/ 12 h 12" name="T7"/>
                  <a:gd fmla="*/ 0 w 9" name="T8"/>
                  <a:gd fmla="*/ 12 h 12" name="T9"/>
                  <a:gd fmla="*/ 0 w 9" name="T10"/>
                  <a:gd fmla="*/ 12 h 12" name="T11"/>
                  <a:gd fmla="*/ 9 w 9" name="T12"/>
                  <a:gd fmla="*/ 2 h 12" name="T13"/>
                  <a:gd fmla="*/ 9 w 9"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9">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04" name="Freeform 90"/>
              <p:cNvSpPr>
                <a:spLocks noEditPoints="1"/>
              </p:cNvSpPr>
              <p:nvPr/>
            </p:nvSpPr>
            <p:spPr bwMode="auto">
              <a:xfrm>
                <a:off x="3660" y="2477"/>
                <a:ext cx="17" cy="9"/>
              </a:xfrm>
              <a:custGeom>
                <a:gdLst>
                  <a:gd fmla="*/ 3 w 7" name="T0"/>
                  <a:gd fmla="*/ 3 h 4" name="T1"/>
                  <a:gd fmla="*/ 2 w 7" name="T2"/>
                  <a:gd fmla="*/ 3 h 4" name="T3"/>
                  <a:gd fmla="*/ 2 w 7" name="T4"/>
                  <a:gd fmla="*/ 3 h 4" name="T5"/>
                  <a:gd fmla="*/ 2 w 7" name="T6"/>
                  <a:gd fmla="*/ 2 h 4" name="T7"/>
                  <a:gd fmla="*/ 2 w 7" name="T8"/>
                  <a:gd fmla="*/ 1 h 4" name="T9"/>
                  <a:gd fmla="*/ 2 w 7" name="T10"/>
                  <a:gd fmla="*/ 1 h 4" name="T11"/>
                  <a:gd fmla="*/ 2 w 7" name="T12"/>
                  <a:gd fmla="*/ 3 h 4" name="T13"/>
                  <a:gd fmla="*/ 2 w 7" name="T14"/>
                  <a:gd fmla="*/ 3 h 4" name="T15"/>
                  <a:gd fmla="*/ 2 w 7" name="T16"/>
                  <a:gd fmla="*/ 3 h 4" name="T17"/>
                  <a:gd fmla="*/ 5 w 7" name="T18"/>
                  <a:gd fmla="*/ 3 h 4" name="T19"/>
                  <a:gd fmla="*/ 5 w 7" name="T20"/>
                  <a:gd fmla="*/ 2 h 4" name="T21"/>
                  <a:gd fmla="*/ 5 w 7" name="T22"/>
                  <a:gd fmla="*/ 3 h 4" name="T23"/>
                  <a:gd fmla="*/ 3 w 7" name="T24"/>
                  <a:gd fmla="*/ 3 h 4" name="T25"/>
                  <a:gd fmla="*/ 2 w 7" name="T26"/>
                  <a:gd fmla="*/ 2 h 4" name="T27"/>
                  <a:gd fmla="*/ 2 w 7" name="T28"/>
                  <a:gd fmla="*/ 1 h 4" name="T29"/>
                  <a:gd fmla="*/ 2 w 7" name="T30"/>
                  <a:gd fmla="*/ 1 h 4" name="T31"/>
                  <a:gd fmla="*/ 3 w 7" name="T32"/>
                  <a:gd fmla="*/ 1 h 4" name="T33"/>
                  <a:gd fmla="*/ 5 w 7" name="T34"/>
                  <a:gd fmla="*/ 1 h 4" name="T35"/>
                  <a:gd fmla="*/ 5 w 7" name="T36"/>
                  <a:gd fmla="*/ 1 h 4" name="T37"/>
                  <a:gd fmla="*/ 5 w 7" name="T38"/>
                  <a:gd fmla="*/ 2 h 4" name="T39"/>
                  <a:gd fmla="*/ 5 w 7" name="T40"/>
                  <a:gd fmla="*/ 2 h 4" name="T41"/>
                  <a:gd fmla="*/ 5 w 7" name="T42"/>
                  <a:gd fmla="*/ 2 h 4" name="T43"/>
                  <a:gd fmla="*/ 2 w 7" name="T44"/>
                  <a:gd fmla="*/ 2 h 4" name="T45"/>
                  <a:gd fmla="*/ 3 w 7" name="T46"/>
                  <a:gd fmla="*/ 0 h 4" name="T47"/>
                  <a:gd fmla="*/ 1 w 7" name="T48"/>
                  <a:gd fmla="*/ 1 h 4" name="T49"/>
                  <a:gd fmla="*/ 1 w 7" name="T50"/>
                  <a:gd fmla="*/ 2 h 4" name="T51"/>
                  <a:gd fmla="*/ 1 w 7" name="T52"/>
                  <a:gd fmla="*/ 4 h 4" name="T53"/>
                  <a:gd fmla="*/ 2 w 7" name="T54"/>
                  <a:gd fmla="*/ 4 h 4" name="T55"/>
                  <a:gd fmla="*/ 3 w 7" name="T56"/>
                  <a:gd fmla="*/ 4 h 4" name="T57"/>
                  <a:gd fmla="*/ 6 w 7" name="T58"/>
                  <a:gd fmla="*/ 4 h 4" name="T59"/>
                  <a:gd fmla="*/ 6 w 7" name="T60"/>
                  <a:gd fmla="*/ 4 h 4" name="T61"/>
                  <a:gd fmla="*/ 6 w 7" name="T62"/>
                  <a:gd fmla="*/ 0 h 4" name="T63"/>
                  <a:gd fmla="*/ 5 w 7" name="T64"/>
                  <a:gd fmla="*/ 0 h 4" name="T65"/>
                  <a:gd fmla="*/ 5 w 7" name="T66"/>
                  <a:gd fmla="*/ 0 h 4" name="T67"/>
                  <a:gd fmla="*/ 3 w 7" name="T68"/>
                  <a:gd fmla="*/ 0 h 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 w="7">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05" name="Freeform 91"/>
              <p:cNvSpPr>
                <a:spLocks noEditPoints="1"/>
              </p:cNvSpPr>
              <p:nvPr/>
            </p:nvSpPr>
            <p:spPr bwMode="auto">
              <a:xfrm>
                <a:off x="3660" y="2465"/>
                <a:ext cx="17" cy="9"/>
              </a:xfrm>
              <a:custGeom>
                <a:gdLst>
                  <a:gd fmla="*/ 3 w 7" name="T0"/>
                  <a:gd fmla="*/ 2 h 4" name="T1"/>
                  <a:gd fmla="*/ 2 w 7" name="T2"/>
                  <a:gd fmla="*/ 2 h 4" name="T3"/>
                  <a:gd fmla="*/ 2 w 7" name="T4"/>
                  <a:gd fmla="*/ 1 h 4" name="T5"/>
                  <a:gd fmla="*/ 3 w 7" name="T6"/>
                  <a:gd fmla="*/ 1 h 4" name="T7"/>
                  <a:gd fmla="*/ 5 w 7" name="T8"/>
                  <a:gd fmla="*/ 1 h 4" name="T9"/>
                  <a:gd fmla="*/ 5 w 7" name="T10"/>
                  <a:gd fmla="*/ 1 h 4" name="T11"/>
                  <a:gd fmla="*/ 5 w 7" name="T12"/>
                  <a:gd fmla="*/ 3 h 4" name="T13"/>
                  <a:gd fmla="*/ 3 w 7" name="T14"/>
                  <a:gd fmla="*/ 3 h 4" name="T15"/>
                  <a:gd fmla="*/ 2 w 7" name="T16"/>
                  <a:gd fmla="*/ 3 h 4" name="T17"/>
                  <a:gd fmla="*/ 2 w 7" name="T18"/>
                  <a:gd fmla="*/ 3 h 4" name="T19"/>
                  <a:gd fmla="*/ 2 w 7" name="T20"/>
                  <a:gd fmla="*/ 1 h 4" name="T21"/>
                  <a:gd fmla="*/ 2 w 7" name="T22"/>
                  <a:gd fmla="*/ 1 h 4" name="T23"/>
                  <a:gd fmla="*/ 2 w 7" name="T24"/>
                  <a:gd fmla="*/ 1 h 4" name="T25"/>
                  <a:gd fmla="*/ 2 w 7" name="T26"/>
                  <a:gd fmla="*/ 2 h 4" name="T27"/>
                  <a:gd fmla="*/ 2 w 7" name="T28"/>
                  <a:gd fmla="*/ 3 h 4" name="T29"/>
                  <a:gd fmla="*/ 3 w 7" name="T30"/>
                  <a:gd fmla="*/ 3 h 4" name="T31"/>
                  <a:gd fmla="*/ 5 w 7" name="T32"/>
                  <a:gd fmla="*/ 2 h 4" name="T33"/>
                  <a:gd fmla="*/ 5 w 7" name="T34"/>
                  <a:gd fmla="*/ 2 h 4" name="T35"/>
                  <a:gd fmla="*/ 5 w 7" name="T36"/>
                  <a:gd fmla="*/ 2 h 4" name="T37"/>
                  <a:gd fmla="*/ 3 w 7" name="T38"/>
                  <a:gd fmla="*/ 2 h 4" name="T39"/>
                  <a:gd fmla="*/ 3 w 7" name="T40"/>
                  <a:gd fmla="*/ 0 h 4" name="T41"/>
                  <a:gd fmla="*/ 1 w 7" name="T42"/>
                  <a:gd fmla="*/ 1 h 4" name="T43"/>
                  <a:gd fmla="*/ 1 w 7" name="T44"/>
                  <a:gd fmla="*/ 1 h 4" name="T45"/>
                  <a:gd fmla="*/ 1 w 7" name="T46"/>
                  <a:gd fmla="*/ 4 h 4" name="T47"/>
                  <a:gd fmla="*/ 2 w 7" name="T48"/>
                  <a:gd fmla="*/ 4 h 4" name="T49"/>
                  <a:gd fmla="*/ 3 w 7" name="T50"/>
                  <a:gd fmla="*/ 4 h 4" name="T51"/>
                  <a:gd fmla="*/ 6 w 7" name="T52"/>
                  <a:gd fmla="*/ 4 h 4" name="T53"/>
                  <a:gd fmla="*/ 6 w 7" name="T54"/>
                  <a:gd fmla="*/ 4 h 4" name="T55"/>
                  <a:gd fmla="*/ 6 w 7" name="T56"/>
                  <a:gd fmla="*/ 0 h 4" name="T57"/>
                  <a:gd fmla="*/ 5 w 7" name="T58"/>
                  <a:gd fmla="*/ 0 h 4" name="T59"/>
                  <a:gd fmla="*/ 5 w 7" name="T60"/>
                  <a:gd fmla="*/ 0 h 4" name="T61"/>
                  <a:gd fmla="*/ 3 w 7" name="T62"/>
                  <a:gd fmla="*/ 0 h 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 w="7">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06" name="Freeform 92"/>
              <p:cNvSpPr>
                <a:spLocks noEditPoints="1"/>
              </p:cNvSpPr>
              <p:nvPr/>
            </p:nvSpPr>
            <p:spPr bwMode="auto">
              <a:xfrm>
                <a:off x="3660" y="2503"/>
                <a:ext cx="38" cy="12"/>
              </a:xfrm>
              <a:custGeom>
                <a:gdLst>
                  <a:gd fmla="*/ 9 w 16" name="T0"/>
                  <a:gd fmla="*/ 4 h 5" name="T1"/>
                  <a:gd fmla="*/ 2 w 16" name="T2"/>
                  <a:gd fmla="*/ 4 h 5" name="T3"/>
                  <a:gd fmla="*/ 1 w 16" name="T4"/>
                  <a:gd fmla="*/ 4 h 5" name="T5"/>
                  <a:gd fmla="*/ 1 w 16" name="T6"/>
                  <a:gd fmla="*/ 1 h 5" name="T7"/>
                  <a:gd fmla="*/ 2 w 16" name="T8"/>
                  <a:gd fmla="*/ 1 h 5" name="T9"/>
                  <a:gd fmla="*/ 2 w 16" name="T10"/>
                  <a:gd fmla="*/ 3 h 5" name="T11"/>
                  <a:gd fmla="*/ 3 w 16" name="T12"/>
                  <a:gd fmla="*/ 4 h 5" name="T13"/>
                  <a:gd fmla="*/ 4 w 16" name="T14"/>
                  <a:gd fmla="*/ 4 h 5" name="T15"/>
                  <a:gd fmla="*/ 7 w 16" name="T16"/>
                  <a:gd fmla="*/ 3 h 5" name="T17"/>
                  <a:gd fmla="*/ 14 w 16" name="T18"/>
                  <a:gd fmla="*/ 3 h 5" name="T19"/>
                  <a:gd fmla="*/ 14 w 16" name="T20"/>
                  <a:gd fmla="*/ 3 h 5" name="T21"/>
                  <a:gd fmla="*/ 14 w 16" name="T22"/>
                  <a:gd fmla="*/ 4 h 5" name="T23"/>
                  <a:gd fmla="*/ 9 w 16" name="T24"/>
                  <a:gd fmla="*/ 4 h 5" name="T25"/>
                  <a:gd fmla="*/ 3 w 16" name="T26"/>
                  <a:gd fmla="*/ 3 h 5" name="T27"/>
                  <a:gd fmla="*/ 2 w 16" name="T28"/>
                  <a:gd fmla="*/ 3 h 5" name="T29"/>
                  <a:gd fmla="*/ 2 w 16" name="T30"/>
                  <a:gd fmla="*/ 1 h 5" name="T31"/>
                  <a:gd fmla="*/ 2 w 16" name="T32"/>
                  <a:gd fmla="*/ 1 h 5" name="T33"/>
                  <a:gd fmla="*/ 8 w 16" name="T34"/>
                  <a:gd fmla="*/ 1 h 5" name="T35"/>
                  <a:gd fmla="*/ 14 w 16" name="T36"/>
                  <a:gd fmla="*/ 1 h 5" name="T37"/>
                  <a:gd fmla="*/ 14 w 16" name="T38"/>
                  <a:gd fmla="*/ 1 h 5" name="T39"/>
                  <a:gd fmla="*/ 14 w 16" name="T40"/>
                  <a:gd fmla="*/ 3 h 5" name="T41"/>
                  <a:gd fmla="*/ 14 w 16" name="T42"/>
                  <a:gd fmla="*/ 3 h 5" name="T43"/>
                  <a:gd fmla="*/ 7 w 16" name="T44"/>
                  <a:gd fmla="*/ 3 h 5" name="T45"/>
                  <a:gd fmla="*/ 4 w 16" name="T46"/>
                  <a:gd fmla="*/ 3 h 5" name="T47"/>
                  <a:gd fmla="*/ 3 w 16" name="T48"/>
                  <a:gd fmla="*/ 3 h 5" name="T49"/>
                  <a:gd fmla="*/ 8 w 16" name="T50"/>
                  <a:gd fmla="*/ 0 h 5" name="T51"/>
                  <a:gd fmla="*/ 0 w 16" name="T52"/>
                  <a:gd fmla="*/ 1 h 5" name="T53"/>
                  <a:gd fmla="*/ 1 w 16" name="T54"/>
                  <a:gd fmla="*/ 4 h 5" name="T55"/>
                  <a:gd fmla="*/ 1 w 16" name="T56"/>
                  <a:gd fmla="*/ 5 h 5" name="T57"/>
                  <a:gd fmla="*/ 9 w 16" name="T58"/>
                  <a:gd fmla="*/ 5 h 5" name="T59"/>
                  <a:gd fmla="*/ 15 w 16" name="T60"/>
                  <a:gd fmla="*/ 4 h 5" name="T61"/>
                  <a:gd fmla="*/ 15 w 16" name="T62"/>
                  <a:gd fmla="*/ 0 h 5" name="T63"/>
                  <a:gd fmla="*/ 14 w 16" name="T64"/>
                  <a:gd fmla="*/ 0 h 5" name="T65"/>
                  <a:gd fmla="*/ 8 w 16" name="T66"/>
                  <a:gd fmla="*/ 0 h 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 w="16">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07" name="Freeform 93"/>
              <p:cNvSpPr>
                <a:spLocks noEditPoints="1"/>
              </p:cNvSpPr>
              <p:nvPr/>
            </p:nvSpPr>
            <p:spPr bwMode="auto">
              <a:xfrm>
                <a:off x="3660" y="2488"/>
                <a:ext cx="17" cy="12"/>
              </a:xfrm>
              <a:custGeom>
                <a:gdLst>
                  <a:gd fmla="*/ 3 w 7" name="T0"/>
                  <a:gd fmla="*/ 4 h 5" name="T1"/>
                  <a:gd fmla="*/ 2 w 7" name="T2"/>
                  <a:gd fmla="*/ 4 h 5" name="T3"/>
                  <a:gd fmla="*/ 2 w 7" name="T4"/>
                  <a:gd fmla="*/ 4 h 5" name="T5"/>
                  <a:gd fmla="*/ 2 w 7" name="T6"/>
                  <a:gd fmla="*/ 2 h 5" name="T7"/>
                  <a:gd fmla="*/ 2 w 7" name="T8"/>
                  <a:gd fmla="*/ 2 h 5" name="T9"/>
                  <a:gd fmla="*/ 2 w 7" name="T10"/>
                  <a:gd fmla="*/ 1 h 5" name="T11"/>
                  <a:gd fmla="*/ 2 w 7" name="T12"/>
                  <a:gd fmla="*/ 3 h 5" name="T13"/>
                  <a:gd fmla="*/ 2 w 7" name="T14"/>
                  <a:gd fmla="*/ 3 h 5" name="T15"/>
                  <a:gd fmla="*/ 3 w 7" name="T16"/>
                  <a:gd fmla="*/ 3 h 5" name="T17"/>
                  <a:gd fmla="*/ 5 w 7" name="T18"/>
                  <a:gd fmla="*/ 3 h 5" name="T19"/>
                  <a:gd fmla="*/ 5 w 7" name="T20"/>
                  <a:gd fmla="*/ 4 h 5" name="T21"/>
                  <a:gd fmla="*/ 3 w 7" name="T22"/>
                  <a:gd fmla="*/ 4 h 5" name="T23"/>
                  <a:gd fmla="*/ 3 w 7" name="T24"/>
                  <a:gd fmla="*/ 3 h 5" name="T25"/>
                  <a:gd fmla="*/ 3 w 7" name="T26"/>
                  <a:gd fmla="*/ 1 h 5" name="T27"/>
                  <a:gd fmla="*/ 3 w 7" name="T28"/>
                  <a:gd fmla="*/ 1 h 5" name="T29"/>
                  <a:gd fmla="*/ 5 w 7" name="T30"/>
                  <a:gd fmla="*/ 1 h 5" name="T31"/>
                  <a:gd fmla="*/ 5 w 7" name="T32"/>
                  <a:gd fmla="*/ 1 h 5" name="T33"/>
                  <a:gd fmla="*/ 5 w 7" name="T34"/>
                  <a:gd fmla="*/ 3 h 5" name="T35"/>
                  <a:gd fmla="*/ 3 w 7" name="T36"/>
                  <a:gd fmla="*/ 3 h 5" name="T37"/>
                  <a:gd fmla="*/ 3 w 7" name="T38"/>
                  <a:gd fmla="*/ 0 h 5" name="T39"/>
                  <a:gd fmla="*/ 1 w 7" name="T40"/>
                  <a:gd fmla="*/ 2 h 5" name="T41"/>
                  <a:gd fmla="*/ 1 w 7" name="T42"/>
                  <a:gd fmla="*/ 2 h 5" name="T43"/>
                  <a:gd fmla="*/ 1 w 7" name="T44"/>
                  <a:gd fmla="*/ 4 h 5" name="T45"/>
                  <a:gd fmla="*/ 2 w 7" name="T46"/>
                  <a:gd fmla="*/ 5 h 5" name="T47"/>
                  <a:gd fmla="*/ 3 w 7" name="T48"/>
                  <a:gd fmla="*/ 5 h 5" name="T49"/>
                  <a:gd fmla="*/ 6 w 7" name="T50"/>
                  <a:gd fmla="*/ 4 h 5" name="T51"/>
                  <a:gd fmla="*/ 6 w 7" name="T52"/>
                  <a:gd fmla="*/ 4 h 5" name="T53"/>
                  <a:gd fmla="*/ 6 w 7" name="T54"/>
                  <a:gd fmla="*/ 1 h 5" name="T55"/>
                  <a:gd fmla="*/ 5 w 7" name="T56"/>
                  <a:gd fmla="*/ 1 h 5" name="T57"/>
                  <a:gd fmla="*/ 5 w 7" name="T58"/>
                  <a:gd fmla="*/ 0 h 5" name="T59"/>
                  <a:gd fmla="*/ 3 w 7" name="T60"/>
                  <a:gd fmla="*/ 0 h 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 w="7">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08" name="Freeform 94"/>
              <p:cNvSpPr>
                <a:spLocks noEditPoints="1"/>
              </p:cNvSpPr>
              <p:nvPr/>
            </p:nvSpPr>
            <p:spPr bwMode="auto">
              <a:xfrm>
                <a:off x="3701" y="2465"/>
                <a:ext cx="14" cy="9"/>
              </a:xfrm>
              <a:custGeom>
                <a:gdLst>
                  <a:gd fmla="*/ 3 w 6" name="T0"/>
                  <a:gd fmla="*/ 3 h 4" name="T1"/>
                  <a:gd fmla="*/ 1 w 6" name="T2"/>
                  <a:gd fmla="*/ 3 h 4" name="T3"/>
                  <a:gd fmla="*/ 1 w 6" name="T4"/>
                  <a:gd fmla="*/ 3 h 4" name="T5"/>
                  <a:gd fmla="*/ 1 w 6" name="T6"/>
                  <a:gd fmla="*/ 1 h 4" name="T7"/>
                  <a:gd fmla="*/ 1 w 6" name="T8"/>
                  <a:gd fmla="*/ 1 h 4" name="T9"/>
                  <a:gd fmla="*/ 1 w 6" name="T10"/>
                  <a:gd fmla="*/ 1 h 4" name="T11"/>
                  <a:gd fmla="*/ 1 w 6" name="T12"/>
                  <a:gd fmla="*/ 2 h 4" name="T13"/>
                  <a:gd fmla="*/ 1 w 6" name="T14"/>
                  <a:gd fmla="*/ 3 h 4" name="T15"/>
                  <a:gd fmla="*/ 1 w 6" name="T16"/>
                  <a:gd fmla="*/ 3 h 4" name="T17"/>
                  <a:gd fmla="*/ 4 w 6" name="T18"/>
                  <a:gd fmla="*/ 3 h 4" name="T19"/>
                  <a:gd fmla="*/ 4 w 6" name="T20"/>
                  <a:gd fmla="*/ 3 h 4" name="T21"/>
                  <a:gd fmla="*/ 3 w 6" name="T22"/>
                  <a:gd fmla="*/ 3 h 4" name="T23"/>
                  <a:gd fmla="*/ 1 w 6" name="T24"/>
                  <a:gd fmla="*/ 2 h 4" name="T25"/>
                  <a:gd fmla="*/ 1 w 6" name="T26"/>
                  <a:gd fmla="*/ 1 h 4" name="T27"/>
                  <a:gd fmla="*/ 1 w 6" name="T28"/>
                  <a:gd fmla="*/ 1 h 4" name="T29"/>
                  <a:gd fmla="*/ 2 w 6" name="T30"/>
                  <a:gd fmla="*/ 1 h 4" name="T31"/>
                  <a:gd fmla="*/ 4 w 6" name="T32"/>
                  <a:gd fmla="*/ 1 h 4" name="T33"/>
                  <a:gd fmla="*/ 4 w 6" name="T34"/>
                  <a:gd fmla="*/ 1 h 4" name="T35"/>
                  <a:gd fmla="*/ 4 w 6" name="T36"/>
                  <a:gd fmla="*/ 2 h 4" name="T37"/>
                  <a:gd fmla="*/ 4 w 6" name="T38"/>
                  <a:gd fmla="*/ 2 h 4" name="T39"/>
                  <a:gd fmla="*/ 1 w 6" name="T40"/>
                  <a:gd fmla="*/ 2 h 4" name="T41"/>
                  <a:gd fmla="*/ 2 w 6" name="T42"/>
                  <a:gd fmla="*/ 0 h 4" name="T43"/>
                  <a:gd fmla="*/ 0 w 6" name="T44"/>
                  <a:gd fmla="*/ 1 h 4" name="T45"/>
                  <a:gd fmla="*/ 0 w 6" name="T46"/>
                  <a:gd fmla="*/ 1 h 4" name="T47"/>
                  <a:gd fmla="*/ 0 w 6" name="T48"/>
                  <a:gd fmla="*/ 4 h 4" name="T49"/>
                  <a:gd fmla="*/ 1 w 6" name="T50"/>
                  <a:gd fmla="*/ 4 h 4" name="T51"/>
                  <a:gd fmla="*/ 3 w 6" name="T52"/>
                  <a:gd fmla="*/ 4 h 4" name="T53"/>
                  <a:gd fmla="*/ 5 w 6" name="T54"/>
                  <a:gd fmla="*/ 4 h 4" name="T55"/>
                  <a:gd fmla="*/ 5 w 6" name="T56"/>
                  <a:gd fmla="*/ 4 h 4" name="T57"/>
                  <a:gd fmla="*/ 5 w 6" name="T58"/>
                  <a:gd fmla="*/ 0 h 4" name="T59"/>
                  <a:gd fmla="*/ 4 w 6" name="T60"/>
                  <a:gd fmla="*/ 0 h 4" name="T61"/>
                  <a:gd fmla="*/ 4 w 6" name="T62"/>
                  <a:gd fmla="*/ 0 h 4" name="T63"/>
                  <a:gd fmla="*/ 2 w 6" name="T64"/>
                  <a:gd fmla="*/ 0 h 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 w="6">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09" name="Freeform 95"/>
              <p:cNvSpPr>
                <a:spLocks noEditPoints="1"/>
              </p:cNvSpPr>
              <p:nvPr/>
            </p:nvSpPr>
            <p:spPr bwMode="auto">
              <a:xfrm>
                <a:off x="3701" y="2491"/>
                <a:ext cx="12" cy="24"/>
              </a:xfrm>
              <a:custGeom>
                <a:gdLst>
                  <a:gd fmla="*/ 3 w 5" name="T0"/>
                  <a:gd fmla="*/ 9 h 10" name="T1"/>
                  <a:gd fmla="*/ 1 w 5" name="T2"/>
                  <a:gd fmla="*/ 8 h 10" name="T3"/>
                  <a:gd fmla="*/ 1 w 5" name="T4"/>
                  <a:gd fmla="*/ 6 h 10" name="T5"/>
                  <a:gd fmla="*/ 1 w 5" name="T6"/>
                  <a:gd fmla="*/ 1 h 10" name="T7"/>
                  <a:gd fmla="*/ 1 w 5" name="T8"/>
                  <a:gd fmla="*/ 1 h 10" name="T9"/>
                  <a:gd fmla="*/ 1 w 5" name="T10"/>
                  <a:gd fmla="*/ 7 h 10" name="T11"/>
                  <a:gd fmla="*/ 1 w 5" name="T12"/>
                  <a:gd fmla="*/ 8 h 10" name="T13"/>
                  <a:gd fmla="*/ 3 w 5" name="T14"/>
                  <a:gd fmla="*/ 8 h 10" name="T15"/>
                  <a:gd fmla="*/ 3 w 5" name="T16"/>
                  <a:gd fmla="*/ 8 h 10" name="T17"/>
                  <a:gd fmla="*/ 4 w 5" name="T18"/>
                  <a:gd fmla="*/ 8 h 10" name="T19"/>
                  <a:gd fmla="*/ 4 w 5" name="T20"/>
                  <a:gd fmla="*/ 9 h 10" name="T21"/>
                  <a:gd fmla="*/ 3 w 5" name="T22"/>
                  <a:gd fmla="*/ 9 h 10" name="T23"/>
                  <a:gd fmla="*/ 3 w 5" name="T24"/>
                  <a:gd fmla="*/ 8 h 10" name="T25"/>
                  <a:gd fmla="*/ 2 w 5" name="T26"/>
                  <a:gd fmla="*/ 7 h 10" name="T27"/>
                  <a:gd fmla="*/ 2 w 5" name="T28"/>
                  <a:gd fmla="*/ 7 h 10" name="T29"/>
                  <a:gd fmla="*/ 2 w 5" name="T30"/>
                  <a:gd fmla="*/ 1 h 10" name="T31"/>
                  <a:gd fmla="*/ 2 w 5" name="T32"/>
                  <a:gd fmla="*/ 1 h 10" name="T33"/>
                  <a:gd fmla="*/ 2 w 5" name="T34"/>
                  <a:gd fmla="*/ 1 h 10" name="T35"/>
                  <a:gd fmla="*/ 4 w 5" name="T36"/>
                  <a:gd fmla="*/ 1 h 10" name="T37"/>
                  <a:gd fmla="*/ 4 w 5" name="T38"/>
                  <a:gd fmla="*/ 1 h 10" name="T39"/>
                  <a:gd fmla="*/ 4 w 5" name="T40"/>
                  <a:gd fmla="*/ 6 h 10" name="T41"/>
                  <a:gd fmla="*/ 4 w 5" name="T42"/>
                  <a:gd fmla="*/ 8 h 10" name="T43"/>
                  <a:gd fmla="*/ 3 w 5" name="T44"/>
                  <a:gd fmla="*/ 8 h 10" name="T45"/>
                  <a:gd fmla="*/ 3 w 5" name="T46"/>
                  <a:gd fmla="*/ 8 h 10" name="T47"/>
                  <a:gd fmla="*/ 2 w 5" name="T48"/>
                  <a:gd fmla="*/ 0 h 10" name="T49"/>
                  <a:gd fmla="*/ 0 w 5" name="T50"/>
                  <a:gd fmla="*/ 1 h 10" name="T51"/>
                  <a:gd fmla="*/ 0 w 5" name="T52"/>
                  <a:gd fmla="*/ 6 h 10" name="T53"/>
                  <a:gd fmla="*/ 0 w 5" name="T54"/>
                  <a:gd fmla="*/ 8 h 10" name="T55"/>
                  <a:gd fmla="*/ 3 w 5" name="T56"/>
                  <a:gd fmla="*/ 10 h 10" name="T57"/>
                  <a:gd fmla="*/ 5 w 5" name="T58"/>
                  <a:gd fmla="*/ 9 h 10" name="T59"/>
                  <a:gd fmla="*/ 5 w 5" name="T60"/>
                  <a:gd fmla="*/ 6 h 10" name="T61"/>
                  <a:gd fmla="*/ 5 w 5" name="T62"/>
                  <a:gd fmla="*/ 1 h 10" name="T63"/>
                  <a:gd fmla="*/ 5 w 5" name="T64"/>
                  <a:gd fmla="*/ 1 h 10" name="T65"/>
                  <a:gd fmla="*/ 2 w 5" name="T66"/>
                  <a:gd fmla="*/ 0 h 1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 w="5">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0" name="Freeform 96"/>
              <p:cNvSpPr>
                <a:spLocks noEditPoints="1"/>
              </p:cNvSpPr>
              <p:nvPr/>
            </p:nvSpPr>
            <p:spPr bwMode="auto">
              <a:xfrm>
                <a:off x="3660" y="2439"/>
                <a:ext cx="55" cy="23"/>
              </a:xfrm>
              <a:custGeom>
                <a:gdLst>
                  <a:gd fmla="*/ 22 w 23" name="T0"/>
                  <a:gd fmla="*/ 5 h 10" name="T1"/>
                  <a:gd fmla="*/ 19 w 23" name="T2"/>
                  <a:gd fmla="*/ 8 h 10" name="T3"/>
                  <a:gd fmla="*/ 13 w 23" name="T4"/>
                  <a:gd fmla="*/ 9 h 10" name="T5"/>
                  <a:gd fmla="*/ 20 w 23" name="T6"/>
                  <a:gd fmla="*/ 2 h 10" name="T7"/>
                  <a:gd fmla="*/ 22 w 23" name="T8"/>
                  <a:gd fmla="*/ 3 h 10" name="T9"/>
                  <a:gd fmla="*/ 18 w 23" name="T10"/>
                  <a:gd fmla="*/ 8 h 10" name="T11"/>
                  <a:gd fmla="*/ 15 w 23" name="T12"/>
                  <a:gd fmla="*/ 9 h 10" name="T13"/>
                  <a:gd fmla="*/ 8 w 23" name="T14"/>
                  <a:gd fmla="*/ 8 h 10" name="T15"/>
                  <a:gd fmla="*/ 16 w 23" name="T16"/>
                  <a:gd fmla="*/ 2 h 10" name="T17"/>
                  <a:gd fmla="*/ 1 w 23" name="T18"/>
                  <a:gd fmla="*/ 4 h 10" name="T19"/>
                  <a:gd fmla="*/ 2 w 23" name="T20"/>
                  <a:gd fmla="*/ 4 h 10" name="T21"/>
                  <a:gd fmla="*/ 4 w 23" name="T22"/>
                  <a:gd fmla="*/ 2 h 10" name="T23"/>
                  <a:gd fmla="*/ 12 w 23" name="T24"/>
                  <a:gd fmla="*/ 2 h 10" name="T25"/>
                  <a:gd fmla="*/ 7 w 23" name="T26"/>
                  <a:gd fmla="*/ 8 h 10" name="T27"/>
                  <a:gd fmla="*/ 5 w 23" name="T28"/>
                  <a:gd fmla="*/ 8 h 10" name="T29"/>
                  <a:gd fmla="*/ 3 w 23" name="T30"/>
                  <a:gd fmla="*/ 8 h 10" name="T31"/>
                  <a:gd fmla="*/ 1 w 23" name="T32"/>
                  <a:gd fmla="*/ 7 h 10" name="T33"/>
                  <a:gd fmla="*/ 1 w 23" name="T34"/>
                  <a:gd fmla="*/ 4 h 10" name="T35"/>
                  <a:gd fmla="*/ 22 w 23" name="T36"/>
                  <a:gd fmla="*/ 2 h 10" name="T37"/>
                  <a:gd fmla="*/ 20 w 23" name="T38"/>
                  <a:gd fmla="*/ 2 h 10" name="T39"/>
                  <a:gd fmla="*/ 18 w 23" name="T40"/>
                  <a:gd fmla="*/ 1 h 10" name="T41"/>
                  <a:gd fmla="*/ 20 w 23" name="T42"/>
                  <a:gd fmla="*/ 1 h 10" name="T43"/>
                  <a:gd fmla="*/ 17 w 23" name="T44"/>
                  <a:gd fmla="*/ 2 h 10" name="T45"/>
                  <a:gd fmla="*/ 14 w 23" name="T46"/>
                  <a:gd fmla="*/ 1 h 10" name="T47"/>
                  <a:gd fmla="*/ 17 w 23" name="T48"/>
                  <a:gd fmla="*/ 1 h 10" name="T49"/>
                  <a:gd fmla="*/ 1 w 23" name="T50"/>
                  <a:gd fmla="*/ 3 h 10" name="T51"/>
                  <a:gd fmla="*/ 1 w 23" name="T52"/>
                  <a:gd fmla="*/ 2 h 10" name="T53"/>
                  <a:gd fmla="*/ 10 w 23" name="T54"/>
                  <a:gd fmla="*/ 1 h 10" name="T55"/>
                  <a:gd fmla="*/ 13 w 23" name="T56"/>
                  <a:gd fmla="*/ 2 h 10" name="T57"/>
                  <a:gd fmla="*/ 4 w 23" name="T58"/>
                  <a:gd fmla="*/ 2 h 10" name="T59"/>
                  <a:gd fmla="*/ 1 w 23" name="T60"/>
                  <a:gd fmla="*/ 3 h 10" name="T61"/>
                  <a:gd fmla="*/ 1 w 23" name="T62"/>
                  <a:gd fmla="*/ 1 h 10" name="T63"/>
                  <a:gd fmla="*/ 0 w 23" name="T64"/>
                  <a:gd fmla="*/ 2 h 10" name="T65"/>
                  <a:gd fmla="*/ 0 w 23" name="T66"/>
                  <a:gd fmla="*/ 2 h 10" name="T67"/>
                  <a:gd fmla="*/ 0 w 23" name="T68"/>
                  <a:gd fmla="*/ 7 h 10" name="T69"/>
                  <a:gd fmla="*/ 3 w 23" name="T70"/>
                  <a:gd fmla="*/ 9 h 10" name="T71"/>
                  <a:gd fmla="*/ 5 w 23" name="T72"/>
                  <a:gd fmla="*/ 9 h 10" name="T73"/>
                  <a:gd fmla="*/ 15 w 23" name="T74"/>
                  <a:gd fmla="*/ 10 h 10" name="T75"/>
                  <a:gd fmla="*/ 23 w 23" name="T76"/>
                  <a:gd fmla="*/ 3 h 10" name="T77"/>
                  <a:gd fmla="*/ 19 w 23" name="T78"/>
                  <a:gd fmla="*/ 0 h 10" name="T79"/>
                  <a:gd fmla="*/ 18 w 23" name="T80"/>
                  <a:gd fmla="*/ 0 h 1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 w="23">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1" name="Freeform 97"/>
              <p:cNvSpPr>
                <a:spLocks noEditPoints="1"/>
              </p:cNvSpPr>
              <p:nvPr/>
            </p:nvSpPr>
            <p:spPr bwMode="auto">
              <a:xfrm>
                <a:off x="3651" y="2431"/>
                <a:ext cx="74" cy="96"/>
              </a:xfrm>
              <a:custGeom>
                <a:gdLst>
                  <a:gd fmla="*/ 12 w 31" name="T0"/>
                  <a:gd fmla="*/ 39 h 40" name="T1"/>
                  <a:gd fmla="*/ 10 w 31" name="T2"/>
                  <a:gd fmla="*/ 38 h 40" name="T3"/>
                  <a:gd fmla="*/ 12 w 31" name="T4"/>
                  <a:gd fmla="*/ 38 h 40" name="T5"/>
                  <a:gd fmla="*/ 13 w 31" name="T6"/>
                  <a:gd fmla="*/ 39 h 40" name="T7"/>
                  <a:gd fmla="*/ 14 w 31" name="T8"/>
                  <a:gd fmla="*/ 39 h 40" name="T9"/>
                  <a:gd fmla="*/ 16 w 31" name="T10"/>
                  <a:gd fmla="*/ 38 h 40" name="T11"/>
                  <a:gd fmla="*/ 9 w 31" name="T12"/>
                  <a:gd fmla="*/ 39 h 40" name="T13"/>
                  <a:gd fmla="*/ 8 w 31" name="T14"/>
                  <a:gd fmla="*/ 38 h 40" name="T15"/>
                  <a:gd fmla="*/ 9 w 31" name="T16"/>
                  <a:gd fmla="*/ 39 h 40" name="T17"/>
                  <a:gd fmla="*/ 16 w 31" name="T18"/>
                  <a:gd fmla="*/ 39 h 40" name="T19"/>
                  <a:gd fmla="*/ 19 w 31" name="T20"/>
                  <a:gd fmla="*/ 38 h 40" name="T21"/>
                  <a:gd fmla="*/ 18 w 31" name="T22"/>
                  <a:gd fmla="*/ 39 h 40" name="T23"/>
                  <a:gd fmla="*/ 6 w 31" name="T24"/>
                  <a:gd fmla="*/ 39 h 40" name="T25"/>
                  <a:gd fmla="*/ 8 w 31" name="T26"/>
                  <a:gd fmla="*/ 38 h 40" name="T27"/>
                  <a:gd fmla="*/ 19 w 31" name="T28"/>
                  <a:gd fmla="*/ 39 h 40" name="T29"/>
                  <a:gd fmla="*/ 21 w 31" name="T30"/>
                  <a:gd fmla="*/ 38 h 40" name="T31"/>
                  <a:gd fmla="*/ 20 w 31" name="T32"/>
                  <a:gd fmla="*/ 39 h 40" name="T33"/>
                  <a:gd fmla="*/ 19 w 31" name="T34"/>
                  <a:gd fmla="*/ 39 h 40" name="T35"/>
                  <a:gd fmla="*/ 21 w 31" name="T36"/>
                  <a:gd fmla="*/ 39 h 40" name="T37"/>
                  <a:gd fmla="*/ 23 w 31" name="T38"/>
                  <a:gd fmla="*/ 38 h 40" name="T39"/>
                  <a:gd fmla="*/ 23 w 31" name="T40"/>
                  <a:gd fmla="*/ 39 h 40" name="T41"/>
                  <a:gd fmla="*/ 24 w 31" name="T42"/>
                  <a:gd fmla="*/ 39 h 40" name="T43"/>
                  <a:gd fmla="*/ 26 w 31" name="T44"/>
                  <a:gd fmla="*/ 38 h 40" name="T45"/>
                  <a:gd fmla="*/ 25 w 31" name="T46"/>
                  <a:gd fmla="*/ 39 h 40" name="T47"/>
                  <a:gd fmla="*/ 26 w 31" name="T48"/>
                  <a:gd fmla="*/ 39 h 40" name="T49"/>
                  <a:gd fmla="*/ 27 w 31" name="T50"/>
                  <a:gd fmla="*/ 38 h 40" name="T51"/>
                  <a:gd fmla="*/ 27 w 31" name="T52"/>
                  <a:gd fmla="*/ 39 h 40" name="T53"/>
                  <a:gd fmla="*/ 6 w 31" name="T54"/>
                  <a:gd fmla="*/ 39 h 40" name="T55"/>
                  <a:gd fmla="*/ 4 w 31" name="T56"/>
                  <a:gd fmla="*/ 38 h 40" name="T57"/>
                  <a:gd fmla="*/ 6 w 31" name="T58"/>
                  <a:gd fmla="*/ 39 h 40" name="T59"/>
                  <a:gd fmla="*/ 28 w 31" name="T60"/>
                  <a:gd fmla="*/ 38 h 40" name="T61"/>
                  <a:gd fmla="*/ 29 w 31" name="T62"/>
                  <a:gd fmla="*/ 37 h 40" name="T63"/>
                  <a:gd fmla="*/ 28 w 31" name="T64"/>
                  <a:gd fmla="*/ 39 h 40" name="T65"/>
                  <a:gd fmla="*/ 3 w 31" name="T66"/>
                  <a:gd fmla="*/ 39 h 40" name="T67"/>
                  <a:gd fmla="*/ 1 w 31" name="T68"/>
                  <a:gd fmla="*/ 37 h 40" name="T69"/>
                  <a:gd fmla="*/ 3 w 31" name="T70"/>
                  <a:gd fmla="*/ 39 h 40" name="T71"/>
                  <a:gd fmla="*/ 2 w 31" name="T72"/>
                  <a:gd fmla="*/ 36 h 40" name="T73"/>
                  <a:gd fmla="*/ 2 w 31" name="T74"/>
                  <a:gd fmla="*/ 31 h 40" name="T75"/>
                  <a:gd fmla="*/ 2 w 31" name="T76"/>
                  <a:gd fmla="*/ 4 h 40" name="T77"/>
                  <a:gd fmla="*/ 14 w 31" name="T78"/>
                  <a:gd fmla="*/ 1 h 40" name="T79"/>
                  <a:gd fmla="*/ 28 w 31" name="T80"/>
                  <a:gd fmla="*/ 1 h 40" name="T81"/>
                  <a:gd fmla="*/ 29 w 31" name="T82"/>
                  <a:gd fmla="*/ 19 h 40" name="T83"/>
                  <a:gd fmla="*/ 29 w 31" name="T84"/>
                  <a:gd fmla="*/ 35 h 40" name="T85"/>
                  <a:gd fmla="*/ 26 w 31" name="T86"/>
                  <a:gd fmla="*/ 37 h 40" name="T87"/>
                  <a:gd fmla="*/ 23 w 31" name="T88"/>
                  <a:gd fmla="*/ 37 h 40" name="T89"/>
                  <a:gd fmla="*/ 24 w 31" name="T90"/>
                  <a:gd fmla="*/ 0 h 40" name="T91"/>
                  <a:gd fmla="*/ 4 w 31" name="T92"/>
                  <a:gd fmla="*/ 0 h 40" name="T93"/>
                  <a:gd fmla="*/ 1 w 31" name="T94"/>
                  <a:gd fmla="*/ 29 h 40" name="T95"/>
                  <a:gd fmla="*/ 1 w 31" name="T96"/>
                  <a:gd fmla="*/ 35 h 40" name="T97"/>
                  <a:gd fmla="*/ 0 w 31" name="T98"/>
                  <a:gd fmla="*/ 36 h 40" name="T99"/>
                  <a:gd fmla="*/ 9 w 31" name="T100"/>
                  <a:gd fmla="*/ 40 h 40" name="T101"/>
                  <a:gd fmla="*/ 18 w 31" name="T102"/>
                  <a:gd fmla="*/ 40 h 40" name="T103"/>
                  <a:gd fmla="*/ 30 w 31" name="T104"/>
                  <a:gd fmla="*/ 39 h 40" name="T105"/>
                  <a:gd fmla="*/ 30 w 31" name="T106"/>
                  <a:gd fmla="*/ 21 h 40" name="T107"/>
                  <a:gd fmla="*/ 29 w 31" name="T108"/>
                  <a:gd fmla="*/ 1 h 40" name="T109"/>
                  <a:gd fmla="*/ 24 w 31" name="T110"/>
                  <a:gd fmla="*/ 0 h 4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0" w="31">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2" name="Freeform 98"/>
              <p:cNvSpPr>
                <a:spLocks noEditPoints="1"/>
              </p:cNvSpPr>
              <p:nvPr/>
            </p:nvSpPr>
            <p:spPr bwMode="auto">
              <a:xfrm>
                <a:off x="3679" y="2477"/>
                <a:ext cx="17" cy="9"/>
              </a:xfrm>
              <a:custGeom>
                <a:gdLst>
                  <a:gd fmla="*/ 3 w 7" name="T0"/>
                  <a:gd fmla="*/ 3 h 4" name="T1"/>
                  <a:gd fmla="*/ 2 w 7" name="T2"/>
                  <a:gd fmla="*/ 3 h 4" name="T3"/>
                  <a:gd fmla="*/ 2 w 7" name="T4"/>
                  <a:gd fmla="*/ 3 h 4" name="T5"/>
                  <a:gd fmla="*/ 2 w 7" name="T6"/>
                  <a:gd fmla="*/ 2 h 4" name="T7"/>
                  <a:gd fmla="*/ 2 w 7" name="T8"/>
                  <a:gd fmla="*/ 1 h 4" name="T9"/>
                  <a:gd fmla="*/ 2 w 7" name="T10"/>
                  <a:gd fmla="*/ 1 h 4" name="T11"/>
                  <a:gd fmla="*/ 2 w 7" name="T12"/>
                  <a:gd fmla="*/ 2 h 4" name="T13"/>
                  <a:gd fmla="*/ 2 w 7" name="T14"/>
                  <a:gd fmla="*/ 3 h 4" name="T15"/>
                  <a:gd fmla="*/ 5 w 7" name="T16"/>
                  <a:gd fmla="*/ 3 h 4" name="T17"/>
                  <a:gd fmla="*/ 5 w 7" name="T18"/>
                  <a:gd fmla="*/ 3 h 4" name="T19"/>
                  <a:gd fmla="*/ 5 w 7" name="T20"/>
                  <a:gd fmla="*/ 3 h 4" name="T21"/>
                  <a:gd fmla="*/ 3 w 7" name="T22"/>
                  <a:gd fmla="*/ 3 h 4" name="T23"/>
                  <a:gd fmla="*/ 5 w 7" name="T24"/>
                  <a:gd fmla="*/ 2 h 4" name="T25"/>
                  <a:gd fmla="*/ 2 w 7" name="T26"/>
                  <a:gd fmla="*/ 2 h 4" name="T27"/>
                  <a:gd fmla="*/ 2 w 7" name="T28"/>
                  <a:gd fmla="*/ 1 h 4" name="T29"/>
                  <a:gd fmla="*/ 3 w 7" name="T30"/>
                  <a:gd fmla="*/ 1 h 4" name="T31"/>
                  <a:gd fmla="*/ 5 w 7" name="T32"/>
                  <a:gd fmla="*/ 1 h 4" name="T33"/>
                  <a:gd fmla="*/ 5 w 7" name="T34"/>
                  <a:gd fmla="*/ 1 h 4" name="T35"/>
                  <a:gd fmla="*/ 5 w 7" name="T36"/>
                  <a:gd fmla="*/ 2 h 4" name="T37"/>
                  <a:gd fmla="*/ 5 w 7" name="T38"/>
                  <a:gd fmla="*/ 2 h 4" name="T39"/>
                  <a:gd fmla="*/ 3 w 7" name="T40"/>
                  <a:gd fmla="*/ 0 h 4" name="T41"/>
                  <a:gd fmla="*/ 1 w 7" name="T42"/>
                  <a:gd fmla="*/ 1 h 4" name="T43"/>
                  <a:gd fmla="*/ 1 w 7" name="T44"/>
                  <a:gd fmla="*/ 2 h 4" name="T45"/>
                  <a:gd fmla="*/ 1 w 7" name="T46"/>
                  <a:gd fmla="*/ 4 h 4" name="T47"/>
                  <a:gd fmla="*/ 1 w 7" name="T48"/>
                  <a:gd fmla="*/ 4 h 4" name="T49"/>
                  <a:gd fmla="*/ 3 w 7" name="T50"/>
                  <a:gd fmla="*/ 4 h 4" name="T51"/>
                  <a:gd fmla="*/ 6 w 7" name="T52"/>
                  <a:gd fmla="*/ 4 h 4" name="T53"/>
                  <a:gd fmla="*/ 6 w 7" name="T54"/>
                  <a:gd fmla="*/ 4 h 4" name="T55"/>
                  <a:gd fmla="*/ 6 w 7" name="T56"/>
                  <a:gd fmla="*/ 0 h 4" name="T57"/>
                  <a:gd fmla="*/ 5 w 7" name="T58"/>
                  <a:gd fmla="*/ 0 h 4" name="T59"/>
                  <a:gd fmla="*/ 5 w 7" name="T60"/>
                  <a:gd fmla="*/ 0 h 4" name="T61"/>
                  <a:gd fmla="*/ 3 w 7" name="T62"/>
                  <a:gd fmla="*/ 0 h 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 w="7">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3" name="Freeform 99"/>
              <p:cNvSpPr>
                <a:spLocks noEditPoints="1"/>
              </p:cNvSpPr>
              <p:nvPr/>
            </p:nvSpPr>
            <p:spPr bwMode="auto">
              <a:xfrm>
                <a:off x="3679" y="2465"/>
                <a:ext cx="17" cy="9"/>
              </a:xfrm>
              <a:custGeom>
                <a:gdLst>
                  <a:gd fmla="*/ 3 w 7" name="T0"/>
                  <a:gd fmla="*/ 3 h 4" name="T1"/>
                  <a:gd fmla="*/ 2 w 7" name="T2"/>
                  <a:gd fmla="*/ 3 h 4" name="T3"/>
                  <a:gd fmla="*/ 2 w 7" name="T4"/>
                  <a:gd fmla="*/ 3 h 4" name="T5"/>
                  <a:gd fmla="*/ 2 w 7" name="T6"/>
                  <a:gd fmla="*/ 1 h 4" name="T7"/>
                  <a:gd fmla="*/ 2 w 7" name="T8"/>
                  <a:gd fmla="*/ 1 h 4" name="T9"/>
                  <a:gd fmla="*/ 2 w 7" name="T10"/>
                  <a:gd fmla="*/ 1 h 4" name="T11"/>
                  <a:gd fmla="*/ 2 w 7" name="T12"/>
                  <a:gd fmla="*/ 2 h 4" name="T13"/>
                  <a:gd fmla="*/ 2 w 7" name="T14"/>
                  <a:gd fmla="*/ 2 h 4" name="T15"/>
                  <a:gd fmla="*/ 4 w 7" name="T16"/>
                  <a:gd fmla="*/ 3 h 4" name="T17"/>
                  <a:gd fmla="*/ 5 w 7" name="T18"/>
                  <a:gd fmla="*/ 3 h 4" name="T19"/>
                  <a:gd fmla="*/ 5 w 7" name="T20"/>
                  <a:gd fmla="*/ 2 h 4" name="T21"/>
                  <a:gd fmla="*/ 5 w 7" name="T22"/>
                  <a:gd fmla="*/ 3 h 4" name="T23"/>
                  <a:gd fmla="*/ 3 w 7" name="T24"/>
                  <a:gd fmla="*/ 3 h 4" name="T25"/>
                  <a:gd fmla="*/ 4 w 7" name="T26"/>
                  <a:gd fmla="*/ 2 h 4" name="T27"/>
                  <a:gd fmla="*/ 2 w 7" name="T28"/>
                  <a:gd fmla="*/ 2 h 4" name="T29"/>
                  <a:gd fmla="*/ 2 w 7" name="T30"/>
                  <a:gd fmla="*/ 1 h 4" name="T31"/>
                  <a:gd fmla="*/ 2 w 7" name="T32"/>
                  <a:gd fmla="*/ 1 h 4" name="T33"/>
                  <a:gd fmla="*/ 3 w 7" name="T34"/>
                  <a:gd fmla="*/ 1 h 4" name="T35"/>
                  <a:gd fmla="*/ 5 w 7" name="T36"/>
                  <a:gd fmla="*/ 1 h 4" name="T37"/>
                  <a:gd fmla="*/ 5 w 7" name="T38"/>
                  <a:gd fmla="*/ 1 h 4" name="T39"/>
                  <a:gd fmla="*/ 5 w 7" name="T40"/>
                  <a:gd fmla="*/ 2 h 4" name="T41"/>
                  <a:gd fmla="*/ 5 w 7" name="T42"/>
                  <a:gd fmla="*/ 2 h 4" name="T43"/>
                  <a:gd fmla="*/ 4 w 7" name="T44"/>
                  <a:gd fmla="*/ 2 h 4" name="T45"/>
                  <a:gd fmla="*/ 3 w 7" name="T46"/>
                  <a:gd fmla="*/ 0 h 4" name="T47"/>
                  <a:gd fmla="*/ 1 w 7" name="T48"/>
                  <a:gd fmla="*/ 1 h 4" name="T49"/>
                  <a:gd fmla="*/ 1 w 7" name="T50"/>
                  <a:gd fmla="*/ 1 h 4" name="T51"/>
                  <a:gd fmla="*/ 1 w 7" name="T52"/>
                  <a:gd fmla="*/ 4 h 4" name="T53"/>
                  <a:gd fmla="*/ 1 w 7" name="T54"/>
                  <a:gd fmla="*/ 4 h 4" name="T55"/>
                  <a:gd fmla="*/ 3 w 7" name="T56"/>
                  <a:gd fmla="*/ 4 h 4" name="T57"/>
                  <a:gd fmla="*/ 6 w 7" name="T58"/>
                  <a:gd fmla="*/ 4 h 4" name="T59"/>
                  <a:gd fmla="*/ 6 w 7" name="T60"/>
                  <a:gd fmla="*/ 4 h 4" name="T61"/>
                  <a:gd fmla="*/ 6 w 7" name="T62"/>
                  <a:gd fmla="*/ 0 h 4" name="T63"/>
                  <a:gd fmla="*/ 5 w 7" name="T64"/>
                  <a:gd fmla="*/ 0 h 4" name="T65"/>
                  <a:gd fmla="*/ 5 w 7" name="T66"/>
                  <a:gd fmla="*/ 0 h 4" name="T67"/>
                  <a:gd fmla="*/ 3 w 7" name="T68"/>
                  <a:gd fmla="*/ 0 h 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 w="7">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4" name="Freeform 100"/>
              <p:cNvSpPr>
                <a:spLocks noEditPoints="1"/>
              </p:cNvSpPr>
              <p:nvPr/>
            </p:nvSpPr>
            <p:spPr bwMode="auto">
              <a:xfrm>
                <a:off x="3679" y="2488"/>
                <a:ext cx="17" cy="12"/>
              </a:xfrm>
              <a:custGeom>
                <a:gdLst>
                  <a:gd fmla="*/ 3 w 7" name="T0"/>
                  <a:gd fmla="*/ 4 h 5" name="T1"/>
                  <a:gd fmla="*/ 2 w 7" name="T2"/>
                  <a:gd fmla="*/ 4 h 5" name="T3"/>
                  <a:gd fmla="*/ 2 w 7" name="T4"/>
                  <a:gd fmla="*/ 4 h 5" name="T5"/>
                  <a:gd fmla="*/ 2 w 7" name="T6"/>
                  <a:gd fmla="*/ 2 h 5" name="T7"/>
                  <a:gd fmla="*/ 2 w 7" name="T8"/>
                  <a:gd fmla="*/ 2 h 5" name="T9"/>
                  <a:gd fmla="*/ 2 w 7" name="T10"/>
                  <a:gd fmla="*/ 2 h 5" name="T11"/>
                  <a:gd fmla="*/ 2 w 7" name="T12"/>
                  <a:gd fmla="*/ 3 h 5" name="T13"/>
                  <a:gd fmla="*/ 2 w 7" name="T14"/>
                  <a:gd fmla="*/ 3 h 5" name="T15"/>
                  <a:gd fmla="*/ 3 w 7" name="T16"/>
                  <a:gd fmla="*/ 3 h 5" name="T17"/>
                  <a:gd fmla="*/ 5 w 7" name="T18"/>
                  <a:gd fmla="*/ 3 h 5" name="T19"/>
                  <a:gd fmla="*/ 5 w 7" name="T20"/>
                  <a:gd fmla="*/ 3 h 5" name="T21"/>
                  <a:gd fmla="*/ 5 w 7" name="T22"/>
                  <a:gd fmla="*/ 4 h 5" name="T23"/>
                  <a:gd fmla="*/ 3 w 7" name="T24"/>
                  <a:gd fmla="*/ 4 h 5" name="T25"/>
                  <a:gd fmla="*/ 3 w 7" name="T26"/>
                  <a:gd fmla="*/ 3 h 5" name="T27"/>
                  <a:gd fmla="*/ 2 w 7" name="T28"/>
                  <a:gd fmla="*/ 3 h 5" name="T29"/>
                  <a:gd fmla="*/ 2 w 7" name="T30"/>
                  <a:gd fmla="*/ 1 h 5" name="T31"/>
                  <a:gd fmla="*/ 2 w 7" name="T32"/>
                  <a:gd fmla="*/ 1 h 5" name="T33"/>
                  <a:gd fmla="*/ 3 w 7" name="T34"/>
                  <a:gd fmla="*/ 1 h 5" name="T35"/>
                  <a:gd fmla="*/ 5 w 7" name="T36"/>
                  <a:gd fmla="*/ 1 h 5" name="T37"/>
                  <a:gd fmla="*/ 5 w 7" name="T38"/>
                  <a:gd fmla="*/ 1 h 5" name="T39"/>
                  <a:gd fmla="*/ 5 w 7" name="T40"/>
                  <a:gd fmla="*/ 2 h 5" name="T41"/>
                  <a:gd fmla="*/ 5 w 7" name="T42"/>
                  <a:gd fmla="*/ 2 h 5" name="T43"/>
                  <a:gd fmla="*/ 5 w 7" name="T44"/>
                  <a:gd fmla="*/ 3 h 5" name="T45"/>
                  <a:gd fmla="*/ 3 w 7" name="T46"/>
                  <a:gd fmla="*/ 3 h 5" name="T47"/>
                  <a:gd fmla="*/ 3 w 7" name="T48"/>
                  <a:gd fmla="*/ 0 h 5" name="T49"/>
                  <a:gd fmla="*/ 1 w 7" name="T50"/>
                  <a:gd fmla="*/ 2 h 5" name="T51"/>
                  <a:gd fmla="*/ 1 w 7" name="T52"/>
                  <a:gd fmla="*/ 2 h 5" name="T53"/>
                  <a:gd fmla="*/ 1 w 7" name="T54"/>
                  <a:gd fmla="*/ 4 h 5" name="T55"/>
                  <a:gd fmla="*/ 1 w 7" name="T56"/>
                  <a:gd fmla="*/ 5 h 5" name="T57"/>
                  <a:gd fmla="*/ 3 w 7" name="T58"/>
                  <a:gd fmla="*/ 5 h 5" name="T59"/>
                  <a:gd fmla="*/ 6 w 7" name="T60"/>
                  <a:gd fmla="*/ 4 h 5" name="T61"/>
                  <a:gd fmla="*/ 6 w 7" name="T62"/>
                  <a:gd fmla="*/ 4 h 5" name="T63"/>
                  <a:gd fmla="*/ 6 w 7" name="T64"/>
                  <a:gd fmla="*/ 1 h 5" name="T65"/>
                  <a:gd fmla="*/ 5 w 7" name="T66"/>
                  <a:gd fmla="*/ 1 h 5" name="T67"/>
                  <a:gd fmla="*/ 5 w 7" name="T68"/>
                  <a:gd fmla="*/ 0 h 5" name="T69"/>
                  <a:gd fmla="*/ 3 w 7" name="T70"/>
                  <a:gd fmla="*/ 0 h 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 w="7">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5" name="Freeform 101"/>
              <p:cNvSpPr>
                <a:spLocks noEditPoints="1"/>
              </p:cNvSpPr>
              <p:nvPr/>
            </p:nvSpPr>
            <p:spPr bwMode="auto">
              <a:xfrm>
                <a:off x="3701" y="2477"/>
                <a:ext cx="14" cy="9"/>
              </a:xfrm>
              <a:custGeom>
                <a:gdLst>
                  <a:gd fmla="*/ 3 w 6" name="T0"/>
                  <a:gd fmla="*/ 3 h 4" name="T1"/>
                  <a:gd fmla="*/ 1 w 6" name="T2"/>
                  <a:gd fmla="*/ 3 h 4" name="T3"/>
                  <a:gd fmla="*/ 1 w 6" name="T4"/>
                  <a:gd fmla="*/ 3 h 4" name="T5"/>
                  <a:gd fmla="*/ 1 w 6" name="T6"/>
                  <a:gd fmla="*/ 2 h 4" name="T7"/>
                  <a:gd fmla="*/ 1 w 6" name="T8"/>
                  <a:gd fmla="*/ 1 h 4" name="T9"/>
                  <a:gd fmla="*/ 1 w 6" name="T10"/>
                  <a:gd fmla="*/ 1 h 4" name="T11"/>
                  <a:gd fmla="*/ 1 w 6" name="T12"/>
                  <a:gd fmla="*/ 2 h 4" name="T13"/>
                  <a:gd fmla="*/ 1 w 6" name="T14"/>
                  <a:gd fmla="*/ 2 h 4" name="T15"/>
                  <a:gd fmla="*/ 3 w 6" name="T16"/>
                  <a:gd fmla="*/ 3 h 4" name="T17"/>
                  <a:gd fmla="*/ 4 w 6" name="T18"/>
                  <a:gd fmla="*/ 2 h 4" name="T19"/>
                  <a:gd fmla="*/ 4 w 6" name="T20"/>
                  <a:gd fmla="*/ 3 h 4" name="T21"/>
                  <a:gd fmla="*/ 3 w 6" name="T22"/>
                  <a:gd fmla="*/ 3 h 4" name="T23"/>
                  <a:gd fmla="*/ 3 w 6" name="T24"/>
                  <a:gd fmla="*/ 2 h 4" name="T25"/>
                  <a:gd fmla="*/ 1 w 6" name="T26"/>
                  <a:gd fmla="*/ 2 h 4" name="T27"/>
                  <a:gd fmla="*/ 2 w 6" name="T28"/>
                  <a:gd fmla="*/ 1 h 4" name="T29"/>
                  <a:gd fmla="*/ 2 w 6" name="T30"/>
                  <a:gd fmla="*/ 1 h 4" name="T31"/>
                  <a:gd fmla="*/ 4 w 6" name="T32"/>
                  <a:gd fmla="*/ 1 h 4" name="T33"/>
                  <a:gd fmla="*/ 4 w 6" name="T34"/>
                  <a:gd fmla="*/ 1 h 4" name="T35"/>
                  <a:gd fmla="*/ 4 w 6" name="T36"/>
                  <a:gd fmla="*/ 2 h 4" name="T37"/>
                  <a:gd fmla="*/ 3 w 6" name="T38"/>
                  <a:gd fmla="*/ 2 h 4" name="T39"/>
                  <a:gd fmla="*/ 2 w 6" name="T40"/>
                  <a:gd fmla="*/ 0 h 4" name="T41"/>
                  <a:gd fmla="*/ 0 w 6" name="T42"/>
                  <a:gd fmla="*/ 1 h 4" name="T43"/>
                  <a:gd fmla="*/ 0 w 6" name="T44"/>
                  <a:gd fmla="*/ 2 h 4" name="T45"/>
                  <a:gd fmla="*/ 0 w 6" name="T46"/>
                  <a:gd fmla="*/ 4 h 4" name="T47"/>
                  <a:gd fmla="*/ 1 w 6" name="T48"/>
                  <a:gd fmla="*/ 4 h 4" name="T49"/>
                  <a:gd fmla="*/ 3 w 6" name="T50"/>
                  <a:gd fmla="*/ 4 h 4" name="T51"/>
                  <a:gd fmla="*/ 5 w 6" name="T52"/>
                  <a:gd fmla="*/ 4 h 4" name="T53"/>
                  <a:gd fmla="*/ 5 w 6" name="T54"/>
                  <a:gd fmla="*/ 4 h 4" name="T55"/>
                  <a:gd fmla="*/ 5 w 6" name="T56"/>
                  <a:gd fmla="*/ 2 h 4" name="T57"/>
                  <a:gd fmla="*/ 6 w 6" name="T58"/>
                  <a:gd fmla="*/ 2 h 4" name="T59"/>
                  <a:gd fmla="*/ 5 w 6" name="T60"/>
                  <a:gd fmla="*/ 2 h 4" name="T61"/>
                  <a:gd fmla="*/ 5 w 6" name="T62"/>
                  <a:gd fmla="*/ 0 h 4" name="T63"/>
                  <a:gd fmla="*/ 4 w 6" name="T64"/>
                  <a:gd fmla="*/ 0 h 4" name="T65"/>
                  <a:gd fmla="*/ 4 w 6" name="T66"/>
                  <a:gd fmla="*/ 0 h 4" name="T67"/>
                  <a:gd fmla="*/ 2 w 6" name="T68"/>
                  <a:gd fmla="*/ 0 h 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 w="6">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6" name="Freeform 102"/>
              <p:cNvSpPr>
                <a:spLocks noEditPoints="1"/>
              </p:cNvSpPr>
              <p:nvPr/>
            </p:nvSpPr>
            <p:spPr bwMode="auto">
              <a:xfrm>
                <a:off x="3922" y="1720"/>
                <a:ext cx="76" cy="228"/>
              </a:xfrm>
              <a:custGeom>
                <a:gdLst>
                  <a:gd fmla="*/ 29 w 32" name="T0"/>
                  <a:gd fmla="*/ 83 h 96" name="T1"/>
                  <a:gd fmla="*/ 21 w 32" name="T2"/>
                  <a:gd fmla="*/ 84 h 96" name="T3"/>
                  <a:gd fmla="*/ 15 w 32" name="T4"/>
                  <a:gd fmla="*/ 58 h 96" name="T5"/>
                  <a:gd fmla="*/ 16 w 32" name="T6"/>
                  <a:gd fmla="*/ 58 h 96" name="T7"/>
                  <a:gd fmla="*/ 19 w 32" name="T8"/>
                  <a:gd fmla="*/ 57 h 96" name="T9"/>
                  <a:gd fmla="*/ 12 w 32" name="T10"/>
                  <a:gd fmla="*/ 55 h 96" name="T11"/>
                  <a:gd fmla="*/ 14 w 32" name="T12"/>
                  <a:gd fmla="*/ 56 h 96" name="T13"/>
                  <a:gd fmla="*/ 17 w 32" name="T14"/>
                  <a:gd fmla="*/ 52 h 96" name="T15"/>
                  <a:gd fmla="*/ 14 w 32" name="T16"/>
                  <a:gd fmla="*/ 42 h 96" name="T17"/>
                  <a:gd fmla="*/ 11 w 32" name="T18"/>
                  <a:gd fmla="*/ 40 h 96" name="T19"/>
                  <a:gd fmla="*/ 18 w 32" name="T20"/>
                  <a:gd fmla="*/ 48 h 96" name="T21"/>
                  <a:gd fmla="*/ 9 w 32" name="T22"/>
                  <a:gd fmla="*/ 53 h 96" name="T23"/>
                  <a:gd fmla="*/ 13 w 32" name="T24"/>
                  <a:gd fmla="*/ 46 h 96" name="T25"/>
                  <a:gd fmla="*/ 9 w 32" name="T26"/>
                  <a:gd fmla="*/ 50 h 96" name="T27"/>
                  <a:gd fmla="*/ 22 w 32" name="T28"/>
                  <a:gd fmla="*/ 39 h 96" name="T29"/>
                  <a:gd fmla="*/ 12 w 32" name="T30"/>
                  <a:gd fmla="*/ 39 h 96" name="T31"/>
                  <a:gd fmla="*/ 2 w 32" name="T32"/>
                  <a:gd fmla="*/ 49 h 96" name="T33"/>
                  <a:gd fmla="*/ 7 w 32" name="T34"/>
                  <a:gd fmla="*/ 49 h 96" name="T35"/>
                  <a:gd fmla="*/ 15 w 32" name="T36"/>
                  <a:gd fmla="*/ 59 h 96" name="T37"/>
                  <a:gd fmla="*/ 24 w 32" name="T38"/>
                  <a:gd fmla="*/ 44 h 96" name="T39"/>
                  <a:gd fmla="*/ 26 w 32" name="T40"/>
                  <a:gd fmla="*/ 78 h 96" name="T41"/>
                  <a:gd fmla="*/ 21 w 32" name="T42"/>
                  <a:gd fmla="*/ 83 h 96" name="T43"/>
                  <a:gd fmla="*/ 12 w 32" name="T44"/>
                  <a:gd fmla="*/ 78 h 96" name="T45"/>
                  <a:gd fmla="*/ 6 w 32" name="T46"/>
                  <a:gd fmla="*/ 64 h 96" name="T47"/>
                  <a:gd fmla="*/ 4 w 32" name="T48"/>
                  <a:gd fmla="*/ 59 h 96" name="T49"/>
                  <a:gd fmla="*/ 18 w 32" name="T50"/>
                  <a:gd fmla="*/ 37 h 96" name="T51"/>
                  <a:gd fmla="*/ 14 w 32" name="T52"/>
                  <a:gd fmla="*/ 34 h 96" name="T53"/>
                  <a:gd fmla="*/ 12 w 32" name="T54"/>
                  <a:gd fmla="*/ 35 h 96" name="T55"/>
                  <a:gd fmla="*/ 14 w 32" name="T56"/>
                  <a:gd fmla="*/ 33 h 96" name="T57"/>
                  <a:gd fmla="*/ 15 w 32" name="T58"/>
                  <a:gd fmla="*/ 31 h 96" name="T59"/>
                  <a:gd fmla="*/ 20 w 32" name="T60"/>
                  <a:gd fmla="*/ 31 h 96" name="T61"/>
                  <a:gd fmla="*/ 17 w 32" name="T62"/>
                  <a:gd fmla="*/ 31 h 96" name="T63"/>
                  <a:gd fmla="*/ 16 w 32" name="T64"/>
                  <a:gd fmla="*/ 21 h 96" name="T65"/>
                  <a:gd fmla="*/ 22 w 32" name="T66"/>
                  <a:gd fmla="*/ 13 h 96" name="T67"/>
                  <a:gd fmla="*/ 14 w 32" name="T68"/>
                  <a:gd fmla="*/ 19 h 96" name="T69"/>
                  <a:gd fmla="*/ 18 w 32" name="T70"/>
                  <a:gd fmla="*/ 17 h 96" name="T71"/>
                  <a:gd fmla="*/ 11 w 32" name="T72"/>
                  <a:gd fmla="*/ 31 h 96" name="T73"/>
                  <a:gd fmla="*/ 8 w 32" name="T74"/>
                  <a:gd fmla="*/ 6 h 96" name="T75"/>
                  <a:gd fmla="*/ 24 w 32" name="T76"/>
                  <a:gd fmla="*/ 29 h 96" name="T77"/>
                  <a:gd fmla="*/ 24 w 32" name="T78"/>
                  <a:gd fmla="*/ 11 h 96" name="T79"/>
                  <a:gd fmla="*/ 20 w 32" name="T80"/>
                  <a:gd fmla="*/ 13 h 96" name="T81"/>
                  <a:gd fmla="*/ 16 w 32" name="T82"/>
                  <a:gd fmla="*/ 20 h 96" name="T83"/>
                  <a:gd fmla="*/ 15 w 32" name="T84"/>
                  <a:gd fmla="*/ 21 h 96" name="T85"/>
                  <a:gd fmla="*/ 7 w 32" name="T86"/>
                  <a:gd fmla="*/ 23 h 96" name="T87"/>
                  <a:gd fmla="*/ 11 w 32" name="T88"/>
                  <a:gd fmla="*/ 34 h 96" name="T89"/>
                  <a:gd fmla="*/ 6 w 32" name="T90"/>
                  <a:gd fmla="*/ 38 h 96" name="T91"/>
                  <a:gd fmla="*/ 4 w 32" name="T92"/>
                  <a:gd fmla="*/ 61 h 96" name="T93"/>
                  <a:gd fmla="*/ 9 w 32" name="T94"/>
                  <a:gd fmla="*/ 80 h 96" name="T95"/>
                  <a:gd fmla="*/ 8 w 32" name="T96"/>
                  <a:gd fmla="*/ 93 h 96" name="T97"/>
                  <a:gd fmla="*/ 21 w 32" name="T98"/>
                  <a:gd fmla="*/ 87 h 96" name="T99"/>
                  <a:gd fmla="*/ 24 w 32" name="T100"/>
                  <a:gd fmla="*/ 86 h 96" name="T101"/>
                  <a:gd fmla="*/ 29 w 32" name="T102"/>
                  <a:gd fmla="*/ 84 h 96" name="T103"/>
                  <a:gd fmla="*/ 24 w 32" name="T104"/>
                  <a:gd fmla="*/ 91 h 96" name="T105"/>
                  <a:gd fmla="*/ 29 w 32" name="T106"/>
                  <a:gd fmla="*/ 94 h 96" name="T107"/>
                  <a:gd fmla="*/ 29 w 32" name="T108"/>
                  <a:gd fmla="*/ 80 h 96" name="T109"/>
                  <a:gd fmla="*/ 26 w 32" name="T110"/>
                  <a:gd fmla="*/ 54 h 96" name="T111"/>
                  <a:gd fmla="*/ 23 w 32" name="T112"/>
                  <a:gd fmla="*/ 38 h 96" name="T113"/>
                  <a:gd fmla="*/ 23 w 32" name="T114"/>
                  <a:gd fmla="*/ 36 h 96" name="T115"/>
                  <a:gd fmla="*/ 25 w 32" name="T116"/>
                  <a:gd fmla="*/ 29 h 9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6" w="32">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7" name="Freeform 103"/>
              <p:cNvSpPr/>
              <p:nvPr/>
            </p:nvSpPr>
            <p:spPr bwMode="auto">
              <a:xfrm>
                <a:off x="3958" y="1687"/>
                <a:ext cx="5" cy="26"/>
              </a:xfrm>
              <a:custGeom>
                <a:gdLst>
                  <a:gd fmla="*/ 1 w 2" name="T0"/>
                  <a:gd fmla="*/ 0 h 11" name="T1"/>
                  <a:gd fmla="*/ 0 w 2" name="T2"/>
                  <a:gd fmla="*/ 0 h 11" name="T3"/>
                  <a:gd fmla="*/ 1 w 2" name="T4"/>
                  <a:gd fmla="*/ 10 h 11" name="T5"/>
                  <a:gd fmla="*/ 2 w 2" name="T6"/>
                  <a:gd fmla="*/ 11 h 11" name="T7"/>
                  <a:gd fmla="*/ 2 w 2" name="T8"/>
                  <a:gd fmla="*/ 11 h 11" name="T9"/>
                  <a:gd fmla="*/ 2 w 2" name="T10"/>
                  <a:gd fmla="*/ 10 h 11" name="T11"/>
                  <a:gd fmla="*/ 1 w 2" name="T12"/>
                  <a:gd fmla="*/ 0 h 11" name="T13"/>
                  <a:gd fmla="*/ 1 w 2"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2">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8" name="Freeform 104"/>
              <p:cNvSpPr/>
              <p:nvPr/>
            </p:nvSpPr>
            <p:spPr bwMode="auto">
              <a:xfrm>
                <a:off x="3991" y="1703"/>
                <a:ext cx="19" cy="15"/>
              </a:xfrm>
              <a:custGeom>
                <a:gdLst>
                  <a:gd fmla="*/ 17 w 19" name="T0"/>
                  <a:gd fmla="*/ 0 h 15" name="T1"/>
                  <a:gd fmla="*/ 2 w 19" name="T2"/>
                  <a:gd fmla="*/ 12 h 15" name="T3"/>
                  <a:gd fmla="*/ 0 w 19" name="T4"/>
                  <a:gd fmla="*/ 15 h 15" name="T5"/>
                  <a:gd fmla="*/ 2 w 19" name="T6"/>
                  <a:gd fmla="*/ 15 h 15" name="T7"/>
                  <a:gd fmla="*/ 2 w 19" name="T8"/>
                  <a:gd fmla="*/ 15 h 15" name="T9"/>
                  <a:gd fmla="*/ 17 w 19" name="T10"/>
                  <a:gd fmla="*/ 3 h 15" name="T11"/>
                  <a:gd fmla="*/ 19 w 19" name="T12"/>
                  <a:gd fmla="*/ 0 h 15" name="T13"/>
                  <a:gd fmla="*/ 17 w 19" name="T14"/>
                  <a:gd fmla="*/ 0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9">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19" name="Freeform 105"/>
              <p:cNvSpPr/>
              <p:nvPr/>
            </p:nvSpPr>
            <p:spPr bwMode="auto">
              <a:xfrm>
                <a:off x="3991" y="1703"/>
                <a:ext cx="19" cy="15"/>
              </a:xfrm>
              <a:custGeom>
                <a:gdLst>
                  <a:gd fmla="*/ 17 w 19" name="T0"/>
                  <a:gd fmla="*/ 0 h 15" name="T1"/>
                  <a:gd fmla="*/ 2 w 19" name="T2"/>
                  <a:gd fmla="*/ 12 h 15" name="T3"/>
                  <a:gd fmla="*/ 0 w 19" name="T4"/>
                  <a:gd fmla="*/ 15 h 15" name="T5"/>
                  <a:gd fmla="*/ 2 w 19" name="T6"/>
                  <a:gd fmla="*/ 15 h 15" name="T7"/>
                  <a:gd fmla="*/ 2 w 19" name="T8"/>
                  <a:gd fmla="*/ 15 h 15" name="T9"/>
                  <a:gd fmla="*/ 17 w 19" name="T10"/>
                  <a:gd fmla="*/ 3 h 15" name="T11"/>
                  <a:gd fmla="*/ 19 w 19" name="T12"/>
                  <a:gd fmla="*/ 0 h 15" name="T13"/>
                  <a:gd fmla="*/ 17 w 19" name="T14"/>
                  <a:gd fmla="*/ 0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9">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0" name="Freeform 106"/>
              <p:cNvSpPr/>
              <p:nvPr/>
            </p:nvSpPr>
            <p:spPr bwMode="auto">
              <a:xfrm>
                <a:off x="4003" y="1739"/>
                <a:ext cx="19" cy="7"/>
              </a:xfrm>
              <a:custGeom>
                <a:gdLst>
                  <a:gd fmla="*/ 7 w 8" name="T0"/>
                  <a:gd fmla="*/ 0 h 3" name="T1"/>
                  <a:gd fmla="*/ 0 w 8" name="T2"/>
                  <a:gd fmla="*/ 2 h 3" name="T3"/>
                  <a:gd fmla="*/ 0 w 8" name="T4"/>
                  <a:gd fmla="*/ 2 h 3" name="T5"/>
                  <a:gd fmla="*/ 1 w 8" name="T6"/>
                  <a:gd fmla="*/ 3 h 3" name="T7"/>
                  <a:gd fmla="*/ 8 w 8" name="T8"/>
                  <a:gd fmla="*/ 1 h 3" name="T9"/>
                  <a:gd fmla="*/ 8 w 8" name="T10"/>
                  <a:gd fmla="*/ 0 h 3" name="T11"/>
                  <a:gd fmla="*/ 7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1" name="Freeform 107"/>
              <p:cNvSpPr/>
              <p:nvPr/>
            </p:nvSpPr>
            <p:spPr bwMode="auto">
              <a:xfrm>
                <a:off x="4001" y="1768"/>
                <a:ext cx="14" cy="14"/>
              </a:xfrm>
              <a:custGeom>
                <a:gdLst>
                  <a:gd fmla="*/ 2 w 14" name="T0"/>
                  <a:gd fmla="*/ 0 h 14" name="T1"/>
                  <a:gd fmla="*/ 0 w 14" name="T2"/>
                  <a:gd fmla="*/ 0 h 14" name="T3"/>
                  <a:gd fmla="*/ 0 w 14" name="T4"/>
                  <a:gd fmla="*/ 2 h 14" name="T5"/>
                  <a:gd fmla="*/ 11 w 14" name="T6"/>
                  <a:gd fmla="*/ 12 h 14" name="T7"/>
                  <a:gd fmla="*/ 14 w 14" name="T8"/>
                  <a:gd fmla="*/ 14 h 14" name="T9"/>
                  <a:gd fmla="*/ 14 w 14" name="T10"/>
                  <a:gd fmla="*/ 12 h 14" name="T11"/>
                  <a:gd fmla="*/ 14 w 14" name="T12"/>
                  <a:gd fmla="*/ 12 h 14" name="T13"/>
                  <a:gd fmla="*/ 2 w 14" name="T14"/>
                  <a:gd fmla="*/ 0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2" name="Freeform 108"/>
              <p:cNvSpPr/>
              <p:nvPr/>
            </p:nvSpPr>
            <p:spPr bwMode="auto">
              <a:xfrm>
                <a:off x="4001" y="1768"/>
                <a:ext cx="14" cy="14"/>
              </a:xfrm>
              <a:custGeom>
                <a:gdLst>
                  <a:gd fmla="*/ 2 w 14" name="T0"/>
                  <a:gd fmla="*/ 0 h 14" name="T1"/>
                  <a:gd fmla="*/ 0 w 14" name="T2"/>
                  <a:gd fmla="*/ 0 h 14" name="T3"/>
                  <a:gd fmla="*/ 0 w 14" name="T4"/>
                  <a:gd fmla="*/ 2 h 14" name="T5"/>
                  <a:gd fmla="*/ 11 w 14" name="T6"/>
                  <a:gd fmla="*/ 12 h 14" name="T7"/>
                  <a:gd fmla="*/ 14 w 14" name="T8"/>
                  <a:gd fmla="*/ 14 h 14" name="T9"/>
                  <a:gd fmla="*/ 14 w 14" name="T10"/>
                  <a:gd fmla="*/ 12 h 14" name="T11"/>
                  <a:gd fmla="*/ 14 w 14" name="T12"/>
                  <a:gd fmla="*/ 12 h 14" name="T13"/>
                  <a:gd fmla="*/ 2 w 14" name="T14"/>
                  <a:gd fmla="*/ 0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3" name="Freeform 109"/>
              <p:cNvSpPr/>
              <p:nvPr/>
            </p:nvSpPr>
            <p:spPr bwMode="auto">
              <a:xfrm>
                <a:off x="3917" y="1703"/>
                <a:ext cx="15" cy="15"/>
              </a:xfrm>
              <a:custGeom>
                <a:gdLst>
                  <a:gd fmla="*/ 1 w 6" name="T0"/>
                  <a:gd fmla="*/ 0 h 6" name="T1"/>
                  <a:gd fmla="*/ 0 w 6" name="T2"/>
                  <a:gd fmla="*/ 0 h 6" name="T3"/>
                  <a:gd fmla="*/ 1 w 6" name="T4"/>
                  <a:gd fmla="*/ 1 h 6" name="T5"/>
                  <a:gd fmla="*/ 5 w 6" name="T6"/>
                  <a:gd fmla="*/ 6 h 6" name="T7"/>
                  <a:gd fmla="*/ 6 w 6" name="T8"/>
                  <a:gd fmla="*/ 6 h 6" name="T9"/>
                  <a:gd fmla="*/ 6 w 6" name="T10"/>
                  <a:gd fmla="*/ 6 h 6" name="T11"/>
                  <a:gd fmla="*/ 6 w 6" name="T12"/>
                  <a:gd fmla="*/ 5 h 6" name="T13"/>
                  <a:gd fmla="*/ 1 w 6"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4" name="Freeform 110"/>
              <p:cNvSpPr/>
              <p:nvPr/>
            </p:nvSpPr>
            <p:spPr bwMode="auto">
              <a:xfrm>
                <a:off x="3908" y="1739"/>
                <a:ext cx="16" cy="7"/>
              </a:xfrm>
              <a:custGeom>
                <a:gdLst>
                  <a:gd fmla="*/ 0 w 7" name="T0"/>
                  <a:gd fmla="*/ 0 h 3" name="T1"/>
                  <a:gd fmla="*/ 0 w 7" name="T2"/>
                  <a:gd fmla="*/ 1 h 3" name="T3"/>
                  <a:gd fmla="*/ 0 w 7" name="T4"/>
                  <a:gd fmla="*/ 1 h 3" name="T5"/>
                  <a:gd fmla="*/ 6 w 7" name="T6"/>
                  <a:gd fmla="*/ 3 h 3" name="T7"/>
                  <a:gd fmla="*/ 6 w 7" name="T8"/>
                  <a:gd fmla="*/ 3 h 3" name="T9"/>
                  <a:gd fmla="*/ 7 w 7" name="T10"/>
                  <a:gd fmla="*/ 3 h 3" name="T11"/>
                  <a:gd fmla="*/ 7 w 7" name="T12"/>
                  <a:gd fmla="*/ 2 h 3" name="T13"/>
                  <a:gd fmla="*/ 0 w 7"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7">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5" name="Freeform 111"/>
              <p:cNvSpPr/>
              <p:nvPr/>
            </p:nvSpPr>
            <p:spPr bwMode="auto">
              <a:xfrm>
                <a:off x="3913" y="1772"/>
                <a:ext cx="14" cy="15"/>
              </a:xfrm>
              <a:custGeom>
                <a:gdLst>
                  <a:gd fmla="*/ 6 w 6" name="T0"/>
                  <a:gd fmla="*/ 0 h 6" name="T1"/>
                  <a:gd fmla="*/ 6 w 6" name="T2"/>
                  <a:gd fmla="*/ 0 h 6" name="T3"/>
                  <a:gd fmla="*/ 3 w 6" name="T4"/>
                  <a:gd fmla="*/ 3 h 6" name="T5"/>
                  <a:gd fmla="*/ 0 w 6" name="T6"/>
                  <a:gd fmla="*/ 5 h 6" name="T7"/>
                  <a:gd fmla="*/ 0 w 6" name="T8"/>
                  <a:gd fmla="*/ 6 h 6" name="T9"/>
                  <a:gd fmla="*/ 0 w 6" name="T10"/>
                  <a:gd fmla="*/ 6 h 6" name="T11"/>
                  <a:gd fmla="*/ 1 w 6" name="T12"/>
                  <a:gd fmla="*/ 6 h 6" name="T13"/>
                  <a:gd fmla="*/ 4 w 6" name="T14"/>
                  <a:gd fmla="*/ 4 h 6" name="T15"/>
                  <a:gd fmla="*/ 6 w 6" name="T16"/>
                  <a:gd fmla="*/ 1 h 6" name="T17"/>
                  <a:gd fmla="*/ 6 w 6"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6" name="Freeform 112"/>
              <p:cNvSpPr>
                <a:spLocks noEditPoints="1"/>
              </p:cNvSpPr>
              <p:nvPr/>
            </p:nvSpPr>
            <p:spPr bwMode="auto">
              <a:xfrm>
                <a:off x="4234" y="2227"/>
                <a:ext cx="54" cy="85"/>
              </a:xfrm>
              <a:custGeom>
                <a:gdLst>
                  <a:gd fmla="*/ 14 w 23" name="T0"/>
                  <a:gd fmla="*/ 35 h 36" name="T1"/>
                  <a:gd fmla="*/ 11 w 23" name="T2"/>
                  <a:gd fmla="*/ 33 h 36" name="T3"/>
                  <a:gd fmla="*/ 18 w 23" name="T4"/>
                  <a:gd fmla="*/ 31 h 36" name="T5"/>
                  <a:gd fmla="*/ 13 w 23" name="T6"/>
                  <a:gd fmla="*/ 32 h 36" name="T7"/>
                  <a:gd fmla="*/ 17 w 23" name="T8"/>
                  <a:gd fmla="*/ 30 h 36" name="T9"/>
                  <a:gd fmla="*/ 10 w 23" name="T10"/>
                  <a:gd fmla="*/ 31 h 36" name="T11"/>
                  <a:gd fmla="*/ 17 w 23" name="T12"/>
                  <a:gd fmla="*/ 28 h 36" name="T13"/>
                  <a:gd fmla="*/ 14 w 23" name="T14"/>
                  <a:gd fmla="*/ 30 h 36" name="T15"/>
                  <a:gd fmla="*/ 9 w 23" name="T16"/>
                  <a:gd fmla="*/ 30 h 36" name="T17"/>
                  <a:gd fmla="*/ 17 w 23" name="T18"/>
                  <a:gd fmla="*/ 27 h 36" name="T19"/>
                  <a:gd fmla="*/ 10 w 23" name="T20"/>
                  <a:gd fmla="*/ 29 h 36" name="T21"/>
                  <a:gd fmla="*/ 9 w 23" name="T22"/>
                  <a:gd fmla="*/ 28 h 36" name="T23"/>
                  <a:gd fmla="*/ 17 w 23" name="T24"/>
                  <a:gd fmla="*/ 26 h 36" name="T25"/>
                  <a:gd fmla="*/ 10 w 23" name="T26"/>
                  <a:gd fmla="*/ 27 h 36" name="T27"/>
                  <a:gd fmla="*/ 9 w 23" name="T28"/>
                  <a:gd fmla="*/ 26 h 36" name="T29"/>
                  <a:gd fmla="*/ 12 w 23" name="T30"/>
                  <a:gd fmla="*/ 25 h 36" name="T31"/>
                  <a:gd fmla="*/ 13 w 23" name="T32"/>
                  <a:gd fmla="*/ 26 h 36" name="T33"/>
                  <a:gd fmla="*/ 14 w 23" name="T34"/>
                  <a:gd fmla="*/ 25 h 36" name="T35"/>
                  <a:gd fmla="*/ 15 w 23" name="T36"/>
                  <a:gd fmla="*/ 25 h 36" name="T37"/>
                  <a:gd fmla="*/ 15 w 23" name="T38"/>
                  <a:gd fmla="*/ 25 h 36" name="T39"/>
                  <a:gd fmla="*/ 11 w 23" name="T40"/>
                  <a:gd fmla="*/ 17 h 36" name="T41"/>
                  <a:gd fmla="*/ 14 w 23" name="T42"/>
                  <a:gd fmla="*/ 24 h 36" name="T43"/>
                  <a:gd fmla="*/ 6 w 23" name="T44"/>
                  <a:gd fmla="*/ 12 h 36" name="T45"/>
                  <a:gd fmla="*/ 7 w 23" name="T46"/>
                  <a:gd fmla="*/ 10 h 36" name="T47"/>
                  <a:gd fmla="*/ 16 w 23" name="T48"/>
                  <a:gd fmla="*/ 10 h 36" name="T49"/>
                  <a:gd fmla="*/ 16 w 23" name="T50"/>
                  <a:gd fmla="*/ 9 h 36" name="T51"/>
                  <a:gd fmla="*/ 12 w 23" name="T52"/>
                  <a:gd fmla="*/ 9 h 36" name="T53"/>
                  <a:gd fmla="*/ 13 w 23" name="T54"/>
                  <a:gd fmla="*/ 10 h 36" name="T55"/>
                  <a:gd fmla="*/ 8 w 23" name="T56"/>
                  <a:gd fmla="*/ 25 h 36" name="T57"/>
                  <a:gd fmla="*/ 5 w 23" name="T58"/>
                  <a:gd fmla="*/ 20 h 36" name="T59"/>
                  <a:gd fmla="*/ 11 w 23" name="T60"/>
                  <a:gd fmla="*/ 0 h 36" name="T61"/>
                  <a:gd fmla="*/ 19 w 23" name="T62"/>
                  <a:gd fmla="*/ 20 h 36" name="T63"/>
                  <a:gd fmla="*/ 18 w 23" name="T64"/>
                  <a:gd fmla="*/ 24 h 36" name="T65"/>
                  <a:gd fmla="*/ 15 w 23" name="T66"/>
                  <a:gd fmla="*/ 16 h 36" name="T67"/>
                  <a:gd fmla="*/ 17 w 23" name="T68"/>
                  <a:gd fmla="*/ 9 h 36" name="T69"/>
                  <a:gd fmla="*/ 14 w 23" name="T70"/>
                  <a:gd fmla="*/ 15 h 36" name="T71"/>
                  <a:gd fmla="*/ 14 w 23" name="T72"/>
                  <a:gd fmla="*/ 8 h 36" name="T73"/>
                  <a:gd fmla="*/ 12 w 23" name="T74"/>
                  <a:gd fmla="*/ 15 h 36" name="T75"/>
                  <a:gd fmla="*/ 9 w 23" name="T76"/>
                  <a:gd fmla="*/ 11 h 36" name="T77"/>
                  <a:gd fmla="*/ 5 w 23" name="T78"/>
                  <a:gd fmla="*/ 11 h 36" name="T79"/>
                  <a:gd fmla="*/ 12 w 23" name="T80"/>
                  <a:gd fmla="*/ 25 h 36" name="T81"/>
                  <a:gd fmla="*/ 12 w 23" name="T82"/>
                  <a:gd fmla="*/ 0 h 36" name="T83"/>
                  <a:gd fmla="*/ 4 w 23" name="T84"/>
                  <a:gd fmla="*/ 19 h 36" name="T85"/>
                  <a:gd fmla="*/ 6 w 23" name="T86"/>
                  <a:gd fmla="*/ 24 h 36" name="T87"/>
                  <a:gd fmla="*/ 8 w 23" name="T88"/>
                  <a:gd fmla="*/ 28 h 36" name="T89"/>
                  <a:gd fmla="*/ 9 w 23" name="T90"/>
                  <a:gd fmla="*/ 31 h 36" name="T91"/>
                  <a:gd fmla="*/ 11 w 23" name="T92"/>
                  <a:gd fmla="*/ 35 h 36" name="T93"/>
                  <a:gd fmla="*/ 19 w 23" name="T94"/>
                  <a:gd fmla="*/ 31 h 36" name="T95"/>
                  <a:gd fmla="*/ 18 w 23" name="T96"/>
                  <a:gd fmla="*/ 30 h 36" name="T97"/>
                  <a:gd fmla="*/ 18 w 23" name="T98"/>
                  <a:gd fmla="*/ 29 h 36" name="T99"/>
                  <a:gd fmla="*/ 18 w 23" name="T100"/>
                  <a:gd fmla="*/ 28 h 36" name="T101"/>
                  <a:gd fmla="*/ 18 w 23" name="T102"/>
                  <a:gd fmla="*/ 26 h 36" name="T103"/>
                  <a:gd fmla="*/ 19 w 23" name="T104"/>
                  <a:gd fmla="*/ 21 h 36" name="T105"/>
                  <a:gd fmla="*/ 12 w 23" name="T106"/>
                  <a:gd fmla="*/ 0 h 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6" w="23">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7" name="Freeform 113"/>
              <p:cNvSpPr/>
              <p:nvPr/>
            </p:nvSpPr>
            <p:spPr bwMode="auto">
              <a:xfrm>
                <a:off x="4253" y="2198"/>
                <a:ext cx="5" cy="22"/>
              </a:xfrm>
              <a:custGeom>
                <a:gdLst>
                  <a:gd fmla="*/ 0 w 2" name="T0"/>
                  <a:gd fmla="*/ 0 h 9" name="T1"/>
                  <a:gd fmla="*/ 0 w 2" name="T2"/>
                  <a:gd fmla="*/ 1 h 9" name="T3"/>
                  <a:gd fmla="*/ 1 w 2" name="T4"/>
                  <a:gd fmla="*/ 9 h 9" name="T5"/>
                  <a:gd fmla="*/ 2 w 2" name="T6"/>
                  <a:gd fmla="*/ 9 h 9" name="T7"/>
                  <a:gd fmla="*/ 2 w 2" name="T8"/>
                  <a:gd fmla="*/ 9 h 9" name="T9"/>
                  <a:gd fmla="*/ 2 w 2" name="T10"/>
                  <a:gd fmla="*/ 9 h 9" name="T11"/>
                  <a:gd fmla="*/ 1 w 2" name="T12"/>
                  <a:gd fmla="*/ 1 h 9" name="T13"/>
                  <a:gd fmla="*/ 0 w 2" name="T14"/>
                  <a:gd fmla="*/ 0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8" name="Freeform 114"/>
              <p:cNvSpPr/>
              <p:nvPr/>
            </p:nvSpPr>
            <p:spPr bwMode="auto">
              <a:xfrm>
                <a:off x="4281" y="2210"/>
                <a:ext cx="15" cy="12"/>
              </a:xfrm>
              <a:custGeom>
                <a:gdLst>
                  <a:gd fmla="*/ 12 w 15" name="T0"/>
                  <a:gd fmla="*/ 0 h 12" name="T1"/>
                  <a:gd fmla="*/ 0 w 15" name="T2"/>
                  <a:gd fmla="*/ 10 h 12" name="T3"/>
                  <a:gd fmla="*/ 0 w 15" name="T4"/>
                  <a:gd fmla="*/ 12 h 12" name="T5"/>
                  <a:gd fmla="*/ 3 w 15" name="T6"/>
                  <a:gd fmla="*/ 12 h 12" name="T7"/>
                  <a:gd fmla="*/ 3 w 15" name="T8"/>
                  <a:gd fmla="*/ 12 h 12" name="T9"/>
                  <a:gd fmla="*/ 15 w 15" name="T10"/>
                  <a:gd fmla="*/ 3 h 12" name="T11"/>
                  <a:gd fmla="*/ 15 w 15" name="T12"/>
                  <a:gd fmla="*/ 0 h 12" name="T13"/>
                  <a:gd fmla="*/ 12 w 15"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5">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29" name="Freeform 115"/>
              <p:cNvSpPr/>
              <p:nvPr/>
            </p:nvSpPr>
            <p:spPr bwMode="auto">
              <a:xfrm>
                <a:off x="4281" y="2210"/>
                <a:ext cx="15" cy="12"/>
              </a:xfrm>
              <a:custGeom>
                <a:gdLst>
                  <a:gd fmla="*/ 12 w 15" name="T0"/>
                  <a:gd fmla="*/ 0 h 12" name="T1"/>
                  <a:gd fmla="*/ 0 w 15" name="T2"/>
                  <a:gd fmla="*/ 10 h 12" name="T3"/>
                  <a:gd fmla="*/ 0 w 15" name="T4"/>
                  <a:gd fmla="*/ 12 h 12" name="T5"/>
                  <a:gd fmla="*/ 3 w 15" name="T6"/>
                  <a:gd fmla="*/ 12 h 12" name="T7"/>
                  <a:gd fmla="*/ 3 w 15" name="T8"/>
                  <a:gd fmla="*/ 12 h 12" name="T9"/>
                  <a:gd fmla="*/ 15 w 15" name="T10"/>
                  <a:gd fmla="*/ 3 h 12" name="T11"/>
                  <a:gd fmla="*/ 15 w 15" name="T12"/>
                  <a:gd fmla="*/ 0 h 12" name="T13"/>
                  <a:gd fmla="*/ 12 w 15"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5">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0" name="Freeform 116"/>
              <p:cNvSpPr/>
              <p:nvPr/>
            </p:nvSpPr>
            <p:spPr bwMode="auto">
              <a:xfrm>
                <a:off x="4293" y="2239"/>
                <a:ext cx="14" cy="4"/>
              </a:xfrm>
              <a:custGeom>
                <a:gdLst>
                  <a:gd fmla="*/ 6 w 6" name="T0"/>
                  <a:gd fmla="*/ 0 h 2" name="T1"/>
                  <a:gd fmla="*/ 0 w 6" name="T2"/>
                  <a:gd fmla="*/ 1 h 2" name="T3"/>
                  <a:gd fmla="*/ 0 w 6" name="T4"/>
                  <a:gd fmla="*/ 2 h 2" name="T5"/>
                  <a:gd fmla="*/ 0 w 6" name="T6"/>
                  <a:gd fmla="*/ 2 h 2" name="T7"/>
                  <a:gd fmla="*/ 6 w 6" name="T8"/>
                  <a:gd fmla="*/ 0 h 2" name="T9"/>
                  <a:gd fmla="*/ 6 w 6" name="T10"/>
                  <a:gd fmla="*/ 0 h 2" name="T11"/>
                  <a:gd fmla="*/ 6 w 6"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6">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1" name="Freeform 117"/>
              <p:cNvSpPr/>
              <p:nvPr/>
            </p:nvSpPr>
            <p:spPr bwMode="auto">
              <a:xfrm>
                <a:off x="4293" y="2262"/>
                <a:ext cx="12" cy="10"/>
              </a:xfrm>
              <a:custGeom>
                <a:gdLst>
                  <a:gd fmla="*/ 3 w 12" name="T0"/>
                  <a:gd fmla="*/ 0 h 10" name="T1"/>
                  <a:gd fmla="*/ 0 w 12" name="T2"/>
                  <a:gd fmla="*/ 0 h 10" name="T3"/>
                  <a:gd fmla="*/ 0 w 12" name="T4"/>
                  <a:gd fmla="*/ 3 h 10" name="T5"/>
                  <a:gd fmla="*/ 12 w 12" name="T6"/>
                  <a:gd fmla="*/ 10 h 10" name="T7"/>
                  <a:gd fmla="*/ 12 w 12" name="T8"/>
                  <a:gd fmla="*/ 10 h 10" name="T9"/>
                  <a:gd fmla="*/ 12 w 12" name="T10"/>
                  <a:gd fmla="*/ 10 h 10" name="T11"/>
                  <a:gd fmla="*/ 12 w 12" name="T12"/>
                  <a:gd fmla="*/ 8 h 10" name="T13"/>
                  <a:gd fmla="*/ 3 w 12"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2">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2" name="Freeform 118"/>
              <p:cNvSpPr/>
              <p:nvPr/>
            </p:nvSpPr>
            <p:spPr bwMode="auto">
              <a:xfrm>
                <a:off x="4293" y="2262"/>
                <a:ext cx="12" cy="10"/>
              </a:xfrm>
              <a:custGeom>
                <a:gdLst>
                  <a:gd fmla="*/ 3 w 12" name="T0"/>
                  <a:gd fmla="*/ 0 h 10" name="T1"/>
                  <a:gd fmla="*/ 0 w 12" name="T2"/>
                  <a:gd fmla="*/ 0 h 10" name="T3"/>
                  <a:gd fmla="*/ 0 w 12" name="T4"/>
                  <a:gd fmla="*/ 3 h 10" name="T5"/>
                  <a:gd fmla="*/ 12 w 12" name="T6"/>
                  <a:gd fmla="*/ 10 h 10" name="T7"/>
                  <a:gd fmla="*/ 12 w 12" name="T8"/>
                  <a:gd fmla="*/ 10 h 10" name="T9"/>
                  <a:gd fmla="*/ 12 w 12" name="T10"/>
                  <a:gd fmla="*/ 10 h 10" name="T11"/>
                  <a:gd fmla="*/ 12 w 12" name="T12"/>
                  <a:gd fmla="*/ 8 h 10" name="T13"/>
                  <a:gd fmla="*/ 3 w 12"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2">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3" name="Freeform 119"/>
              <p:cNvSpPr/>
              <p:nvPr/>
            </p:nvSpPr>
            <p:spPr bwMode="auto">
              <a:xfrm>
                <a:off x="4222" y="2217"/>
                <a:ext cx="12" cy="10"/>
              </a:xfrm>
              <a:custGeom>
                <a:gdLst>
                  <a:gd fmla="*/ 0 w 5" name="T0"/>
                  <a:gd fmla="*/ 0 h 4" name="T1"/>
                  <a:gd fmla="*/ 0 w 5" name="T2"/>
                  <a:gd fmla="*/ 0 h 4" name="T3"/>
                  <a:gd fmla="*/ 0 w 5" name="T4"/>
                  <a:gd fmla="*/ 1 h 4" name="T5"/>
                  <a:gd fmla="*/ 4 w 5" name="T6"/>
                  <a:gd fmla="*/ 4 h 4" name="T7"/>
                  <a:gd fmla="*/ 4 w 5" name="T8"/>
                  <a:gd fmla="*/ 4 h 4" name="T9"/>
                  <a:gd fmla="*/ 5 w 5" name="T10"/>
                  <a:gd fmla="*/ 4 h 4" name="T11"/>
                  <a:gd fmla="*/ 5 w 5" name="T12"/>
                  <a:gd fmla="*/ 4 h 4" name="T13"/>
                  <a:gd fmla="*/ 0 w 5"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5">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4" name="Freeform 120"/>
              <p:cNvSpPr/>
              <p:nvPr/>
            </p:nvSpPr>
            <p:spPr bwMode="auto">
              <a:xfrm>
                <a:off x="4215" y="2248"/>
                <a:ext cx="14" cy="3"/>
              </a:xfrm>
              <a:custGeom>
                <a:gdLst>
                  <a:gd fmla="*/ 0 w 6" name="T0"/>
                  <a:gd fmla="*/ 0 h 1" name="T1"/>
                  <a:gd fmla="*/ 0 w 6" name="T2"/>
                  <a:gd fmla="*/ 0 h 1" name="T3"/>
                  <a:gd fmla="*/ 0 w 6" name="T4"/>
                  <a:gd fmla="*/ 0 h 1" name="T5"/>
                  <a:gd fmla="*/ 6 w 6" name="T6"/>
                  <a:gd fmla="*/ 1 h 1" name="T7"/>
                  <a:gd fmla="*/ 6 w 6" name="T8"/>
                  <a:gd fmla="*/ 1 h 1" name="T9"/>
                  <a:gd fmla="*/ 6 w 6" name="T10"/>
                  <a:gd fmla="*/ 1 h 1" name="T11"/>
                  <a:gd fmla="*/ 6 w 6" name="T12"/>
                  <a:gd fmla="*/ 0 h 1" name="T13"/>
                  <a:gd fmla="*/ 0 w 6"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6">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5" name="Freeform 121"/>
              <p:cNvSpPr/>
              <p:nvPr/>
            </p:nvSpPr>
            <p:spPr bwMode="auto">
              <a:xfrm>
                <a:off x="4224" y="2272"/>
                <a:ext cx="10" cy="14"/>
              </a:xfrm>
              <a:custGeom>
                <a:gdLst>
                  <a:gd fmla="*/ 4 w 4" name="T0"/>
                  <a:gd fmla="*/ 0 h 6" name="T1"/>
                  <a:gd fmla="*/ 4 w 4" name="T2"/>
                  <a:gd fmla="*/ 0 h 6" name="T3"/>
                  <a:gd fmla="*/ 2 w 4" name="T4"/>
                  <a:gd fmla="*/ 3 h 6" name="T5"/>
                  <a:gd fmla="*/ 0 w 4" name="T6"/>
                  <a:gd fmla="*/ 5 h 6" name="T7"/>
                  <a:gd fmla="*/ 0 w 4" name="T8"/>
                  <a:gd fmla="*/ 5 h 6" name="T9"/>
                  <a:gd fmla="*/ 0 w 4" name="T10"/>
                  <a:gd fmla="*/ 6 h 6" name="T11"/>
                  <a:gd fmla="*/ 0 w 4" name="T12"/>
                  <a:gd fmla="*/ 5 h 6" name="T13"/>
                  <a:gd fmla="*/ 2 w 4" name="T14"/>
                  <a:gd fmla="*/ 3 h 6" name="T15"/>
                  <a:gd fmla="*/ 4 w 4" name="T16"/>
                  <a:gd fmla="*/ 1 h 6" name="T17"/>
                  <a:gd fmla="*/ 4 w 4"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4">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6" name="Freeform 122"/>
              <p:cNvSpPr/>
              <p:nvPr/>
            </p:nvSpPr>
            <p:spPr bwMode="auto">
              <a:xfrm>
                <a:off x="3825" y="2082"/>
                <a:ext cx="107" cy="85"/>
              </a:xfrm>
              <a:custGeom>
                <a:gdLst>
                  <a:gd fmla="*/ 9 w 107" name="T0"/>
                  <a:gd fmla="*/ 0 h 85" name="T1"/>
                  <a:gd fmla="*/ 7 w 107" name="T2"/>
                  <a:gd fmla="*/ 0 h 85" name="T3"/>
                  <a:gd fmla="*/ 7 w 107" name="T4"/>
                  <a:gd fmla="*/ 9 h 85" name="T5"/>
                  <a:gd fmla="*/ 4 w 107" name="T6"/>
                  <a:gd fmla="*/ 9 h 85" name="T7"/>
                  <a:gd fmla="*/ 4 w 107" name="T8"/>
                  <a:gd fmla="*/ 9 h 85" name="T9"/>
                  <a:gd fmla="*/ 4 w 107" name="T10"/>
                  <a:gd fmla="*/ 12 h 85" name="T11"/>
                  <a:gd fmla="*/ 7 w 107" name="T12"/>
                  <a:gd fmla="*/ 12 h 85" name="T13"/>
                  <a:gd fmla="*/ 7 w 107" name="T14"/>
                  <a:gd fmla="*/ 19 h 85" name="T15"/>
                  <a:gd fmla="*/ 4 w 107" name="T16"/>
                  <a:gd fmla="*/ 19 h 85" name="T17"/>
                  <a:gd fmla="*/ 4 w 107" name="T18"/>
                  <a:gd fmla="*/ 19 h 85" name="T19"/>
                  <a:gd fmla="*/ 4 w 107" name="T20"/>
                  <a:gd fmla="*/ 21 h 85" name="T21"/>
                  <a:gd fmla="*/ 7 w 107" name="T22"/>
                  <a:gd fmla="*/ 21 h 85" name="T23"/>
                  <a:gd fmla="*/ 7 w 107" name="T24"/>
                  <a:gd fmla="*/ 28 h 85" name="T25"/>
                  <a:gd fmla="*/ 4 w 107" name="T26"/>
                  <a:gd fmla="*/ 28 h 85" name="T27"/>
                  <a:gd fmla="*/ 4 w 107" name="T28"/>
                  <a:gd fmla="*/ 31 h 85" name="T29"/>
                  <a:gd fmla="*/ 4 w 107" name="T30"/>
                  <a:gd fmla="*/ 31 h 85" name="T31"/>
                  <a:gd fmla="*/ 7 w 107" name="T32"/>
                  <a:gd fmla="*/ 31 h 85" name="T33"/>
                  <a:gd fmla="*/ 7 w 107" name="T34"/>
                  <a:gd fmla="*/ 40 h 85" name="T35"/>
                  <a:gd fmla="*/ 4 w 107" name="T36"/>
                  <a:gd fmla="*/ 40 h 85" name="T37"/>
                  <a:gd fmla="*/ 4 w 107" name="T38"/>
                  <a:gd fmla="*/ 43 h 85" name="T39"/>
                  <a:gd fmla="*/ 4 w 107" name="T40"/>
                  <a:gd fmla="*/ 43 h 85" name="T41"/>
                  <a:gd fmla="*/ 7 w 107" name="T42"/>
                  <a:gd fmla="*/ 43 h 85" name="T43"/>
                  <a:gd fmla="*/ 7 w 107" name="T44"/>
                  <a:gd fmla="*/ 52 h 85" name="T45"/>
                  <a:gd fmla="*/ 4 w 107" name="T46"/>
                  <a:gd fmla="*/ 52 h 85" name="T47"/>
                  <a:gd fmla="*/ 4 w 107" name="T48"/>
                  <a:gd fmla="*/ 52 h 85" name="T49"/>
                  <a:gd fmla="*/ 4 w 107" name="T50"/>
                  <a:gd fmla="*/ 54 h 85" name="T51"/>
                  <a:gd fmla="*/ 7 w 107" name="T52"/>
                  <a:gd fmla="*/ 54 h 85" name="T53"/>
                  <a:gd fmla="*/ 7 w 107" name="T54"/>
                  <a:gd fmla="*/ 64 h 85" name="T55"/>
                  <a:gd fmla="*/ 4 w 107" name="T56"/>
                  <a:gd fmla="*/ 64 h 85" name="T57"/>
                  <a:gd fmla="*/ 4 w 107" name="T58"/>
                  <a:gd fmla="*/ 64 h 85" name="T59"/>
                  <a:gd fmla="*/ 4 w 107" name="T60"/>
                  <a:gd fmla="*/ 66 h 85" name="T61"/>
                  <a:gd fmla="*/ 7 w 107" name="T62"/>
                  <a:gd fmla="*/ 66 h 85" name="T63"/>
                  <a:gd fmla="*/ 7 w 107" name="T64"/>
                  <a:gd fmla="*/ 73 h 85" name="T65"/>
                  <a:gd fmla="*/ 0 w 107" name="T66"/>
                  <a:gd fmla="*/ 73 h 85" name="T67"/>
                  <a:gd fmla="*/ 0 w 107" name="T68"/>
                  <a:gd fmla="*/ 76 h 85" name="T69"/>
                  <a:gd fmla="*/ 0 w 107" name="T70"/>
                  <a:gd fmla="*/ 76 h 85" name="T71"/>
                  <a:gd fmla="*/ 7 w 107" name="T72"/>
                  <a:gd fmla="*/ 76 h 85" name="T73"/>
                  <a:gd fmla="*/ 7 w 107" name="T74"/>
                  <a:gd fmla="*/ 85 h 85" name="T75"/>
                  <a:gd fmla="*/ 9 w 107" name="T76"/>
                  <a:gd fmla="*/ 85 h 85" name="T77"/>
                  <a:gd fmla="*/ 9 w 107" name="T78"/>
                  <a:gd fmla="*/ 85 h 85" name="T79"/>
                  <a:gd fmla="*/ 9 w 107" name="T80"/>
                  <a:gd fmla="*/ 76 h 85" name="T81"/>
                  <a:gd fmla="*/ 107 w 107" name="T82"/>
                  <a:gd fmla="*/ 76 h 85" name="T83"/>
                  <a:gd fmla="*/ 107 w 107" name="T84"/>
                  <a:gd fmla="*/ 76 h 85" name="T85"/>
                  <a:gd fmla="*/ 107 w 107" name="T86"/>
                  <a:gd fmla="*/ 73 h 85" name="T87"/>
                  <a:gd fmla="*/ 9 w 107" name="T88"/>
                  <a:gd fmla="*/ 73 h 85" name="T89"/>
                  <a:gd fmla="*/ 9 w 107" name="T90"/>
                  <a:gd fmla="*/ 0 h 85" name="T91"/>
                  <a:gd fmla="*/ 9 w 107" name="T92"/>
                  <a:gd fmla="*/ 0 h 8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5" w="107">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7" name="Freeform 123"/>
              <p:cNvSpPr/>
              <p:nvPr/>
            </p:nvSpPr>
            <p:spPr bwMode="auto">
              <a:xfrm>
                <a:off x="3825" y="2082"/>
                <a:ext cx="107" cy="85"/>
              </a:xfrm>
              <a:custGeom>
                <a:gdLst>
                  <a:gd fmla="*/ 9 w 107" name="T0"/>
                  <a:gd fmla="*/ 0 h 85" name="T1"/>
                  <a:gd fmla="*/ 7 w 107" name="T2"/>
                  <a:gd fmla="*/ 0 h 85" name="T3"/>
                  <a:gd fmla="*/ 7 w 107" name="T4"/>
                  <a:gd fmla="*/ 9 h 85" name="T5"/>
                  <a:gd fmla="*/ 4 w 107" name="T6"/>
                  <a:gd fmla="*/ 9 h 85" name="T7"/>
                  <a:gd fmla="*/ 4 w 107" name="T8"/>
                  <a:gd fmla="*/ 9 h 85" name="T9"/>
                  <a:gd fmla="*/ 4 w 107" name="T10"/>
                  <a:gd fmla="*/ 12 h 85" name="T11"/>
                  <a:gd fmla="*/ 7 w 107" name="T12"/>
                  <a:gd fmla="*/ 12 h 85" name="T13"/>
                  <a:gd fmla="*/ 7 w 107" name="T14"/>
                  <a:gd fmla="*/ 19 h 85" name="T15"/>
                  <a:gd fmla="*/ 4 w 107" name="T16"/>
                  <a:gd fmla="*/ 19 h 85" name="T17"/>
                  <a:gd fmla="*/ 4 w 107" name="T18"/>
                  <a:gd fmla="*/ 19 h 85" name="T19"/>
                  <a:gd fmla="*/ 4 w 107" name="T20"/>
                  <a:gd fmla="*/ 21 h 85" name="T21"/>
                  <a:gd fmla="*/ 7 w 107" name="T22"/>
                  <a:gd fmla="*/ 21 h 85" name="T23"/>
                  <a:gd fmla="*/ 7 w 107" name="T24"/>
                  <a:gd fmla="*/ 28 h 85" name="T25"/>
                  <a:gd fmla="*/ 4 w 107" name="T26"/>
                  <a:gd fmla="*/ 28 h 85" name="T27"/>
                  <a:gd fmla="*/ 4 w 107" name="T28"/>
                  <a:gd fmla="*/ 31 h 85" name="T29"/>
                  <a:gd fmla="*/ 4 w 107" name="T30"/>
                  <a:gd fmla="*/ 31 h 85" name="T31"/>
                  <a:gd fmla="*/ 7 w 107" name="T32"/>
                  <a:gd fmla="*/ 31 h 85" name="T33"/>
                  <a:gd fmla="*/ 7 w 107" name="T34"/>
                  <a:gd fmla="*/ 40 h 85" name="T35"/>
                  <a:gd fmla="*/ 4 w 107" name="T36"/>
                  <a:gd fmla="*/ 40 h 85" name="T37"/>
                  <a:gd fmla="*/ 4 w 107" name="T38"/>
                  <a:gd fmla="*/ 43 h 85" name="T39"/>
                  <a:gd fmla="*/ 4 w 107" name="T40"/>
                  <a:gd fmla="*/ 43 h 85" name="T41"/>
                  <a:gd fmla="*/ 7 w 107" name="T42"/>
                  <a:gd fmla="*/ 43 h 85" name="T43"/>
                  <a:gd fmla="*/ 7 w 107" name="T44"/>
                  <a:gd fmla="*/ 52 h 85" name="T45"/>
                  <a:gd fmla="*/ 4 w 107" name="T46"/>
                  <a:gd fmla="*/ 52 h 85" name="T47"/>
                  <a:gd fmla="*/ 4 w 107" name="T48"/>
                  <a:gd fmla="*/ 52 h 85" name="T49"/>
                  <a:gd fmla="*/ 4 w 107" name="T50"/>
                  <a:gd fmla="*/ 54 h 85" name="T51"/>
                  <a:gd fmla="*/ 7 w 107" name="T52"/>
                  <a:gd fmla="*/ 54 h 85" name="T53"/>
                  <a:gd fmla="*/ 7 w 107" name="T54"/>
                  <a:gd fmla="*/ 64 h 85" name="T55"/>
                  <a:gd fmla="*/ 4 w 107" name="T56"/>
                  <a:gd fmla="*/ 64 h 85" name="T57"/>
                  <a:gd fmla="*/ 4 w 107" name="T58"/>
                  <a:gd fmla="*/ 64 h 85" name="T59"/>
                  <a:gd fmla="*/ 4 w 107" name="T60"/>
                  <a:gd fmla="*/ 66 h 85" name="T61"/>
                  <a:gd fmla="*/ 7 w 107" name="T62"/>
                  <a:gd fmla="*/ 66 h 85" name="T63"/>
                  <a:gd fmla="*/ 7 w 107" name="T64"/>
                  <a:gd fmla="*/ 73 h 85" name="T65"/>
                  <a:gd fmla="*/ 0 w 107" name="T66"/>
                  <a:gd fmla="*/ 73 h 85" name="T67"/>
                  <a:gd fmla="*/ 0 w 107" name="T68"/>
                  <a:gd fmla="*/ 76 h 85" name="T69"/>
                  <a:gd fmla="*/ 0 w 107" name="T70"/>
                  <a:gd fmla="*/ 76 h 85" name="T71"/>
                  <a:gd fmla="*/ 7 w 107" name="T72"/>
                  <a:gd fmla="*/ 76 h 85" name="T73"/>
                  <a:gd fmla="*/ 7 w 107" name="T74"/>
                  <a:gd fmla="*/ 85 h 85" name="T75"/>
                  <a:gd fmla="*/ 9 w 107" name="T76"/>
                  <a:gd fmla="*/ 85 h 85" name="T77"/>
                  <a:gd fmla="*/ 9 w 107" name="T78"/>
                  <a:gd fmla="*/ 85 h 85" name="T79"/>
                  <a:gd fmla="*/ 9 w 107" name="T80"/>
                  <a:gd fmla="*/ 76 h 85" name="T81"/>
                  <a:gd fmla="*/ 107 w 107" name="T82"/>
                  <a:gd fmla="*/ 76 h 85" name="T83"/>
                  <a:gd fmla="*/ 107 w 107" name="T84"/>
                  <a:gd fmla="*/ 76 h 85" name="T85"/>
                  <a:gd fmla="*/ 107 w 107" name="T86"/>
                  <a:gd fmla="*/ 73 h 85" name="T87"/>
                  <a:gd fmla="*/ 9 w 107" name="T88"/>
                  <a:gd fmla="*/ 73 h 85" name="T89"/>
                  <a:gd fmla="*/ 9 w 107" name="T90"/>
                  <a:gd fmla="*/ 0 h 85" name="T91"/>
                  <a:gd fmla="*/ 9 w 107" name="T92"/>
                  <a:gd fmla="*/ 0 h 8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5" w="107">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8" name="Freeform 124"/>
              <p:cNvSpPr>
                <a:spLocks noEditPoints="1"/>
              </p:cNvSpPr>
              <p:nvPr/>
            </p:nvSpPr>
            <p:spPr bwMode="auto">
              <a:xfrm>
                <a:off x="3863" y="2089"/>
                <a:ext cx="21" cy="64"/>
              </a:xfrm>
              <a:custGeom>
                <a:gdLst>
                  <a:gd fmla="*/ 8 w 9" name="T0"/>
                  <a:gd fmla="*/ 24 h 27" name="T1"/>
                  <a:gd fmla="*/ 8 w 9" name="T2"/>
                  <a:gd fmla="*/ 24 h 27" name="T3"/>
                  <a:gd fmla="*/ 6 w 9" name="T4"/>
                  <a:gd fmla="*/ 24 h 27" name="T5"/>
                  <a:gd fmla="*/ 8 w 9" name="T6"/>
                  <a:gd fmla="*/ 23 h 27" name="T7"/>
                  <a:gd fmla="*/ 7 w 9" name="T8"/>
                  <a:gd fmla="*/ 25 h 27" name="T9"/>
                  <a:gd fmla="*/ 6 w 9" name="T10"/>
                  <a:gd fmla="*/ 23 h 27" name="T11"/>
                  <a:gd fmla="*/ 6 w 9" name="T12"/>
                  <a:gd fmla="*/ 22 h 27" name="T13"/>
                  <a:gd fmla="*/ 8 w 9" name="T14"/>
                  <a:gd fmla="*/ 21 h 27" name="T15"/>
                  <a:gd fmla="*/ 6 w 9" name="T16"/>
                  <a:gd fmla="*/ 21 h 27" name="T17"/>
                  <a:gd fmla="*/ 8 w 9" name="T18"/>
                  <a:gd fmla="*/ 17 h 27" name="T19"/>
                  <a:gd fmla="*/ 8 w 9" name="T20"/>
                  <a:gd fmla="*/ 19 h 27" name="T21"/>
                  <a:gd fmla="*/ 6 w 9" name="T22"/>
                  <a:gd fmla="*/ 19 h 27" name="T23"/>
                  <a:gd fmla="*/ 6 w 9" name="T24"/>
                  <a:gd fmla="*/ 18 h 27" name="T25"/>
                  <a:gd fmla="*/ 8 w 9" name="T26"/>
                  <a:gd fmla="*/ 16 h 27" name="T27"/>
                  <a:gd fmla="*/ 6 w 9" name="T28"/>
                  <a:gd fmla="*/ 19 h 27" name="T29"/>
                  <a:gd fmla="*/ 6 w 9" name="T30"/>
                  <a:gd fmla="*/ 15 h 27" name="T31"/>
                  <a:gd fmla="*/ 8 w 9" name="T32"/>
                  <a:gd fmla="*/ 14 h 27" name="T33"/>
                  <a:gd fmla="*/ 6 w 9" name="T34"/>
                  <a:gd fmla="*/ 14 h 27" name="T35"/>
                  <a:gd fmla="*/ 8 w 9" name="T36"/>
                  <a:gd fmla="*/ 9 h 27" name="T37"/>
                  <a:gd fmla="*/ 8 w 9" name="T38"/>
                  <a:gd fmla="*/ 11 h 27" name="T39"/>
                  <a:gd fmla="*/ 6 w 9" name="T40"/>
                  <a:gd fmla="*/ 11 h 27" name="T41"/>
                  <a:gd fmla="*/ 6 w 9" name="T42"/>
                  <a:gd fmla="*/ 10 h 27" name="T43"/>
                  <a:gd fmla="*/ 6 w 9" name="T44"/>
                  <a:gd fmla="*/ 10 h 27" name="T45"/>
                  <a:gd fmla="*/ 8 w 9" name="T46"/>
                  <a:gd fmla="*/ 9 h 27" name="T47"/>
                  <a:gd fmla="*/ 6 w 9" name="T48"/>
                  <a:gd fmla="*/ 11 h 27" name="T49"/>
                  <a:gd fmla="*/ 3 w 9" name="T50"/>
                  <a:gd fmla="*/ 25 h 27" name="T51"/>
                  <a:gd fmla="*/ 1 w 9" name="T52"/>
                  <a:gd fmla="*/ 4 h 27" name="T53"/>
                  <a:gd fmla="*/ 5 w 9" name="T54"/>
                  <a:gd fmla="*/ 25 h 27" name="T55"/>
                  <a:gd fmla="*/ 6 w 9" name="T56"/>
                  <a:gd fmla="*/ 7 h 27" name="T57"/>
                  <a:gd fmla="*/ 8 w 9" name="T58"/>
                  <a:gd fmla="*/ 6 h 27" name="T59"/>
                  <a:gd fmla="*/ 6 w 9" name="T60"/>
                  <a:gd fmla="*/ 6 h 27" name="T61"/>
                  <a:gd fmla="*/ 7 w 9" name="T62"/>
                  <a:gd fmla="*/ 2 h 27" name="T63"/>
                  <a:gd fmla="*/ 8 w 9" name="T64"/>
                  <a:gd fmla="*/ 3 h 27" name="T65"/>
                  <a:gd fmla="*/ 6 w 9" name="T66"/>
                  <a:gd fmla="*/ 6 h 27" name="T67"/>
                  <a:gd fmla="*/ 2 w 9" name="T68"/>
                  <a:gd fmla="*/ 3 h 27" name="T69"/>
                  <a:gd fmla="*/ 7 w 9" name="T70"/>
                  <a:gd fmla="*/ 1 h 27" name="T71"/>
                  <a:gd fmla="*/ 7 w 9" name="T72"/>
                  <a:gd fmla="*/ 2 h 27" name="T73"/>
                  <a:gd fmla="*/ 7 w 9" name="T74"/>
                  <a:gd fmla="*/ 0 h 27" name="T75"/>
                  <a:gd fmla="*/ 4 w 9" name="T76"/>
                  <a:gd fmla="*/ 0 h 27" name="T77"/>
                  <a:gd fmla="*/ 1 w 9" name="T78"/>
                  <a:gd fmla="*/ 3 h 27" name="T79"/>
                  <a:gd fmla="*/ 1 w 9" name="T80"/>
                  <a:gd fmla="*/ 3 h 27" name="T81"/>
                  <a:gd fmla="*/ 0 w 9" name="T82"/>
                  <a:gd fmla="*/ 3 h 27" name="T83"/>
                  <a:gd fmla="*/ 1 w 9" name="T84"/>
                  <a:gd fmla="*/ 26 h 27" name="T85"/>
                  <a:gd fmla="*/ 3 w 9" name="T86"/>
                  <a:gd fmla="*/ 26 h 27" name="T87"/>
                  <a:gd fmla="*/ 6 w 9" name="T88"/>
                  <a:gd fmla="*/ 27 h 27" name="T89"/>
                  <a:gd fmla="*/ 9 w 9" name="T90"/>
                  <a:gd fmla="*/ 25 h 27" name="T91"/>
                  <a:gd fmla="*/ 9 w 9" name="T92"/>
                  <a:gd fmla="*/ 24 h 27" name="T93"/>
                  <a:gd fmla="*/ 9 w 9" name="T94"/>
                  <a:gd fmla="*/ 24 h 27" name="T95"/>
                  <a:gd fmla="*/ 9 w 9" name="T96"/>
                  <a:gd fmla="*/ 0 h 27" name="T97"/>
                  <a:gd fmla="*/ 9 w 9" name="T98"/>
                  <a:gd fmla="*/ 0 h 27" name="T99"/>
                  <a:gd fmla="*/ 8 w 9" name="T100"/>
                  <a:gd fmla="*/ 0 h 27" name="T101"/>
                  <a:gd fmla="*/ 7 w 9" name="T102"/>
                  <a:gd fmla="*/ 0 h 2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 w="9">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39" name="Freeform 125"/>
              <p:cNvSpPr>
                <a:spLocks noEditPoints="1"/>
              </p:cNvSpPr>
              <p:nvPr/>
            </p:nvSpPr>
            <p:spPr bwMode="auto">
              <a:xfrm>
                <a:off x="3886" y="2070"/>
                <a:ext cx="19" cy="83"/>
              </a:xfrm>
              <a:custGeom>
                <a:gdLst>
                  <a:gd fmla="*/ 7 w 8" name="T0"/>
                  <a:gd fmla="*/ 31 h 35" name="T1"/>
                  <a:gd fmla="*/ 6 w 8" name="T2"/>
                  <a:gd fmla="*/ 33 h 35" name="T3"/>
                  <a:gd fmla="*/ 6 w 8" name="T4"/>
                  <a:gd fmla="*/ 31 h 35" name="T5"/>
                  <a:gd fmla="*/ 7 w 8" name="T6"/>
                  <a:gd fmla="*/ 29 h 35" name="T7"/>
                  <a:gd fmla="*/ 6 w 8" name="T8"/>
                  <a:gd fmla="*/ 33 h 35" name="T9"/>
                  <a:gd fmla="*/ 6 w 8" name="T10"/>
                  <a:gd fmla="*/ 29 h 35" name="T11"/>
                  <a:gd fmla="*/ 7 w 8" name="T12"/>
                  <a:gd fmla="*/ 28 h 35" name="T13"/>
                  <a:gd fmla="*/ 6 w 8" name="T14"/>
                  <a:gd fmla="*/ 28 h 35" name="T15"/>
                  <a:gd fmla="*/ 7 w 8" name="T16"/>
                  <a:gd fmla="*/ 24 h 35" name="T17"/>
                  <a:gd fmla="*/ 6 w 8" name="T18"/>
                  <a:gd fmla="*/ 28 h 35" name="T19"/>
                  <a:gd fmla="*/ 6 w 8" name="T20"/>
                  <a:gd fmla="*/ 25 h 35" name="T21"/>
                  <a:gd fmla="*/ 7 w 8" name="T22"/>
                  <a:gd fmla="*/ 24 h 35" name="T23"/>
                  <a:gd fmla="*/ 6 w 8" name="T24"/>
                  <a:gd fmla="*/ 26 h 35" name="T25"/>
                  <a:gd fmla="*/ 6 w 8" name="T26"/>
                  <a:gd fmla="*/ 23 h 35" name="T27"/>
                  <a:gd fmla="*/ 7 w 8" name="T28"/>
                  <a:gd fmla="*/ 21 h 35" name="T29"/>
                  <a:gd fmla="*/ 6 w 8" name="T30"/>
                  <a:gd fmla="*/ 24 h 35" name="T31"/>
                  <a:gd fmla="*/ 6 w 8" name="T32"/>
                  <a:gd fmla="*/ 20 h 35" name="T33"/>
                  <a:gd fmla="*/ 7 w 8" name="T34"/>
                  <a:gd fmla="*/ 19 h 35" name="T35"/>
                  <a:gd fmla="*/ 6 w 8" name="T36"/>
                  <a:gd fmla="*/ 19 h 35" name="T37"/>
                  <a:gd fmla="*/ 6 w 8" name="T38"/>
                  <a:gd fmla="*/ 17 h 35" name="T39"/>
                  <a:gd fmla="*/ 7 w 8" name="T40"/>
                  <a:gd fmla="*/ 14 h 35" name="T41"/>
                  <a:gd fmla="*/ 6 w 8" name="T42"/>
                  <a:gd fmla="*/ 19 h 35" name="T43"/>
                  <a:gd fmla="*/ 5 w 8" name="T44"/>
                  <a:gd fmla="*/ 15 h 35" name="T45"/>
                  <a:gd fmla="*/ 7 w 8" name="T46"/>
                  <a:gd fmla="*/ 13 h 35" name="T47"/>
                  <a:gd fmla="*/ 5 w 8" name="T48"/>
                  <a:gd fmla="*/ 13 h 35" name="T49"/>
                  <a:gd fmla="*/ 6 w 8" name="T50"/>
                  <a:gd fmla="*/ 10 h 35" name="T51"/>
                  <a:gd fmla="*/ 7 w 8" name="T52"/>
                  <a:gd fmla="*/ 10 h 35" name="T53"/>
                  <a:gd fmla="*/ 5 w 8" name="T54"/>
                  <a:gd fmla="*/ 10 h 35" name="T55"/>
                  <a:gd fmla="*/ 7 w 8" name="T56"/>
                  <a:gd fmla="*/ 4 h 35" name="T57"/>
                  <a:gd fmla="*/ 7 w 8" name="T58"/>
                  <a:gd fmla="*/ 7 h 35" name="T59"/>
                  <a:gd fmla="*/ 5 w 8" name="T60"/>
                  <a:gd fmla="*/ 10 h 35" name="T61"/>
                  <a:gd fmla="*/ 3 w 8" name="T62"/>
                  <a:gd fmla="*/ 33 h 35" name="T63"/>
                  <a:gd fmla="*/ 1 w 8" name="T64"/>
                  <a:gd fmla="*/ 4 h 35" name="T65"/>
                  <a:gd fmla="*/ 5 w 8" name="T66"/>
                  <a:gd fmla="*/ 33 h 35" name="T67"/>
                  <a:gd fmla="*/ 5 w 8" name="T68"/>
                  <a:gd fmla="*/ 4 h 35" name="T69"/>
                  <a:gd fmla="*/ 7 w 8" name="T70"/>
                  <a:gd fmla="*/ 3 h 35" name="T71"/>
                  <a:gd fmla="*/ 7 w 8" name="T72"/>
                  <a:gd fmla="*/ 4 h 35" name="T73"/>
                  <a:gd fmla="*/ 5 w 8" name="T74"/>
                  <a:gd fmla="*/ 3 h 35" name="T75"/>
                  <a:gd fmla="*/ 4 w 8" name="T76"/>
                  <a:gd fmla="*/ 1 h 35" name="T77"/>
                  <a:gd fmla="*/ 7 w 8" name="T78"/>
                  <a:gd fmla="*/ 1 h 35" name="T79"/>
                  <a:gd fmla="*/ 5 w 8" name="T80"/>
                  <a:gd fmla="*/ 3 h 35" name="T81"/>
                  <a:gd fmla="*/ 8 w 8" name="T82"/>
                  <a:gd fmla="*/ 0 h 35" name="T83"/>
                  <a:gd fmla="*/ 3 w 8" name="T84"/>
                  <a:gd fmla="*/ 0 h 35" name="T85"/>
                  <a:gd fmla="*/ 0 w 8" name="T86"/>
                  <a:gd fmla="*/ 3 h 35" name="T87"/>
                  <a:gd fmla="*/ 0 w 8" name="T88"/>
                  <a:gd fmla="*/ 3 h 35" name="T89"/>
                  <a:gd fmla="*/ 0 w 8" name="T90"/>
                  <a:gd fmla="*/ 4 h 35" name="T91"/>
                  <a:gd fmla="*/ 0 w 8" name="T92"/>
                  <a:gd fmla="*/ 34 h 35" name="T93"/>
                  <a:gd fmla="*/ 0 w 8" name="T94"/>
                  <a:gd fmla="*/ 34 h 35" name="T95"/>
                  <a:gd fmla="*/ 5 w 8" name="T96"/>
                  <a:gd fmla="*/ 34 h 35" name="T97"/>
                  <a:gd fmla="*/ 5 w 8" name="T98"/>
                  <a:gd fmla="*/ 34 h 35" name="T99"/>
                  <a:gd fmla="*/ 8 w 8" name="T100"/>
                  <a:gd fmla="*/ 33 h 35" name="T101"/>
                  <a:gd fmla="*/ 8 w 8" name="T102"/>
                  <a:gd fmla="*/ 32 h 35" name="T103"/>
                  <a:gd fmla="*/ 8 w 8" name="T104"/>
                  <a:gd fmla="*/ 5 h 35" name="T105"/>
                  <a:gd fmla="*/ 8 w 8" name="T106"/>
                  <a:gd fmla="*/ 1 h 35" name="T107"/>
                  <a:gd fmla="*/ 8 w 8" name="T108"/>
                  <a:gd fmla="*/ 1 h 35" name="T109"/>
                  <a:gd fmla="*/ 8 w 8" name="T110"/>
                  <a:gd fmla="*/ 0 h 3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5" w="8">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0" name="Freeform 126"/>
              <p:cNvSpPr>
                <a:spLocks noEditPoints="1"/>
              </p:cNvSpPr>
              <p:nvPr/>
            </p:nvSpPr>
            <p:spPr bwMode="auto">
              <a:xfrm>
                <a:off x="3841" y="2108"/>
                <a:ext cx="22" cy="45"/>
              </a:xfrm>
              <a:custGeom>
                <a:gdLst>
                  <a:gd fmla="*/ 6 w 9" name="T0"/>
                  <a:gd fmla="*/ 17 h 19" name="T1"/>
                  <a:gd fmla="*/ 8 w 9" name="T2"/>
                  <a:gd fmla="*/ 15 h 19" name="T3"/>
                  <a:gd fmla="*/ 6 w 9" name="T4"/>
                  <a:gd fmla="*/ 17 h 19" name="T5"/>
                  <a:gd fmla="*/ 6 w 9" name="T6"/>
                  <a:gd fmla="*/ 15 h 19" name="T7"/>
                  <a:gd fmla="*/ 8 w 9" name="T8"/>
                  <a:gd fmla="*/ 13 h 19" name="T9"/>
                  <a:gd fmla="*/ 6 w 9" name="T10"/>
                  <a:gd fmla="*/ 16 h 19" name="T11"/>
                  <a:gd fmla="*/ 6 w 9" name="T12"/>
                  <a:gd fmla="*/ 12 h 19" name="T13"/>
                  <a:gd fmla="*/ 8 w 9" name="T14"/>
                  <a:gd fmla="*/ 11 h 19" name="T15"/>
                  <a:gd fmla="*/ 8 w 9" name="T16"/>
                  <a:gd fmla="*/ 11 h 19" name="T17"/>
                  <a:gd fmla="*/ 6 w 9" name="T18"/>
                  <a:gd fmla="*/ 11 h 19" name="T19"/>
                  <a:gd fmla="*/ 8 w 9" name="T20"/>
                  <a:gd fmla="*/ 6 h 19" name="T21"/>
                  <a:gd fmla="*/ 7 w 9" name="T22"/>
                  <a:gd fmla="*/ 9 h 19" name="T23"/>
                  <a:gd fmla="*/ 6 w 9" name="T24"/>
                  <a:gd fmla="*/ 8 h 19" name="T25"/>
                  <a:gd fmla="*/ 8 w 9" name="T26"/>
                  <a:gd fmla="*/ 4 h 19" name="T27"/>
                  <a:gd fmla="*/ 8 w 9" name="T28"/>
                  <a:gd fmla="*/ 5 h 19" name="T29"/>
                  <a:gd fmla="*/ 5 w 9" name="T30"/>
                  <a:gd fmla="*/ 17 h 19" name="T31"/>
                  <a:gd fmla="*/ 1 w 9" name="T32"/>
                  <a:gd fmla="*/ 17 h 19" name="T33"/>
                  <a:gd fmla="*/ 5 w 9" name="T34"/>
                  <a:gd fmla="*/ 3 h 19" name="T35"/>
                  <a:gd fmla="*/ 6 w 9" name="T36"/>
                  <a:gd fmla="*/ 6 h 19" name="T37"/>
                  <a:gd fmla="*/ 8 w 9" name="T38"/>
                  <a:gd fmla="*/ 2 h 19" name="T39"/>
                  <a:gd fmla="*/ 8 w 9" name="T40"/>
                  <a:gd fmla="*/ 3 h 19" name="T41"/>
                  <a:gd fmla="*/ 6 w 9" name="T42"/>
                  <a:gd fmla="*/ 4 h 19" name="T43"/>
                  <a:gd fmla="*/ 7 w 9" name="T44"/>
                  <a:gd fmla="*/ 2 h 19" name="T45"/>
                  <a:gd fmla="*/ 8 w 9" name="T46"/>
                  <a:gd fmla="*/ 2 h 19" name="T47"/>
                  <a:gd fmla="*/ 5 w 9" name="T48"/>
                  <a:gd fmla="*/ 2 h 19" name="T49"/>
                  <a:gd fmla="*/ 4 w 9" name="T50"/>
                  <a:gd fmla="*/ 1 h 19" name="T51"/>
                  <a:gd fmla="*/ 7 w 9" name="T52"/>
                  <a:gd fmla="*/ 1 h 19" name="T53"/>
                  <a:gd fmla="*/ 5 w 9" name="T54"/>
                  <a:gd fmla="*/ 2 h 19" name="T55"/>
                  <a:gd fmla="*/ 4 w 9" name="T56"/>
                  <a:gd fmla="*/ 0 h 19" name="T57"/>
                  <a:gd fmla="*/ 1 w 9" name="T58"/>
                  <a:gd fmla="*/ 2 h 19" name="T59"/>
                  <a:gd fmla="*/ 0 w 9" name="T60"/>
                  <a:gd fmla="*/ 2 h 19" name="T61"/>
                  <a:gd fmla="*/ 0 w 9" name="T62"/>
                  <a:gd fmla="*/ 3 h 19" name="T63"/>
                  <a:gd fmla="*/ 0 w 9" name="T64"/>
                  <a:gd fmla="*/ 18 h 19" name="T65"/>
                  <a:gd fmla="*/ 1 w 9" name="T66"/>
                  <a:gd fmla="*/ 18 h 19" name="T67"/>
                  <a:gd fmla="*/ 5 w 9" name="T68"/>
                  <a:gd fmla="*/ 18 h 19" name="T69"/>
                  <a:gd fmla="*/ 6 w 9" name="T70"/>
                  <a:gd fmla="*/ 18 h 19" name="T71"/>
                  <a:gd fmla="*/ 7 w 9" name="T72"/>
                  <a:gd fmla="*/ 18 h 19" name="T73"/>
                  <a:gd fmla="*/ 7 w 9" name="T74"/>
                  <a:gd fmla="*/ 18 h 19" name="T75"/>
                  <a:gd fmla="*/ 9 w 9" name="T76"/>
                  <a:gd fmla="*/ 17 h 19" name="T77"/>
                  <a:gd fmla="*/ 9 w 9" name="T78"/>
                  <a:gd fmla="*/ 16 h 19" name="T79"/>
                  <a:gd fmla="*/ 9 w 9" name="T80"/>
                  <a:gd fmla="*/ 0 h 19" name="T81"/>
                  <a:gd fmla="*/ 9 w 9" name="T82"/>
                  <a:gd fmla="*/ 0 h 19" name="T83"/>
                  <a:gd fmla="*/ 8 w 9" name="T84"/>
                  <a:gd fmla="*/ 0 h 19" name="T85"/>
                  <a:gd fmla="*/ 8 w 9" name="T86"/>
                  <a:gd fmla="*/ 0 h 1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9" w="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1" name="Freeform 127"/>
              <p:cNvSpPr>
                <a:spLocks noEditPoints="1"/>
              </p:cNvSpPr>
              <p:nvPr/>
            </p:nvSpPr>
            <p:spPr bwMode="auto">
              <a:xfrm>
                <a:off x="3908" y="2098"/>
                <a:ext cx="21" cy="55"/>
              </a:xfrm>
              <a:custGeom>
                <a:gdLst>
                  <a:gd fmla="*/ 8 w 9" name="T0"/>
                  <a:gd fmla="*/ 19 h 23" name="T1"/>
                  <a:gd fmla="*/ 7 w 9" name="T2"/>
                  <a:gd fmla="*/ 21 h 23" name="T3"/>
                  <a:gd fmla="*/ 6 w 9" name="T4"/>
                  <a:gd fmla="*/ 19 h 23" name="T5"/>
                  <a:gd fmla="*/ 8 w 9" name="T6"/>
                  <a:gd fmla="*/ 17 h 23" name="T7"/>
                  <a:gd fmla="*/ 6 w 9" name="T8"/>
                  <a:gd fmla="*/ 21 h 23" name="T9"/>
                  <a:gd fmla="*/ 6 w 9" name="T10"/>
                  <a:gd fmla="*/ 17 h 23" name="T11"/>
                  <a:gd fmla="*/ 8 w 9" name="T12"/>
                  <a:gd fmla="*/ 14 h 23" name="T13"/>
                  <a:gd fmla="*/ 8 w 9" name="T14"/>
                  <a:gd fmla="*/ 16 h 23" name="T15"/>
                  <a:gd fmla="*/ 6 w 9" name="T16"/>
                  <a:gd fmla="*/ 16 h 23" name="T17"/>
                  <a:gd fmla="*/ 6 w 9" name="T18"/>
                  <a:gd fmla="*/ 14 h 23" name="T19"/>
                  <a:gd fmla="*/ 8 w 9" name="T20"/>
                  <a:gd fmla="*/ 14 h 23" name="T21"/>
                  <a:gd fmla="*/ 6 w 9" name="T22"/>
                  <a:gd fmla="*/ 16 h 23" name="T23"/>
                  <a:gd fmla="*/ 6 w 9" name="T24"/>
                  <a:gd fmla="*/ 12 h 23" name="T25"/>
                  <a:gd fmla="*/ 8 w 9" name="T26"/>
                  <a:gd fmla="*/ 12 h 23" name="T27"/>
                  <a:gd fmla="*/ 6 w 9" name="T28"/>
                  <a:gd fmla="*/ 14 h 23" name="T29"/>
                  <a:gd fmla="*/ 6 w 9" name="T30"/>
                  <a:gd fmla="*/ 10 h 23" name="T31"/>
                  <a:gd fmla="*/ 8 w 9" name="T32"/>
                  <a:gd fmla="*/ 9 h 23" name="T33"/>
                  <a:gd fmla="*/ 6 w 9" name="T34"/>
                  <a:gd fmla="*/ 11 h 23" name="T35"/>
                  <a:gd fmla="*/ 6 w 9" name="T36"/>
                  <a:gd fmla="*/ 10 h 23" name="T37"/>
                  <a:gd fmla="*/ 6 w 9" name="T38"/>
                  <a:gd fmla="*/ 8 h 23" name="T39"/>
                  <a:gd fmla="*/ 7 w 9" name="T40"/>
                  <a:gd fmla="*/ 8 h 23" name="T41"/>
                  <a:gd fmla="*/ 8 w 9" name="T42"/>
                  <a:gd fmla="*/ 6 h 23" name="T43"/>
                  <a:gd fmla="*/ 8 w 9" name="T44"/>
                  <a:gd fmla="*/ 7 h 23" name="T45"/>
                  <a:gd fmla="*/ 6 w 9" name="T46"/>
                  <a:gd fmla="*/ 9 h 23" name="T47"/>
                  <a:gd fmla="*/ 3 w 9" name="T48"/>
                  <a:gd fmla="*/ 21 h 23" name="T49"/>
                  <a:gd fmla="*/ 1 w 9" name="T50"/>
                  <a:gd fmla="*/ 4 h 23" name="T51"/>
                  <a:gd fmla="*/ 5 w 9" name="T52"/>
                  <a:gd fmla="*/ 21 h 23" name="T53"/>
                  <a:gd fmla="*/ 6 w 9" name="T54"/>
                  <a:gd fmla="*/ 6 h 23" name="T55"/>
                  <a:gd fmla="*/ 8 w 9" name="T56"/>
                  <a:gd fmla="*/ 5 h 23" name="T57"/>
                  <a:gd fmla="*/ 6 w 9" name="T58"/>
                  <a:gd fmla="*/ 7 h 23" name="T59"/>
                  <a:gd fmla="*/ 6 w 9" name="T60"/>
                  <a:gd fmla="*/ 4 h 23" name="T61"/>
                  <a:gd fmla="*/ 8 w 9" name="T62"/>
                  <a:gd fmla="*/ 2 h 23" name="T63"/>
                  <a:gd fmla="*/ 8 w 9" name="T64"/>
                  <a:gd fmla="*/ 3 h 23" name="T65"/>
                  <a:gd fmla="*/ 5 w 9" name="T66"/>
                  <a:gd fmla="*/ 3 h 23" name="T67"/>
                  <a:gd fmla="*/ 4 w 9" name="T68"/>
                  <a:gd fmla="*/ 1 h 23" name="T69"/>
                  <a:gd fmla="*/ 7 w 9" name="T70"/>
                  <a:gd fmla="*/ 1 h 23" name="T71"/>
                  <a:gd fmla="*/ 5 w 9" name="T72"/>
                  <a:gd fmla="*/ 3 h 23" name="T73"/>
                  <a:gd fmla="*/ 4 w 9" name="T74"/>
                  <a:gd fmla="*/ 0 h 23" name="T75"/>
                  <a:gd fmla="*/ 1 w 9" name="T76"/>
                  <a:gd fmla="*/ 3 h 23" name="T77"/>
                  <a:gd fmla="*/ 1 w 9" name="T78"/>
                  <a:gd fmla="*/ 3 h 23" name="T79"/>
                  <a:gd fmla="*/ 0 w 9" name="T80"/>
                  <a:gd fmla="*/ 4 h 23" name="T81"/>
                  <a:gd fmla="*/ 0 w 9" name="T82"/>
                  <a:gd fmla="*/ 22 h 23" name="T83"/>
                  <a:gd fmla="*/ 1 w 9" name="T84"/>
                  <a:gd fmla="*/ 22 h 23" name="T85"/>
                  <a:gd fmla="*/ 6 w 9" name="T86"/>
                  <a:gd fmla="*/ 22 h 23" name="T87"/>
                  <a:gd fmla="*/ 6 w 9" name="T88"/>
                  <a:gd fmla="*/ 22 h 23" name="T89"/>
                  <a:gd fmla="*/ 9 w 9" name="T90"/>
                  <a:gd fmla="*/ 21 h 23" name="T91"/>
                  <a:gd fmla="*/ 9 w 9" name="T92"/>
                  <a:gd fmla="*/ 20 h 23" name="T93"/>
                  <a:gd fmla="*/ 9 w 9" name="T94"/>
                  <a:gd fmla="*/ 1 h 23" name="T95"/>
                  <a:gd fmla="*/ 9 w 9" name="T96"/>
                  <a:gd fmla="*/ 1 h 23" name="T97"/>
                  <a:gd fmla="*/ 9 w 9" name="T98"/>
                  <a:gd fmla="*/ 0 h 23" name="T99"/>
                  <a:gd fmla="*/ 8 w 9" name="T100"/>
                  <a:gd fmla="*/ 0 h 2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3" w="9">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2" name="Freeform 128"/>
              <p:cNvSpPr>
                <a:spLocks noEditPoints="1"/>
              </p:cNvSpPr>
              <p:nvPr/>
            </p:nvSpPr>
            <p:spPr bwMode="auto">
              <a:xfrm>
                <a:off x="3444" y="2408"/>
                <a:ext cx="138" cy="147"/>
              </a:xfrm>
              <a:custGeom>
                <a:gdLst>
                  <a:gd fmla="*/ 15 w 58" name="T0"/>
                  <a:gd fmla="*/ 50 h 62" name="T1"/>
                  <a:gd fmla="*/ 20 w 58" name="T2"/>
                  <a:gd fmla="*/ 50 h 62" name="T3"/>
                  <a:gd fmla="*/ 34 w 58" name="T4"/>
                  <a:gd fmla="*/ 58 h 62" name="T5"/>
                  <a:gd fmla="*/ 19 w 58" name="T6"/>
                  <a:gd fmla="*/ 11 h 62" name="T7"/>
                  <a:gd fmla="*/ 20 w 58" name="T8"/>
                  <a:gd fmla="*/ 8 h 62" name="T9"/>
                  <a:gd fmla="*/ 24 w 58" name="T10"/>
                  <a:gd fmla="*/ 2 h 62" name="T11"/>
                  <a:gd fmla="*/ 22 w 58" name="T12"/>
                  <a:gd fmla="*/ 9 h 62" name="T13"/>
                  <a:gd fmla="*/ 23 w 58" name="T14"/>
                  <a:gd fmla="*/ 10 h 62" name="T15"/>
                  <a:gd fmla="*/ 20 w 58" name="T16"/>
                  <a:gd fmla="*/ 12 h 62" name="T17"/>
                  <a:gd fmla="*/ 19 w 58" name="T18"/>
                  <a:gd fmla="*/ 15 h 62" name="T19"/>
                  <a:gd fmla="*/ 18 w 58" name="T20"/>
                  <a:gd fmla="*/ 17 h 62" name="T21"/>
                  <a:gd fmla="*/ 15 w 58" name="T22"/>
                  <a:gd fmla="*/ 22 h 62" name="T23"/>
                  <a:gd fmla="*/ 15 w 58" name="T24"/>
                  <a:gd fmla="*/ 24 h 62" name="T25"/>
                  <a:gd fmla="*/ 11 w 58" name="T26"/>
                  <a:gd fmla="*/ 28 h 62" name="T27"/>
                  <a:gd fmla="*/ 13 w 58" name="T28"/>
                  <a:gd fmla="*/ 31 h 62" name="T29"/>
                  <a:gd fmla="*/ 10 w 58" name="T30"/>
                  <a:gd fmla="*/ 31 h 62" name="T31"/>
                  <a:gd fmla="*/ 5 w 58" name="T32"/>
                  <a:gd fmla="*/ 38 h 62" name="T33"/>
                  <a:gd fmla="*/ 35 w 58" name="T34"/>
                  <a:gd fmla="*/ 54 h 62" name="T35"/>
                  <a:gd fmla="*/ 14 w 58" name="T36"/>
                  <a:gd fmla="*/ 46 h 62" name="T37"/>
                  <a:gd fmla="*/ 7 w 58" name="T38"/>
                  <a:gd fmla="*/ 32 h 62" name="T39"/>
                  <a:gd fmla="*/ 9 w 58" name="T40"/>
                  <a:gd fmla="*/ 26 h 62" name="T41"/>
                  <a:gd fmla="*/ 13 w 58" name="T42"/>
                  <a:gd fmla="*/ 24 h 62" name="T43"/>
                  <a:gd fmla="*/ 15 w 58" name="T44"/>
                  <a:gd fmla="*/ 19 h 62" name="T45"/>
                  <a:gd fmla="*/ 17 w 58" name="T46"/>
                  <a:gd fmla="*/ 13 h 62" name="T47"/>
                  <a:gd fmla="*/ 25 w 58" name="T48"/>
                  <a:gd fmla="*/ 10 h 62" name="T49"/>
                  <a:gd fmla="*/ 26 w 58" name="T50"/>
                  <a:gd fmla="*/ 3 h 62" name="T51"/>
                  <a:gd fmla="*/ 57 w 58" name="T52"/>
                  <a:gd fmla="*/ 16 h 62" name="T53"/>
                  <a:gd fmla="*/ 30 w 58" name="T54"/>
                  <a:gd fmla="*/ 51 h 62" name="T55"/>
                  <a:gd fmla="*/ 10 w 58" name="T56"/>
                  <a:gd fmla="*/ 32 h 62" name="T57"/>
                  <a:gd fmla="*/ 13 w 58" name="T58"/>
                  <a:gd fmla="*/ 29 h 62" name="T59"/>
                  <a:gd fmla="*/ 15 w 58" name="T60"/>
                  <a:gd fmla="*/ 25 h 62" name="T61"/>
                  <a:gd fmla="*/ 18 w 58" name="T62"/>
                  <a:gd fmla="*/ 18 h 62" name="T63"/>
                  <a:gd fmla="*/ 20 w 58" name="T64"/>
                  <a:gd fmla="*/ 14 h 62" name="T65"/>
                  <a:gd fmla="*/ 27 w 58" name="T66"/>
                  <a:gd fmla="*/ 0 h 62" name="T67"/>
                  <a:gd fmla="*/ 23 w 58" name="T68"/>
                  <a:gd fmla="*/ 1 h 62" name="T69"/>
                  <a:gd fmla="*/ 19 w 58" name="T70"/>
                  <a:gd fmla="*/ 9 h 62" name="T71"/>
                  <a:gd fmla="*/ 20 w 58" name="T72"/>
                  <a:gd fmla="*/ 11 h 62" name="T73"/>
                  <a:gd fmla="*/ 18 w 58" name="T74"/>
                  <a:gd fmla="*/ 10 h 62" name="T75"/>
                  <a:gd fmla="*/ 15 w 58" name="T76"/>
                  <a:gd fmla="*/ 15 h 62" name="T77"/>
                  <a:gd fmla="*/ 15 w 58" name="T78"/>
                  <a:gd fmla="*/ 18 h 62" name="T79"/>
                  <a:gd fmla="*/ 11 w 58" name="T80"/>
                  <a:gd fmla="*/ 22 h 62" name="T81"/>
                  <a:gd fmla="*/ 12 w 58" name="T82"/>
                  <a:gd fmla="*/ 23 h 62" name="T83"/>
                  <a:gd fmla="*/ 10 w 58" name="T84"/>
                  <a:gd fmla="*/ 24 h 62" name="T85"/>
                  <a:gd fmla="*/ 7 w 58" name="T86"/>
                  <a:gd fmla="*/ 28 h 62" name="T87"/>
                  <a:gd fmla="*/ 7 w 58" name="T88"/>
                  <a:gd fmla="*/ 31 h 62" name="T89"/>
                  <a:gd fmla="*/ 4 w 58" name="T90"/>
                  <a:gd fmla="*/ 32 h 62" name="T91"/>
                  <a:gd fmla="*/ 3 w 58" name="T92"/>
                  <a:gd fmla="*/ 40 h 62" name="T93"/>
                  <a:gd fmla="*/ 15 w 58" name="T94"/>
                  <a:gd fmla="*/ 51 h 62" name="T95"/>
                  <a:gd fmla="*/ 34 w 58" name="T96"/>
                  <a:gd fmla="*/ 62 h 62" name="T97"/>
                  <a:gd fmla="*/ 39 w 58" name="T98"/>
                  <a:gd fmla="*/ 57 h 62" name="T99"/>
                  <a:gd fmla="*/ 56 w 58" name="T100"/>
                  <a:gd fmla="*/ 21 h 62" name="T101"/>
                  <a:gd fmla="*/ 27 w 58" name="T102"/>
                  <a:gd fmla="*/ 0 h 6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2" w="57">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3" name="Freeform 129"/>
              <p:cNvSpPr/>
              <p:nvPr/>
            </p:nvSpPr>
            <p:spPr bwMode="auto">
              <a:xfrm>
                <a:off x="3510" y="2436"/>
                <a:ext cx="50" cy="29"/>
              </a:xfrm>
              <a:custGeom>
                <a:gdLst>
                  <a:gd fmla="*/ 1 w 21" name="T0"/>
                  <a:gd fmla="*/ 0 h 12" name="T1"/>
                  <a:gd fmla="*/ 0 w 21" name="T2"/>
                  <a:gd fmla="*/ 0 h 12" name="T3"/>
                  <a:gd fmla="*/ 1 w 21" name="T4"/>
                  <a:gd fmla="*/ 1 h 12" name="T5"/>
                  <a:gd fmla="*/ 6 w 21" name="T6"/>
                  <a:gd fmla="*/ 4 h 12" name="T7"/>
                  <a:gd fmla="*/ 21 w 21" name="T8"/>
                  <a:gd fmla="*/ 12 h 12" name="T9"/>
                  <a:gd fmla="*/ 21 w 21" name="T10"/>
                  <a:gd fmla="*/ 12 h 12" name="T11"/>
                  <a:gd fmla="*/ 21 w 21" name="T12"/>
                  <a:gd fmla="*/ 12 h 12" name="T13"/>
                  <a:gd fmla="*/ 21 w 21" name="T14"/>
                  <a:gd fmla="*/ 12 h 12" name="T15"/>
                  <a:gd fmla="*/ 7 w 21" name="T16"/>
                  <a:gd fmla="*/ 3 h 12" name="T17"/>
                  <a:gd fmla="*/ 1 w 21" name="T18"/>
                  <a:gd fmla="*/ 0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21">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4" name="Freeform 130"/>
              <p:cNvSpPr/>
              <p:nvPr/>
            </p:nvSpPr>
            <p:spPr bwMode="auto">
              <a:xfrm>
                <a:off x="3506" y="2448"/>
                <a:ext cx="47" cy="26"/>
              </a:xfrm>
              <a:custGeom>
                <a:gdLst>
                  <a:gd fmla="*/ 1 w 20" name="T0"/>
                  <a:gd fmla="*/ 0 h 11" name="T1"/>
                  <a:gd fmla="*/ 0 w 20" name="T2"/>
                  <a:gd fmla="*/ 0 h 11" name="T3"/>
                  <a:gd fmla="*/ 1 w 20" name="T4"/>
                  <a:gd fmla="*/ 1 h 11" name="T5"/>
                  <a:gd fmla="*/ 19 w 20" name="T6"/>
                  <a:gd fmla="*/ 11 h 11" name="T7"/>
                  <a:gd fmla="*/ 19 w 20" name="T8"/>
                  <a:gd fmla="*/ 11 h 11" name="T9"/>
                  <a:gd fmla="*/ 20 w 20" name="T10"/>
                  <a:gd fmla="*/ 11 h 11" name="T11"/>
                  <a:gd fmla="*/ 19 w 20" name="T12"/>
                  <a:gd fmla="*/ 11 h 11" name="T13"/>
                  <a:gd fmla="*/ 1 w 20"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20">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5" name="Freeform 131"/>
              <p:cNvSpPr/>
              <p:nvPr/>
            </p:nvSpPr>
            <p:spPr bwMode="auto">
              <a:xfrm>
                <a:off x="3501" y="2460"/>
                <a:ext cx="50" cy="26"/>
              </a:xfrm>
              <a:custGeom>
                <a:gdLst>
                  <a:gd fmla="*/ 0 w 21" name="T0"/>
                  <a:gd fmla="*/ 0 h 11" name="T1"/>
                  <a:gd fmla="*/ 0 w 21" name="T2"/>
                  <a:gd fmla="*/ 0 h 11" name="T3"/>
                  <a:gd fmla="*/ 0 w 21" name="T4"/>
                  <a:gd fmla="*/ 0 h 11" name="T5"/>
                  <a:gd fmla="*/ 13 w 21" name="T6"/>
                  <a:gd fmla="*/ 8 h 11" name="T7"/>
                  <a:gd fmla="*/ 20 w 21" name="T8"/>
                  <a:gd fmla="*/ 11 h 11" name="T9"/>
                  <a:gd fmla="*/ 20 w 21" name="T10"/>
                  <a:gd fmla="*/ 11 h 11" name="T11"/>
                  <a:gd fmla="*/ 21 w 21" name="T12"/>
                  <a:gd fmla="*/ 11 h 11" name="T13"/>
                  <a:gd fmla="*/ 20 w 21" name="T14"/>
                  <a:gd fmla="*/ 10 h 11" name="T15"/>
                  <a:gd fmla="*/ 14 w 21" name="T16"/>
                  <a:gd fmla="*/ 7 h 11" name="T17"/>
                  <a:gd fmla="*/ 0 w 21" name="T18"/>
                  <a:gd fmla="*/ 0 h 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 w="2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6" name="Freeform 132"/>
              <p:cNvSpPr/>
              <p:nvPr/>
            </p:nvSpPr>
            <p:spPr bwMode="auto">
              <a:xfrm>
                <a:off x="3491" y="2474"/>
                <a:ext cx="50" cy="24"/>
              </a:xfrm>
              <a:custGeom>
                <a:gdLst>
                  <a:gd fmla="*/ 3 w 50" name="T0"/>
                  <a:gd fmla="*/ 0 h 24" name="T1"/>
                  <a:gd fmla="*/ 0 w 50" name="T2"/>
                  <a:gd fmla="*/ 0 h 24" name="T3"/>
                  <a:gd fmla="*/ 3 w 50" name="T4"/>
                  <a:gd fmla="*/ 3 h 24" name="T5"/>
                  <a:gd fmla="*/ 50 w 50" name="T6"/>
                  <a:gd fmla="*/ 24 h 24" name="T7"/>
                  <a:gd fmla="*/ 50 w 50" name="T8"/>
                  <a:gd fmla="*/ 24 h 24" name="T9"/>
                  <a:gd fmla="*/ 50 w 50" name="T10"/>
                  <a:gd fmla="*/ 24 h 24" name="T11"/>
                  <a:gd fmla="*/ 50 w 50" name="T12"/>
                  <a:gd fmla="*/ 22 h 24" name="T13"/>
                  <a:gd fmla="*/ 3 w 50" name="T14"/>
                  <a:gd fmla="*/ 0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50">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7" name="Freeform 133"/>
              <p:cNvSpPr/>
              <p:nvPr/>
            </p:nvSpPr>
            <p:spPr bwMode="auto">
              <a:xfrm>
                <a:off x="3491" y="2474"/>
                <a:ext cx="50" cy="24"/>
              </a:xfrm>
              <a:custGeom>
                <a:gdLst>
                  <a:gd fmla="*/ 3 w 50" name="T0"/>
                  <a:gd fmla="*/ 0 h 24" name="T1"/>
                  <a:gd fmla="*/ 0 w 50" name="T2"/>
                  <a:gd fmla="*/ 0 h 24" name="T3"/>
                  <a:gd fmla="*/ 3 w 50" name="T4"/>
                  <a:gd fmla="*/ 3 h 24" name="T5"/>
                  <a:gd fmla="*/ 50 w 50" name="T6"/>
                  <a:gd fmla="*/ 24 h 24" name="T7"/>
                  <a:gd fmla="*/ 50 w 50" name="T8"/>
                  <a:gd fmla="*/ 24 h 24" name="T9"/>
                  <a:gd fmla="*/ 50 w 50" name="T10"/>
                  <a:gd fmla="*/ 24 h 24" name="T11"/>
                  <a:gd fmla="*/ 50 w 50" name="T12"/>
                  <a:gd fmla="*/ 22 h 24" name="T13"/>
                  <a:gd fmla="*/ 3 w 50" name="T14"/>
                  <a:gd fmla="*/ 0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50">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8" name="Freeform 134"/>
              <p:cNvSpPr/>
              <p:nvPr/>
            </p:nvSpPr>
            <p:spPr bwMode="auto">
              <a:xfrm>
                <a:off x="3487" y="2484"/>
                <a:ext cx="50" cy="26"/>
              </a:xfrm>
              <a:custGeom>
                <a:gdLst>
                  <a:gd fmla="*/ 0 w 50" name="T0"/>
                  <a:gd fmla="*/ 0 h 26" name="T1"/>
                  <a:gd fmla="*/ 0 w 50" name="T2"/>
                  <a:gd fmla="*/ 2 h 26" name="T3"/>
                  <a:gd fmla="*/ 0 w 50" name="T4"/>
                  <a:gd fmla="*/ 2 h 26" name="T5"/>
                  <a:gd fmla="*/ 50 w 50" name="T6"/>
                  <a:gd fmla="*/ 26 h 26" name="T7"/>
                  <a:gd fmla="*/ 50 w 50" name="T8"/>
                  <a:gd fmla="*/ 26 h 26" name="T9"/>
                  <a:gd fmla="*/ 50 w 50" name="T10"/>
                  <a:gd fmla="*/ 26 h 26" name="T11"/>
                  <a:gd fmla="*/ 50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49" name="Freeform 135"/>
              <p:cNvSpPr/>
              <p:nvPr/>
            </p:nvSpPr>
            <p:spPr bwMode="auto">
              <a:xfrm>
                <a:off x="3487" y="2484"/>
                <a:ext cx="50" cy="26"/>
              </a:xfrm>
              <a:custGeom>
                <a:gdLst>
                  <a:gd fmla="*/ 0 w 50" name="T0"/>
                  <a:gd fmla="*/ 0 h 26" name="T1"/>
                  <a:gd fmla="*/ 0 w 50" name="T2"/>
                  <a:gd fmla="*/ 2 h 26" name="T3"/>
                  <a:gd fmla="*/ 0 w 50" name="T4"/>
                  <a:gd fmla="*/ 2 h 26" name="T5"/>
                  <a:gd fmla="*/ 50 w 50" name="T6"/>
                  <a:gd fmla="*/ 26 h 26" name="T7"/>
                  <a:gd fmla="*/ 50 w 50" name="T8"/>
                  <a:gd fmla="*/ 26 h 26" name="T9"/>
                  <a:gd fmla="*/ 50 w 50" name="T10"/>
                  <a:gd fmla="*/ 26 h 26" name="T11"/>
                  <a:gd fmla="*/ 50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50" name="Freeform 136"/>
              <p:cNvSpPr/>
              <p:nvPr/>
            </p:nvSpPr>
            <p:spPr bwMode="auto">
              <a:xfrm>
                <a:off x="3482" y="2496"/>
                <a:ext cx="50" cy="26"/>
              </a:xfrm>
              <a:custGeom>
                <a:gdLst>
                  <a:gd fmla="*/ 0 w 50" name="T0"/>
                  <a:gd fmla="*/ 0 h 26" name="T1"/>
                  <a:gd fmla="*/ 0 w 50" name="T2"/>
                  <a:gd fmla="*/ 0 h 26" name="T3"/>
                  <a:gd fmla="*/ 0 w 50" name="T4"/>
                  <a:gd fmla="*/ 2 h 26" name="T5"/>
                  <a:gd fmla="*/ 48 w 50" name="T6"/>
                  <a:gd fmla="*/ 23 h 26" name="T7"/>
                  <a:gd fmla="*/ 48 w 50" name="T8"/>
                  <a:gd fmla="*/ 26 h 26" name="T9"/>
                  <a:gd fmla="*/ 50 w 50" name="T10"/>
                  <a:gd fmla="*/ 23 h 26" name="T11"/>
                  <a:gd fmla="*/ 48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51" name="Freeform 137"/>
              <p:cNvSpPr/>
              <p:nvPr/>
            </p:nvSpPr>
            <p:spPr bwMode="auto">
              <a:xfrm>
                <a:off x="3482" y="2496"/>
                <a:ext cx="50" cy="26"/>
              </a:xfrm>
              <a:custGeom>
                <a:gdLst>
                  <a:gd fmla="*/ 0 w 50" name="T0"/>
                  <a:gd fmla="*/ 0 h 26" name="T1"/>
                  <a:gd fmla="*/ 0 w 50" name="T2"/>
                  <a:gd fmla="*/ 0 h 26" name="T3"/>
                  <a:gd fmla="*/ 0 w 50" name="T4"/>
                  <a:gd fmla="*/ 2 h 26" name="T5"/>
                  <a:gd fmla="*/ 48 w 50" name="T6"/>
                  <a:gd fmla="*/ 23 h 26" name="T7"/>
                  <a:gd fmla="*/ 48 w 50" name="T8"/>
                  <a:gd fmla="*/ 26 h 26" name="T9"/>
                  <a:gd fmla="*/ 50 w 50" name="T10"/>
                  <a:gd fmla="*/ 23 h 26" name="T11"/>
                  <a:gd fmla="*/ 48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52" name="Freeform 138"/>
              <p:cNvSpPr>
                <a:spLocks noEditPoints="1"/>
              </p:cNvSpPr>
              <p:nvPr/>
            </p:nvSpPr>
            <p:spPr bwMode="auto">
              <a:xfrm>
                <a:off x="3584" y="2022"/>
                <a:ext cx="53" cy="53"/>
              </a:xfrm>
              <a:custGeom>
                <a:gdLst>
                  <a:gd fmla="*/ 2 w 22" name="T0"/>
                  <a:gd fmla="*/ 19 h 22" name="T1"/>
                  <a:gd fmla="*/ 6 w 22" name="T2"/>
                  <a:gd fmla="*/ 5 h 22" name="T3"/>
                  <a:gd fmla="*/ 6 w 22" name="T4"/>
                  <a:gd fmla="*/ 3 h 22" name="T5"/>
                  <a:gd fmla="*/ 11 w 22" name="T6"/>
                  <a:gd fmla="*/ 4 h 22" name="T7"/>
                  <a:gd fmla="*/ 10 w 22" name="T8"/>
                  <a:gd fmla="*/ 6 h 22" name="T9"/>
                  <a:gd fmla="*/ 10 w 22" name="T10"/>
                  <a:gd fmla="*/ 7 h 22" name="T11"/>
                  <a:gd fmla="*/ 10 w 22" name="T12"/>
                  <a:gd fmla="*/ 7 h 22" name="T13"/>
                  <a:gd fmla="*/ 13 w 22" name="T14"/>
                  <a:gd fmla="*/ 7 h 22" name="T15"/>
                  <a:gd fmla="*/ 14 w 22" name="T16"/>
                  <a:gd fmla="*/ 7 h 22" name="T17"/>
                  <a:gd fmla="*/ 14 w 22" name="T18"/>
                  <a:gd fmla="*/ 7 h 22" name="T19"/>
                  <a:gd fmla="*/ 15 w 22" name="T20"/>
                  <a:gd fmla="*/ 7 h 22" name="T21"/>
                  <a:gd fmla="*/ 16 w 22" name="T22"/>
                  <a:gd fmla="*/ 4 h 22" name="T23"/>
                  <a:gd fmla="*/ 21 w 22" name="T24"/>
                  <a:gd fmla="*/ 5 h 22" name="T25"/>
                  <a:gd fmla="*/ 21 w 22" name="T26"/>
                  <a:gd fmla="*/ 9 h 22" name="T27"/>
                  <a:gd fmla="*/ 17 w 22" name="T28"/>
                  <a:gd fmla="*/ 20 h 22" name="T29"/>
                  <a:gd fmla="*/ 17 w 22" name="T30"/>
                  <a:gd fmla="*/ 20 h 22" name="T31"/>
                  <a:gd fmla="*/ 17 w 22" name="T32"/>
                  <a:gd fmla="*/ 21 h 22" name="T33"/>
                  <a:gd fmla="*/ 17 w 22" name="T34"/>
                  <a:gd fmla="*/ 21 h 22" name="T35"/>
                  <a:gd fmla="*/ 7 w 22" name="T36"/>
                  <a:gd fmla="*/ 19 h 22" name="T37"/>
                  <a:gd fmla="*/ 2 w 22" name="T38"/>
                  <a:gd fmla="*/ 19 h 22" name="T39"/>
                  <a:gd fmla="*/ 2 w 22" name="T40"/>
                  <a:gd fmla="*/ 19 h 22" name="T41"/>
                  <a:gd fmla="*/ 14 w 22" name="T42"/>
                  <a:gd fmla="*/ 6 h 22" name="T43"/>
                  <a:gd fmla="*/ 14 w 22" name="T44"/>
                  <a:gd fmla="*/ 6 h 22" name="T45"/>
                  <a:gd fmla="*/ 11 w 22" name="T46"/>
                  <a:gd fmla="*/ 6 h 22" name="T47"/>
                  <a:gd fmla="*/ 13 w 22" name="T48"/>
                  <a:gd fmla="*/ 1 h 22" name="T49"/>
                  <a:gd fmla="*/ 16 w 22" name="T50"/>
                  <a:gd fmla="*/ 1 h 22" name="T51"/>
                  <a:gd fmla="*/ 14 w 22" name="T52"/>
                  <a:gd fmla="*/ 6 h 22" name="T53"/>
                  <a:gd fmla="*/ 14 w 22" name="T54"/>
                  <a:gd fmla="*/ 6 h 22" name="T55"/>
                  <a:gd fmla="*/ 13 w 22" name="T56"/>
                  <a:gd fmla="*/ 0 h 22" name="T57"/>
                  <a:gd fmla="*/ 13 w 22" name="T58"/>
                  <a:gd fmla="*/ 0 h 22" name="T59"/>
                  <a:gd fmla="*/ 11 w 22" name="T60"/>
                  <a:gd fmla="*/ 3 h 22" name="T61"/>
                  <a:gd fmla="*/ 6 w 22" name="T62"/>
                  <a:gd fmla="*/ 2 h 22" name="T63"/>
                  <a:gd fmla="*/ 5 w 22" name="T64"/>
                  <a:gd fmla="*/ 2 h 22" name="T65"/>
                  <a:gd fmla="*/ 5 w 22" name="T66"/>
                  <a:gd fmla="*/ 3 h 22" name="T67"/>
                  <a:gd fmla="*/ 5 w 22" name="T68"/>
                  <a:gd fmla="*/ 5 h 22" name="T69"/>
                  <a:gd fmla="*/ 0 w 22" name="T70"/>
                  <a:gd fmla="*/ 19 h 22" name="T71"/>
                  <a:gd fmla="*/ 0 w 22" name="T72"/>
                  <a:gd fmla="*/ 20 h 22" name="T73"/>
                  <a:gd fmla="*/ 1 w 22" name="T74"/>
                  <a:gd fmla="*/ 20 h 22" name="T75"/>
                  <a:gd fmla="*/ 2 w 22" name="T76"/>
                  <a:gd fmla="*/ 20 h 22" name="T77"/>
                  <a:gd fmla="*/ 7 w 22" name="T78"/>
                  <a:gd fmla="*/ 20 h 22" name="T79"/>
                  <a:gd fmla="*/ 17 w 22" name="T80"/>
                  <a:gd fmla="*/ 22 h 22" name="T81"/>
                  <a:gd fmla="*/ 17 w 22" name="T82"/>
                  <a:gd fmla="*/ 22 h 22" name="T83"/>
                  <a:gd fmla="*/ 17 w 22" name="T84"/>
                  <a:gd fmla="*/ 22 h 22" name="T85"/>
                  <a:gd fmla="*/ 18 w 22" name="T86"/>
                  <a:gd fmla="*/ 21 h 22" name="T87"/>
                  <a:gd fmla="*/ 18 w 22" name="T88"/>
                  <a:gd fmla="*/ 20 h 22" name="T89"/>
                  <a:gd fmla="*/ 22 w 22" name="T90"/>
                  <a:gd fmla="*/ 9 h 22" name="T91"/>
                  <a:gd fmla="*/ 22 w 22" name="T92"/>
                  <a:gd fmla="*/ 4 h 22" name="T93"/>
                  <a:gd fmla="*/ 22 w 22" name="T94"/>
                  <a:gd fmla="*/ 4 h 22" name="T95"/>
                  <a:gd fmla="*/ 22 w 22" name="T96"/>
                  <a:gd fmla="*/ 4 h 22" name="T97"/>
                  <a:gd fmla="*/ 16 w 22" name="T98"/>
                  <a:gd fmla="*/ 3 h 22" name="T99"/>
                  <a:gd fmla="*/ 17 w 22" name="T100"/>
                  <a:gd fmla="*/ 1 h 22" name="T101"/>
                  <a:gd fmla="*/ 17 w 22" name="T102"/>
                  <a:gd fmla="*/ 1 h 22" name="T103"/>
                  <a:gd fmla="*/ 17 w 22" name="T104"/>
                  <a:gd fmla="*/ 0 h 22" name="T105"/>
                  <a:gd fmla="*/ 13 w 22" name="T106"/>
                  <a:gd fmla="*/ 0 h 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 w="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53" name="Freeform 139"/>
              <p:cNvSpPr/>
              <p:nvPr/>
            </p:nvSpPr>
            <p:spPr bwMode="auto">
              <a:xfrm>
                <a:off x="3601" y="2044"/>
                <a:ext cx="26" cy="4"/>
              </a:xfrm>
              <a:custGeom>
                <a:gdLst>
                  <a:gd fmla="*/ 1 w 11" name="T0"/>
                  <a:gd fmla="*/ 0 h 2" name="T1"/>
                  <a:gd fmla="*/ 0 w 11" name="T2"/>
                  <a:gd fmla="*/ 0 h 2" name="T3"/>
                  <a:gd fmla="*/ 1 w 11" name="T4"/>
                  <a:gd fmla="*/ 1 h 2" name="T5"/>
                  <a:gd fmla="*/ 10 w 11" name="T6"/>
                  <a:gd fmla="*/ 2 h 2" name="T7"/>
                  <a:gd fmla="*/ 11 w 11" name="T8"/>
                  <a:gd fmla="*/ 1 h 2" name="T9"/>
                  <a:gd fmla="*/ 10 w 11" name="T10"/>
                  <a:gd fmla="*/ 1 h 2" name="T11"/>
                  <a:gd fmla="*/ 1 w 1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1">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54" name="Freeform 140"/>
              <p:cNvSpPr/>
              <p:nvPr/>
            </p:nvSpPr>
            <p:spPr bwMode="auto">
              <a:xfrm>
                <a:off x="3599" y="2051"/>
                <a:ext cx="26" cy="5"/>
              </a:xfrm>
              <a:custGeom>
                <a:gdLst>
                  <a:gd fmla="*/ 1 w 11" name="T0"/>
                  <a:gd fmla="*/ 0 h 2" name="T1"/>
                  <a:gd fmla="*/ 0 w 11" name="T2"/>
                  <a:gd fmla="*/ 0 h 2" name="T3"/>
                  <a:gd fmla="*/ 0 w 11" name="T4"/>
                  <a:gd fmla="*/ 1 h 2" name="T5"/>
                  <a:gd fmla="*/ 10 w 11" name="T6"/>
                  <a:gd fmla="*/ 2 h 2" name="T7"/>
                  <a:gd fmla="*/ 11 w 11" name="T8"/>
                  <a:gd fmla="*/ 2 h 2" name="T9"/>
                  <a:gd fmla="*/ 10 w 11" name="T10"/>
                  <a:gd fmla="*/ 1 h 2" name="T11"/>
                  <a:gd fmla="*/ 1 w 1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1">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55" name="Freeform 141"/>
              <p:cNvSpPr/>
              <p:nvPr/>
            </p:nvSpPr>
            <p:spPr bwMode="auto">
              <a:xfrm>
                <a:off x="3599" y="2058"/>
                <a:ext cx="7" cy="2"/>
              </a:xfrm>
              <a:custGeom>
                <a:gdLst>
                  <a:gd fmla="*/ 1 w 3" name="T0"/>
                  <a:gd fmla="*/ 0 h 1" name="T1"/>
                  <a:gd fmla="*/ 0 w 3" name="T2"/>
                  <a:gd fmla="*/ 0 h 1" name="T3"/>
                  <a:gd fmla="*/ 0 w 3" name="T4"/>
                  <a:gd fmla="*/ 0 h 1" name="T5"/>
                  <a:gd fmla="*/ 0 w 3" name="T6"/>
                  <a:gd fmla="*/ 1 h 1" name="T7"/>
                  <a:gd fmla="*/ 1 w 3" name="T8"/>
                  <a:gd fmla="*/ 1 h 1" name="T9"/>
                  <a:gd fmla="*/ 3 w 3" name="T10"/>
                  <a:gd fmla="*/ 1 h 1" name="T11"/>
                  <a:gd fmla="*/ 3 w 3" name="T12"/>
                  <a:gd fmla="*/ 1 h 1" name="T13"/>
                  <a:gd fmla="*/ 3 w 3" name="T14"/>
                  <a:gd fmla="*/ 1 h 1" name="T15"/>
                  <a:gd fmla="*/ 3 w 3" name="T16"/>
                  <a:gd fmla="*/ 0 h 1" name="T17"/>
                  <a:gd fmla="*/ 1 w 3" name="T18"/>
                  <a:gd fmla="*/ 0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3">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56" name="Freeform 142"/>
              <p:cNvSpPr/>
              <p:nvPr/>
            </p:nvSpPr>
            <p:spPr bwMode="auto">
              <a:xfrm>
                <a:off x="3520" y="2044"/>
                <a:ext cx="33" cy="12"/>
              </a:xfrm>
              <a:custGeom>
                <a:gdLst>
                  <a:gd fmla="*/ 13 w 14" name="T0"/>
                  <a:gd fmla="*/ 0 h 5" name="T1"/>
                  <a:gd fmla="*/ 0 w 14" name="T2"/>
                  <a:gd fmla="*/ 4 h 5" name="T3"/>
                  <a:gd fmla="*/ 0 w 14" name="T4"/>
                  <a:gd fmla="*/ 5 h 5" name="T5"/>
                  <a:gd fmla="*/ 1 w 14" name="T6"/>
                  <a:gd fmla="*/ 5 h 5" name="T7"/>
                  <a:gd fmla="*/ 13 w 14" name="T8"/>
                  <a:gd fmla="*/ 1 h 5" name="T9"/>
                  <a:gd fmla="*/ 14 w 14" name="T10"/>
                  <a:gd fmla="*/ 0 h 5" name="T11"/>
                  <a:gd fmla="*/ 13 w 14"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14">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57" name="Freeform 143"/>
              <p:cNvSpPr/>
              <p:nvPr/>
            </p:nvSpPr>
            <p:spPr bwMode="auto">
              <a:xfrm>
                <a:off x="3522" y="2053"/>
                <a:ext cx="31" cy="10"/>
              </a:xfrm>
              <a:custGeom>
                <a:gdLst>
                  <a:gd fmla="*/ 12 w 13" name="T0"/>
                  <a:gd fmla="*/ 0 h 4" name="T1"/>
                  <a:gd fmla="*/ 5 w 13" name="T2"/>
                  <a:gd fmla="*/ 2 h 4" name="T3"/>
                  <a:gd fmla="*/ 0 w 13" name="T4"/>
                  <a:gd fmla="*/ 3 h 4" name="T5"/>
                  <a:gd fmla="*/ 0 w 13" name="T6"/>
                  <a:gd fmla="*/ 4 h 4" name="T7"/>
                  <a:gd fmla="*/ 0 w 13" name="T8"/>
                  <a:gd fmla="*/ 4 h 4" name="T9"/>
                  <a:gd fmla="*/ 1 w 13" name="T10"/>
                  <a:gd fmla="*/ 4 h 4" name="T11"/>
                  <a:gd fmla="*/ 6 w 13" name="T12"/>
                  <a:gd fmla="*/ 3 h 4" name="T13"/>
                  <a:gd fmla="*/ 12 w 13" name="T14"/>
                  <a:gd fmla="*/ 1 h 4" name="T15"/>
                  <a:gd fmla="*/ 13 w 13" name="T16"/>
                  <a:gd fmla="*/ 0 h 4" name="T17"/>
                  <a:gd fmla="*/ 12 w 13" name="T18"/>
                  <a:gd fmla="*/ 0 h 4" name="T19"/>
                  <a:gd fmla="*/ 12 w 1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13">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58" name="Freeform 144"/>
              <p:cNvSpPr/>
              <p:nvPr/>
            </p:nvSpPr>
            <p:spPr bwMode="auto">
              <a:xfrm>
                <a:off x="3522" y="2065"/>
                <a:ext cx="10" cy="5"/>
              </a:xfrm>
              <a:custGeom>
                <a:gdLst>
                  <a:gd fmla="*/ 3 w 4" name="T0"/>
                  <a:gd fmla="*/ 0 h 2" name="T1"/>
                  <a:gd fmla="*/ 2 w 4" name="T2"/>
                  <a:gd fmla="*/ 1 h 2" name="T3"/>
                  <a:gd fmla="*/ 1 w 4" name="T4"/>
                  <a:gd fmla="*/ 1 h 2" name="T5"/>
                  <a:gd fmla="*/ 1 w 4" name="T6"/>
                  <a:gd fmla="*/ 1 h 2" name="T7"/>
                  <a:gd fmla="*/ 0 w 4" name="T8"/>
                  <a:gd fmla="*/ 1 h 2" name="T9"/>
                  <a:gd fmla="*/ 1 w 4" name="T10"/>
                  <a:gd fmla="*/ 2 h 2" name="T11"/>
                  <a:gd fmla="*/ 1 w 4" name="T12"/>
                  <a:gd fmla="*/ 2 h 2" name="T13"/>
                  <a:gd fmla="*/ 2 w 4" name="T14"/>
                  <a:gd fmla="*/ 1 h 2" name="T15"/>
                  <a:gd fmla="*/ 3 w 4" name="T16"/>
                  <a:gd fmla="*/ 1 h 2" name="T17"/>
                  <a:gd fmla="*/ 3 w 4" name="T18"/>
                  <a:gd fmla="*/ 1 h 2" name="T19"/>
                  <a:gd fmla="*/ 4 w 4" name="T20"/>
                  <a:gd fmla="*/ 1 h 2" name="T21"/>
                  <a:gd fmla="*/ 4 w 4" name="T22"/>
                  <a:gd fmla="*/ 0 h 2" name="T23"/>
                  <a:gd fmla="*/ 3 w 4" name="T24"/>
                  <a:gd fmla="*/ 0 h 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 w="4">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59" name="Freeform 145"/>
              <p:cNvSpPr>
                <a:spLocks noEditPoints="1"/>
              </p:cNvSpPr>
              <p:nvPr/>
            </p:nvSpPr>
            <p:spPr bwMode="auto">
              <a:xfrm>
                <a:off x="3510" y="2017"/>
                <a:ext cx="62" cy="74"/>
              </a:xfrm>
              <a:custGeom>
                <a:gdLst>
                  <a:gd fmla="*/ 7 w 26" name="T0"/>
                  <a:gd fmla="*/ 27 h 31" name="T1"/>
                  <a:gd fmla="*/ 25 w 26" name="T2"/>
                  <a:gd fmla="*/ 25 h 31" name="T3"/>
                  <a:gd fmla="*/ 24 w 26" name="T4"/>
                  <a:gd fmla="*/ 25 h 31" name="T5"/>
                  <a:gd fmla="*/ 24 w 26" name="T6"/>
                  <a:gd fmla="*/ 25 h 31" name="T7"/>
                  <a:gd fmla="*/ 23 w 26" name="T8"/>
                  <a:gd fmla="*/ 26 h 31" name="T9"/>
                  <a:gd fmla="*/ 7 w 26" name="T10"/>
                  <a:gd fmla="*/ 29 h 31" name="T11"/>
                  <a:gd fmla="*/ 21 w 26" name="T12"/>
                  <a:gd fmla="*/ 4 h 31" name="T13"/>
                  <a:gd fmla="*/ 23 w 26" name="T14"/>
                  <a:gd fmla="*/ 10 h 31" name="T15"/>
                  <a:gd fmla="*/ 8 w 26" name="T16"/>
                  <a:gd fmla="*/ 9 h 31" name="T17"/>
                  <a:gd fmla="*/ 7 w 26" name="T18"/>
                  <a:gd fmla="*/ 3 h 31" name="T19"/>
                  <a:gd fmla="*/ 10 w 26" name="T20"/>
                  <a:gd fmla="*/ 1 h 31" name="T21"/>
                  <a:gd fmla="*/ 12 w 26" name="T22"/>
                  <a:gd fmla="*/ 7 h 31" name="T23"/>
                  <a:gd fmla="*/ 8 w 26" name="T24"/>
                  <a:gd fmla="*/ 10 h 31" name="T25"/>
                  <a:gd fmla="*/ 12 w 26" name="T26"/>
                  <a:gd fmla="*/ 4 h 31" name="T27"/>
                  <a:gd fmla="*/ 19 w 26" name="T28"/>
                  <a:gd fmla="*/ 1 h 31" name="T29"/>
                  <a:gd fmla="*/ 7 w 26" name="T30"/>
                  <a:gd fmla="*/ 26 h 31" name="T31"/>
                  <a:gd fmla="*/ 6 w 26" name="T32"/>
                  <a:gd fmla="*/ 26 h 31" name="T33"/>
                  <a:gd fmla="*/ 1 w 26" name="T34"/>
                  <a:gd fmla="*/ 8 h 31" name="T35"/>
                  <a:gd fmla="*/ 6 w 26" name="T36"/>
                  <a:gd fmla="*/ 6 h 31" name="T37"/>
                  <a:gd fmla="*/ 7 w 26" name="T38"/>
                  <a:gd fmla="*/ 10 h 31" name="T39"/>
                  <a:gd fmla="*/ 20 w 26" name="T40"/>
                  <a:gd fmla="*/ 0 h 31" name="T41"/>
                  <a:gd fmla="*/ 19 w 26" name="T42"/>
                  <a:gd fmla="*/ 0 h 31" name="T43"/>
                  <a:gd fmla="*/ 18 w 26" name="T44"/>
                  <a:gd fmla="*/ 0 h 31" name="T45"/>
                  <a:gd fmla="*/ 11 w 26" name="T46"/>
                  <a:gd fmla="*/ 0 h 31" name="T47"/>
                  <a:gd fmla="*/ 10 w 26" name="T48"/>
                  <a:gd fmla="*/ 0 h 31" name="T49"/>
                  <a:gd fmla="*/ 6 w 26" name="T50"/>
                  <a:gd fmla="*/ 2 h 31" name="T51"/>
                  <a:gd fmla="*/ 6 w 26" name="T52"/>
                  <a:gd fmla="*/ 5 h 31" name="T53"/>
                  <a:gd fmla="*/ 1 w 26" name="T54"/>
                  <a:gd fmla="*/ 7 h 31" name="T55"/>
                  <a:gd fmla="*/ 0 w 26" name="T56"/>
                  <a:gd fmla="*/ 7 h 31" name="T57"/>
                  <a:gd fmla="*/ 2 w 26" name="T58"/>
                  <a:gd fmla="*/ 29 h 31" name="T59"/>
                  <a:gd fmla="*/ 2 w 26" name="T60"/>
                  <a:gd fmla="*/ 29 h 31" name="T61"/>
                  <a:gd fmla="*/ 6 w 26" name="T62"/>
                  <a:gd fmla="*/ 30 h 31" name="T63"/>
                  <a:gd fmla="*/ 6 w 26" name="T64"/>
                  <a:gd fmla="*/ 31 h 31" name="T65"/>
                  <a:gd fmla="*/ 11 w 26" name="T66"/>
                  <a:gd fmla="*/ 29 h 31" name="T67"/>
                  <a:gd fmla="*/ 24 w 26" name="T68"/>
                  <a:gd fmla="*/ 27 h 31" name="T69"/>
                  <a:gd fmla="*/ 26 w 26" name="T70"/>
                  <a:gd fmla="*/ 26 h 31" name="T71"/>
                  <a:gd fmla="*/ 24 w 26" name="T72"/>
                  <a:gd fmla="*/ 3 h 31" name="T73"/>
                  <a:gd fmla="*/ 23 w 26" name="T74"/>
                  <a:gd fmla="*/ 2 h 31" name="T75"/>
                  <a:gd fmla="*/ 20 w 26" name="T76"/>
                  <a:gd fmla="*/ 1 h 31" name="T77"/>
                  <a:gd fmla="*/ 20 w 26" name="T78"/>
                  <a:gd fmla="*/ 0 h 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1" w="26">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60" name="Freeform 146"/>
              <p:cNvSpPr>
                <a:spLocks noEditPoints="1"/>
              </p:cNvSpPr>
              <p:nvPr/>
            </p:nvSpPr>
            <p:spPr bwMode="auto">
              <a:xfrm>
                <a:off x="4191" y="1922"/>
                <a:ext cx="83" cy="76"/>
              </a:xfrm>
              <a:custGeom>
                <a:gdLst>
                  <a:gd fmla="*/ 7 w 35" name="T0"/>
                  <a:gd fmla="*/ 22 h 32" name="T1"/>
                  <a:gd fmla="*/ 5 w 35" name="T2"/>
                  <a:gd fmla="*/ 19 h 32" name="T3"/>
                  <a:gd fmla="*/ 19 w 35" name="T4"/>
                  <a:gd fmla="*/ 31 h 32" name="T5"/>
                  <a:gd fmla="*/ 18 w 35" name="T6"/>
                  <a:gd fmla="*/ 30 h 32" name="T7"/>
                  <a:gd fmla="*/ 18 w 35" name="T8"/>
                  <a:gd fmla="*/ 30 h 32" name="T9"/>
                  <a:gd fmla="*/ 17 w 35" name="T10"/>
                  <a:gd fmla="*/ 30 h 32" name="T11"/>
                  <a:gd fmla="*/ 32 w 35" name="T12"/>
                  <a:gd fmla="*/ 13 h 32" name="T13"/>
                  <a:gd fmla="*/ 29 w 35" name="T14"/>
                  <a:gd fmla="*/ 19 h 32" name="T15"/>
                  <a:gd fmla="*/ 23 w 35" name="T16"/>
                  <a:gd fmla="*/ 9 h 32" name="T17"/>
                  <a:gd fmla="*/ 23 w 35" name="T18"/>
                  <a:gd fmla="*/ 2 h 32" name="T19"/>
                  <a:gd fmla="*/ 24 w 35" name="T20"/>
                  <a:gd fmla="*/ 2 h 32" name="T21"/>
                  <a:gd fmla="*/ 25 w 35" name="T22"/>
                  <a:gd fmla="*/ 6 h 32" name="T23"/>
                  <a:gd fmla="*/ 23 w 35" name="T24"/>
                  <a:gd fmla="*/ 9 h 32" name="T25"/>
                  <a:gd fmla="*/ 6 w 35" name="T26"/>
                  <a:gd fmla="*/ 18 h 32" name="T27"/>
                  <a:gd fmla="*/ 5 w 35" name="T28"/>
                  <a:gd fmla="*/ 18 h 32" name="T29"/>
                  <a:gd fmla="*/ 15 w 35" name="T30"/>
                  <a:gd fmla="*/ 2 h 32" name="T31"/>
                  <a:gd fmla="*/ 20 w 35" name="T32"/>
                  <a:gd fmla="*/ 4 h 32" name="T33"/>
                  <a:gd fmla="*/ 18 w 35" name="T34"/>
                  <a:gd fmla="*/ 7 h 32" name="T35"/>
                  <a:gd fmla="*/ 24 w 35" name="T36"/>
                  <a:gd fmla="*/ 10 h 32" name="T37"/>
                  <a:gd fmla="*/ 32 w 35" name="T38"/>
                  <a:gd fmla="*/ 10 h 32" name="T39"/>
                  <a:gd fmla="*/ 21 w 35" name="T40"/>
                  <a:gd fmla="*/ 28 h 32" name="T41"/>
                  <a:gd fmla="*/ 15 w 35" name="T42"/>
                  <a:gd fmla="*/ 0 h 32" name="T43"/>
                  <a:gd fmla="*/ 0 w 35" name="T44"/>
                  <a:gd fmla="*/ 16 h 32" name="T45"/>
                  <a:gd fmla="*/ 4 w 35" name="T46"/>
                  <a:gd fmla="*/ 18 h 32" name="T47"/>
                  <a:gd fmla="*/ 2 w 35" name="T48"/>
                  <a:gd fmla="*/ 21 h 32" name="T49"/>
                  <a:gd fmla="*/ 6 w 35" name="T50"/>
                  <a:gd fmla="*/ 23 h 32" name="T51"/>
                  <a:gd fmla="*/ 19 w 35" name="T52"/>
                  <a:gd fmla="*/ 32 h 32" name="T53"/>
                  <a:gd fmla="*/ 19 w 35" name="T54"/>
                  <a:gd fmla="*/ 32 h 32" name="T55"/>
                  <a:gd fmla="*/ 35 w 35" name="T56"/>
                  <a:gd fmla="*/ 15 h 32" name="T57"/>
                  <a:gd fmla="*/ 35 w 35" name="T58"/>
                  <a:gd fmla="*/ 14 h 32" name="T59"/>
                  <a:gd fmla="*/ 33 w 35" name="T60"/>
                  <a:gd fmla="*/ 11 h 32" name="T61"/>
                  <a:gd fmla="*/ 34 w 35" name="T62"/>
                  <a:gd fmla="*/ 10 h 32" name="T63"/>
                  <a:gd fmla="*/ 34 w 35" name="T64"/>
                  <a:gd fmla="*/ 10 h 32" name="T65"/>
                  <a:gd fmla="*/ 33 w 35" name="T66"/>
                  <a:gd fmla="*/ 9 h 32" name="T67"/>
                  <a:gd fmla="*/ 33 w 35" name="T68"/>
                  <a:gd fmla="*/ 9 h 32" name="T69"/>
                  <a:gd fmla="*/ 27 w 35" name="T70"/>
                  <a:gd fmla="*/ 4 h 32" name="T71"/>
                  <a:gd fmla="*/ 27 w 35" name="T72"/>
                  <a:gd fmla="*/ 3 h 32" name="T73"/>
                  <a:gd fmla="*/ 23 w 35" name="T74"/>
                  <a:gd fmla="*/ 1 h 32" name="T75"/>
                  <a:gd fmla="*/ 22 w 35" name="T76"/>
                  <a:gd fmla="*/ 2 h 32" name="T77"/>
                  <a:gd fmla="*/ 16 w 35" name="T78"/>
                  <a:gd fmla="*/ 1 h 32" name="T79"/>
                  <a:gd fmla="*/ 16 w 35" name="T80"/>
                  <a:gd fmla="*/ 0 h 3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 w="35">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61" name="Freeform 147"/>
              <p:cNvSpPr/>
              <p:nvPr/>
            </p:nvSpPr>
            <p:spPr bwMode="auto">
              <a:xfrm>
                <a:off x="4217" y="1944"/>
                <a:ext cx="31" cy="16"/>
              </a:xfrm>
              <a:custGeom>
                <a:gdLst>
                  <a:gd fmla="*/ 0 w 13" name="T0"/>
                  <a:gd fmla="*/ 0 h 7" name="T1"/>
                  <a:gd fmla="*/ 0 w 13" name="T2"/>
                  <a:gd fmla="*/ 1 h 7" name="T3"/>
                  <a:gd fmla="*/ 12 w 13" name="T4"/>
                  <a:gd fmla="*/ 7 h 7" name="T5"/>
                  <a:gd fmla="*/ 13 w 13" name="T6"/>
                  <a:gd fmla="*/ 7 h 7" name="T7"/>
                  <a:gd fmla="*/ 13 w 13" name="T8"/>
                  <a:gd fmla="*/ 7 h 7" name="T9"/>
                  <a:gd fmla="*/ 13 w 13" name="T10"/>
                  <a:gd fmla="*/ 6 h 7" name="T11"/>
                  <a:gd fmla="*/ 1 w 13" name="T12"/>
                  <a:gd fmla="*/ 0 h 7" name="T13"/>
                  <a:gd fmla="*/ 0 w 13" name="T14"/>
                  <a:gd fmla="*/ 0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3">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62" name="Freeform 148"/>
              <p:cNvSpPr/>
              <p:nvPr/>
            </p:nvSpPr>
            <p:spPr bwMode="auto">
              <a:xfrm>
                <a:off x="4215" y="1951"/>
                <a:ext cx="26" cy="17"/>
              </a:xfrm>
              <a:custGeom>
                <a:gdLst>
                  <a:gd fmla="*/ 1 w 11" name="T0"/>
                  <a:gd fmla="*/ 0 h 7" name="T1"/>
                  <a:gd fmla="*/ 0 w 11" name="T2"/>
                  <a:gd fmla="*/ 0 h 7" name="T3"/>
                  <a:gd fmla="*/ 0 w 11" name="T4"/>
                  <a:gd fmla="*/ 0 h 7" name="T5"/>
                  <a:gd fmla="*/ 5 w 11" name="T6"/>
                  <a:gd fmla="*/ 3 h 7" name="T7"/>
                  <a:gd fmla="*/ 10 w 11" name="T8"/>
                  <a:gd fmla="*/ 6 h 7" name="T9"/>
                  <a:gd fmla="*/ 11 w 11" name="T10"/>
                  <a:gd fmla="*/ 7 h 7" name="T11"/>
                  <a:gd fmla="*/ 11 w 11" name="T12"/>
                  <a:gd fmla="*/ 7 h 7" name="T13"/>
                  <a:gd fmla="*/ 11 w 11" name="T14"/>
                  <a:gd fmla="*/ 6 h 7" name="T15"/>
                  <a:gd fmla="*/ 5 w 11" name="T16"/>
                  <a:gd fmla="*/ 2 h 7" name="T17"/>
                  <a:gd fmla="*/ 1 w 11" name="T18"/>
                  <a:gd fmla="*/ 0 h 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 w="11">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63" name="Freeform 149"/>
              <p:cNvSpPr/>
              <p:nvPr/>
            </p:nvSpPr>
            <p:spPr bwMode="auto">
              <a:xfrm>
                <a:off x="4210" y="1956"/>
                <a:ext cx="7" cy="4"/>
              </a:xfrm>
              <a:custGeom>
                <a:gdLst>
                  <a:gd fmla="*/ 1 w 3" name="T0"/>
                  <a:gd fmla="*/ 0 h 2" name="T1"/>
                  <a:gd fmla="*/ 0 w 3" name="T2"/>
                  <a:gd fmla="*/ 0 h 2" name="T3"/>
                  <a:gd fmla="*/ 2 w 3" name="T4"/>
                  <a:gd fmla="*/ 1 h 2" name="T5"/>
                  <a:gd fmla="*/ 2 w 3" name="T6"/>
                  <a:gd fmla="*/ 2 h 2" name="T7"/>
                  <a:gd fmla="*/ 3 w 3" name="T8"/>
                  <a:gd fmla="*/ 2 h 2" name="T9"/>
                  <a:gd fmla="*/ 3 w 3" name="T10"/>
                  <a:gd fmla="*/ 2 h 2" name="T11"/>
                  <a:gd fmla="*/ 3 w 3" name="T12"/>
                  <a:gd fmla="*/ 2 h 2" name="T13"/>
                  <a:gd fmla="*/ 2 w 3" name="T14"/>
                  <a:gd fmla="*/ 0 h 2" name="T15"/>
                  <a:gd fmla="*/ 1 w 3" name="T16"/>
                  <a:gd fmla="*/ 0 h 2" name="T17"/>
                  <a:gd fmla="*/ 1 w 3"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3">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64" name="Freeform 150"/>
              <p:cNvSpPr/>
              <p:nvPr/>
            </p:nvSpPr>
            <p:spPr bwMode="auto">
              <a:xfrm>
                <a:off x="4153" y="2491"/>
                <a:ext cx="40" cy="9"/>
              </a:xfrm>
              <a:custGeom>
                <a:gdLst>
                  <a:gd fmla="*/ 1 w 17" name="T0"/>
                  <a:gd fmla="*/ 0 h 4" name="T1"/>
                  <a:gd fmla="*/ 0 w 17" name="T2"/>
                  <a:gd fmla="*/ 1 h 4" name="T3"/>
                  <a:gd fmla="*/ 1 w 17" name="T4"/>
                  <a:gd fmla="*/ 1 h 4" name="T5"/>
                  <a:gd fmla="*/ 16 w 17" name="T6"/>
                  <a:gd fmla="*/ 4 h 4" name="T7"/>
                  <a:gd fmla="*/ 17 w 17" name="T8"/>
                  <a:gd fmla="*/ 4 h 4" name="T9"/>
                  <a:gd fmla="*/ 16 w 17" name="T10"/>
                  <a:gd fmla="*/ 3 h 4" name="T11"/>
                  <a:gd fmla="*/ 16 w 17" name="T12"/>
                  <a:gd fmla="*/ 3 h 4" name="T13"/>
                  <a:gd fmla="*/ 1 w 17"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7">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65" name="Freeform 151"/>
              <p:cNvSpPr/>
              <p:nvPr/>
            </p:nvSpPr>
            <p:spPr bwMode="auto">
              <a:xfrm>
                <a:off x="4153" y="2500"/>
                <a:ext cx="33" cy="10"/>
              </a:xfrm>
              <a:custGeom>
                <a:gdLst>
                  <a:gd fmla="*/ 1 w 14" name="T0"/>
                  <a:gd fmla="*/ 0 h 4" name="T1"/>
                  <a:gd fmla="*/ 0 w 14" name="T2"/>
                  <a:gd fmla="*/ 0 h 4" name="T3"/>
                  <a:gd fmla="*/ 0 w 14" name="T4"/>
                  <a:gd fmla="*/ 1 h 4" name="T5"/>
                  <a:gd fmla="*/ 6 w 14" name="T6"/>
                  <a:gd fmla="*/ 2 h 4" name="T7"/>
                  <a:gd fmla="*/ 13 w 14" name="T8"/>
                  <a:gd fmla="*/ 4 h 4" name="T9"/>
                  <a:gd fmla="*/ 14 w 14" name="T10"/>
                  <a:gd fmla="*/ 4 h 4" name="T11"/>
                  <a:gd fmla="*/ 14 w 14" name="T12"/>
                  <a:gd fmla="*/ 4 h 4" name="T13"/>
                  <a:gd fmla="*/ 14 w 14" name="T14"/>
                  <a:gd fmla="*/ 3 h 4" name="T15"/>
                  <a:gd fmla="*/ 6 w 14" name="T16"/>
                  <a:gd fmla="*/ 1 h 4" name="T17"/>
                  <a:gd fmla="*/ 1 w 14"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66" name="Freeform 152"/>
              <p:cNvSpPr/>
              <p:nvPr/>
            </p:nvSpPr>
            <p:spPr bwMode="auto">
              <a:xfrm>
                <a:off x="4150" y="2505"/>
                <a:ext cx="10" cy="7"/>
              </a:xfrm>
              <a:custGeom>
                <a:gdLst>
                  <a:gd fmla="*/ 0 w 4" name="T0"/>
                  <a:gd fmla="*/ 0 h 3" name="T1"/>
                  <a:gd fmla="*/ 0 w 4" name="T2"/>
                  <a:gd fmla="*/ 1 h 3" name="T3"/>
                  <a:gd fmla="*/ 2 w 4" name="T4"/>
                  <a:gd fmla="*/ 2 h 3" name="T5"/>
                  <a:gd fmla="*/ 3 w 4" name="T6"/>
                  <a:gd fmla="*/ 2 h 3" name="T7"/>
                  <a:gd fmla="*/ 3 w 4" name="T8"/>
                  <a:gd fmla="*/ 3 h 3" name="T9"/>
                  <a:gd fmla="*/ 3 w 4" name="T10"/>
                  <a:gd fmla="*/ 2 h 3" name="T11"/>
                  <a:gd fmla="*/ 4 w 4" name="T12"/>
                  <a:gd fmla="*/ 2 h 3" name="T13"/>
                  <a:gd fmla="*/ 2 w 4" name="T14"/>
                  <a:gd fmla="*/ 1 h 3" name="T15"/>
                  <a:gd fmla="*/ 1 w 4" name="T16"/>
                  <a:gd fmla="*/ 1 h 3" name="T17"/>
                  <a:gd fmla="*/ 0 w 4"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4">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67" name="Freeform 153"/>
              <p:cNvSpPr>
                <a:spLocks noEditPoints="1"/>
              </p:cNvSpPr>
              <p:nvPr/>
            </p:nvSpPr>
            <p:spPr bwMode="auto">
              <a:xfrm>
                <a:off x="4131" y="2462"/>
                <a:ext cx="88" cy="86"/>
              </a:xfrm>
              <a:custGeom>
                <a:gdLst>
                  <a:gd fmla="*/ 9 w 37" name="T0"/>
                  <a:gd fmla="*/ 28 h 36" name="T1"/>
                  <a:gd fmla="*/ 6 w 37" name="T2"/>
                  <a:gd fmla="*/ 25 h 36" name="T3"/>
                  <a:gd fmla="*/ 25 w 37" name="T4"/>
                  <a:gd fmla="*/ 34 h 36" name="T5"/>
                  <a:gd fmla="*/ 24 w 37" name="T6"/>
                  <a:gd fmla="*/ 34 h 36" name="T7"/>
                  <a:gd fmla="*/ 24 w 37" name="T8"/>
                  <a:gd fmla="*/ 34 h 36" name="T9"/>
                  <a:gd fmla="*/ 23 w 37" name="T10"/>
                  <a:gd fmla="*/ 33 h 36" name="T11"/>
                  <a:gd fmla="*/ 33 w 37" name="T12"/>
                  <a:gd fmla="*/ 10 h 36" name="T13"/>
                  <a:gd fmla="*/ 32 w 37" name="T14"/>
                  <a:gd fmla="*/ 18 h 36" name="T15"/>
                  <a:gd fmla="*/ 5 w 37" name="T16"/>
                  <a:gd fmla="*/ 24 h 36" name="T17"/>
                  <a:gd fmla="*/ 11 w 37" name="T18"/>
                  <a:gd fmla="*/ 3 h 36" name="T19"/>
                  <a:gd fmla="*/ 17 w 37" name="T20"/>
                  <a:gd fmla="*/ 5 h 36" name="T21"/>
                  <a:gd fmla="*/ 16 w 37" name="T22"/>
                  <a:gd fmla="*/ 9 h 36" name="T23"/>
                  <a:gd fmla="*/ 23 w 37" name="T24"/>
                  <a:gd fmla="*/ 9 h 36" name="T25"/>
                  <a:gd fmla="*/ 33 w 37" name="T26"/>
                  <a:gd fmla="*/ 7 h 36" name="T27"/>
                  <a:gd fmla="*/ 26 w 37" name="T28"/>
                  <a:gd fmla="*/ 30 h 36" name="T29"/>
                  <a:gd fmla="*/ 6 w 37" name="T30"/>
                  <a:gd fmla="*/ 24 h 36" name="T31"/>
                  <a:gd fmla="*/ 21 w 37" name="T32"/>
                  <a:gd fmla="*/ 9 h 36" name="T33"/>
                  <a:gd fmla="*/ 19 w 37" name="T34"/>
                  <a:gd fmla="*/ 1 h 36" name="T35"/>
                  <a:gd fmla="*/ 21 w 37" name="T36"/>
                  <a:gd fmla="*/ 1 h 36" name="T37"/>
                  <a:gd fmla="*/ 23 w 37" name="T38"/>
                  <a:gd fmla="*/ 5 h 36" name="T39"/>
                  <a:gd fmla="*/ 21 w 37" name="T40"/>
                  <a:gd fmla="*/ 9 h 36" name="T41"/>
                  <a:gd fmla="*/ 19 w 37" name="T42"/>
                  <a:gd fmla="*/ 0 h 36" name="T43"/>
                  <a:gd fmla="*/ 18 w 37" name="T44"/>
                  <a:gd fmla="*/ 4 h 36" name="T45"/>
                  <a:gd fmla="*/ 12 w 37" name="T46"/>
                  <a:gd fmla="*/ 2 h 36" name="T47"/>
                  <a:gd fmla="*/ 11 w 37" name="T48"/>
                  <a:gd fmla="*/ 2 h 36" name="T49"/>
                  <a:gd fmla="*/ 0 w 37" name="T50"/>
                  <a:gd fmla="*/ 24 h 36" name="T51"/>
                  <a:gd fmla="*/ 5 w 37" name="T52"/>
                  <a:gd fmla="*/ 25 h 36" name="T53"/>
                  <a:gd fmla="*/ 3 w 37" name="T54"/>
                  <a:gd fmla="*/ 28 h 36" name="T55"/>
                  <a:gd fmla="*/ 5 w 37" name="T56"/>
                  <a:gd fmla="*/ 29 h 36" name="T57"/>
                  <a:gd fmla="*/ 23 w 37" name="T58"/>
                  <a:gd fmla="*/ 35 h 36" name="T59"/>
                  <a:gd fmla="*/ 25 w 37" name="T60"/>
                  <a:gd fmla="*/ 36 h 36" name="T61"/>
                  <a:gd fmla="*/ 33 w 37" name="T62"/>
                  <a:gd fmla="*/ 18 h 36" name="T63"/>
                  <a:gd fmla="*/ 37 w 37" name="T64"/>
                  <a:gd fmla="*/ 11 h 36" name="T65"/>
                  <a:gd fmla="*/ 33 w 37" name="T66"/>
                  <a:gd fmla="*/ 9 h 36" name="T67"/>
                  <a:gd fmla="*/ 34 w 37" name="T68"/>
                  <a:gd fmla="*/ 7 h 36" name="T69"/>
                  <a:gd fmla="*/ 35 w 37" name="T70"/>
                  <a:gd fmla="*/ 6 h 36" name="T71"/>
                  <a:gd fmla="*/ 34 w 37" name="T72"/>
                  <a:gd fmla="*/ 6 h 36" name="T73"/>
                  <a:gd fmla="*/ 33 w 37" name="T74"/>
                  <a:gd fmla="*/ 5 h 36" name="T75"/>
                  <a:gd fmla="*/ 25 w 37" name="T76"/>
                  <a:gd fmla="*/ 1 h 36" name="T77"/>
                  <a:gd fmla="*/ 25 w 37" name="T78"/>
                  <a:gd fmla="*/ 1 h 36" name="T79"/>
                  <a:gd fmla="*/ 20 w 37" name="T80"/>
                  <a:gd fmla="*/ 0 h 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6" w="37">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68" name="Freeform 154"/>
              <p:cNvSpPr>
                <a:spLocks noEditPoints="1"/>
              </p:cNvSpPr>
              <p:nvPr/>
            </p:nvSpPr>
            <p:spPr bwMode="auto">
              <a:xfrm>
                <a:off x="3917" y="2320"/>
                <a:ext cx="115" cy="104"/>
              </a:xfrm>
              <a:custGeom>
                <a:gdLst>
                  <a:gd fmla="*/ 47 w 48" name="T0"/>
                  <a:gd fmla="*/ 29 h 44" name="T1"/>
                  <a:gd fmla="*/ 42 w 48" name="T2"/>
                  <a:gd fmla="*/ 42 h 44" name="T3"/>
                  <a:gd fmla="*/ 41 w 48" name="T4"/>
                  <a:gd fmla="*/ 32 h 44" name="T5"/>
                  <a:gd fmla="*/ 39 w 48" name="T6"/>
                  <a:gd fmla="*/ 28 h 44" name="T7"/>
                  <a:gd fmla="*/ 34 w 48" name="T8"/>
                  <a:gd fmla="*/ 32 h 44" name="T9"/>
                  <a:gd fmla="*/ 39 w 48" name="T10"/>
                  <a:gd fmla="*/ 22 h 44" name="T11"/>
                  <a:gd fmla="*/ 39 w 48" name="T12"/>
                  <a:gd fmla="*/ 28 h 44" name="T13"/>
                  <a:gd fmla="*/ 30 w 48" name="T14"/>
                  <a:gd fmla="*/ 23 h 44" name="T15"/>
                  <a:gd fmla="*/ 35 w 48" name="T16"/>
                  <a:gd fmla="*/ 24 h 44" name="T17"/>
                  <a:gd fmla="*/ 26 w 48" name="T18"/>
                  <a:gd fmla="*/ 25 h 44" name="T19"/>
                  <a:gd fmla="*/ 31 w 48" name="T20"/>
                  <a:gd fmla="*/ 14 h 44" name="T21"/>
                  <a:gd fmla="*/ 26 w 48" name="T22"/>
                  <a:gd fmla="*/ 25 h 44" name="T23"/>
                  <a:gd fmla="*/ 28 w 48" name="T24"/>
                  <a:gd fmla="*/ 14 h 44" name="T25"/>
                  <a:gd fmla="*/ 22 w 48" name="T26"/>
                  <a:gd fmla="*/ 18 h 44" name="T27"/>
                  <a:gd fmla="*/ 18 w 48" name="T28"/>
                  <a:gd fmla="*/ 13 h 44" name="T29"/>
                  <a:gd fmla="*/ 23 w 48" name="T30"/>
                  <a:gd fmla="*/ 14 h 44" name="T31"/>
                  <a:gd fmla="*/ 22 w 48" name="T32"/>
                  <a:gd fmla="*/ 8 h 44" name="T33"/>
                  <a:gd fmla="*/ 17 w 48" name="T34"/>
                  <a:gd fmla="*/ 12 h 44" name="T35"/>
                  <a:gd fmla="*/ 16 w 48" name="T36"/>
                  <a:gd fmla="*/ 8 h 44" name="T37"/>
                  <a:gd fmla="*/ 2 w 48" name="T38"/>
                  <a:gd fmla="*/ 6 h 44" name="T39"/>
                  <a:gd fmla="*/ 9 w 48" name="T40"/>
                  <a:gd fmla="*/ 8 h 44" name="T41"/>
                  <a:gd fmla="*/ 10 w 48" name="T42"/>
                  <a:gd fmla="*/ 13 h 44" name="T43"/>
                  <a:gd fmla="*/ 17 w 48" name="T44"/>
                  <a:gd fmla="*/ 18 h 44" name="T45"/>
                  <a:gd fmla="*/ 17 w 48" name="T46"/>
                  <a:gd fmla="*/ 19 h 44" name="T47"/>
                  <a:gd fmla="*/ 18 w 48" name="T48"/>
                  <a:gd fmla="*/ 19 h 44" name="T49"/>
                  <a:gd fmla="*/ 25 w 48" name="T50"/>
                  <a:gd fmla="*/ 22 h 44" name="T51"/>
                  <a:gd fmla="*/ 30 w 48" name="T52"/>
                  <a:gd fmla="*/ 26 h 44" name="T53"/>
                  <a:gd fmla="*/ 33 w 48" name="T54"/>
                  <a:gd fmla="*/ 33 h 44" name="T55"/>
                  <a:gd fmla="*/ 41 w 48" name="T56"/>
                  <a:gd fmla="*/ 33 h 44" name="T57"/>
                  <a:gd fmla="*/ 10 w 48" name="T58"/>
                  <a:gd fmla="*/ 11 h 44" name="T59"/>
                  <a:gd fmla="*/ 16 w 48" name="T60"/>
                  <a:gd fmla="*/ 4 h 44" name="T61"/>
                  <a:gd fmla="*/ 2 w 48" name="T62"/>
                  <a:gd fmla="*/ 5 h 44" name="T63"/>
                  <a:gd fmla="*/ 14 w 48" name="T64"/>
                  <a:gd fmla="*/ 1 h 44" name="T65"/>
                  <a:gd fmla="*/ 2 w 48" name="T66"/>
                  <a:gd fmla="*/ 5 h 44" name="T67"/>
                  <a:gd fmla="*/ 13 w 48" name="T68"/>
                  <a:gd fmla="*/ 0 h 44" name="T69"/>
                  <a:gd fmla="*/ 1 w 48" name="T70"/>
                  <a:gd fmla="*/ 5 h 44" name="T71"/>
                  <a:gd fmla="*/ 1 w 48" name="T72"/>
                  <a:gd fmla="*/ 24 h 44" name="T73"/>
                  <a:gd fmla="*/ 23 w 48" name="T74"/>
                  <a:gd fmla="*/ 43 h 44" name="T75"/>
                  <a:gd fmla="*/ 42 w 48" name="T76"/>
                  <a:gd fmla="*/ 44 h 44" name="T77"/>
                  <a:gd fmla="*/ 43 w 48" name="T78"/>
                  <a:gd fmla="*/ 43 h 44" name="T79"/>
                  <a:gd fmla="*/ 48 w 48" name="T80"/>
                  <a:gd fmla="*/ 36 h 44" name="T81"/>
                  <a:gd fmla="*/ 48 w 48" name="T82"/>
                  <a:gd fmla="*/ 27 h 44" name="T83"/>
                  <a:gd fmla="*/ 47 w 48" name="T84"/>
                  <a:gd fmla="*/ 27 h 44" name="T85"/>
                  <a:gd fmla="*/ 40 w 48" name="T86"/>
                  <a:gd fmla="*/ 27 h 44" name="T87"/>
                  <a:gd fmla="*/ 40 w 48" name="T88"/>
                  <a:gd fmla="*/ 20 h 44" name="T89"/>
                  <a:gd fmla="*/ 39 w 48" name="T90"/>
                  <a:gd fmla="*/ 20 h 44" name="T91"/>
                  <a:gd fmla="*/ 32 w 48" name="T92"/>
                  <a:gd fmla="*/ 13 h 44" name="T93"/>
                  <a:gd fmla="*/ 31 w 48" name="T94"/>
                  <a:gd fmla="*/ 13 h 44" name="T95"/>
                  <a:gd fmla="*/ 24 w 48" name="T96"/>
                  <a:gd fmla="*/ 13 h 44" name="T97"/>
                  <a:gd fmla="*/ 24 w 48" name="T98"/>
                  <a:gd fmla="*/ 7 h 44" name="T99"/>
                  <a:gd fmla="*/ 24 w 48" name="T100"/>
                  <a:gd fmla="*/ 7 h 44" name="T101"/>
                  <a:gd fmla="*/ 17 w 48" name="T102"/>
                  <a:gd fmla="*/ 7 h 44" name="T103"/>
                  <a:gd fmla="*/ 17 w 48" name="T104"/>
                  <a:gd fmla="*/ 0 h 4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4" w="48">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69" name="Freeform 155"/>
              <p:cNvSpPr>
                <a:spLocks noEditPoints="1"/>
              </p:cNvSpPr>
              <p:nvPr/>
            </p:nvSpPr>
            <p:spPr bwMode="auto">
              <a:xfrm>
                <a:off x="3998" y="2400"/>
                <a:ext cx="14" cy="19"/>
              </a:xfrm>
              <a:custGeom>
                <a:gdLst>
                  <a:gd fmla="*/ 2 w 6" name="T0"/>
                  <a:gd fmla="*/ 4 h 8" name="T1"/>
                  <a:gd fmla="*/ 2 w 6" name="T2"/>
                  <a:gd fmla="*/ 1 h 8" name="T3"/>
                  <a:gd fmla="*/ 3 w 6" name="T4"/>
                  <a:gd fmla="*/ 1 h 8" name="T5"/>
                  <a:gd fmla="*/ 4 w 6" name="T6"/>
                  <a:gd fmla="*/ 1 h 8" name="T7"/>
                  <a:gd fmla="*/ 5 w 6" name="T8"/>
                  <a:gd fmla="*/ 1 h 8" name="T9"/>
                  <a:gd fmla="*/ 5 w 6" name="T10"/>
                  <a:gd fmla="*/ 1 h 8" name="T11"/>
                  <a:gd fmla="*/ 5 w 6" name="T12"/>
                  <a:gd fmla="*/ 2 h 8" name="T13"/>
                  <a:gd fmla="*/ 3 w 6" name="T14"/>
                  <a:gd fmla="*/ 2 h 8" name="T15"/>
                  <a:gd fmla="*/ 3 w 6" name="T16"/>
                  <a:gd fmla="*/ 3 h 8" name="T17"/>
                  <a:gd fmla="*/ 3 w 6" name="T18"/>
                  <a:gd fmla="*/ 3 h 8" name="T19"/>
                  <a:gd fmla="*/ 4 w 6" name="T20"/>
                  <a:gd fmla="*/ 7 h 8" name="T21"/>
                  <a:gd fmla="*/ 3 w 6" name="T22"/>
                  <a:gd fmla="*/ 7 h 8" name="T23"/>
                  <a:gd fmla="*/ 1 w 6" name="T24"/>
                  <a:gd fmla="*/ 7 h 8" name="T25"/>
                  <a:gd fmla="*/ 1 w 6" name="T26"/>
                  <a:gd fmla="*/ 6 h 8" name="T27"/>
                  <a:gd fmla="*/ 2 w 6" name="T28"/>
                  <a:gd fmla="*/ 6 h 8" name="T29"/>
                  <a:gd fmla="*/ 3 w 6" name="T30"/>
                  <a:gd fmla="*/ 6 h 8" name="T31"/>
                  <a:gd fmla="*/ 4 w 6" name="T32"/>
                  <a:gd fmla="*/ 4 h 8" name="T33"/>
                  <a:gd fmla="*/ 2 w 6" name="T34"/>
                  <a:gd fmla="*/ 4 h 8" name="T35"/>
                  <a:gd fmla="*/ 2 w 6" name="T36"/>
                  <a:gd fmla="*/ 4 h 8" name="T37"/>
                  <a:gd fmla="*/ 3 w 6" name="T38"/>
                  <a:gd fmla="*/ 0 h 8" name="T39"/>
                  <a:gd fmla="*/ 1 w 6" name="T40"/>
                  <a:gd fmla="*/ 1 h 8" name="T41"/>
                  <a:gd fmla="*/ 1 w 6" name="T42"/>
                  <a:gd fmla="*/ 4 h 8" name="T43"/>
                  <a:gd fmla="*/ 1 w 6" name="T44"/>
                  <a:gd fmla="*/ 5 h 8" name="T45"/>
                  <a:gd fmla="*/ 2 w 6" name="T46"/>
                  <a:gd fmla="*/ 5 h 8" name="T47"/>
                  <a:gd fmla="*/ 2 w 6" name="T48"/>
                  <a:gd fmla="*/ 5 h 8" name="T49"/>
                  <a:gd fmla="*/ 3 w 6" name="T50"/>
                  <a:gd fmla="*/ 5 h 8" name="T51"/>
                  <a:gd fmla="*/ 3 w 6" name="T52"/>
                  <a:gd fmla="*/ 5 h 8" name="T53"/>
                  <a:gd fmla="*/ 2 w 6" name="T54"/>
                  <a:gd fmla="*/ 5 h 8" name="T55"/>
                  <a:gd fmla="*/ 2 w 6" name="T56"/>
                  <a:gd fmla="*/ 5 h 8" name="T57"/>
                  <a:gd fmla="*/ 1 w 6" name="T58"/>
                  <a:gd fmla="*/ 6 h 8" name="T59"/>
                  <a:gd fmla="*/ 1 w 6" name="T60"/>
                  <a:gd fmla="*/ 6 h 8" name="T61"/>
                  <a:gd fmla="*/ 0 w 6" name="T62"/>
                  <a:gd fmla="*/ 7 h 8" name="T63"/>
                  <a:gd fmla="*/ 1 w 6" name="T64"/>
                  <a:gd fmla="*/ 7 h 8" name="T65"/>
                  <a:gd fmla="*/ 3 w 6" name="T66"/>
                  <a:gd fmla="*/ 8 h 8" name="T67"/>
                  <a:gd fmla="*/ 4 w 6" name="T68"/>
                  <a:gd fmla="*/ 7 h 8" name="T69"/>
                  <a:gd fmla="*/ 6 w 6" name="T70"/>
                  <a:gd fmla="*/ 4 h 8" name="T71"/>
                  <a:gd fmla="*/ 5 w 6" name="T72"/>
                  <a:gd fmla="*/ 3 h 8" name="T73"/>
                  <a:gd fmla="*/ 6 w 6" name="T74"/>
                  <a:gd fmla="*/ 2 h 8" name="T75"/>
                  <a:gd fmla="*/ 6 w 6" name="T76"/>
                  <a:gd fmla="*/ 2 h 8" name="T77"/>
                  <a:gd fmla="*/ 6 w 6" name="T78"/>
                  <a:gd fmla="*/ 1 h 8" name="T79"/>
                  <a:gd fmla="*/ 5 w 6" name="T80"/>
                  <a:gd fmla="*/ 0 h 8" name="T81"/>
                  <a:gd fmla="*/ 5 w 6" name="T82"/>
                  <a:gd fmla="*/ 0 h 8" name="T83"/>
                  <a:gd fmla="*/ 4 w 6" name="T84"/>
                  <a:gd fmla="*/ 0 h 8" name="T85"/>
                  <a:gd fmla="*/ 4 w 6" name="T86"/>
                  <a:gd fmla="*/ 0 h 8" name="T87"/>
                  <a:gd fmla="*/ 3 w 6" name="T88"/>
                  <a:gd fmla="*/ 0 h 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 w="6">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70" name="Freeform 156"/>
              <p:cNvSpPr>
                <a:spLocks noEditPoints="1"/>
              </p:cNvSpPr>
              <p:nvPr/>
            </p:nvSpPr>
            <p:spPr bwMode="auto">
              <a:xfrm>
                <a:off x="3924" y="2343"/>
                <a:ext cx="17" cy="19"/>
              </a:xfrm>
              <a:custGeom>
                <a:gdLst>
                  <a:gd fmla="*/ 1 w 7" name="T0"/>
                  <a:gd fmla="*/ 3 h 8" name="T1"/>
                  <a:gd fmla="*/ 1 w 7" name="T2"/>
                  <a:gd fmla="*/ 3 h 8" name="T3"/>
                  <a:gd fmla="*/ 1 w 7" name="T4"/>
                  <a:gd fmla="*/ 2 h 8" name="T5"/>
                  <a:gd fmla="*/ 4 w 7" name="T6"/>
                  <a:gd fmla="*/ 0 h 8" name="T7"/>
                  <a:gd fmla="*/ 4 w 7" name="T8"/>
                  <a:gd fmla="*/ 0 h 8" name="T9"/>
                  <a:gd fmla="*/ 4 w 7" name="T10"/>
                  <a:gd fmla="*/ 1 h 8" name="T11"/>
                  <a:gd fmla="*/ 4 w 7" name="T12"/>
                  <a:gd fmla="*/ 6 h 8" name="T13"/>
                  <a:gd fmla="*/ 5 w 7" name="T14"/>
                  <a:gd fmla="*/ 6 h 8" name="T15"/>
                  <a:gd fmla="*/ 6 w 7" name="T16"/>
                  <a:gd fmla="*/ 6 h 8" name="T17"/>
                  <a:gd fmla="*/ 6 w 7" name="T18"/>
                  <a:gd fmla="*/ 7 h 8" name="T19"/>
                  <a:gd fmla="*/ 6 w 7" name="T20"/>
                  <a:gd fmla="*/ 7 h 8" name="T21"/>
                  <a:gd fmla="*/ 6 w 7" name="T22"/>
                  <a:gd fmla="*/ 8 h 8" name="T23"/>
                  <a:gd fmla="*/ 1 w 7" name="T24"/>
                  <a:gd fmla="*/ 7 h 8" name="T25"/>
                  <a:gd fmla="*/ 1 w 7" name="T26"/>
                  <a:gd fmla="*/ 6 h 8" name="T27"/>
                  <a:gd fmla="*/ 1 w 7" name="T28"/>
                  <a:gd fmla="*/ 6 h 8" name="T29"/>
                  <a:gd fmla="*/ 3 w 7" name="T30"/>
                  <a:gd fmla="*/ 6 h 8" name="T31"/>
                  <a:gd fmla="*/ 3 w 7" name="T32"/>
                  <a:gd fmla="*/ 2 h 8" name="T33"/>
                  <a:gd fmla="*/ 1 w 7" name="T34"/>
                  <a:gd fmla="*/ 3 h 8" name="T35"/>
                  <a:gd fmla="*/ 1 w 7" name="T36"/>
                  <a:gd fmla="*/ 3 h 8" name="T37"/>
                  <a:gd fmla="*/ 4 w 7" name="T38"/>
                  <a:gd fmla="*/ 0 h 8" name="T39"/>
                  <a:gd fmla="*/ 3 w 7" name="T40"/>
                  <a:gd fmla="*/ 0 h 8" name="T41"/>
                  <a:gd fmla="*/ 0 w 7" name="T42"/>
                  <a:gd fmla="*/ 1 h 8" name="T43"/>
                  <a:gd fmla="*/ 0 w 7" name="T44"/>
                  <a:gd fmla="*/ 2 h 8" name="T45"/>
                  <a:gd fmla="*/ 0 w 7" name="T46"/>
                  <a:gd fmla="*/ 2 h 8" name="T47"/>
                  <a:gd fmla="*/ 1 w 7" name="T48"/>
                  <a:gd fmla="*/ 4 h 8" name="T49"/>
                  <a:gd fmla="*/ 1 w 7" name="T50"/>
                  <a:gd fmla="*/ 4 h 8" name="T51"/>
                  <a:gd fmla="*/ 1 w 7" name="T52"/>
                  <a:gd fmla="*/ 4 h 8" name="T53"/>
                  <a:gd fmla="*/ 2 w 7" name="T54"/>
                  <a:gd fmla="*/ 4 h 8" name="T55"/>
                  <a:gd fmla="*/ 2 w 7" name="T56"/>
                  <a:gd fmla="*/ 4 h 8" name="T57"/>
                  <a:gd fmla="*/ 2 w 7" name="T58"/>
                  <a:gd fmla="*/ 4 h 8" name="T59"/>
                  <a:gd fmla="*/ 2 w 7" name="T60"/>
                  <a:gd fmla="*/ 5 h 8" name="T61"/>
                  <a:gd fmla="*/ 1 w 7" name="T62"/>
                  <a:gd fmla="*/ 5 h 8" name="T63"/>
                  <a:gd fmla="*/ 1 w 7" name="T64"/>
                  <a:gd fmla="*/ 5 h 8" name="T65"/>
                  <a:gd fmla="*/ 0 w 7" name="T66"/>
                  <a:gd fmla="*/ 6 h 8" name="T67"/>
                  <a:gd fmla="*/ 0 w 7" name="T68"/>
                  <a:gd fmla="*/ 7 h 8" name="T69"/>
                  <a:gd fmla="*/ 1 w 7" name="T70"/>
                  <a:gd fmla="*/ 8 h 8" name="T71"/>
                  <a:gd fmla="*/ 3 w 7" name="T72"/>
                  <a:gd fmla="*/ 8 h 8" name="T73"/>
                  <a:gd fmla="*/ 6 w 7" name="T74"/>
                  <a:gd fmla="*/ 8 h 8" name="T75"/>
                  <a:gd fmla="*/ 6 w 7" name="T76"/>
                  <a:gd fmla="*/ 8 h 8" name="T77"/>
                  <a:gd fmla="*/ 7 w 7" name="T78"/>
                  <a:gd fmla="*/ 7 h 8" name="T79"/>
                  <a:gd fmla="*/ 7 w 7" name="T80"/>
                  <a:gd fmla="*/ 7 h 8" name="T81"/>
                  <a:gd fmla="*/ 7 w 7" name="T82"/>
                  <a:gd fmla="*/ 6 h 8" name="T83"/>
                  <a:gd fmla="*/ 6 w 7" name="T84"/>
                  <a:gd fmla="*/ 5 h 8" name="T85"/>
                  <a:gd fmla="*/ 5 w 7" name="T86"/>
                  <a:gd fmla="*/ 5 h 8" name="T87"/>
                  <a:gd fmla="*/ 5 w 7" name="T88"/>
                  <a:gd fmla="*/ 1 h 8" name="T89"/>
                  <a:gd fmla="*/ 5 w 7" name="T90"/>
                  <a:gd fmla="*/ 0 h 8" name="T91"/>
                  <a:gd fmla="*/ 4 w 7" name="T92"/>
                  <a:gd fmla="*/ 0 h 8" name="T93"/>
                  <a:gd fmla="*/ 4 w 7" name="T94"/>
                  <a:gd fmla="*/ 0 h 8" name="T95"/>
                  <a:gd fmla="*/ 4 w 7" name="T96"/>
                  <a:gd fmla="*/ 0 h 8" name="T97"/>
                  <a:gd fmla="*/ 4 w 7" name="T98"/>
                  <a:gd fmla="*/ 0 h 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 w="7">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71" name="Freeform 157"/>
              <p:cNvSpPr>
                <a:spLocks noEditPoints="1"/>
              </p:cNvSpPr>
              <p:nvPr/>
            </p:nvSpPr>
            <p:spPr bwMode="auto">
              <a:xfrm>
                <a:off x="3941" y="2355"/>
                <a:ext cx="17" cy="19"/>
              </a:xfrm>
              <a:custGeom>
                <a:gdLst>
                  <a:gd fmla="*/ 1 w 7" name="T0"/>
                  <a:gd fmla="*/ 2 h 8" name="T1"/>
                  <a:gd fmla="*/ 1 w 7" name="T2"/>
                  <a:gd fmla="*/ 1 h 8" name="T3"/>
                  <a:gd fmla="*/ 3 w 7" name="T4"/>
                  <a:gd fmla="*/ 1 h 8" name="T5"/>
                  <a:gd fmla="*/ 5 w 7" name="T6"/>
                  <a:gd fmla="*/ 2 h 8" name="T7"/>
                  <a:gd fmla="*/ 3 w 7" name="T8"/>
                  <a:gd fmla="*/ 6 h 8" name="T9"/>
                  <a:gd fmla="*/ 3 w 7" name="T10"/>
                  <a:gd fmla="*/ 6 h 8" name="T11"/>
                  <a:gd fmla="*/ 4 w 7" name="T12"/>
                  <a:gd fmla="*/ 7 h 8" name="T13"/>
                  <a:gd fmla="*/ 6 w 7" name="T14"/>
                  <a:gd fmla="*/ 7 h 8" name="T15"/>
                  <a:gd fmla="*/ 6 w 7" name="T16"/>
                  <a:gd fmla="*/ 8 h 8" name="T17"/>
                  <a:gd fmla="*/ 3 w 7" name="T18"/>
                  <a:gd fmla="*/ 8 h 8" name="T19"/>
                  <a:gd fmla="*/ 2 w 7" name="T20"/>
                  <a:gd fmla="*/ 8 h 8" name="T21"/>
                  <a:gd fmla="*/ 2 w 7" name="T22"/>
                  <a:gd fmla="*/ 7 h 8" name="T23"/>
                  <a:gd fmla="*/ 2 w 7" name="T24"/>
                  <a:gd fmla="*/ 7 h 8" name="T25"/>
                  <a:gd fmla="*/ 2 w 7" name="T26"/>
                  <a:gd fmla="*/ 6 h 8" name="T27"/>
                  <a:gd fmla="*/ 4 w 7" name="T28"/>
                  <a:gd fmla="*/ 4 h 8" name="T29"/>
                  <a:gd fmla="*/ 4 w 7" name="T30"/>
                  <a:gd fmla="*/ 3 h 8" name="T31"/>
                  <a:gd fmla="*/ 3 w 7" name="T32"/>
                  <a:gd fmla="*/ 2 h 8" name="T33"/>
                  <a:gd fmla="*/ 3 w 7" name="T34"/>
                  <a:gd fmla="*/ 2 h 8" name="T35"/>
                  <a:gd fmla="*/ 1 w 7" name="T36"/>
                  <a:gd fmla="*/ 2 h 8" name="T37"/>
                  <a:gd fmla="*/ 3 w 7" name="T38"/>
                  <a:gd fmla="*/ 0 h 8" name="T39"/>
                  <a:gd fmla="*/ 1 w 7" name="T40"/>
                  <a:gd fmla="*/ 1 h 8" name="T41"/>
                  <a:gd fmla="*/ 0 w 7" name="T42"/>
                  <a:gd fmla="*/ 1 h 8" name="T43"/>
                  <a:gd fmla="*/ 1 w 7" name="T44"/>
                  <a:gd fmla="*/ 3 h 8" name="T45"/>
                  <a:gd fmla="*/ 1 w 7" name="T46"/>
                  <a:gd fmla="*/ 3 h 8" name="T47"/>
                  <a:gd fmla="*/ 1 w 7" name="T48"/>
                  <a:gd fmla="*/ 3 h 8" name="T49"/>
                  <a:gd fmla="*/ 3 w 7" name="T50"/>
                  <a:gd fmla="*/ 3 h 8" name="T51"/>
                  <a:gd fmla="*/ 3 w 7" name="T52"/>
                  <a:gd fmla="*/ 3 h 8" name="T53"/>
                  <a:gd fmla="*/ 3 w 7" name="T54"/>
                  <a:gd fmla="*/ 3 h 8" name="T55"/>
                  <a:gd fmla="*/ 3 w 7" name="T56"/>
                  <a:gd fmla="*/ 4 h 8" name="T57"/>
                  <a:gd fmla="*/ 1 w 7" name="T58"/>
                  <a:gd fmla="*/ 6 h 8" name="T59"/>
                  <a:gd fmla="*/ 1 w 7" name="T60"/>
                  <a:gd fmla="*/ 6 h 8" name="T61"/>
                  <a:gd fmla="*/ 1 w 7" name="T62"/>
                  <a:gd fmla="*/ 7 h 8" name="T63"/>
                  <a:gd fmla="*/ 1 w 7" name="T64"/>
                  <a:gd fmla="*/ 8 h 8" name="T65"/>
                  <a:gd fmla="*/ 1 w 7" name="T66"/>
                  <a:gd fmla="*/ 8 h 8" name="T67"/>
                  <a:gd fmla="*/ 1 w 7" name="T68"/>
                  <a:gd fmla="*/ 8 h 8" name="T69"/>
                  <a:gd fmla="*/ 3 w 7" name="T70"/>
                  <a:gd fmla="*/ 8 h 8" name="T71"/>
                  <a:gd fmla="*/ 6 w 7" name="T72"/>
                  <a:gd fmla="*/ 8 h 8" name="T73"/>
                  <a:gd fmla="*/ 7 w 7" name="T74"/>
                  <a:gd fmla="*/ 8 h 8" name="T75"/>
                  <a:gd fmla="*/ 7 w 7" name="T76"/>
                  <a:gd fmla="*/ 8 h 8" name="T77"/>
                  <a:gd fmla="*/ 7 w 7" name="T78"/>
                  <a:gd fmla="*/ 6 h 8" name="T79"/>
                  <a:gd fmla="*/ 6 w 7" name="T80"/>
                  <a:gd fmla="*/ 6 h 8" name="T81"/>
                  <a:gd fmla="*/ 6 w 7" name="T82"/>
                  <a:gd fmla="*/ 6 h 8" name="T83"/>
                  <a:gd fmla="*/ 4 w 7" name="T84"/>
                  <a:gd fmla="*/ 6 h 8" name="T85"/>
                  <a:gd fmla="*/ 6 w 7" name="T86"/>
                  <a:gd fmla="*/ 1 h 8" name="T87"/>
                  <a:gd fmla="*/ 3 w 7" name="T88"/>
                  <a:gd fmla="*/ 0 h 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 w="7">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72" name="Freeform 158"/>
              <p:cNvSpPr>
                <a:spLocks noEditPoints="1"/>
              </p:cNvSpPr>
              <p:nvPr/>
            </p:nvSpPr>
            <p:spPr bwMode="auto">
              <a:xfrm>
                <a:off x="3960" y="2370"/>
                <a:ext cx="14" cy="21"/>
              </a:xfrm>
              <a:custGeom>
                <a:gdLst>
                  <a:gd fmla="*/ 1 w 6" name="T0"/>
                  <a:gd fmla="*/ 2 h 9" name="T1"/>
                  <a:gd fmla="*/ 1 w 6" name="T2"/>
                  <a:gd fmla="*/ 1 h 9" name="T3"/>
                  <a:gd fmla="*/ 2 w 6" name="T4"/>
                  <a:gd fmla="*/ 1 h 9" name="T5"/>
                  <a:gd fmla="*/ 3 w 6" name="T6"/>
                  <a:gd fmla="*/ 1 h 9" name="T7"/>
                  <a:gd fmla="*/ 5 w 6" name="T8"/>
                  <a:gd fmla="*/ 1 h 9" name="T9"/>
                  <a:gd fmla="*/ 5 w 6" name="T10"/>
                  <a:gd fmla="*/ 2 h 9" name="T11"/>
                  <a:gd fmla="*/ 4 w 6" name="T12"/>
                  <a:gd fmla="*/ 4 h 9" name="T13"/>
                  <a:gd fmla="*/ 4 w 6" name="T14"/>
                  <a:gd fmla="*/ 4 h 9" name="T15"/>
                  <a:gd fmla="*/ 4 w 6" name="T16"/>
                  <a:gd fmla="*/ 4 h 9" name="T17"/>
                  <a:gd fmla="*/ 6 w 6" name="T18"/>
                  <a:gd fmla="*/ 6 h 9" name="T19"/>
                  <a:gd fmla="*/ 4 w 6" name="T20"/>
                  <a:gd fmla="*/ 8 h 9" name="T21"/>
                  <a:gd fmla="*/ 3 w 6" name="T22"/>
                  <a:gd fmla="*/ 8 h 9" name="T23"/>
                  <a:gd fmla="*/ 1 w 6" name="T24"/>
                  <a:gd fmla="*/ 8 h 9" name="T25"/>
                  <a:gd fmla="*/ 1 w 6" name="T26"/>
                  <a:gd fmla="*/ 7 h 9" name="T27"/>
                  <a:gd fmla="*/ 3 w 6" name="T28"/>
                  <a:gd fmla="*/ 7 h 9" name="T29"/>
                  <a:gd fmla="*/ 3 w 6" name="T30"/>
                  <a:gd fmla="*/ 7 h 9" name="T31"/>
                  <a:gd fmla="*/ 4 w 6" name="T32"/>
                  <a:gd fmla="*/ 7 h 9" name="T33"/>
                  <a:gd fmla="*/ 4 w 6" name="T34"/>
                  <a:gd fmla="*/ 6 h 9" name="T35"/>
                  <a:gd fmla="*/ 4 w 6" name="T36"/>
                  <a:gd fmla="*/ 5 h 9" name="T37"/>
                  <a:gd fmla="*/ 3 w 6" name="T38"/>
                  <a:gd fmla="*/ 5 h 9" name="T39"/>
                  <a:gd fmla="*/ 2 w 6" name="T40"/>
                  <a:gd fmla="*/ 5 h 9" name="T41"/>
                  <a:gd fmla="*/ 2 w 6" name="T42"/>
                  <a:gd fmla="*/ 4 h 9" name="T43"/>
                  <a:gd fmla="*/ 2 w 6" name="T44"/>
                  <a:gd fmla="*/ 4 h 9" name="T45"/>
                  <a:gd fmla="*/ 4 w 6" name="T46"/>
                  <a:gd fmla="*/ 4 h 9" name="T47"/>
                  <a:gd fmla="*/ 4 w 6" name="T48"/>
                  <a:gd fmla="*/ 3 h 9" name="T49"/>
                  <a:gd fmla="*/ 2 w 6" name="T50"/>
                  <a:gd fmla="*/ 2 h 9" name="T51"/>
                  <a:gd fmla="*/ 1 w 6" name="T52"/>
                  <a:gd fmla="*/ 2 h 9" name="T53"/>
                  <a:gd fmla="*/ 3 w 6" name="T54"/>
                  <a:gd fmla="*/ 0 h 9" name="T55"/>
                  <a:gd fmla="*/ 1 w 6" name="T56"/>
                  <a:gd fmla="*/ 0 h 9" name="T57"/>
                  <a:gd fmla="*/ 1 w 6" name="T58"/>
                  <a:gd fmla="*/ 1 h 9" name="T59"/>
                  <a:gd fmla="*/ 1 w 6" name="T60"/>
                  <a:gd fmla="*/ 1 h 9" name="T61"/>
                  <a:gd fmla="*/ 1 w 6" name="T62"/>
                  <a:gd fmla="*/ 2 h 9" name="T63"/>
                  <a:gd fmla="*/ 1 w 6" name="T64"/>
                  <a:gd fmla="*/ 3 h 9" name="T65"/>
                  <a:gd fmla="*/ 1 w 6" name="T66"/>
                  <a:gd fmla="*/ 3 h 9" name="T67"/>
                  <a:gd fmla="*/ 1 w 6" name="T68"/>
                  <a:gd fmla="*/ 3 h 9" name="T69"/>
                  <a:gd fmla="*/ 2 w 6" name="T70"/>
                  <a:gd fmla="*/ 2 h 9" name="T71"/>
                  <a:gd fmla="*/ 3 w 6" name="T72"/>
                  <a:gd fmla="*/ 3 h 9" name="T73"/>
                  <a:gd fmla="*/ 3 w 6" name="T74"/>
                  <a:gd fmla="*/ 3 h 9" name="T75"/>
                  <a:gd fmla="*/ 2 w 6" name="T76"/>
                  <a:gd fmla="*/ 3 h 9" name="T77"/>
                  <a:gd fmla="*/ 2 w 6" name="T78"/>
                  <a:gd fmla="*/ 3 h 9" name="T79"/>
                  <a:gd fmla="*/ 2 w 6" name="T80"/>
                  <a:gd fmla="*/ 3 h 9" name="T81"/>
                  <a:gd fmla="*/ 1 w 6" name="T82"/>
                  <a:gd fmla="*/ 4 h 9" name="T83"/>
                  <a:gd fmla="*/ 1 w 6" name="T84"/>
                  <a:gd fmla="*/ 4 h 9" name="T85"/>
                  <a:gd fmla="*/ 1 w 6" name="T86"/>
                  <a:gd fmla="*/ 5 h 9" name="T87"/>
                  <a:gd fmla="*/ 2 w 6" name="T88"/>
                  <a:gd fmla="*/ 5 h 9" name="T89"/>
                  <a:gd fmla="*/ 2 w 6" name="T90"/>
                  <a:gd fmla="*/ 6 h 9" name="T91"/>
                  <a:gd fmla="*/ 3 w 6" name="T92"/>
                  <a:gd fmla="*/ 5 h 9" name="T93"/>
                  <a:gd fmla="*/ 3 w 6" name="T94"/>
                  <a:gd fmla="*/ 6 h 9" name="T95"/>
                  <a:gd fmla="*/ 4 w 6" name="T96"/>
                  <a:gd fmla="*/ 6 h 9" name="T97"/>
                  <a:gd fmla="*/ 4 w 6" name="T98"/>
                  <a:gd fmla="*/ 6 h 9" name="T99"/>
                  <a:gd fmla="*/ 3 w 6" name="T100"/>
                  <a:gd fmla="*/ 6 h 9" name="T101"/>
                  <a:gd fmla="*/ 3 w 6" name="T102"/>
                  <a:gd fmla="*/ 6 h 9" name="T103"/>
                  <a:gd fmla="*/ 2 w 6" name="T104"/>
                  <a:gd fmla="*/ 6 h 9" name="T105"/>
                  <a:gd fmla="*/ 1 w 6" name="T106"/>
                  <a:gd fmla="*/ 6 h 9" name="T107"/>
                  <a:gd fmla="*/ 0 w 6" name="T108"/>
                  <a:gd fmla="*/ 8 h 9" name="T109"/>
                  <a:gd fmla="*/ 0 w 6" name="T110"/>
                  <a:gd fmla="*/ 8 h 9" name="T111"/>
                  <a:gd fmla="*/ 3 w 6" name="T112"/>
                  <a:gd fmla="*/ 9 h 9" name="T113"/>
                  <a:gd fmla="*/ 4 w 6" name="T114"/>
                  <a:gd fmla="*/ 9 h 9" name="T115"/>
                  <a:gd fmla="*/ 6 w 6" name="T116"/>
                  <a:gd fmla="*/ 6 h 9" name="T117"/>
                  <a:gd fmla="*/ 5 w 6" name="T118"/>
                  <a:gd fmla="*/ 4 h 9" name="T119"/>
                  <a:gd fmla="*/ 6 w 6" name="T120"/>
                  <a:gd fmla="*/ 2 h 9" name="T121"/>
                  <a:gd fmla="*/ 5 w 6" name="T122"/>
                  <a:gd fmla="*/ 1 h 9" name="T123"/>
                  <a:gd fmla="*/ 3 w 6" name="T124"/>
                  <a:gd fmla="*/ 0 h 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 w="6">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73" name="Freeform 159"/>
              <p:cNvSpPr>
                <a:spLocks noEditPoints="1"/>
              </p:cNvSpPr>
              <p:nvPr/>
            </p:nvSpPr>
            <p:spPr bwMode="auto">
              <a:xfrm>
                <a:off x="3982" y="2389"/>
                <a:ext cx="7" cy="7"/>
              </a:xfrm>
              <a:custGeom>
                <a:gdLst>
                  <a:gd fmla="*/ 2 w 3" name="T0"/>
                  <a:gd fmla="*/ 2 h 3" name="T1"/>
                  <a:gd fmla="*/ 1 w 3" name="T2"/>
                  <a:gd fmla="*/ 2 h 3" name="T3"/>
                  <a:gd fmla="*/ 2 w 3" name="T4"/>
                  <a:gd fmla="*/ 2 h 3" name="T5"/>
                  <a:gd fmla="*/ 2 w 3" name="T6"/>
                  <a:gd fmla="*/ 2 h 3" name="T7"/>
                  <a:gd fmla="*/ 3 w 3" name="T8"/>
                  <a:gd fmla="*/ 0 h 3" name="T9"/>
                  <a:gd fmla="*/ 2 w 3" name="T10"/>
                  <a:gd fmla="*/ 1 h 3" name="T11"/>
                  <a:gd fmla="*/ 0 w 3" name="T12"/>
                  <a:gd fmla="*/ 3 h 3" name="T13"/>
                  <a:gd fmla="*/ 0 w 3" name="T14"/>
                  <a:gd fmla="*/ 3 h 3" name="T15"/>
                  <a:gd fmla="*/ 0 w 3" name="T16"/>
                  <a:gd fmla="*/ 3 h 3" name="T17"/>
                  <a:gd fmla="*/ 1 w 3" name="T18"/>
                  <a:gd fmla="*/ 3 h 3" name="T19"/>
                  <a:gd fmla="*/ 2 w 3" name="T20"/>
                  <a:gd fmla="*/ 3 h 3" name="T21"/>
                  <a:gd fmla="*/ 3 w 3" name="T22"/>
                  <a:gd fmla="*/ 3 h 3" name="T23"/>
                  <a:gd fmla="*/ 3 w 3" name="T24"/>
                  <a:gd fmla="*/ 2 h 3" name="T25"/>
                  <a:gd fmla="*/ 3 w 3" name="T26"/>
                  <a:gd fmla="*/ 1 h 3" name="T27"/>
                  <a:gd fmla="*/ 3 w 3"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74" name="Freeform 160"/>
              <p:cNvSpPr>
                <a:spLocks noEditPoints="1"/>
              </p:cNvSpPr>
              <p:nvPr/>
            </p:nvSpPr>
            <p:spPr bwMode="auto">
              <a:xfrm>
                <a:off x="3977" y="2384"/>
                <a:ext cx="19" cy="21"/>
              </a:xfrm>
              <a:custGeom>
                <a:gdLst>
                  <a:gd fmla="*/ 5 w 8" name="T0"/>
                  <a:gd fmla="*/ 1 h 9" name="T1"/>
                  <a:gd fmla="*/ 6 w 8" name="T2"/>
                  <a:gd fmla="*/ 1 h 9" name="T3"/>
                  <a:gd fmla="*/ 5 w 8" name="T4"/>
                  <a:gd fmla="*/ 2 h 9" name="T5"/>
                  <a:gd fmla="*/ 5 w 8" name="T6"/>
                  <a:gd fmla="*/ 5 h 9" name="T7"/>
                  <a:gd fmla="*/ 6 w 8" name="T8"/>
                  <a:gd fmla="*/ 5 h 9" name="T9"/>
                  <a:gd fmla="*/ 6 w 8" name="T10"/>
                  <a:gd fmla="*/ 5 h 9" name="T11"/>
                  <a:gd fmla="*/ 7 w 8" name="T12"/>
                  <a:gd fmla="*/ 5 h 9" name="T13"/>
                  <a:gd fmla="*/ 7 w 8" name="T14"/>
                  <a:gd fmla="*/ 6 h 9" name="T15"/>
                  <a:gd fmla="*/ 7 w 8" name="T16"/>
                  <a:gd fmla="*/ 6 h 9" name="T17"/>
                  <a:gd fmla="*/ 6 w 8" name="T18"/>
                  <a:gd fmla="*/ 6 h 9" name="T19"/>
                  <a:gd fmla="*/ 5 w 8" name="T20"/>
                  <a:gd fmla="*/ 6 h 9" name="T21"/>
                  <a:gd fmla="*/ 5 w 8" name="T22"/>
                  <a:gd fmla="*/ 6 h 9" name="T23"/>
                  <a:gd fmla="*/ 5 w 8" name="T24"/>
                  <a:gd fmla="*/ 8 h 9" name="T25"/>
                  <a:gd fmla="*/ 5 w 8" name="T26"/>
                  <a:gd fmla="*/ 9 h 9" name="T27"/>
                  <a:gd fmla="*/ 5 w 8" name="T28"/>
                  <a:gd fmla="*/ 9 h 9" name="T29"/>
                  <a:gd fmla="*/ 5 w 8" name="T30"/>
                  <a:gd fmla="*/ 7 h 9" name="T31"/>
                  <a:gd fmla="*/ 5 w 8" name="T32"/>
                  <a:gd fmla="*/ 7 h 9" name="T33"/>
                  <a:gd fmla="*/ 5 w 8" name="T34"/>
                  <a:gd fmla="*/ 6 h 9" name="T35"/>
                  <a:gd fmla="*/ 4 w 8" name="T36"/>
                  <a:gd fmla="*/ 6 h 9" name="T37"/>
                  <a:gd fmla="*/ 4 w 8" name="T38"/>
                  <a:gd fmla="*/ 6 h 9" name="T39"/>
                  <a:gd fmla="*/ 4 w 8" name="T40"/>
                  <a:gd fmla="*/ 6 h 9" name="T41"/>
                  <a:gd fmla="*/ 3 w 8" name="T42"/>
                  <a:gd fmla="*/ 6 h 9" name="T43"/>
                  <a:gd fmla="*/ 2 w 8" name="T44"/>
                  <a:gd fmla="*/ 6 h 9" name="T45"/>
                  <a:gd fmla="*/ 1 w 8" name="T46"/>
                  <a:gd fmla="*/ 6 h 9" name="T47"/>
                  <a:gd fmla="*/ 1 w 8" name="T48"/>
                  <a:gd fmla="*/ 5 h 9" name="T49"/>
                  <a:gd fmla="*/ 4 w 8" name="T50"/>
                  <a:gd fmla="*/ 1 h 9" name="T51"/>
                  <a:gd fmla="*/ 4 w 8" name="T52"/>
                  <a:gd fmla="*/ 1 h 9" name="T53"/>
                  <a:gd fmla="*/ 5 w 8" name="T54"/>
                  <a:gd fmla="*/ 1 h 9" name="T55"/>
                  <a:gd fmla="*/ 6 w 8" name="T56"/>
                  <a:gd fmla="*/ 0 h 9" name="T57"/>
                  <a:gd fmla="*/ 5 w 8" name="T58"/>
                  <a:gd fmla="*/ 1 h 9" name="T59"/>
                  <a:gd fmla="*/ 4 w 8" name="T60"/>
                  <a:gd fmla="*/ 1 h 9" name="T61"/>
                  <a:gd fmla="*/ 4 w 8" name="T62"/>
                  <a:gd fmla="*/ 1 h 9" name="T63"/>
                  <a:gd fmla="*/ 0 w 8" name="T64"/>
                  <a:gd fmla="*/ 5 h 9" name="T65"/>
                  <a:gd fmla="*/ 0 w 8" name="T66"/>
                  <a:gd fmla="*/ 7 h 9" name="T67"/>
                  <a:gd fmla="*/ 1 w 8" name="T68"/>
                  <a:gd fmla="*/ 7 h 9" name="T69"/>
                  <a:gd fmla="*/ 2 w 8" name="T70"/>
                  <a:gd fmla="*/ 7 h 9" name="T71"/>
                  <a:gd fmla="*/ 3 w 8" name="T72"/>
                  <a:gd fmla="*/ 7 h 9" name="T73"/>
                  <a:gd fmla="*/ 4 w 8" name="T74"/>
                  <a:gd fmla="*/ 7 h 9" name="T75"/>
                  <a:gd fmla="*/ 4 w 8" name="T76"/>
                  <a:gd fmla="*/ 7 h 9" name="T77"/>
                  <a:gd fmla="*/ 4 w 8" name="T78"/>
                  <a:gd fmla="*/ 9 h 9" name="T79"/>
                  <a:gd fmla="*/ 4 w 8" name="T80"/>
                  <a:gd fmla="*/ 9 h 9" name="T81"/>
                  <a:gd fmla="*/ 4 w 8" name="T82"/>
                  <a:gd fmla="*/ 9 h 9" name="T83"/>
                  <a:gd fmla="*/ 6 w 8" name="T84"/>
                  <a:gd fmla="*/ 9 h 9" name="T85"/>
                  <a:gd fmla="*/ 6 w 8" name="T86"/>
                  <a:gd fmla="*/ 9 h 9" name="T87"/>
                  <a:gd fmla="*/ 6 w 8" name="T88"/>
                  <a:gd fmla="*/ 8 h 9" name="T89"/>
                  <a:gd fmla="*/ 6 w 8" name="T90"/>
                  <a:gd fmla="*/ 7 h 9" name="T91"/>
                  <a:gd fmla="*/ 7 w 8" name="T92"/>
                  <a:gd fmla="*/ 7 h 9" name="T93"/>
                  <a:gd fmla="*/ 7 w 8" name="T94"/>
                  <a:gd fmla="*/ 7 h 9" name="T95"/>
                  <a:gd fmla="*/ 8 w 8" name="T96"/>
                  <a:gd fmla="*/ 6 h 9" name="T97"/>
                  <a:gd fmla="*/ 8 w 8" name="T98"/>
                  <a:gd fmla="*/ 5 h 9" name="T99"/>
                  <a:gd fmla="*/ 8 w 8" name="T100"/>
                  <a:gd fmla="*/ 5 h 9" name="T101"/>
                  <a:gd fmla="*/ 7 w 8" name="T102"/>
                  <a:gd fmla="*/ 5 h 9" name="T103"/>
                  <a:gd fmla="*/ 7 w 8" name="T104"/>
                  <a:gd fmla="*/ 5 h 9" name="T105"/>
                  <a:gd fmla="*/ 6 w 8" name="T106"/>
                  <a:gd fmla="*/ 5 h 9" name="T107"/>
                  <a:gd fmla="*/ 6 w 8" name="T108"/>
                  <a:gd fmla="*/ 2 h 9" name="T109"/>
                  <a:gd fmla="*/ 6 w 8" name="T110"/>
                  <a:gd fmla="*/ 1 h 9" name="T111"/>
                  <a:gd fmla="*/ 6 w 8" name="T112"/>
                  <a:gd fmla="*/ 1 h 9" name="T113"/>
                  <a:gd fmla="*/ 6 w 8" name="T114"/>
                  <a:gd fmla="*/ 0 h 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 w="8">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75" name="Freeform 161"/>
              <p:cNvSpPr>
                <a:spLocks noEditPoints="1"/>
              </p:cNvSpPr>
              <p:nvPr/>
            </p:nvSpPr>
            <p:spPr bwMode="auto">
              <a:xfrm>
                <a:off x="4074" y="2067"/>
                <a:ext cx="141" cy="79"/>
              </a:xfrm>
              <a:custGeom>
                <a:gdLst>
                  <a:gd fmla="*/ 26 w 59" name="T0"/>
                  <a:gd fmla="*/ 28 h 33" name="T1"/>
                  <a:gd fmla="*/ 23 w 59" name="T2"/>
                  <a:gd fmla="*/ 30 h 33" name="T3"/>
                  <a:gd fmla="*/ 24 w 59" name="T4"/>
                  <a:gd fmla="*/ 25 h 33" name="T5"/>
                  <a:gd fmla="*/ 23 w 59" name="T6"/>
                  <a:gd fmla="*/ 30 h 33" name="T7"/>
                  <a:gd fmla="*/ 20 w 59" name="T8"/>
                  <a:gd fmla="*/ 23 h 33" name="T9"/>
                  <a:gd fmla="*/ 17 w 59" name="T10"/>
                  <a:gd fmla="*/ 26 h 33" name="T11"/>
                  <a:gd fmla="*/ 19 w 59" name="T12"/>
                  <a:gd fmla="*/ 23 h 33" name="T13"/>
                  <a:gd fmla="*/ 9 w 59" name="T14"/>
                  <a:gd fmla="*/ 20 h 33" name="T15"/>
                  <a:gd fmla="*/ 8 w 59" name="T16"/>
                  <a:gd fmla="*/ 21 h 33" name="T17"/>
                  <a:gd fmla="*/ 48 w 59" name="T18"/>
                  <a:gd fmla="*/ 20 h 33" name="T19"/>
                  <a:gd fmla="*/ 7 w 59" name="T20"/>
                  <a:gd fmla="*/ 20 h 33" name="T21"/>
                  <a:gd fmla="*/ 7 w 59" name="T22"/>
                  <a:gd fmla="*/ 20 h 33" name="T23"/>
                  <a:gd fmla="*/ 10 w 59" name="T24"/>
                  <a:gd fmla="*/ 18 h 33" name="T25"/>
                  <a:gd fmla="*/ 17 w 59" name="T26"/>
                  <a:gd fmla="*/ 13 h 33" name="T27"/>
                  <a:gd fmla="*/ 29 w 59" name="T28"/>
                  <a:gd fmla="*/ 10 h 33" name="T29"/>
                  <a:gd fmla="*/ 44 w 59" name="T30"/>
                  <a:gd fmla="*/ 24 h 33" name="T31"/>
                  <a:gd fmla="*/ 41 w 59" name="T32"/>
                  <a:gd fmla="*/ 27 h 33" name="T33"/>
                  <a:gd fmla="*/ 32 w 59" name="T34"/>
                  <a:gd fmla="*/ 23 h 33" name="T35"/>
                  <a:gd fmla="*/ 35 w 59" name="T36"/>
                  <a:gd fmla="*/ 30 h 33" name="T37"/>
                  <a:gd fmla="*/ 33 w 59" name="T38"/>
                  <a:gd fmla="*/ 30 h 33" name="T39"/>
                  <a:gd fmla="*/ 29 w 59" name="T40"/>
                  <a:gd fmla="*/ 28 h 33" name="T41"/>
                  <a:gd fmla="*/ 24 w 59" name="T42"/>
                  <a:gd fmla="*/ 23 h 33" name="T43"/>
                  <a:gd fmla="*/ 16 w 59" name="T44"/>
                  <a:gd fmla="*/ 22 h 33" name="T45"/>
                  <a:gd fmla="*/ 14 w 59" name="T46"/>
                  <a:gd fmla="*/ 6 h 33" name="T47"/>
                  <a:gd fmla="*/ 9 w 59" name="T48"/>
                  <a:gd fmla="*/ 19 h 33" name="T49"/>
                  <a:gd fmla="*/ 21 w 59" name="T50"/>
                  <a:gd fmla="*/ 7 h 33" name="T51"/>
                  <a:gd fmla="*/ 43 w 59" name="T52"/>
                  <a:gd fmla="*/ 7 h 33" name="T53"/>
                  <a:gd fmla="*/ 32 w 59" name="T54"/>
                  <a:gd fmla="*/ 12 h 33" name="T55"/>
                  <a:gd fmla="*/ 19 w 59" name="T56"/>
                  <a:gd fmla="*/ 12 h 33" name="T57"/>
                  <a:gd fmla="*/ 49 w 59" name="T58"/>
                  <a:gd fmla="*/ 18 h 33" name="T59"/>
                  <a:gd fmla="*/ 44 w 59" name="T60"/>
                  <a:gd fmla="*/ 6 h 33" name="T61"/>
                  <a:gd fmla="*/ 43 w 59" name="T62"/>
                  <a:gd fmla="*/ 3 h 33" name="T63"/>
                  <a:gd fmla="*/ 36 w 59" name="T64"/>
                  <a:gd fmla="*/ 6 h 33" name="T65"/>
                  <a:gd fmla="*/ 19 w 59" name="T66"/>
                  <a:gd fmla="*/ 7 h 33" name="T67"/>
                  <a:gd fmla="*/ 8 w 59" name="T68"/>
                  <a:gd fmla="*/ 1 h 33" name="T69"/>
                  <a:gd fmla="*/ 7 w 59" name="T70"/>
                  <a:gd fmla="*/ 18 h 33" name="T71"/>
                  <a:gd fmla="*/ 4 w 59" name="T72"/>
                  <a:gd fmla="*/ 19 h 33" name="T73"/>
                  <a:gd fmla="*/ 5 w 59" name="T74"/>
                  <a:gd fmla="*/ 16 h 33" name="T75"/>
                  <a:gd fmla="*/ 5 w 59" name="T76"/>
                  <a:gd fmla="*/ 15 h 33" name="T77"/>
                  <a:gd fmla="*/ 4 w 59" name="T78"/>
                  <a:gd fmla="*/ 14 h 33" name="T79"/>
                  <a:gd fmla="*/ 1 w 59" name="T80"/>
                  <a:gd fmla="*/ 16 h 33" name="T81"/>
                  <a:gd fmla="*/ 0 w 59" name="T82"/>
                  <a:gd fmla="*/ 17 h 33" name="T83"/>
                  <a:gd fmla="*/ 6 w 59" name="T84"/>
                  <a:gd fmla="*/ 21 h 33" name="T85"/>
                  <a:gd fmla="*/ 17 w 59" name="T86"/>
                  <a:gd fmla="*/ 27 h 33" name="T87"/>
                  <a:gd fmla="*/ 21 w 59" name="T88"/>
                  <a:gd fmla="*/ 29 h 33" name="T89"/>
                  <a:gd fmla="*/ 28 w 59" name="T90"/>
                  <a:gd fmla="*/ 32 h 33" name="T91"/>
                  <a:gd fmla="*/ 35 w 59" name="T92"/>
                  <a:gd fmla="*/ 31 h 33" name="T93"/>
                  <a:gd fmla="*/ 43 w 59" name="T94"/>
                  <a:gd fmla="*/ 25 h 33" name="T95"/>
                  <a:gd fmla="*/ 49 w 59" name="T96"/>
                  <a:gd fmla="*/ 21 h 33" name="T97"/>
                  <a:gd fmla="*/ 57 w 59" name="T98"/>
                  <a:gd fmla="*/ 17 h 33" name="T99"/>
                  <a:gd fmla="*/ 56 w 59" name="T100"/>
                  <a:gd fmla="*/ 16 h 33" name="T101"/>
                  <a:gd fmla="*/ 57 w 59" name="T102"/>
                  <a:gd fmla="*/ 13 h 33" name="T103"/>
                  <a:gd fmla="*/ 52 w 59" name="T104"/>
                  <a:gd fmla="*/ 18 h 33" name="T105"/>
                  <a:gd fmla="*/ 51 w 59" name="T106"/>
                  <a:gd fmla="*/ 19 h 33" name="T107"/>
                  <a:gd fmla="*/ 49 w 59" name="T108"/>
                  <a:gd fmla="*/ 20 h 33" name="T109"/>
                  <a:gd fmla="*/ 51 w 59" name="T110"/>
                  <a:gd fmla="*/ 15 h 33" name="T111"/>
                  <a:gd fmla="*/ 50 w 59" name="T112"/>
                  <a:gd fmla="*/ 1 h 3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3" w="59">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76" name="Freeform 162"/>
              <p:cNvSpPr>
                <a:spLocks noEditPoints="1"/>
              </p:cNvSpPr>
              <p:nvPr/>
            </p:nvSpPr>
            <p:spPr bwMode="auto">
              <a:xfrm>
                <a:off x="4141" y="2291"/>
                <a:ext cx="109" cy="150"/>
              </a:xfrm>
              <a:custGeom>
                <a:gdLst>
                  <a:gd fmla="*/ 19 w 46" name="T0"/>
                  <a:gd fmla="*/ 56 h 63" name="T1"/>
                  <a:gd fmla="*/ 11 w 46" name="T2"/>
                  <a:gd fmla="*/ 24 h 63" name="T3"/>
                  <a:gd fmla="*/ 16 w 46" name="T4"/>
                  <a:gd fmla="*/ 39 h 63" name="T5"/>
                  <a:gd fmla="*/ 17 w 46" name="T6"/>
                  <a:gd fmla="*/ 59 h 63" name="T7"/>
                  <a:gd fmla="*/ 5 w 46" name="T8"/>
                  <a:gd fmla="*/ 60 h 63" name="T9"/>
                  <a:gd fmla="*/ 26 w 46" name="T10"/>
                  <a:gd fmla="*/ 24 h 63" name="T11"/>
                  <a:gd fmla="*/ 32 w 46" name="T12"/>
                  <a:gd fmla="*/ 58 h 63" name="T13"/>
                  <a:gd fmla="*/ 31 w 46" name="T14"/>
                  <a:gd fmla="*/ 59 h 63" name="T15"/>
                  <a:gd fmla="*/ 17 w 46" name="T16"/>
                  <a:gd fmla="*/ 23 h 63" name="T17"/>
                  <a:gd fmla="*/ 31 w 46" name="T18"/>
                  <a:gd fmla="*/ 20 h 63" name="T19"/>
                  <a:gd fmla="*/ 33 w 46" name="T20"/>
                  <a:gd fmla="*/ 56 h 63" name="T21"/>
                  <a:gd fmla="*/ 18 w 46" name="T22"/>
                  <a:gd fmla="*/ 22 h 63" name="T23"/>
                  <a:gd fmla="*/ 19 w 46" name="T24"/>
                  <a:gd fmla="*/ 23 h 63" name="T25"/>
                  <a:gd fmla="*/ 4 w 46" name="T26"/>
                  <a:gd fmla="*/ 21 h 63" name="T27"/>
                  <a:gd fmla="*/ 11 w 46" name="T28"/>
                  <a:gd fmla="*/ 12 h 63" name="T29"/>
                  <a:gd fmla="*/ 26 w 46" name="T30"/>
                  <a:gd fmla="*/ 12 h 63" name="T31"/>
                  <a:gd fmla="*/ 20 w 46" name="T32"/>
                  <a:gd fmla="*/ 23 h 63" name="T33"/>
                  <a:gd fmla="*/ 22 w 46" name="T34"/>
                  <a:gd fmla="*/ 21 h 63" name="T35"/>
                  <a:gd fmla="*/ 36 w 46" name="T36"/>
                  <a:gd fmla="*/ 6 h 63" name="T37"/>
                  <a:gd fmla="*/ 26 w 46" name="T38"/>
                  <a:gd fmla="*/ 21 h 63" name="T39"/>
                  <a:gd fmla="*/ 39 w 46" name="T40"/>
                  <a:gd fmla="*/ 6 h 63" name="T41"/>
                  <a:gd fmla="*/ 30 w 46" name="T42"/>
                  <a:gd fmla="*/ 19 h 63" name="T43"/>
                  <a:gd fmla="*/ 11 w 46" name="T44"/>
                  <a:gd fmla="*/ 21 h 63" name="T45"/>
                  <a:gd fmla="*/ 25 w 46" name="T46"/>
                  <a:gd fmla="*/ 5 h 63" name="T47"/>
                  <a:gd fmla="*/ 16 w 46" name="T48"/>
                  <a:gd fmla="*/ 19 h 63" name="T49"/>
                  <a:gd fmla="*/ 11 w 46" name="T50"/>
                  <a:gd fmla="*/ 23 h 63" name="T51"/>
                  <a:gd fmla="*/ 6 w 46" name="T52"/>
                  <a:gd fmla="*/ 21 h 63" name="T53"/>
                  <a:gd fmla="*/ 8 w 46" name="T54"/>
                  <a:gd fmla="*/ 21 h 63" name="T55"/>
                  <a:gd fmla="*/ 22 w 46" name="T56"/>
                  <a:gd fmla="*/ 6 h 63" name="T57"/>
                  <a:gd fmla="*/ 12 w 46" name="T58"/>
                  <a:gd fmla="*/ 12 h 63" name="T59"/>
                  <a:gd fmla="*/ 12 w 46" name="T60"/>
                  <a:gd fmla="*/ 12 h 63" name="T61"/>
                  <a:gd fmla="*/ 34 w 46" name="T62"/>
                  <a:gd fmla="*/ 5 h 63" name="T63"/>
                  <a:gd fmla="*/ 27 w 46" name="T64"/>
                  <a:gd fmla="*/ 6 h 63" name="T65"/>
                  <a:gd fmla="*/ 32 w 46" name="T66"/>
                  <a:gd fmla="*/ 19 h 63" name="T67"/>
                  <a:gd fmla="*/ 45 w 46" name="T68"/>
                  <a:gd fmla="*/ 42 h 63" name="T69"/>
                  <a:gd fmla="*/ 3 w 46" name="T70"/>
                  <a:gd fmla="*/ 22 h 63" name="T71"/>
                  <a:gd fmla="*/ 19 w 46" name="T72"/>
                  <a:gd fmla="*/ 4 h 63" name="T73"/>
                  <a:gd fmla="*/ 18 w 46" name="T74"/>
                  <a:gd fmla="*/ 22 h 63" name="T75"/>
                  <a:gd fmla="*/ 16 w 46" name="T76"/>
                  <a:gd fmla="*/ 21 h 63" name="T77"/>
                  <a:gd fmla="*/ 33 w 46" name="T78"/>
                  <a:gd fmla="*/ 2 h 63" name="T79"/>
                  <a:gd fmla="*/ 18 w 46" name="T80"/>
                  <a:gd fmla="*/ 22 h 63" name="T81"/>
                  <a:gd fmla="*/ 28 w 46" name="T82"/>
                  <a:gd fmla="*/ 2 h 63" name="T83"/>
                  <a:gd fmla="*/ 25 w 46" name="T84"/>
                  <a:gd fmla="*/ 4 h 63" name="T85"/>
                  <a:gd fmla="*/ 21 w 46" name="T86"/>
                  <a:gd fmla="*/ 5 h 63" name="T87"/>
                  <a:gd fmla="*/ 19 w 46" name="T88"/>
                  <a:gd fmla="*/ 0 h 63" name="T89"/>
                  <a:gd fmla="*/ 1 w 46" name="T90"/>
                  <a:gd fmla="*/ 23 h 63" name="T91"/>
                  <a:gd fmla="*/ 4 w 46" name="T92"/>
                  <a:gd fmla="*/ 60 h 63" name="T93"/>
                  <a:gd fmla="*/ 11 w 46" name="T94"/>
                  <a:gd fmla="*/ 63 h 63" name="T95"/>
                  <a:gd fmla="*/ 17 w 46" name="T96"/>
                  <a:gd fmla="*/ 60 h 63" name="T97"/>
                  <a:gd fmla="*/ 19 w 46" name="T98"/>
                  <a:gd fmla="*/ 60 h 63" name="T99"/>
                  <a:gd fmla="*/ 19 w 46" name="T100"/>
                  <a:gd fmla="*/ 60 h 63" name="T101"/>
                  <a:gd fmla="*/ 32 w 46" name="T102"/>
                  <a:gd fmla="*/ 60 h 63" name="T103"/>
                  <a:gd fmla="*/ 46 w 46" name="T104"/>
                  <a:gd fmla="*/ 43 h 63" name="T105"/>
                  <a:gd fmla="*/ 42 w 46" name="T106"/>
                  <a:gd fmla="*/ 2 h 63" name="T107"/>
                  <a:gd fmla="*/ 37 w 46" name="T108"/>
                  <a:gd fmla="*/ 5 h 63" name="T109"/>
                  <a:gd fmla="*/ 35 w 46" name="T110"/>
                  <a:gd fmla="*/ 4 h 6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 w="46">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77" name="Freeform 163"/>
              <p:cNvSpPr>
                <a:spLocks noEditPoints="1"/>
              </p:cNvSpPr>
              <p:nvPr/>
            </p:nvSpPr>
            <p:spPr bwMode="auto">
              <a:xfrm>
                <a:off x="4222" y="2329"/>
                <a:ext cx="24" cy="45"/>
              </a:xfrm>
              <a:custGeom>
                <a:gdLst>
                  <a:gd fmla="*/ 2 w 10" name="T0"/>
                  <a:gd fmla="*/ 17 h 19" name="T1"/>
                  <a:gd fmla="*/ 1 w 10" name="T2"/>
                  <a:gd fmla="*/ 10 h 19" name="T3"/>
                  <a:gd fmla="*/ 2 w 10" name="T4"/>
                  <a:gd fmla="*/ 8 h 19" name="T5"/>
                  <a:gd fmla="*/ 3 w 10" name="T6"/>
                  <a:gd fmla="*/ 7 h 19" name="T7"/>
                  <a:gd fmla="*/ 8 w 10" name="T8"/>
                  <a:gd fmla="*/ 2 h 19" name="T9"/>
                  <a:gd fmla="*/ 9 w 10" name="T10"/>
                  <a:gd fmla="*/ 9 h 19" name="T11"/>
                  <a:gd fmla="*/ 2 w 10" name="T12"/>
                  <a:gd fmla="*/ 17 h 19" name="T13"/>
                  <a:gd fmla="*/ 8 w 10" name="T14"/>
                  <a:gd fmla="*/ 0 h 19" name="T15"/>
                  <a:gd fmla="*/ 8 w 10" name="T16"/>
                  <a:gd fmla="*/ 0 h 19" name="T17"/>
                  <a:gd fmla="*/ 2 w 10" name="T18"/>
                  <a:gd fmla="*/ 6 h 19" name="T19"/>
                  <a:gd fmla="*/ 1 w 10" name="T20"/>
                  <a:gd fmla="*/ 8 h 19" name="T21"/>
                  <a:gd fmla="*/ 0 w 10" name="T22"/>
                  <a:gd fmla="*/ 10 h 19" name="T23"/>
                  <a:gd fmla="*/ 1 w 10" name="T24"/>
                  <a:gd fmla="*/ 18 h 19" name="T25"/>
                  <a:gd fmla="*/ 1 w 10" name="T26"/>
                  <a:gd fmla="*/ 19 h 19" name="T27"/>
                  <a:gd fmla="*/ 1 w 10" name="T28"/>
                  <a:gd fmla="*/ 19 h 19" name="T29"/>
                  <a:gd fmla="*/ 2 w 10" name="T30"/>
                  <a:gd fmla="*/ 19 h 19" name="T31"/>
                  <a:gd fmla="*/ 10 w 10" name="T32"/>
                  <a:gd fmla="*/ 10 h 19" name="T33"/>
                  <a:gd fmla="*/ 10 w 10" name="T34"/>
                  <a:gd fmla="*/ 10 h 19" name="T35"/>
                  <a:gd fmla="*/ 9 w 10" name="T36"/>
                  <a:gd fmla="*/ 1 h 19" name="T37"/>
                  <a:gd fmla="*/ 8 w 10" name="T38"/>
                  <a:gd fmla="*/ 0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10">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78" name="Freeform 164"/>
              <p:cNvSpPr/>
              <p:nvPr/>
            </p:nvSpPr>
            <p:spPr bwMode="auto">
              <a:xfrm>
                <a:off x="4191" y="2384"/>
                <a:ext cx="17" cy="45"/>
              </a:xfrm>
              <a:custGeom>
                <a:gdLst>
                  <a:gd fmla="*/ 3 w 7" name="T0"/>
                  <a:gd fmla="*/ 0 h 19" name="T1"/>
                  <a:gd fmla="*/ 2 w 7" name="T2"/>
                  <a:gd fmla="*/ 0 h 19" name="T3"/>
                  <a:gd fmla="*/ 0 w 7" name="T4"/>
                  <a:gd fmla="*/ 3 h 19" name="T5"/>
                  <a:gd fmla="*/ 1 w 7" name="T6"/>
                  <a:gd fmla="*/ 6 h 19" name="T7"/>
                  <a:gd fmla="*/ 2 w 7" name="T8"/>
                  <a:gd fmla="*/ 6 h 19" name="T9"/>
                  <a:gd fmla="*/ 2 w 7" name="T10"/>
                  <a:gd fmla="*/ 6 h 19" name="T11"/>
                  <a:gd fmla="*/ 3 w 7" name="T12"/>
                  <a:gd fmla="*/ 6 h 19" name="T13"/>
                  <a:gd fmla="*/ 4 w 7" name="T14"/>
                  <a:gd fmla="*/ 5 h 19" name="T15"/>
                  <a:gd fmla="*/ 2 w 7" name="T16"/>
                  <a:gd fmla="*/ 8 h 19" name="T17"/>
                  <a:gd fmla="*/ 1 w 7" name="T18"/>
                  <a:gd fmla="*/ 10 h 19" name="T19"/>
                  <a:gd fmla="*/ 3 w 7" name="T20"/>
                  <a:gd fmla="*/ 11 h 19" name="T21"/>
                  <a:gd fmla="*/ 2 w 7" name="T22"/>
                  <a:gd fmla="*/ 13 h 19" name="T23"/>
                  <a:gd fmla="*/ 2 w 7" name="T24"/>
                  <a:gd fmla="*/ 13 h 19" name="T25"/>
                  <a:gd fmla="*/ 4 w 7" name="T26"/>
                  <a:gd fmla="*/ 14 h 19" name="T27"/>
                  <a:gd fmla="*/ 5 w 7" name="T28"/>
                  <a:gd fmla="*/ 13 h 19" name="T29"/>
                  <a:gd fmla="*/ 3 w 7" name="T30"/>
                  <a:gd fmla="*/ 16 h 19" name="T31"/>
                  <a:gd fmla="*/ 3 w 7" name="T32"/>
                  <a:gd fmla="*/ 17 h 19" name="T33"/>
                  <a:gd fmla="*/ 3 w 7" name="T34"/>
                  <a:gd fmla="*/ 18 h 19" name="T35"/>
                  <a:gd fmla="*/ 4 w 7" name="T36"/>
                  <a:gd fmla="*/ 19 h 19" name="T37"/>
                  <a:gd fmla="*/ 5 w 7" name="T38"/>
                  <a:gd fmla="*/ 19 h 19" name="T39"/>
                  <a:gd fmla="*/ 5 w 7" name="T40"/>
                  <a:gd fmla="*/ 18 h 19" name="T41"/>
                  <a:gd fmla="*/ 6 w 7" name="T42"/>
                  <a:gd fmla="*/ 18 h 19" name="T43"/>
                  <a:gd fmla="*/ 7 w 7" name="T44"/>
                  <a:gd fmla="*/ 18 h 19" name="T45"/>
                  <a:gd fmla="*/ 6 w 7" name="T46"/>
                  <a:gd fmla="*/ 17 h 19" name="T47"/>
                  <a:gd fmla="*/ 6 w 7" name="T48"/>
                  <a:gd fmla="*/ 17 h 19" name="T49"/>
                  <a:gd fmla="*/ 5 w 7" name="T50"/>
                  <a:gd fmla="*/ 17 h 19" name="T51"/>
                  <a:gd fmla="*/ 4 w 7" name="T52"/>
                  <a:gd fmla="*/ 17 h 19" name="T53"/>
                  <a:gd fmla="*/ 4 w 7" name="T54"/>
                  <a:gd fmla="*/ 17 h 19" name="T55"/>
                  <a:gd fmla="*/ 4 w 7" name="T56"/>
                  <a:gd fmla="*/ 17 h 19" name="T57"/>
                  <a:gd fmla="*/ 7 w 7" name="T58"/>
                  <a:gd fmla="*/ 13 h 19" name="T59"/>
                  <a:gd fmla="*/ 7 w 7" name="T60"/>
                  <a:gd fmla="*/ 12 h 19" name="T61"/>
                  <a:gd fmla="*/ 6 w 7" name="T62"/>
                  <a:gd fmla="*/ 12 h 19" name="T63"/>
                  <a:gd fmla="*/ 4 w 7" name="T64"/>
                  <a:gd fmla="*/ 13 h 19" name="T65"/>
                  <a:gd fmla="*/ 3 w 7" name="T66"/>
                  <a:gd fmla="*/ 13 h 19" name="T67"/>
                  <a:gd fmla="*/ 4 w 7" name="T68"/>
                  <a:gd fmla="*/ 11 h 19" name="T69"/>
                  <a:gd fmla="*/ 7 w 7" name="T70"/>
                  <a:gd fmla="*/ 9 h 19" name="T71"/>
                  <a:gd fmla="*/ 7 w 7" name="T72"/>
                  <a:gd fmla="*/ 9 h 19" name="T73"/>
                  <a:gd fmla="*/ 6 w 7" name="T74"/>
                  <a:gd fmla="*/ 8 h 19" name="T75"/>
                  <a:gd fmla="*/ 4 w 7" name="T76"/>
                  <a:gd fmla="*/ 10 h 19" name="T77"/>
                  <a:gd fmla="*/ 3 w 7" name="T78"/>
                  <a:gd fmla="*/ 10 h 19" name="T79"/>
                  <a:gd fmla="*/ 2 w 7" name="T80"/>
                  <a:gd fmla="*/ 9 h 19" name="T81"/>
                  <a:gd fmla="*/ 3 w 7" name="T82"/>
                  <a:gd fmla="*/ 9 h 19" name="T83"/>
                  <a:gd fmla="*/ 7 w 7" name="T84"/>
                  <a:gd fmla="*/ 4 h 19" name="T85"/>
                  <a:gd fmla="*/ 6 w 7" name="T86"/>
                  <a:gd fmla="*/ 3 h 19" name="T87"/>
                  <a:gd fmla="*/ 6 w 7" name="T88"/>
                  <a:gd fmla="*/ 3 h 19" name="T89"/>
                  <a:gd fmla="*/ 3 w 7" name="T90"/>
                  <a:gd fmla="*/ 5 h 19" name="T91"/>
                  <a:gd fmla="*/ 2 w 7" name="T92"/>
                  <a:gd fmla="*/ 5 h 19" name="T93"/>
                  <a:gd fmla="*/ 2 w 7" name="T94"/>
                  <a:gd fmla="*/ 5 h 19" name="T95"/>
                  <a:gd fmla="*/ 2 w 7" name="T96"/>
                  <a:gd fmla="*/ 4 h 19" name="T97"/>
                  <a:gd fmla="*/ 3 w 7" name="T98"/>
                  <a:gd fmla="*/ 1 h 19" name="T99"/>
                  <a:gd fmla="*/ 3 w 7" name="T100"/>
                  <a:gd fmla="*/ 0 h 1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9" w="7">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79" name="Freeform 165"/>
              <p:cNvSpPr/>
              <p:nvPr/>
            </p:nvSpPr>
            <p:spPr bwMode="auto">
              <a:xfrm>
                <a:off x="4155" y="2384"/>
                <a:ext cx="17" cy="45"/>
              </a:xfrm>
              <a:custGeom>
                <a:gdLst>
                  <a:gd fmla="*/ 3 w 7" name="T0"/>
                  <a:gd fmla="*/ 0 h 19" name="T1"/>
                  <a:gd fmla="*/ 3 w 7" name="T2"/>
                  <a:gd fmla="*/ 0 h 19" name="T3"/>
                  <a:gd fmla="*/ 1 w 7" name="T4"/>
                  <a:gd fmla="*/ 3 h 19" name="T5"/>
                  <a:gd fmla="*/ 1 w 7" name="T6"/>
                  <a:gd fmla="*/ 6 h 19" name="T7"/>
                  <a:gd fmla="*/ 2 w 7" name="T8"/>
                  <a:gd fmla="*/ 6 h 19" name="T9"/>
                  <a:gd fmla="*/ 2 w 7" name="T10"/>
                  <a:gd fmla="*/ 6 h 19" name="T11"/>
                  <a:gd fmla="*/ 3 w 7" name="T12"/>
                  <a:gd fmla="*/ 6 h 19" name="T13"/>
                  <a:gd fmla="*/ 4 w 7" name="T14"/>
                  <a:gd fmla="*/ 5 h 19" name="T15"/>
                  <a:gd fmla="*/ 2 w 7" name="T16"/>
                  <a:gd fmla="*/ 8 h 19" name="T17"/>
                  <a:gd fmla="*/ 2 w 7" name="T18"/>
                  <a:gd fmla="*/ 10 h 19" name="T19"/>
                  <a:gd fmla="*/ 3 w 7" name="T20"/>
                  <a:gd fmla="*/ 11 h 19" name="T21"/>
                  <a:gd fmla="*/ 2 w 7" name="T22"/>
                  <a:gd fmla="*/ 13 h 19" name="T23"/>
                  <a:gd fmla="*/ 2 w 7" name="T24"/>
                  <a:gd fmla="*/ 13 h 19" name="T25"/>
                  <a:gd fmla="*/ 4 w 7" name="T26"/>
                  <a:gd fmla="*/ 14 h 19" name="T27"/>
                  <a:gd fmla="*/ 5 w 7" name="T28"/>
                  <a:gd fmla="*/ 13 h 19" name="T29"/>
                  <a:gd fmla="*/ 3 w 7" name="T30"/>
                  <a:gd fmla="*/ 16 h 19" name="T31"/>
                  <a:gd fmla="*/ 3 w 7" name="T32"/>
                  <a:gd fmla="*/ 17 h 19" name="T33"/>
                  <a:gd fmla="*/ 3 w 7" name="T34"/>
                  <a:gd fmla="*/ 18 h 19" name="T35"/>
                  <a:gd fmla="*/ 5 w 7" name="T36"/>
                  <a:gd fmla="*/ 19 h 19" name="T37"/>
                  <a:gd fmla="*/ 5 w 7" name="T38"/>
                  <a:gd fmla="*/ 19 h 19" name="T39"/>
                  <a:gd fmla="*/ 5 w 7" name="T40"/>
                  <a:gd fmla="*/ 18 h 19" name="T41"/>
                  <a:gd fmla="*/ 6 w 7" name="T42"/>
                  <a:gd fmla="*/ 18 h 19" name="T43"/>
                  <a:gd fmla="*/ 7 w 7" name="T44"/>
                  <a:gd fmla="*/ 18 h 19" name="T45"/>
                  <a:gd fmla="*/ 6 w 7" name="T46"/>
                  <a:gd fmla="*/ 17 h 19" name="T47"/>
                  <a:gd fmla="*/ 6 w 7" name="T48"/>
                  <a:gd fmla="*/ 17 h 19" name="T49"/>
                  <a:gd fmla="*/ 5 w 7" name="T50"/>
                  <a:gd fmla="*/ 17 h 19" name="T51"/>
                  <a:gd fmla="*/ 5 w 7" name="T52"/>
                  <a:gd fmla="*/ 17 h 19" name="T53"/>
                  <a:gd fmla="*/ 4 w 7" name="T54"/>
                  <a:gd fmla="*/ 17 h 19" name="T55"/>
                  <a:gd fmla="*/ 4 w 7" name="T56"/>
                  <a:gd fmla="*/ 17 h 19" name="T57"/>
                  <a:gd fmla="*/ 7 w 7" name="T58"/>
                  <a:gd fmla="*/ 13 h 19" name="T59"/>
                  <a:gd fmla="*/ 7 w 7" name="T60"/>
                  <a:gd fmla="*/ 12 h 19" name="T61"/>
                  <a:gd fmla="*/ 7 w 7" name="T62"/>
                  <a:gd fmla="*/ 12 h 19" name="T63"/>
                  <a:gd fmla="*/ 4 w 7" name="T64"/>
                  <a:gd fmla="*/ 13 h 19" name="T65"/>
                  <a:gd fmla="*/ 3 w 7" name="T66"/>
                  <a:gd fmla="*/ 13 h 19" name="T67"/>
                  <a:gd fmla="*/ 4 w 7" name="T68"/>
                  <a:gd fmla="*/ 11 h 19" name="T69"/>
                  <a:gd fmla="*/ 7 w 7" name="T70"/>
                  <a:gd fmla="*/ 9 h 19" name="T71"/>
                  <a:gd fmla="*/ 7 w 7" name="T72"/>
                  <a:gd fmla="*/ 9 h 19" name="T73"/>
                  <a:gd fmla="*/ 6 w 7" name="T74"/>
                  <a:gd fmla="*/ 8 h 19" name="T75"/>
                  <a:gd fmla="*/ 4 w 7" name="T76"/>
                  <a:gd fmla="*/ 10 h 19" name="T77"/>
                  <a:gd fmla="*/ 3 w 7" name="T78"/>
                  <a:gd fmla="*/ 10 h 19" name="T79"/>
                  <a:gd fmla="*/ 3 w 7" name="T80"/>
                  <a:gd fmla="*/ 9 h 19" name="T81"/>
                  <a:gd fmla="*/ 3 w 7" name="T82"/>
                  <a:gd fmla="*/ 9 h 19" name="T83"/>
                  <a:gd fmla="*/ 7 w 7" name="T84"/>
                  <a:gd fmla="*/ 4 h 19" name="T85"/>
                  <a:gd fmla="*/ 7 w 7" name="T86"/>
                  <a:gd fmla="*/ 3 h 19" name="T87"/>
                  <a:gd fmla="*/ 6 w 7" name="T88"/>
                  <a:gd fmla="*/ 3 h 19" name="T89"/>
                  <a:gd fmla="*/ 3 w 7" name="T90"/>
                  <a:gd fmla="*/ 5 h 19" name="T91"/>
                  <a:gd fmla="*/ 2 w 7" name="T92"/>
                  <a:gd fmla="*/ 5 h 19" name="T93"/>
                  <a:gd fmla="*/ 2 w 7" name="T94"/>
                  <a:gd fmla="*/ 5 h 19" name="T95"/>
                  <a:gd fmla="*/ 2 w 7" name="T96"/>
                  <a:gd fmla="*/ 4 h 19" name="T97"/>
                  <a:gd fmla="*/ 3 w 7" name="T98"/>
                  <a:gd fmla="*/ 1 h 19" name="T99"/>
                  <a:gd fmla="*/ 3 w 7" name="T100"/>
                  <a:gd fmla="*/ 0 h 1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9" w="7">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0" name="Freeform 166"/>
              <p:cNvSpPr>
                <a:spLocks noEditPoints="1"/>
              </p:cNvSpPr>
              <p:nvPr/>
            </p:nvSpPr>
            <p:spPr bwMode="auto">
              <a:xfrm>
                <a:off x="3413" y="2298"/>
                <a:ext cx="59" cy="64"/>
              </a:xfrm>
              <a:custGeom>
                <a:gdLst>
                  <a:gd fmla="*/ 16 w 25" name="T0"/>
                  <a:gd fmla="*/ 24 h 27" name="T1"/>
                  <a:gd fmla="*/ 21 w 25" name="T2"/>
                  <a:gd fmla="*/ 13 h 27" name="T3"/>
                  <a:gd fmla="*/ 22 w 25" name="T4"/>
                  <a:gd fmla="*/ 17 h 27" name="T5"/>
                  <a:gd fmla="*/ 23 w 25" name="T6"/>
                  <a:gd fmla="*/ 19 h 27" name="T7"/>
                  <a:gd fmla="*/ 24 w 25" name="T8"/>
                  <a:gd fmla="*/ 21 h 27" name="T9"/>
                  <a:gd fmla="*/ 21 w 25" name="T10"/>
                  <a:gd fmla="*/ 22 h 27" name="T11"/>
                  <a:gd fmla="*/ 16 w 25" name="T12"/>
                  <a:gd fmla="*/ 24 h 27" name="T13"/>
                  <a:gd fmla="*/ 3 w 25" name="T14"/>
                  <a:gd fmla="*/ 12 h 27" name="T15"/>
                  <a:gd fmla="*/ 2 w 25" name="T16"/>
                  <a:gd fmla="*/ 10 h 27" name="T17"/>
                  <a:gd fmla="*/ 2 w 25" name="T18"/>
                  <a:gd fmla="*/ 8 h 27" name="T19"/>
                  <a:gd fmla="*/ 1 w 25" name="T20"/>
                  <a:gd fmla="*/ 6 h 27" name="T21"/>
                  <a:gd fmla="*/ 3 w 25" name="T22"/>
                  <a:gd fmla="*/ 5 h 27" name="T23"/>
                  <a:gd fmla="*/ 7 w 25" name="T24"/>
                  <a:gd fmla="*/ 4 h 27" name="T25"/>
                  <a:gd fmla="*/ 3 w 25" name="T26"/>
                  <a:gd fmla="*/ 12 h 27" name="T27"/>
                  <a:gd fmla="*/ 6 w 25" name="T28"/>
                  <a:gd fmla="*/ 19 h 27" name="T29"/>
                  <a:gd fmla="*/ 4 w 25" name="T30"/>
                  <a:gd fmla="*/ 13 h 27" name="T31"/>
                  <a:gd fmla="*/ 8 w 25" name="T32"/>
                  <a:gd fmla="*/ 3 h 27" name="T33"/>
                  <a:gd fmla="*/ 13 w 25" name="T34"/>
                  <a:gd fmla="*/ 1 h 27" name="T35"/>
                  <a:gd fmla="*/ 6 w 25" name="T36"/>
                  <a:gd fmla="*/ 19 h 27" name="T37"/>
                  <a:gd fmla="*/ 10 w 25" name="T38"/>
                  <a:gd fmla="*/ 26 h 27" name="T39"/>
                  <a:gd fmla="*/ 8 w 25" name="T40"/>
                  <a:gd fmla="*/ 25 h 27" name="T41"/>
                  <a:gd fmla="*/ 7 w 25" name="T42"/>
                  <a:gd fmla="*/ 21 h 27" name="T43"/>
                  <a:gd fmla="*/ 7 w 25" name="T44"/>
                  <a:gd fmla="*/ 21 h 27" name="T45"/>
                  <a:gd fmla="*/ 14 w 25" name="T46"/>
                  <a:gd fmla="*/ 1 h 27" name="T47"/>
                  <a:gd fmla="*/ 14 w 25" name="T48"/>
                  <a:gd fmla="*/ 1 h 27" name="T49"/>
                  <a:gd fmla="*/ 15 w 25" name="T50"/>
                  <a:gd fmla="*/ 1 h 27" name="T51"/>
                  <a:gd fmla="*/ 16 w 25" name="T52"/>
                  <a:gd fmla="*/ 2 h 27" name="T53"/>
                  <a:gd fmla="*/ 20 w 25" name="T54"/>
                  <a:gd fmla="*/ 12 h 27" name="T55"/>
                  <a:gd fmla="*/ 20 w 25" name="T56"/>
                  <a:gd fmla="*/ 12 h 27" name="T57"/>
                  <a:gd fmla="*/ 15 w 25" name="T58"/>
                  <a:gd fmla="*/ 24 h 27" name="T59"/>
                  <a:gd fmla="*/ 15 w 25" name="T60"/>
                  <a:gd fmla="*/ 25 h 27" name="T61"/>
                  <a:gd fmla="*/ 10 w 25" name="T62"/>
                  <a:gd fmla="*/ 26 h 27" name="T63"/>
                  <a:gd fmla="*/ 10 w 25" name="T64"/>
                  <a:gd fmla="*/ 26 h 27" name="T65"/>
                  <a:gd fmla="*/ 15 w 25" name="T66"/>
                  <a:gd fmla="*/ 0 h 27" name="T67"/>
                  <a:gd fmla="*/ 14 w 25" name="T68"/>
                  <a:gd fmla="*/ 0 h 27" name="T69"/>
                  <a:gd fmla="*/ 14 w 25" name="T70"/>
                  <a:gd fmla="*/ 0 h 27" name="T71"/>
                  <a:gd fmla="*/ 14 w 25" name="T72"/>
                  <a:gd fmla="*/ 0 h 27" name="T73"/>
                  <a:gd fmla="*/ 8 w 25" name="T74"/>
                  <a:gd fmla="*/ 2 h 27" name="T75"/>
                  <a:gd fmla="*/ 8 w 25" name="T76"/>
                  <a:gd fmla="*/ 2 h 27" name="T77"/>
                  <a:gd fmla="*/ 7 w 25" name="T78"/>
                  <a:gd fmla="*/ 2 h 27" name="T79"/>
                  <a:gd fmla="*/ 7 w 25" name="T80"/>
                  <a:gd fmla="*/ 2 h 27" name="T81"/>
                  <a:gd fmla="*/ 3 w 25" name="T82"/>
                  <a:gd fmla="*/ 4 h 27" name="T83"/>
                  <a:gd fmla="*/ 0 w 25" name="T84"/>
                  <a:gd fmla="*/ 6 h 27" name="T85"/>
                  <a:gd fmla="*/ 1 w 25" name="T86"/>
                  <a:gd fmla="*/ 8 h 27" name="T87"/>
                  <a:gd fmla="*/ 2 w 25" name="T88"/>
                  <a:gd fmla="*/ 10 h 27" name="T89"/>
                  <a:gd fmla="*/ 8 w 25" name="T90"/>
                  <a:gd fmla="*/ 26 h 27" name="T91"/>
                  <a:gd fmla="*/ 10 w 25" name="T92"/>
                  <a:gd fmla="*/ 27 h 27" name="T93"/>
                  <a:gd fmla="*/ 11 w 25" name="T94"/>
                  <a:gd fmla="*/ 27 h 27" name="T95"/>
                  <a:gd fmla="*/ 22 w 25" name="T96"/>
                  <a:gd fmla="*/ 23 h 27" name="T97"/>
                  <a:gd fmla="*/ 24 w 25" name="T98"/>
                  <a:gd fmla="*/ 21 h 27" name="T99"/>
                  <a:gd fmla="*/ 24 w 25" name="T100"/>
                  <a:gd fmla="*/ 19 h 27" name="T101"/>
                  <a:gd fmla="*/ 23 w 25" name="T102"/>
                  <a:gd fmla="*/ 17 h 27" name="T103"/>
                  <a:gd fmla="*/ 17 w 25" name="T104"/>
                  <a:gd fmla="*/ 1 h 27" name="T105"/>
                  <a:gd fmla="*/ 15 w 25" name="T106"/>
                  <a:gd fmla="*/ 0 h 2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 w="25">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1" name="Freeform 167"/>
              <p:cNvSpPr>
                <a:spLocks noEditPoints="1"/>
              </p:cNvSpPr>
              <p:nvPr/>
            </p:nvSpPr>
            <p:spPr bwMode="auto">
              <a:xfrm>
                <a:off x="3425" y="2293"/>
                <a:ext cx="14" cy="8"/>
              </a:xfrm>
              <a:custGeom>
                <a:gdLst>
                  <a:gd fmla="*/ 0 w 6" name="T0"/>
                  <a:gd fmla="*/ 2 h 3" name="T1"/>
                  <a:gd fmla="*/ 0 w 6" name="T2"/>
                  <a:gd fmla="*/ 2 h 3" name="T3"/>
                  <a:gd fmla="*/ 1 w 6" name="T4"/>
                  <a:gd fmla="*/ 2 h 3" name="T5"/>
                  <a:gd fmla="*/ 2 w 6" name="T6"/>
                  <a:gd fmla="*/ 1 h 3" name="T7"/>
                  <a:gd fmla="*/ 5 w 6" name="T8"/>
                  <a:gd fmla="*/ 0 h 3" name="T9"/>
                  <a:gd fmla="*/ 5 w 6" name="T10"/>
                  <a:gd fmla="*/ 1 h 3" name="T11"/>
                  <a:gd fmla="*/ 0 w 6" name="T12"/>
                  <a:gd fmla="*/ 2 h 3" name="T13"/>
                  <a:gd fmla="*/ 5 w 6" name="T14"/>
                  <a:gd fmla="*/ 0 h 3" name="T15"/>
                  <a:gd fmla="*/ 2 w 6" name="T16"/>
                  <a:gd fmla="*/ 1 h 3" name="T17"/>
                  <a:gd fmla="*/ 0 w 6" name="T18"/>
                  <a:gd fmla="*/ 1 h 3" name="T19"/>
                  <a:gd fmla="*/ 0 w 6" name="T20"/>
                  <a:gd fmla="*/ 2 h 3" name="T21"/>
                  <a:gd fmla="*/ 0 w 6" name="T22"/>
                  <a:gd fmla="*/ 3 h 3" name="T23"/>
                  <a:gd fmla="*/ 0 w 6" name="T24"/>
                  <a:gd fmla="*/ 3 h 3" name="T25"/>
                  <a:gd fmla="*/ 0 w 6" name="T26"/>
                  <a:gd fmla="*/ 3 h 3" name="T27"/>
                  <a:gd fmla="*/ 0 w 6" name="T28"/>
                  <a:gd fmla="*/ 3 h 3" name="T29"/>
                  <a:gd fmla="*/ 5 w 6" name="T30"/>
                  <a:gd fmla="*/ 1 h 3" name="T31"/>
                  <a:gd fmla="*/ 6 w 6" name="T32"/>
                  <a:gd fmla="*/ 1 h 3" name="T33"/>
                  <a:gd fmla="*/ 6 w 6" name="T34"/>
                  <a:gd fmla="*/ 0 h 3" name="T35"/>
                  <a:gd fmla="*/ 5 w 6"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6">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2" name="Freeform 168"/>
              <p:cNvSpPr>
                <a:spLocks noEditPoints="1"/>
              </p:cNvSpPr>
              <p:nvPr/>
            </p:nvSpPr>
            <p:spPr bwMode="auto">
              <a:xfrm>
                <a:off x="3451" y="2358"/>
                <a:ext cx="12" cy="12"/>
              </a:xfrm>
              <a:custGeom>
                <a:gdLst>
                  <a:gd fmla="*/ 2 w 5" name="T0"/>
                  <a:gd fmla="*/ 4 h 5" name="T1"/>
                  <a:gd fmla="*/ 1 w 5" name="T2"/>
                  <a:gd fmla="*/ 4 h 5" name="T3"/>
                  <a:gd fmla="*/ 1 w 5" name="T4"/>
                  <a:gd fmla="*/ 3 h 5" name="T5"/>
                  <a:gd fmla="*/ 1 w 5" name="T6"/>
                  <a:gd fmla="*/ 2 h 5" name="T7"/>
                  <a:gd fmla="*/ 2 w 5" name="T8"/>
                  <a:gd fmla="*/ 1 h 5" name="T9"/>
                  <a:gd fmla="*/ 3 w 5" name="T10"/>
                  <a:gd fmla="*/ 1 h 5" name="T11"/>
                  <a:gd fmla="*/ 3 w 5" name="T12"/>
                  <a:gd fmla="*/ 1 h 5" name="T13"/>
                  <a:gd fmla="*/ 4 w 5" name="T14"/>
                  <a:gd fmla="*/ 2 h 5" name="T15"/>
                  <a:gd fmla="*/ 4 w 5" name="T16"/>
                  <a:gd fmla="*/ 3 h 5" name="T17"/>
                  <a:gd fmla="*/ 2 w 5" name="T18"/>
                  <a:gd fmla="*/ 4 h 5" name="T19"/>
                  <a:gd fmla="*/ 2 w 5" name="T20"/>
                  <a:gd fmla="*/ 4 h 5" name="T21"/>
                  <a:gd fmla="*/ 3 w 5" name="T22"/>
                  <a:gd fmla="*/ 0 h 5" name="T23"/>
                  <a:gd fmla="*/ 2 w 5" name="T24"/>
                  <a:gd fmla="*/ 0 h 5" name="T25"/>
                  <a:gd fmla="*/ 0 w 5" name="T26"/>
                  <a:gd fmla="*/ 2 h 5" name="T27"/>
                  <a:gd fmla="*/ 0 w 5" name="T28"/>
                  <a:gd fmla="*/ 3 h 5" name="T29"/>
                  <a:gd fmla="*/ 1 w 5" name="T30"/>
                  <a:gd fmla="*/ 4 h 5" name="T31"/>
                  <a:gd fmla="*/ 2 w 5" name="T32"/>
                  <a:gd fmla="*/ 5 h 5" name="T33"/>
                  <a:gd fmla="*/ 2 w 5" name="T34"/>
                  <a:gd fmla="*/ 5 h 5" name="T35"/>
                  <a:gd fmla="*/ 4 w 5" name="T36"/>
                  <a:gd fmla="*/ 4 h 5" name="T37"/>
                  <a:gd fmla="*/ 4 w 5" name="T38"/>
                  <a:gd fmla="*/ 1 h 5" name="T39"/>
                  <a:gd fmla="*/ 4 w 5" name="T40"/>
                  <a:gd fmla="*/ 1 h 5" name="T41"/>
                  <a:gd fmla="*/ 3 w 5" name="T42"/>
                  <a:gd fmla="*/ 0 h 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 w="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3" name="Freeform 169"/>
              <p:cNvSpPr>
                <a:spLocks noEditPoints="1"/>
              </p:cNvSpPr>
              <p:nvPr/>
            </p:nvSpPr>
            <p:spPr bwMode="auto">
              <a:xfrm>
                <a:off x="3403" y="2282"/>
                <a:ext cx="81" cy="102"/>
              </a:xfrm>
              <a:custGeom>
                <a:gdLst>
                  <a:gd fmla="*/ 14 w 34" name="T0"/>
                  <a:gd fmla="*/ 42 h 43" name="T1"/>
                  <a:gd fmla="*/ 15 w 34" name="T2"/>
                  <a:gd fmla="*/ 42 h 43" name="T3"/>
                  <a:gd fmla="*/ 15 w 34" name="T4"/>
                  <a:gd fmla="*/ 42 h 43" name="T5"/>
                  <a:gd fmla="*/ 16 w 34" name="T6"/>
                  <a:gd fmla="*/ 42 h 43" name="T7"/>
                  <a:gd fmla="*/ 18 w 34" name="T8"/>
                  <a:gd fmla="*/ 41 h 43" name="T9"/>
                  <a:gd fmla="*/ 17 w 34" name="T10"/>
                  <a:gd fmla="*/ 42 h 43" name="T11"/>
                  <a:gd fmla="*/ 18 w 34" name="T12"/>
                  <a:gd fmla="*/ 42 h 43" name="T13"/>
                  <a:gd fmla="*/ 19 w 34" name="T14"/>
                  <a:gd fmla="*/ 40 h 43" name="T15"/>
                  <a:gd fmla="*/ 19 w 34" name="T16"/>
                  <a:gd fmla="*/ 41 h 43" name="T17"/>
                  <a:gd fmla="*/ 20 w 34" name="T18"/>
                  <a:gd fmla="*/ 41 h 43" name="T19"/>
                  <a:gd fmla="*/ 20 w 34" name="T20"/>
                  <a:gd fmla="*/ 40 h 43" name="T21"/>
                  <a:gd fmla="*/ 21 w 34" name="T22"/>
                  <a:gd fmla="*/ 39 h 43" name="T23"/>
                  <a:gd fmla="*/ 20 w 34" name="T24"/>
                  <a:gd fmla="*/ 41 h 43" name="T25"/>
                  <a:gd fmla="*/ 22 w 34" name="T26"/>
                  <a:gd fmla="*/ 39 h 43" name="T27"/>
                  <a:gd fmla="*/ 24 w 34" name="T28"/>
                  <a:gd fmla="*/ 38 h 43" name="T29"/>
                  <a:gd fmla="*/ 21 w 34" name="T30"/>
                  <a:gd fmla="*/ 40 h 43" name="T31"/>
                  <a:gd fmla="*/ 25 w 34" name="T32"/>
                  <a:gd fmla="*/ 38 h 43" name="T33"/>
                  <a:gd fmla="*/ 27 w 34" name="T34"/>
                  <a:gd fmla="*/ 38 h 43" name="T35"/>
                  <a:gd fmla="*/ 28 w 34" name="T36"/>
                  <a:gd fmla="*/ 38 h 43" name="T37"/>
                  <a:gd fmla="*/ 30 w 34" name="T38"/>
                  <a:gd fmla="*/ 36 h 43" name="T39"/>
                  <a:gd fmla="*/ 28 w 34" name="T40"/>
                  <a:gd fmla="*/ 38 h 43" name="T41"/>
                  <a:gd fmla="*/ 30 w 34" name="T42"/>
                  <a:gd fmla="*/ 36 h 43" name="T43"/>
                  <a:gd fmla="*/ 31 w 34" name="T44"/>
                  <a:gd fmla="*/ 36 h 43" name="T45"/>
                  <a:gd fmla="*/ 30 w 34" name="T46"/>
                  <a:gd fmla="*/ 37 h 43" name="T47"/>
                  <a:gd fmla="*/ 32 w 34" name="T48"/>
                  <a:gd fmla="*/ 35 h 43" name="T49"/>
                  <a:gd fmla="*/ 32 w 34" name="T50"/>
                  <a:gd fmla="*/ 35 h 43" name="T51"/>
                  <a:gd fmla="*/ 33 w 34" name="T52"/>
                  <a:gd fmla="*/ 35 h 43" name="T53"/>
                  <a:gd fmla="*/ 15 w 34" name="T54"/>
                  <a:gd fmla="*/ 41 h 43" name="T55"/>
                  <a:gd fmla="*/ 11 w 34" name="T56"/>
                  <a:gd fmla="*/ 36 h 43" name="T57"/>
                  <a:gd fmla="*/ 2 w 34" name="T58"/>
                  <a:gd fmla="*/ 13 h 43" name="T59"/>
                  <a:gd fmla="*/ 4 w 34" name="T60"/>
                  <a:gd fmla="*/ 7 h 43" name="T61"/>
                  <a:gd fmla="*/ 19 w 34" name="T62"/>
                  <a:gd fmla="*/ 1 h 43" name="T63"/>
                  <a:gd fmla="*/ 31 w 34" name="T64"/>
                  <a:gd fmla="*/ 28 h 43" name="T65"/>
                  <a:gd fmla="*/ 32 w 34" name="T66"/>
                  <a:gd fmla="*/ 31 h 43" name="T67"/>
                  <a:gd fmla="*/ 32 w 34" name="T68"/>
                  <a:gd fmla="*/ 31 h 43" name="T69"/>
                  <a:gd fmla="*/ 29 w 34" name="T70"/>
                  <a:gd fmla="*/ 35 h 43" name="T71"/>
                  <a:gd fmla="*/ 15 w 34" name="T72"/>
                  <a:gd fmla="*/ 41 h 43" name="T73"/>
                  <a:gd fmla="*/ 19 w 34" name="T74"/>
                  <a:gd fmla="*/ 0 h 43" name="T75"/>
                  <a:gd fmla="*/ 4 w 34" name="T76"/>
                  <a:gd fmla="*/ 6 h 43" name="T77"/>
                  <a:gd fmla="*/ 2 w 34" name="T78"/>
                  <a:gd fmla="*/ 14 h 43" name="T79"/>
                  <a:gd fmla="*/ 11 w 34" name="T80"/>
                  <a:gd fmla="*/ 37 h 43" name="T81"/>
                  <a:gd fmla="*/ 14 w 34" name="T82"/>
                  <a:gd fmla="*/ 43 h 43" name="T83"/>
                  <a:gd fmla="*/ 15 w 34" name="T84"/>
                  <a:gd fmla="*/ 43 h 43" name="T85"/>
                  <a:gd fmla="*/ 15 w 34" name="T86"/>
                  <a:gd fmla="*/ 43 h 43" name="T87"/>
                  <a:gd fmla="*/ 31 w 34" name="T88"/>
                  <a:gd fmla="*/ 37 h 43" name="T89"/>
                  <a:gd fmla="*/ 33 w 34" name="T90"/>
                  <a:gd fmla="*/ 32 h 43" name="T91"/>
                  <a:gd fmla="*/ 32 w 34" name="T92"/>
                  <a:gd fmla="*/ 28 h 43" name="T93"/>
                  <a:gd fmla="*/ 19 w 34" name="T94"/>
                  <a:gd fmla="*/ 0 h 4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 w="34">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4" name="Freeform 170"/>
              <p:cNvSpPr>
                <a:spLocks noEditPoints="1"/>
              </p:cNvSpPr>
              <p:nvPr/>
            </p:nvSpPr>
            <p:spPr bwMode="auto">
              <a:xfrm>
                <a:off x="3411" y="2232"/>
                <a:ext cx="23" cy="33"/>
              </a:xfrm>
              <a:custGeom>
                <a:gdLst>
                  <a:gd fmla="*/ 7 w 10" name="T0"/>
                  <a:gd fmla="*/ 11 h 14" name="T1"/>
                  <a:gd fmla="*/ 6 w 10" name="T2"/>
                  <a:gd fmla="*/ 8 h 14" name="T3"/>
                  <a:gd fmla="*/ 7 w 10" name="T4"/>
                  <a:gd fmla="*/ 9 h 14" name="T5"/>
                  <a:gd fmla="*/ 8 w 10" name="T6"/>
                  <a:gd fmla="*/ 10 h 14" name="T7"/>
                  <a:gd fmla="*/ 8 w 10" name="T8"/>
                  <a:gd fmla="*/ 11 h 14" name="T9"/>
                  <a:gd fmla="*/ 7 w 10" name="T10"/>
                  <a:gd fmla="*/ 11 h 14" name="T11"/>
                  <a:gd fmla="*/ 4 w 10" name="T12"/>
                  <a:gd fmla="*/ 6 h 14" name="T13"/>
                  <a:gd fmla="*/ 3 w 10" name="T14"/>
                  <a:gd fmla="*/ 6 h 14" name="T15"/>
                  <a:gd fmla="*/ 2 w 10" name="T16"/>
                  <a:gd fmla="*/ 5 h 14" name="T17"/>
                  <a:gd fmla="*/ 3 w 10" name="T18"/>
                  <a:gd fmla="*/ 3 h 14" name="T19"/>
                  <a:gd fmla="*/ 4 w 10" name="T20"/>
                  <a:gd fmla="*/ 6 h 14" name="T21"/>
                  <a:gd fmla="*/ 3 w 10" name="T22"/>
                  <a:gd fmla="*/ 0 h 14" name="T23"/>
                  <a:gd fmla="*/ 2 w 10" name="T24"/>
                  <a:gd fmla="*/ 1 h 14" name="T25"/>
                  <a:gd fmla="*/ 2 w 10" name="T26"/>
                  <a:gd fmla="*/ 2 h 14" name="T27"/>
                  <a:gd fmla="*/ 1 w 10" name="T28"/>
                  <a:gd fmla="*/ 4 h 14" name="T29"/>
                  <a:gd fmla="*/ 4 w 10" name="T30"/>
                  <a:gd fmla="*/ 8 h 14" name="T31"/>
                  <a:gd fmla="*/ 6 w 10" name="T32"/>
                  <a:gd fmla="*/ 11 h 14" name="T33"/>
                  <a:gd fmla="*/ 5 w 10" name="T34"/>
                  <a:gd fmla="*/ 12 h 14" name="T35"/>
                  <a:gd fmla="*/ 2 w 10" name="T36"/>
                  <a:gd fmla="*/ 11 h 14" name="T37"/>
                  <a:gd fmla="*/ 2 w 10" name="T38"/>
                  <a:gd fmla="*/ 13 h 14" name="T39"/>
                  <a:gd fmla="*/ 4 w 10" name="T40"/>
                  <a:gd fmla="*/ 13 h 14" name="T41"/>
                  <a:gd fmla="*/ 6 w 10" name="T42"/>
                  <a:gd fmla="*/ 13 h 14" name="T43"/>
                  <a:gd fmla="*/ 7 w 10" name="T44"/>
                  <a:gd fmla="*/ 14 h 14" name="T45"/>
                  <a:gd fmla="*/ 8 w 10" name="T46"/>
                  <a:gd fmla="*/ 14 h 14" name="T47"/>
                  <a:gd fmla="*/ 8 w 10" name="T48"/>
                  <a:gd fmla="*/ 13 h 14" name="T49"/>
                  <a:gd fmla="*/ 8 w 10" name="T50"/>
                  <a:gd fmla="*/ 12 h 14" name="T51"/>
                  <a:gd fmla="*/ 10 w 10" name="T52"/>
                  <a:gd fmla="*/ 10 h 14" name="T53"/>
                  <a:gd fmla="*/ 10 w 10" name="T54"/>
                  <a:gd fmla="*/ 8 h 14" name="T55"/>
                  <a:gd fmla="*/ 8 w 10" name="T56"/>
                  <a:gd fmla="*/ 7 h 14" name="T57"/>
                  <a:gd fmla="*/ 6 w 10" name="T58"/>
                  <a:gd fmla="*/ 6 h 14" name="T59"/>
                  <a:gd fmla="*/ 5 w 10" name="T60"/>
                  <a:gd fmla="*/ 6 h 14" name="T61"/>
                  <a:gd fmla="*/ 4 w 10" name="T62"/>
                  <a:gd fmla="*/ 3 h 14" name="T63"/>
                  <a:gd fmla="*/ 4 w 10" name="T64"/>
                  <a:gd fmla="*/ 3 h 14" name="T65"/>
                  <a:gd fmla="*/ 7 w 10" name="T66"/>
                  <a:gd fmla="*/ 4 h 14" name="T67"/>
                  <a:gd fmla="*/ 7 w 10" name="T68"/>
                  <a:gd fmla="*/ 4 h 14" name="T69"/>
                  <a:gd fmla="*/ 7 w 10" name="T70"/>
                  <a:gd fmla="*/ 3 h 14" name="T71"/>
                  <a:gd fmla="*/ 8 w 10" name="T72"/>
                  <a:gd fmla="*/ 2 h 14" name="T73"/>
                  <a:gd fmla="*/ 8 w 10" name="T74"/>
                  <a:gd fmla="*/ 2 h 14" name="T75"/>
                  <a:gd fmla="*/ 5 w 10" name="T76"/>
                  <a:gd fmla="*/ 1 h 14" name="T77"/>
                  <a:gd fmla="*/ 4 w 10" name="T78"/>
                  <a:gd fmla="*/ 1 h 14" name="T79"/>
                  <a:gd fmla="*/ 3 w 10" name="T80"/>
                  <a:gd fmla="*/ 0 h 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 w="10">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5" name="Freeform 171"/>
              <p:cNvSpPr>
                <a:spLocks noEditPoints="1"/>
              </p:cNvSpPr>
              <p:nvPr/>
            </p:nvSpPr>
            <p:spPr bwMode="auto">
              <a:xfrm>
                <a:off x="4127" y="2201"/>
                <a:ext cx="19" cy="12"/>
              </a:xfrm>
              <a:custGeom>
                <a:gdLst>
                  <a:gd fmla="*/ 3 w 8" name="T0"/>
                  <a:gd fmla="*/ 4 h 5" name="T1"/>
                  <a:gd fmla="*/ 2 w 8" name="T2"/>
                  <a:gd fmla="*/ 3 h 5" name="T3"/>
                  <a:gd fmla="*/ 3 w 8" name="T4"/>
                  <a:gd fmla="*/ 3 h 5" name="T5"/>
                  <a:gd fmla="*/ 4 w 8" name="T6"/>
                  <a:gd fmla="*/ 4 h 5" name="T7"/>
                  <a:gd fmla="*/ 5 w 8" name="T8"/>
                  <a:gd fmla="*/ 4 h 5" name="T9"/>
                  <a:gd fmla="*/ 5 w 8" name="T10"/>
                  <a:gd fmla="*/ 4 h 5" name="T11"/>
                  <a:gd fmla="*/ 6 w 8" name="T12"/>
                  <a:gd fmla="*/ 3 h 5" name="T13"/>
                  <a:gd fmla="*/ 5 w 8" name="T14"/>
                  <a:gd fmla="*/ 4 h 5" name="T15"/>
                  <a:gd fmla="*/ 7 w 8" name="T16"/>
                  <a:gd fmla="*/ 2 h 5" name="T17"/>
                  <a:gd fmla="*/ 7 w 8" name="T18"/>
                  <a:gd fmla="*/ 4 h 5" name="T19"/>
                  <a:gd fmla="*/ 6 w 8" name="T20"/>
                  <a:gd fmla="*/ 4 h 5" name="T21"/>
                  <a:gd fmla="*/ 7 w 8" name="T22"/>
                  <a:gd fmla="*/ 2 h 5" name="T23"/>
                  <a:gd fmla="*/ 8 w 8" name="T24"/>
                  <a:gd fmla="*/ 3 h 5" name="T25"/>
                  <a:gd fmla="*/ 7 w 8" name="T26"/>
                  <a:gd fmla="*/ 0 h 5" name="T27"/>
                  <a:gd fmla="*/ 7 w 8" name="T28"/>
                  <a:gd fmla="*/ 0 h 5" name="T29"/>
                  <a:gd fmla="*/ 6 w 8" name="T30"/>
                  <a:gd fmla="*/ 2 h 5" name="T31"/>
                  <a:gd fmla="*/ 4 w 8" name="T32"/>
                  <a:gd fmla="*/ 3 h 5" name="T33"/>
                  <a:gd fmla="*/ 2 w 8" name="T34"/>
                  <a:gd fmla="*/ 2 h 5" name="T35"/>
                  <a:gd fmla="*/ 1 w 8" name="T36"/>
                  <a:gd fmla="*/ 2 h 5" name="T37"/>
                  <a:gd fmla="*/ 1 w 8" name="T38"/>
                  <a:gd fmla="*/ 3 h 5" name="T39"/>
                  <a:gd fmla="*/ 1 w 8" name="T40"/>
                  <a:gd fmla="*/ 4 h 5" name="T41"/>
                  <a:gd fmla="*/ 1 w 8" name="T42"/>
                  <a:gd fmla="*/ 4 h 5" name="T43"/>
                  <a:gd fmla="*/ 1 w 8" name="T44"/>
                  <a:gd fmla="*/ 4 h 5" name="T45"/>
                  <a:gd fmla="*/ 1 w 8" name="T46"/>
                  <a:gd fmla="*/ 4 h 5" name="T47"/>
                  <a:gd fmla="*/ 2 w 8" name="T48"/>
                  <a:gd fmla="*/ 3 h 5" name="T49"/>
                  <a:gd fmla="*/ 3 w 8" name="T50"/>
                  <a:gd fmla="*/ 4 h 5" name="T51"/>
                  <a:gd fmla="*/ 5 w 8" name="T52"/>
                  <a:gd fmla="*/ 4 h 5" name="T53"/>
                  <a:gd fmla="*/ 5 w 8" name="T54"/>
                  <a:gd fmla="*/ 4 h 5" name="T55"/>
                  <a:gd fmla="*/ 6 w 8" name="T56"/>
                  <a:gd fmla="*/ 4 h 5" name="T57"/>
                  <a:gd fmla="*/ 6 w 8" name="T58"/>
                  <a:gd fmla="*/ 4 h 5" name="T59"/>
                  <a:gd fmla="*/ 6 w 8" name="T60"/>
                  <a:gd fmla="*/ 4 h 5" name="T61"/>
                  <a:gd fmla="*/ 7 w 8" name="T62"/>
                  <a:gd fmla="*/ 4 h 5" name="T63"/>
                  <a:gd fmla="*/ 7 w 8" name="T64"/>
                  <a:gd fmla="*/ 4 h 5" name="T65"/>
                  <a:gd fmla="*/ 7 w 8" name="T66"/>
                  <a:gd fmla="*/ 4 h 5" name="T67"/>
                  <a:gd fmla="*/ 8 w 8" name="T68"/>
                  <a:gd fmla="*/ 3 h 5" name="T69"/>
                  <a:gd fmla="*/ 8 w 8" name="T70"/>
                  <a:gd fmla="*/ 3 h 5" name="T71"/>
                  <a:gd fmla="*/ 8 w 8" name="T72"/>
                  <a:gd fmla="*/ 0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8">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6" name="Freeform 172"/>
              <p:cNvSpPr/>
              <p:nvPr/>
            </p:nvSpPr>
            <p:spPr bwMode="auto">
              <a:xfrm flipH="1">
                <a:off x="4136" y="2210"/>
                <a:ext cx="0" cy="3"/>
              </a:xfrm>
              <a:custGeom>
                <a:gdLst>
                  <a:gd fmla="*/ 0 h 3" name="T0"/>
                  <a:gd fmla="*/ 3 h 3" name="T1"/>
                  <a:gd fmla="*/ 3 h 3" name="T2"/>
                  <a:gd fmla="*/ 3 h 3" name="T3"/>
                  <a:gd fmla="*/ 3 h 3" name="T4"/>
                  <a:gd fmla="*/ 3 h 3" name="T5"/>
                  <a:gd fmla="*/ 0 h 3" name="T6"/>
                  <a:gd fmla="*/ 0 h 3"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7" name="Freeform 173"/>
              <p:cNvSpPr/>
              <p:nvPr/>
            </p:nvSpPr>
            <p:spPr bwMode="auto">
              <a:xfrm flipH="1">
                <a:off x="4136" y="2210"/>
                <a:ext cx="0" cy="3"/>
              </a:xfrm>
              <a:custGeom>
                <a:gdLst>
                  <a:gd fmla="*/ 0 h 3" name="T0"/>
                  <a:gd fmla="*/ 3 h 3" name="T1"/>
                  <a:gd fmla="*/ 3 h 3" name="T2"/>
                  <a:gd fmla="*/ 3 h 3" name="T3"/>
                  <a:gd fmla="*/ 3 h 3" name="T4"/>
                  <a:gd fmla="*/ 3 h 3" name="T5"/>
                  <a:gd fmla="*/ 0 h 3" name="T6"/>
                  <a:gd fmla="*/ 0 h 3"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8" name="Freeform 174"/>
              <p:cNvSpPr>
                <a:spLocks noEditPoints="1"/>
              </p:cNvSpPr>
              <p:nvPr/>
            </p:nvSpPr>
            <p:spPr bwMode="auto">
              <a:xfrm>
                <a:off x="4160" y="2201"/>
                <a:ext cx="19" cy="12"/>
              </a:xfrm>
              <a:custGeom>
                <a:gdLst>
                  <a:gd fmla="*/ 2 w 8" name="T0"/>
                  <a:gd fmla="*/ 4 h 5" name="T1"/>
                  <a:gd fmla="*/ 3 w 8" name="T2"/>
                  <a:gd fmla="*/ 3 h 5" name="T3"/>
                  <a:gd fmla="*/ 4 w 8" name="T4"/>
                  <a:gd fmla="*/ 4 h 5" name="T5"/>
                  <a:gd fmla="*/ 5 w 8" name="T6"/>
                  <a:gd fmla="*/ 3 h 5" name="T7"/>
                  <a:gd fmla="*/ 6 w 8" name="T8"/>
                  <a:gd fmla="*/ 3 h 5" name="T9"/>
                  <a:gd fmla="*/ 5 w 8" name="T10"/>
                  <a:gd fmla="*/ 4 h 5" name="T11"/>
                  <a:gd fmla="*/ 3 w 8" name="T12"/>
                  <a:gd fmla="*/ 4 h 5" name="T13"/>
                  <a:gd fmla="*/ 4 w 8" name="T14"/>
                  <a:gd fmla="*/ 4 h 5" name="T15"/>
                  <a:gd fmla="*/ 2 w 8" name="T16"/>
                  <a:gd fmla="*/ 4 h 5" name="T17"/>
                  <a:gd fmla="*/ 2 w 8" name="T18"/>
                  <a:gd fmla="*/ 2 h 5" name="T19"/>
                  <a:gd fmla="*/ 2 w 8" name="T20"/>
                  <a:gd fmla="*/ 4 h 5" name="T21"/>
                  <a:gd fmla="*/ 1 w 8" name="T22"/>
                  <a:gd fmla="*/ 3 h 5" name="T23"/>
                  <a:gd fmla="*/ 1 w 8" name="T24"/>
                  <a:gd fmla="*/ 2 h 5" name="T25"/>
                  <a:gd fmla="*/ 1 w 8" name="T26"/>
                  <a:gd fmla="*/ 0 h 5" name="T27"/>
                  <a:gd fmla="*/ 0 w 8" name="T28"/>
                  <a:gd fmla="*/ 3 h 5" name="T29"/>
                  <a:gd fmla="*/ 0 w 8" name="T30"/>
                  <a:gd fmla="*/ 3 h 5" name="T31"/>
                  <a:gd fmla="*/ 1 w 8" name="T32"/>
                  <a:gd fmla="*/ 3 h 5" name="T33"/>
                  <a:gd fmla="*/ 1 w 8" name="T34"/>
                  <a:gd fmla="*/ 4 h 5" name="T35"/>
                  <a:gd fmla="*/ 2 w 8" name="T36"/>
                  <a:gd fmla="*/ 4 h 5" name="T37"/>
                  <a:gd fmla="*/ 2 w 8" name="T38"/>
                  <a:gd fmla="*/ 4 h 5" name="T39"/>
                  <a:gd fmla="*/ 2 w 8" name="T40"/>
                  <a:gd fmla="*/ 4 h 5" name="T41"/>
                  <a:gd fmla="*/ 2 w 8" name="T42"/>
                  <a:gd fmla="*/ 4 h 5" name="T43"/>
                  <a:gd fmla="*/ 3 w 8" name="T44"/>
                  <a:gd fmla="*/ 4 h 5" name="T45"/>
                  <a:gd fmla="*/ 3 w 8" name="T46"/>
                  <a:gd fmla="*/ 5 h 5" name="T47"/>
                  <a:gd fmla="*/ 4 w 8" name="T48"/>
                  <a:gd fmla="*/ 4 h 5" name="T49"/>
                  <a:gd fmla="*/ 6 w 8" name="T50"/>
                  <a:gd fmla="*/ 4 h 5" name="T51"/>
                  <a:gd fmla="*/ 7 w 8" name="T52"/>
                  <a:gd fmla="*/ 4 h 5" name="T53"/>
                  <a:gd fmla="*/ 7 w 8" name="T54"/>
                  <a:gd fmla="*/ 4 h 5" name="T55"/>
                  <a:gd fmla="*/ 8 w 8" name="T56"/>
                  <a:gd fmla="*/ 4 h 5" name="T57"/>
                  <a:gd fmla="*/ 8 w 8" name="T58"/>
                  <a:gd fmla="*/ 4 h 5" name="T59"/>
                  <a:gd fmla="*/ 8 w 8" name="T60"/>
                  <a:gd fmla="*/ 3 h 5" name="T61"/>
                  <a:gd fmla="*/ 7 w 8" name="T62"/>
                  <a:gd fmla="*/ 3 h 5" name="T63"/>
                  <a:gd fmla="*/ 6 w 8" name="T64"/>
                  <a:gd fmla="*/ 2 h 5" name="T65"/>
                  <a:gd fmla="*/ 5 w 8" name="T66"/>
                  <a:gd fmla="*/ 2 h 5" name="T67"/>
                  <a:gd fmla="*/ 4 w 8" name="T68"/>
                  <a:gd fmla="*/ 3 h 5" name="T69"/>
                  <a:gd fmla="*/ 2 w 8" name="T70"/>
                  <a:gd fmla="*/ 0 h 5" name="T71"/>
                  <a:gd fmla="*/ 1 w 8" name="T72"/>
                  <a:gd fmla="*/ 0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8">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89" name="Freeform 175"/>
              <p:cNvSpPr/>
              <p:nvPr/>
            </p:nvSpPr>
            <p:spPr bwMode="auto">
              <a:xfrm>
                <a:off x="4170" y="2210"/>
                <a:ext cx="2" cy="3"/>
              </a:xfrm>
              <a:custGeom>
                <a:gdLst>
                  <a:gd fmla="*/ 2 w 2" name="T0"/>
                  <a:gd fmla="*/ 0 h 3" name="T1"/>
                  <a:gd fmla="*/ 0 w 2" name="T2"/>
                  <a:gd fmla="*/ 0 h 3" name="T3"/>
                  <a:gd fmla="*/ 0 w 2" name="T4"/>
                  <a:gd fmla="*/ 3 h 3" name="T5"/>
                  <a:gd fmla="*/ 2 w 2" name="T6"/>
                  <a:gd fmla="*/ 3 h 3" name="T7"/>
                  <a:gd fmla="*/ 2 w 2" name="T8"/>
                  <a:gd fmla="*/ 3 h 3" name="T9"/>
                  <a:gd fmla="*/ 2 w 2" name="T10"/>
                  <a:gd fmla="*/ 3 h 3" name="T11"/>
                  <a:gd fmla="*/ 2 w 2" name="T12"/>
                  <a:gd fmla="*/ 3 h 3" name="T13"/>
                  <a:gd fmla="*/ 2 w 2"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2">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0" name="Freeform 176"/>
              <p:cNvSpPr/>
              <p:nvPr/>
            </p:nvSpPr>
            <p:spPr bwMode="auto">
              <a:xfrm>
                <a:off x="4170" y="2210"/>
                <a:ext cx="2" cy="3"/>
              </a:xfrm>
              <a:custGeom>
                <a:gdLst>
                  <a:gd fmla="*/ 2 w 2" name="T0"/>
                  <a:gd fmla="*/ 0 h 3" name="T1"/>
                  <a:gd fmla="*/ 0 w 2" name="T2"/>
                  <a:gd fmla="*/ 0 h 3" name="T3"/>
                  <a:gd fmla="*/ 0 w 2" name="T4"/>
                  <a:gd fmla="*/ 3 h 3" name="T5"/>
                  <a:gd fmla="*/ 2 w 2" name="T6"/>
                  <a:gd fmla="*/ 3 h 3" name="T7"/>
                  <a:gd fmla="*/ 2 w 2" name="T8"/>
                  <a:gd fmla="*/ 3 h 3" name="T9"/>
                  <a:gd fmla="*/ 2 w 2" name="T10"/>
                  <a:gd fmla="*/ 3 h 3" name="T11"/>
                  <a:gd fmla="*/ 2 w 2" name="T12"/>
                  <a:gd fmla="*/ 3 h 3" name="T13"/>
                  <a:gd fmla="*/ 2 w 2"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2">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1" name="Freeform 177"/>
              <p:cNvSpPr>
                <a:spLocks noEditPoints="1"/>
              </p:cNvSpPr>
              <p:nvPr/>
            </p:nvSpPr>
            <p:spPr bwMode="auto">
              <a:xfrm>
                <a:off x="4101" y="2163"/>
                <a:ext cx="104" cy="123"/>
              </a:xfrm>
              <a:custGeom>
                <a:gdLst>
                  <a:gd fmla="*/ 30 w 44" name="T0"/>
                  <a:gd fmla="*/ 50 h 52" name="T1"/>
                  <a:gd fmla="*/ 25 w 44" name="T2"/>
                  <a:gd fmla="*/ 50 h 52" name="T3"/>
                  <a:gd fmla="*/ 11 w 44" name="T4"/>
                  <a:gd fmla="*/ 48 h 52" name="T5"/>
                  <a:gd fmla="*/ 9 w 44" name="T6"/>
                  <a:gd fmla="*/ 47 h 52" name="T7"/>
                  <a:gd fmla="*/ 32 w 44" name="T8"/>
                  <a:gd fmla="*/ 45 h 52" name="T9"/>
                  <a:gd fmla="*/ 38 w 44" name="T10"/>
                  <a:gd fmla="*/ 42 h 52" name="T11"/>
                  <a:gd fmla="*/ 22 w 44" name="T12"/>
                  <a:gd fmla="*/ 46 h 52" name="T13"/>
                  <a:gd fmla="*/ 4 w 44" name="T14"/>
                  <a:gd fmla="*/ 37 h 52" name="T15"/>
                  <a:gd fmla="*/ 5 w 44" name="T16"/>
                  <a:gd fmla="*/ 36 h 52" name="T17"/>
                  <a:gd fmla="*/ 23 w 44" name="T18"/>
                  <a:gd fmla="*/ 36 h 52" name="T19"/>
                  <a:gd fmla="*/ 12 w 44" name="T20"/>
                  <a:gd fmla="*/ 32 h 52" name="T21"/>
                  <a:gd fmla="*/ 24 w 44" name="T22"/>
                  <a:gd fmla="*/ 32 h 52" name="T23"/>
                  <a:gd fmla="*/ 5 w 44" name="T24"/>
                  <a:gd fmla="*/ 31 h 52" name="T25"/>
                  <a:gd fmla="*/ 8 w 44" name="T26"/>
                  <a:gd fmla="*/ 30 h 52" name="T27"/>
                  <a:gd fmla="*/ 39 w 44" name="T28"/>
                  <a:gd fmla="*/ 29 h 52" name="T29"/>
                  <a:gd fmla="*/ 6 w 44" name="T30"/>
                  <a:gd fmla="*/ 29 h 52" name="T31"/>
                  <a:gd fmla="*/ 18 w 44" name="T32"/>
                  <a:gd fmla="*/ 28 h 52" name="T33"/>
                  <a:gd fmla="*/ 20 w 44" name="T34"/>
                  <a:gd fmla="*/ 27 h 52" name="T35"/>
                  <a:gd fmla="*/ 14 w 44" name="T36"/>
                  <a:gd fmla="*/ 26 h 52" name="T37"/>
                  <a:gd fmla="*/ 38 w 44" name="T38"/>
                  <a:gd fmla="*/ 25 h 52" name="T39"/>
                  <a:gd fmla="*/ 39 w 44" name="T40"/>
                  <a:gd fmla="*/ 24 h 52" name="T41"/>
                  <a:gd fmla="*/ 4 w 44" name="T42"/>
                  <a:gd fmla="*/ 23 h 52" name="T43"/>
                  <a:gd fmla="*/ 5 w 44" name="T44"/>
                  <a:gd fmla="*/ 21 h 52" name="T45"/>
                  <a:gd fmla="*/ 6 w 44" name="T46"/>
                  <a:gd fmla="*/ 13 h 52" name="T47"/>
                  <a:gd fmla="*/ 12 w 44" name="T48"/>
                  <a:gd fmla="*/ 14 h 52" name="T49"/>
                  <a:gd fmla="*/ 30 w 44" name="T50"/>
                  <a:gd fmla="*/ 12 h 52" name="T51"/>
                  <a:gd fmla="*/ 28 w 44" name="T52"/>
                  <a:gd fmla="*/ 12 h 52" name="T53"/>
                  <a:gd fmla="*/ 20 w 44" name="T54"/>
                  <a:gd fmla="*/ 6 h 52" name="T55"/>
                  <a:gd fmla="*/ 11 w 44" name="T56"/>
                  <a:gd fmla="*/ 6 h 52" name="T57"/>
                  <a:gd fmla="*/ 19 w 44" name="T58"/>
                  <a:gd fmla="*/ 12 h 52" name="T59"/>
                  <a:gd fmla="*/ 19 w 44" name="T60"/>
                  <a:gd fmla="*/ 30 h 52" name="T61"/>
                  <a:gd fmla="*/ 10 w 44" name="T62"/>
                  <a:gd fmla="*/ 25 h 52" name="T63"/>
                  <a:gd fmla="*/ 21 w 44" name="T64"/>
                  <a:gd fmla="*/ 34 h 52" name="T65"/>
                  <a:gd fmla="*/ 18 w 44" name="T66"/>
                  <a:gd fmla="*/ 43 h 52" name="T67"/>
                  <a:gd fmla="*/ 15 w 44" name="T68"/>
                  <a:gd fmla="*/ 44 h 52" name="T69"/>
                  <a:gd fmla="*/ 12 w 44" name="T70"/>
                  <a:gd fmla="*/ 44 h 52" name="T71"/>
                  <a:gd fmla="*/ 6 w 44" name="T72"/>
                  <a:gd fmla="*/ 41 h 52" name="T73"/>
                  <a:gd fmla="*/ 4 w 44" name="T74"/>
                  <a:gd fmla="*/ 36 h 52" name="T75"/>
                  <a:gd fmla="*/ 10 w 44" name="T76"/>
                  <a:gd fmla="*/ 31 h 52" name="T77"/>
                  <a:gd fmla="*/ 6 w 44" name="T78"/>
                  <a:gd fmla="*/ 26 h 52" name="T79"/>
                  <a:gd fmla="*/ 7 w 44" name="T80"/>
                  <a:gd fmla="*/ 24 h 52" name="T81"/>
                  <a:gd fmla="*/ 7 w 44" name="T82"/>
                  <a:gd fmla="*/ 19 h 52" name="T83"/>
                  <a:gd fmla="*/ 17 w 44" name="T84"/>
                  <a:gd fmla="*/ 13 h 52" name="T85"/>
                  <a:gd fmla="*/ 17 w 44" name="T86"/>
                  <a:gd fmla="*/ 9 h 52" name="T87"/>
                  <a:gd fmla="*/ 27 w 44" name="T88"/>
                  <a:gd fmla="*/ 8 h 52" name="T89"/>
                  <a:gd fmla="*/ 27 w 44" name="T90"/>
                  <a:gd fmla="*/ 11 h 52" name="T91"/>
                  <a:gd fmla="*/ 40 w 44" name="T92"/>
                  <a:gd fmla="*/ 20 h 52" name="T93"/>
                  <a:gd fmla="*/ 37 w 44" name="T94"/>
                  <a:gd fmla="*/ 20 h 52" name="T95"/>
                  <a:gd fmla="*/ 38 w 44" name="T96"/>
                  <a:gd fmla="*/ 25 h 52" name="T97"/>
                  <a:gd fmla="*/ 36 w 44" name="T98"/>
                  <a:gd fmla="*/ 30 h 52" name="T99"/>
                  <a:gd fmla="*/ 41 w 44" name="T100"/>
                  <a:gd fmla="*/ 35 h 52" name="T101"/>
                  <a:gd fmla="*/ 39 w 44" name="T102"/>
                  <a:gd fmla="*/ 40 h 52" name="T103"/>
                  <a:gd fmla="*/ 32 w 44" name="T104"/>
                  <a:gd fmla="*/ 44 h 52" name="T105"/>
                  <a:gd fmla="*/ 30 w 44" name="T106"/>
                  <a:gd fmla="*/ 44 h 52" name="T107"/>
                  <a:gd fmla="*/ 24 w 44" name="T108"/>
                  <a:gd fmla="*/ 42 h 52" name="T109"/>
                  <a:gd fmla="*/ 25 w 44" name="T110"/>
                  <a:gd fmla="*/ 32 h 52" name="T111"/>
                  <a:gd fmla="*/ 30 w 44" name="T112"/>
                  <a:gd fmla="*/ 25 h 52" name="T113"/>
                  <a:gd fmla="*/ 23 w 44" name="T114"/>
                  <a:gd fmla="*/ 25 h 52" name="T115"/>
                  <a:gd fmla="*/ 27 w 44" name="T116"/>
                  <a:gd fmla="*/ 7 h 52" name="T117"/>
                  <a:gd fmla="*/ 20 w 44" name="T118"/>
                  <a:gd fmla="*/ 5 h 52" name="T119"/>
                  <a:gd fmla="*/ 24 w 44" name="T120"/>
                  <a:gd fmla="*/ 1 h 52" name="T121"/>
                  <a:gd fmla="*/ 2 w 44" name="T122"/>
                  <a:gd fmla="*/ 33 h 52" name="T123"/>
                  <a:gd fmla="*/ 43 w 44" name="T124"/>
                  <a:gd fmla="*/ 37 h 5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2" w="44">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2" name="Freeform 178"/>
              <p:cNvSpPr>
                <a:spLocks noEditPoints="1"/>
              </p:cNvSpPr>
              <p:nvPr/>
            </p:nvSpPr>
            <p:spPr bwMode="auto">
              <a:xfrm>
                <a:off x="4205" y="2003"/>
                <a:ext cx="83" cy="55"/>
              </a:xfrm>
              <a:custGeom>
                <a:gdLst>
                  <a:gd fmla="*/ 6 w 35" name="T0"/>
                  <a:gd fmla="*/ 16 h 23" name="T1"/>
                  <a:gd fmla="*/ 8 w 35" name="T2"/>
                  <a:gd fmla="*/ 21 h 23" name="T3"/>
                  <a:gd fmla="*/ 15 w 35" name="T4"/>
                  <a:gd fmla="*/ 13 h 23" name="T5"/>
                  <a:gd fmla="*/ 13 w 35" name="T6"/>
                  <a:gd fmla="*/ 21 h 23" name="T7"/>
                  <a:gd fmla="*/ 8 w 35" name="T8"/>
                  <a:gd fmla="*/ 22 h 23" name="T9"/>
                  <a:gd fmla="*/ 11 w 35" name="T10"/>
                  <a:gd fmla="*/ 14 h 23" name="T11"/>
                  <a:gd fmla="*/ 14 w 35" name="T12"/>
                  <a:gd fmla="*/ 13 h 23" name="T13"/>
                  <a:gd fmla="*/ 15 w 35" name="T14"/>
                  <a:gd fmla="*/ 13 h 23" name="T15"/>
                  <a:gd fmla="*/ 9 w 35" name="T16"/>
                  <a:gd fmla="*/ 22 h 23" name="T17"/>
                  <a:gd fmla="*/ 27 w 35" name="T18"/>
                  <a:gd fmla="*/ 7 h 23" name="T19"/>
                  <a:gd fmla="*/ 29 w 35" name="T20"/>
                  <a:gd fmla="*/ 6 h 23" name="T21"/>
                  <a:gd fmla="*/ 28 w 35" name="T22"/>
                  <a:gd fmla="*/ 14 h 23" name="T23"/>
                  <a:gd fmla="*/ 30 w 35" name="T24"/>
                  <a:gd fmla="*/ 6 h 23" name="T25"/>
                  <a:gd fmla="*/ 24 w 35" name="T26"/>
                  <a:gd fmla="*/ 15 h 23" name="T27"/>
                  <a:gd fmla="*/ 21 w 35" name="T28"/>
                  <a:gd fmla="*/ 10 h 23" name="T29"/>
                  <a:gd fmla="*/ 25 w 35" name="T30"/>
                  <a:gd fmla="*/ 15 h 23" name="T31"/>
                  <a:gd fmla="*/ 23 w 35" name="T32"/>
                  <a:gd fmla="*/ 0 h 23" name="T33"/>
                  <a:gd fmla="*/ 23 w 35" name="T34"/>
                  <a:gd fmla="*/ 5 h 23" name="T35"/>
                  <a:gd fmla="*/ 23 w 35" name="T36"/>
                  <a:gd fmla="*/ 3 h 23" name="T37"/>
                  <a:gd fmla="*/ 25 w 35" name="T38"/>
                  <a:gd fmla="*/ 2 h 23" name="T39"/>
                  <a:gd fmla="*/ 30 w 35" name="T40"/>
                  <a:gd fmla="*/ 5 h 23" name="T41"/>
                  <a:gd fmla="*/ 20 w 35" name="T42"/>
                  <a:gd fmla="*/ 8 h 23" name="T43"/>
                  <a:gd fmla="*/ 17 w 35" name="T44"/>
                  <a:gd fmla="*/ 11 h 23" name="T45"/>
                  <a:gd fmla="*/ 14 w 35" name="T46"/>
                  <a:gd fmla="*/ 11 h 23" name="T47"/>
                  <a:gd fmla="*/ 9 w 35" name="T48"/>
                  <a:gd fmla="*/ 13 h 23" name="T49"/>
                  <a:gd fmla="*/ 6 w 35" name="T50"/>
                  <a:gd fmla="*/ 9 h 23" name="T51"/>
                  <a:gd fmla="*/ 7 w 35" name="T52"/>
                  <a:gd fmla="*/ 10 h 23" name="T53"/>
                  <a:gd fmla="*/ 9 w 35" name="T54"/>
                  <a:gd fmla="*/ 11 h 23" name="T55"/>
                  <a:gd fmla="*/ 5 w 35" name="T56"/>
                  <a:gd fmla="*/ 8 h 23" name="T57"/>
                  <a:gd fmla="*/ 2 w 35" name="T58"/>
                  <a:gd fmla="*/ 17 h 23" name="T59"/>
                  <a:gd fmla="*/ 2 w 35" name="T60"/>
                  <a:gd fmla="*/ 19 h 23" name="T61"/>
                  <a:gd fmla="*/ 3 w 35" name="T62"/>
                  <a:gd fmla="*/ 19 h 23" name="T63"/>
                  <a:gd fmla="*/ 5 w 35" name="T64"/>
                  <a:gd fmla="*/ 22 h 23" name="T65"/>
                  <a:gd fmla="*/ 16 w 35" name="T66"/>
                  <a:gd fmla="*/ 21 h 23" name="T67"/>
                  <a:gd fmla="*/ 18 w 35" name="T68"/>
                  <a:gd fmla="*/ 12 h 23" name="T69"/>
                  <a:gd fmla="*/ 21 w 35" name="T70"/>
                  <a:gd fmla="*/ 15 h 23" name="T71"/>
                  <a:gd fmla="*/ 31 w 35" name="T72"/>
                  <a:gd fmla="*/ 14 h 23" name="T73"/>
                  <a:gd fmla="*/ 33 w 35" name="T74"/>
                  <a:gd fmla="*/ 6 h 23" name="T75"/>
                  <a:gd fmla="*/ 27 w 35" name="T76"/>
                  <a:gd fmla="*/ 1 h 2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 w="35">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3" name="Freeform 179"/>
              <p:cNvSpPr/>
              <p:nvPr/>
            </p:nvSpPr>
            <p:spPr bwMode="auto">
              <a:xfrm>
                <a:off x="3977" y="1927"/>
                <a:ext cx="14" cy="17"/>
              </a:xfrm>
              <a:custGeom>
                <a:gdLst>
                  <a:gd fmla="*/ 12 w 14" name="T0"/>
                  <a:gd fmla="*/ 0 h 17" name="T1"/>
                  <a:gd fmla="*/ 0 w 14" name="T2"/>
                  <a:gd fmla="*/ 17 h 17" name="T3"/>
                  <a:gd fmla="*/ 2 w 14" name="T4"/>
                  <a:gd fmla="*/ 17 h 17" name="T5"/>
                  <a:gd fmla="*/ 14 w 14" name="T6"/>
                  <a:gd fmla="*/ 0 h 17" name="T7"/>
                  <a:gd fmla="*/ 12 w 14" name="T8"/>
                  <a:gd fmla="*/ 0 h 17" name="T9"/>
                </a:gdLst>
                <a:cxnLst>
                  <a:cxn ang="0">
                    <a:pos x="T0" y="T1"/>
                  </a:cxn>
                  <a:cxn ang="0">
                    <a:pos x="T2" y="T3"/>
                  </a:cxn>
                  <a:cxn ang="0">
                    <a:pos x="T4" y="T5"/>
                  </a:cxn>
                  <a:cxn ang="0">
                    <a:pos x="T6" y="T7"/>
                  </a:cxn>
                  <a:cxn ang="0">
                    <a:pos x="T8" y="T9"/>
                  </a:cxn>
                </a:cxnLst>
                <a:rect b="b" l="0" r="r" t="0"/>
                <a:pathLst>
                  <a:path h="17" w="14">
                    <a:moveTo>
                      <a:pt x="12" y="0"/>
                    </a:moveTo>
                    <a:lnTo>
                      <a:pt x="0" y="17"/>
                    </a:lnTo>
                    <a:lnTo>
                      <a:pt x="2" y="17"/>
                    </a:lnTo>
                    <a:lnTo>
                      <a:pt x="14"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4" name="Freeform 180"/>
              <p:cNvSpPr/>
              <p:nvPr/>
            </p:nvSpPr>
            <p:spPr bwMode="auto">
              <a:xfrm>
                <a:off x="3977" y="1927"/>
                <a:ext cx="14" cy="17"/>
              </a:xfrm>
              <a:custGeom>
                <a:gdLst>
                  <a:gd fmla="*/ 12 w 14" name="T0"/>
                  <a:gd fmla="*/ 0 h 17" name="T1"/>
                  <a:gd fmla="*/ 0 w 14" name="T2"/>
                  <a:gd fmla="*/ 17 h 17" name="T3"/>
                  <a:gd fmla="*/ 2 w 14" name="T4"/>
                  <a:gd fmla="*/ 17 h 17" name="T5"/>
                  <a:gd fmla="*/ 14 w 14" name="T6"/>
                  <a:gd fmla="*/ 0 h 17" name="T7"/>
                  <a:gd fmla="*/ 12 w 14" name="T8"/>
                  <a:gd fmla="*/ 0 h 17" name="T9"/>
                </a:gdLst>
                <a:cxnLst>
                  <a:cxn ang="0">
                    <a:pos x="T0" y="T1"/>
                  </a:cxn>
                  <a:cxn ang="0">
                    <a:pos x="T2" y="T3"/>
                  </a:cxn>
                  <a:cxn ang="0">
                    <a:pos x="T4" y="T5"/>
                  </a:cxn>
                  <a:cxn ang="0">
                    <a:pos x="T6" y="T7"/>
                  </a:cxn>
                  <a:cxn ang="0">
                    <a:pos x="T8" y="T9"/>
                  </a:cxn>
                </a:cxnLst>
                <a:rect b="b" l="0" r="r" t="0"/>
                <a:pathLst>
                  <a:path h="17" w="14">
                    <a:moveTo>
                      <a:pt x="12" y="0"/>
                    </a:moveTo>
                    <a:lnTo>
                      <a:pt x="0" y="17"/>
                    </a:lnTo>
                    <a:lnTo>
                      <a:pt x="2" y="17"/>
                    </a:lnTo>
                    <a:lnTo>
                      <a:pt x="14" y="0"/>
                    </a:lnTo>
                    <a:lnTo>
                      <a:pt x="12"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5" name="Freeform 181"/>
              <p:cNvSpPr/>
              <p:nvPr/>
            </p:nvSpPr>
            <p:spPr bwMode="auto">
              <a:xfrm>
                <a:off x="3979" y="1934"/>
                <a:ext cx="12" cy="12"/>
              </a:xfrm>
              <a:custGeom>
                <a:gdLst>
                  <a:gd fmla="*/ 10 w 12" name="T0"/>
                  <a:gd fmla="*/ 0 h 12" name="T1"/>
                  <a:gd fmla="*/ 0 w 12" name="T2"/>
                  <a:gd fmla="*/ 12 h 12" name="T3"/>
                  <a:gd fmla="*/ 3 w 12" name="T4"/>
                  <a:gd fmla="*/ 12 h 12" name="T5"/>
                  <a:gd fmla="*/ 12 w 12" name="T6"/>
                  <a:gd fmla="*/ 0 h 12" name="T7"/>
                  <a:gd fmla="*/ 10 w 12" name="T8"/>
                  <a:gd fmla="*/ 0 h 12" name="T9"/>
                </a:gdLst>
                <a:cxnLst>
                  <a:cxn ang="0">
                    <a:pos x="T0" y="T1"/>
                  </a:cxn>
                  <a:cxn ang="0">
                    <a:pos x="T2" y="T3"/>
                  </a:cxn>
                  <a:cxn ang="0">
                    <a:pos x="T4" y="T5"/>
                  </a:cxn>
                  <a:cxn ang="0">
                    <a:pos x="T6" y="T7"/>
                  </a:cxn>
                  <a:cxn ang="0">
                    <a:pos x="T8" y="T9"/>
                  </a:cxn>
                </a:cxnLst>
                <a:rect b="b" l="0" r="r" t="0"/>
                <a:pathLst>
                  <a:path h="12" w="12">
                    <a:moveTo>
                      <a:pt x="10" y="0"/>
                    </a:moveTo>
                    <a:lnTo>
                      <a:pt x="0" y="12"/>
                    </a:lnTo>
                    <a:lnTo>
                      <a:pt x="3" y="12"/>
                    </a:lnTo>
                    <a:lnTo>
                      <a:pt x="12" y="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6" name="Freeform 182"/>
              <p:cNvSpPr/>
              <p:nvPr/>
            </p:nvSpPr>
            <p:spPr bwMode="auto">
              <a:xfrm>
                <a:off x="3979" y="1934"/>
                <a:ext cx="12" cy="12"/>
              </a:xfrm>
              <a:custGeom>
                <a:gdLst>
                  <a:gd fmla="*/ 10 w 12" name="T0"/>
                  <a:gd fmla="*/ 0 h 12" name="T1"/>
                  <a:gd fmla="*/ 0 w 12" name="T2"/>
                  <a:gd fmla="*/ 12 h 12" name="T3"/>
                  <a:gd fmla="*/ 3 w 12" name="T4"/>
                  <a:gd fmla="*/ 12 h 12" name="T5"/>
                  <a:gd fmla="*/ 12 w 12" name="T6"/>
                  <a:gd fmla="*/ 0 h 12" name="T7"/>
                  <a:gd fmla="*/ 10 w 12" name="T8"/>
                  <a:gd fmla="*/ 0 h 12" name="T9"/>
                </a:gdLst>
                <a:cxnLst>
                  <a:cxn ang="0">
                    <a:pos x="T0" y="T1"/>
                  </a:cxn>
                  <a:cxn ang="0">
                    <a:pos x="T2" y="T3"/>
                  </a:cxn>
                  <a:cxn ang="0">
                    <a:pos x="T4" y="T5"/>
                  </a:cxn>
                  <a:cxn ang="0">
                    <a:pos x="T6" y="T7"/>
                  </a:cxn>
                  <a:cxn ang="0">
                    <a:pos x="T8" y="T9"/>
                  </a:cxn>
                </a:cxnLst>
                <a:rect b="b" l="0" r="r" t="0"/>
                <a:pathLst>
                  <a:path h="12" w="12">
                    <a:moveTo>
                      <a:pt x="10" y="0"/>
                    </a:moveTo>
                    <a:lnTo>
                      <a:pt x="0" y="12"/>
                    </a:lnTo>
                    <a:lnTo>
                      <a:pt x="3" y="12"/>
                    </a:lnTo>
                    <a:lnTo>
                      <a:pt x="12" y="0"/>
                    </a:lnTo>
                    <a:lnTo>
                      <a:pt x="10"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7" name="Freeform 183"/>
              <p:cNvSpPr/>
              <p:nvPr/>
            </p:nvSpPr>
            <p:spPr bwMode="auto">
              <a:xfrm>
                <a:off x="3982" y="1939"/>
                <a:ext cx="7" cy="9"/>
              </a:xfrm>
              <a:custGeom>
                <a:gdLst>
                  <a:gd fmla="*/ 3 w 3" name="T0"/>
                  <a:gd fmla="*/ 0 h 4" name="T1"/>
                  <a:gd fmla="*/ 1 w 3" name="T2"/>
                  <a:gd fmla="*/ 3 h 4" name="T3"/>
                  <a:gd fmla="*/ 0 w 3" name="T4"/>
                  <a:gd fmla="*/ 4 h 4" name="T5"/>
                  <a:gd fmla="*/ 1 w 3" name="T6"/>
                  <a:gd fmla="*/ 4 h 4" name="T7"/>
                  <a:gd fmla="*/ 1 w 3" name="T8"/>
                  <a:gd fmla="*/ 4 h 4" name="T9"/>
                  <a:gd fmla="*/ 1 w 3" name="T10"/>
                  <a:gd fmla="*/ 4 h 4" name="T11"/>
                  <a:gd fmla="*/ 1 w 3" name="T12"/>
                  <a:gd fmla="*/ 3 h 4" name="T13"/>
                  <a:gd fmla="*/ 3 w 3" name="T14"/>
                  <a:gd fmla="*/ 0 h 4" name="T15"/>
                  <a:gd fmla="*/ 3 w 3"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3">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8" name="Freeform 184"/>
              <p:cNvSpPr>
                <a:spLocks noEditPoints="1"/>
              </p:cNvSpPr>
              <p:nvPr/>
            </p:nvSpPr>
            <p:spPr bwMode="auto">
              <a:xfrm>
                <a:off x="3941" y="2075"/>
                <a:ext cx="107" cy="99"/>
              </a:xfrm>
              <a:custGeom>
                <a:gdLst>
                  <a:gd fmla="*/ 27 w 45" name="T0"/>
                  <a:gd fmla="*/ 31 h 42" name="T1"/>
                  <a:gd fmla="*/ 34 w 45" name="T2"/>
                  <a:gd fmla="*/ 32 h 42" name="T3"/>
                  <a:gd fmla="*/ 24 w 45" name="T4"/>
                  <a:gd fmla="*/ 28 h 42" name="T5"/>
                  <a:gd fmla="*/ 32 w 45" name="T6"/>
                  <a:gd fmla="*/ 32 h 42" name="T7"/>
                  <a:gd fmla="*/ 38 w 45" name="T8"/>
                  <a:gd fmla="*/ 28 h 42" name="T9"/>
                  <a:gd fmla="*/ 31 w 45" name="T10"/>
                  <a:gd fmla="*/ 33 h 42" name="T11"/>
                  <a:gd fmla="*/ 20 w 45" name="T12"/>
                  <a:gd fmla="*/ 29 h 42" name="T13"/>
                  <a:gd fmla="*/ 14 w 45" name="T14"/>
                  <a:gd fmla="*/ 33 h 42" name="T15"/>
                  <a:gd fmla="*/ 14 w 45" name="T16"/>
                  <a:gd fmla="*/ 27 h 42" name="T17"/>
                  <a:gd fmla="*/ 15 w 45" name="T18"/>
                  <a:gd fmla="*/ 26 h 42" name="T19"/>
                  <a:gd fmla="*/ 30 w 45" name="T20"/>
                  <a:gd fmla="*/ 22 h 42" name="T21"/>
                  <a:gd fmla="*/ 27 w 45" name="T22"/>
                  <a:gd fmla="*/ 20 h 42" name="T23"/>
                  <a:gd fmla="*/ 28 w 45" name="T24"/>
                  <a:gd fmla="*/ 18 h 42" name="T25"/>
                  <a:gd fmla="*/ 24 w 45" name="T26"/>
                  <a:gd fmla="*/ 19 h 42" name="T27"/>
                  <a:gd fmla="*/ 13 w 45" name="T28"/>
                  <a:gd fmla="*/ 23 h 42" name="T29"/>
                  <a:gd fmla="*/ 19 w 45" name="T30"/>
                  <a:gd fmla="*/ 20 h 42" name="T31"/>
                  <a:gd fmla="*/ 33 w 45" name="T32"/>
                  <a:gd fmla="*/ 23 h 42" name="T33"/>
                  <a:gd fmla="*/ 21 w 45" name="T34"/>
                  <a:gd fmla="*/ 20 h 42" name="T35"/>
                  <a:gd fmla="*/ 16 w 45" name="T36"/>
                  <a:gd fmla="*/ 16 h 42" name="T37"/>
                  <a:gd fmla="*/ 14 w 45" name="T38"/>
                  <a:gd fmla="*/ 15 h 42" name="T39"/>
                  <a:gd fmla="*/ 9 w 45" name="T40"/>
                  <a:gd fmla="*/ 16 h 42" name="T41"/>
                  <a:gd fmla="*/ 7 w 45" name="T42"/>
                  <a:gd fmla="*/ 15 h 42" name="T43"/>
                  <a:gd fmla="*/ 7 w 45" name="T44"/>
                  <a:gd fmla="*/ 14 h 42" name="T45"/>
                  <a:gd fmla="*/ 6 w 45" name="T46"/>
                  <a:gd fmla="*/ 14 h 42" name="T47"/>
                  <a:gd fmla="*/ 22 w 45" name="T48"/>
                  <a:gd fmla="*/ 12 h 42" name="T49"/>
                  <a:gd fmla="*/ 28 w 45" name="T50"/>
                  <a:gd fmla="*/ 10 h 42" name="T51"/>
                  <a:gd fmla="*/ 34 w 45" name="T52"/>
                  <a:gd fmla="*/ 10 h 42" name="T53"/>
                  <a:gd fmla="*/ 28 w 45" name="T54"/>
                  <a:gd fmla="*/ 9 h 42" name="T55"/>
                  <a:gd fmla="*/ 29 w 45" name="T56"/>
                  <a:gd fmla="*/ 7 h 42" name="T57"/>
                  <a:gd fmla="*/ 14 w 45" name="T58"/>
                  <a:gd fmla="*/ 3 h 42" name="T59"/>
                  <a:gd fmla="*/ 28 w 45" name="T60"/>
                  <a:gd fmla="*/ 6 h 42" name="T61"/>
                  <a:gd fmla="*/ 10 w 45" name="T62"/>
                  <a:gd fmla="*/ 7 h 42" name="T63"/>
                  <a:gd fmla="*/ 15 w 45" name="T64"/>
                  <a:gd fmla="*/ 6 h 42" name="T65"/>
                  <a:gd fmla="*/ 11 w 45" name="T66"/>
                  <a:gd fmla="*/ 6 h 42" name="T67"/>
                  <a:gd fmla="*/ 44 w 45" name="T68"/>
                  <a:gd fmla="*/ 1 h 42" name="T69"/>
                  <a:gd fmla="*/ 37 w 45" name="T70"/>
                  <a:gd fmla="*/ 11 h 42" name="T71"/>
                  <a:gd fmla="*/ 15 w 45" name="T72"/>
                  <a:gd fmla="*/ 2 h 42" name="T73"/>
                  <a:gd fmla="*/ 11 w 45" name="T74"/>
                  <a:gd fmla="*/ 9 h 42" name="T75"/>
                  <a:gd fmla="*/ 16 w 45" name="T76"/>
                  <a:gd fmla="*/ 10 h 42" name="T77"/>
                  <a:gd fmla="*/ 21 w 45" name="T78"/>
                  <a:gd fmla="*/ 11 h 42" name="T79"/>
                  <a:gd fmla="*/ 23 w 45" name="T80"/>
                  <a:gd fmla="*/ 0 h 42" name="T81"/>
                  <a:gd fmla="*/ 3 w 45" name="T82"/>
                  <a:gd fmla="*/ 9 h 42" name="T83"/>
                  <a:gd fmla="*/ 3 w 45" name="T84"/>
                  <a:gd fmla="*/ 12 h 42" name="T85"/>
                  <a:gd fmla="*/ 0 w 45" name="T86"/>
                  <a:gd fmla="*/ 15 h 42" name="T87"/>
                  <a:gd fmla="*/ 0 w 45" name="T88"/>
                  <a:gd fmla="*/ 18 h 42" name="T89"/>
                  <a:gd fmla="*/ 12 w 45" name="T90"/>
                  <a:gd fmla="*/ 23 h 42" name="T91"/>
                  <a:gd fmla="*/ 14 w 45" name="T92"/>
                  <a:gd fmla="*/ 28 h 42" name="T93"/>
                  <a:gd fmla="*/ 2 w 45" name="T94"/>
                  <a:gd fmla="*/ 25 h 42" name="T95"/>
                  <a:gd fmla="*/ 12 w 45" name="T96"/>
                  <a:gd fmla="*/ 32 h 42" name="T97"/>
                  <a:gd fmla="*/ 33 w 45" name="T98"/>
                  <a:gd fmla="*/ 41 h 42" name="T99"/>
                  <a:gd fmla="*/ 37 w 45" name="T100"/>
                  <a:gd fmla="*/ 38 h 42" name="T101"/>
                  <a:gd fmla="*/ 33 w 45" name="T102"/>
                  <a:gd fmla="*/ 38 h 42" name="T103"/>
                  <a:gd fmla="*/ 34 w 45" name="T104"/>
                  <a:gd fmla="*/ 37 h 42" name="T105"/>
                  <a:gd fmla="*/ 39 w 45" name="T106"/>
                  <a:gd fmla="*/ 26 h 42" name="T107"/>
                  <a:gd fmla="*/ 44 w 45" name="T108"/>
                  <a:gd fmla="*/ 21 h 42" name="T109"/>
                  <a:gd fmla="*/ 27 w 45" name="T110"/>
                  <a:gd fmla="*/ 25 h 42" name="T111"/>
                  <a:gd fmla="*/ 24 w 45" name="T112"/>
                  <a:gd fmla="*/ 23 h 42" name="T113"/>
                  <a:gd fmla="*/ 45 w 45" name="T114"/>
                  <a:gd fmla="*/ 7 h 42" name="T115"/>
                  <a:gd fmla="*/ 34 w 45" name="T116"/>
                  <a:gd fmla="*/ 16 h 42" name="T117"/>
                  <a:gd fmla="*/ 37 w 45" name="T118"/>
                  <a:gd fmla="*/ 15 h 42" name="T119"/>
                  <a:gd fmla="*/ 24 w 45" name="T120"/>
                  <a:gd fmla="*/ 0 h 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2" w="45">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199" name="Freeform 185"/>
              <p:cNvSpPr/>
              <p:nvPr/>
            </p:nvSpPr>
            <p:spPr bwMode="auto">
              <a:xfrm>
                <a:off x="3979" y="2101"/>
                <a:ext cx="12" cy="2"/>
              </a:xfrm>
              <a:custGeom>
                <a:gdLst>
                  <a:gd fmla="*/ 3 w 12" name="T0"/>
                  <a:gd fmla="*/ 0 h 2" name="T1"/>
                  <a:gd fmla="*/ 0 w 12" name="T2"/>
                  <a:gd fmla="*/ 0 h 2" name="T3"/>
                  <a:gd fmla="*/ 3 w 12" name="T4"/>
                  <a:gd fmla="*/ 0 h 2" name="T5"/>
                  <a:gd fmla="*/ 10 w 12" name="T6"/>
                  <a:gd fmla="*/ 2 h 2" name="T7"/>
                  <a:gd fmla="*/ 12 w 12" name="T8"/>
                  <a:gd fmla="*/ 2 h 2" name="T9"/>
                  <a:gd fmla="*/ 10 w 12" name="T10"/>
                  <a:gd fmla="*/ 0 h 2" name="T11"/>
                  <a:gd fmla="*/ 3 w 1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0" name="Freeform 186"/>
              <p:cNvSpPr/>
              <p:nvPr/>
            </p:nvSpPr>
            <p:spPr bwMode="auto">
              <a:xfrm>
                <a:off x="3979" y="2101"/>
                <a:ext cx="12" cy="2"/>
              </a:xfrm>
              <a:custGeom>
                <a:gdLst>
                  <a:gd fmla="*/ 3 w 12" name="T0"/>
                  <a:gd fmla="*/ 0 h 2" name="T1"/>
                  <a:gd fmla="*/ 0 w 12" name="T2"/>
                  <a:gd fmla="*/ 0 h 2" name="T3"/>
                  <a:gd fmla="*/ 3 w 12" name="T4"/>
                  <a:gd fmla="*/ 0 h 2" name="T5"/>
                  <a:gd fmla="*/ 10 w 12" name="T6"/>
                  <a:gd fmla="*/ 2 h 2" name="T7"/>
                  <a:gd fmla="*/ 12 w 12" name="T8"/>
                  <a:gd fmla="*/ 2 h 2" name="T9"/>
                  <a:gd fmla="*/ 10 w 12" name="T10"/>
                  <a:gd fmla="*/ 0 h 2" name="T11"/>
                  <a:gd fmla="*/ 3 w 1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2">
                    <a:moveTo>
                      <a:pt x="3" y="0"/>
                    </a:moveTo>
                    <a:lnTo>
                      <a:pt x="0" y="0"/>
                    </a:lnTo>
                    <a:lnTo>
                      <a:pt x="3" y="0"/>
                    </a:lnTo>
                    <a:lnTo>
                      <a:pt x="10" y="2"/>
                    </a:lnTo>
                    <a:lnTo>
                      <a:pt x="12" y="2"/>
                    </a:lnTo>
                    <a:lnTo>
                      <a:pt x="10" y="0"/>
                    </a:lnTo>
                    <a:lnTo>
                      <a:pt x="3"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1" name="Freeform 187"/>
              <p:cNvSpPr/>
              <p:nvPr/>
            </p:nvSpPr>
            <p:spPr bwMode="auto">
              <a:xfrm>
                <a:off x="3974" y="2120"/>
                <a:ext cx="10" cy="5"/>
              </a:xfrm>
              <a:custGeom>
                <a:gdLst>
                  <a:gd fmla="*/ 0 w 10" name="T0"/>
                  <a:gd fmla="*/ 0 h 5" name="T1"/>
                  <a:gd fmla="*/ 0 w 10" name="T2"/>
                  <a:gd fmla="*/ 2 h 5" name="T3"/>
                  <a:gd fmla="*/ 0 w 10" name="T4"/>
                  <a:gd fmla="*/ 2 h 5" name="T5"/>
                  <a:gd fmla="*/ 10 w 10" name="T6"/>
                  <a:gd fmla="*/ 5 h 5" name="T7"/>
                  <a:gd fmla="*/ 10 w 10" name="T8"/>
                  <a:gd fmla="*/ 5 h 5" name="T9"/>
                  <a:gd fmla="*/ 10 w 10" name="T10"/>
                  <a:gd fmla="*/ 5 h 5" name="T11"/>
                  <a:gd fmla="*/ 10 w 10" name="T12"/>
                  <a:gd fmla="*/ 5 h 5" name="T13"/>
                  <a:gd fmla="*/ 0 w 10"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10">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2" name="Freeform 188"/>
              <p:cNvSpPr/>
              <p:nvPr/>
            </p:nvSpPr>
            <p:spPr bwMode="auto">
              <a:xfrm>
                <a:off x="3974" y="2120"/>
                <a:ext cx="10" cy="5"/>
              </a:xfrm>
              <a:custGeom>
                <a:gdLst>
                  <a:gd fmla="*/ 0 w 10" name="T0"/>
                  <a:gd fmla="*/ 0 h 5" name="T1"/>
                  <a:gd fmla="*/ 0 w 10" name="T2"/>
                  <a:gd fmla="*/ 2 h 5" name="T3"/>
                  <a:gd fmla="*/ 0 w 10" name="T4"/>
                  <a:gd fmla="*/ 2 h 5" name="T5"/>
                  <a:gd fmla="*/ 10 w 10" name="T6"/>
                  <a:gd fmla="*/ 5 h 5" name="T7"/>
                  <a:gd fmla="*/ 10 w 10" name="T8"/>
                  <a:gd fmla="*/ 5 h 5" name="T9"/>
                  <a:gd fmla="*/ 10 w 10" name="T10"/>
                  <a:gd fmla="*/ 5 h 5" name="T11"/>
                  <a:gd fmla="*/ 10 w 10" name="T12"/>
                  <a:gd fmla="*/ 5 h 5" name="T13"/>
                  <a:gd fmla="*/ 0 w 10"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10">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3" name="Freeform 189"/>
              <p:cNvSpPr/>
              <p:nvPr/>
            </p:nvSpPr>
            <p:spPr bwMode="auto">
              <a:xfrm>
                <a:off x="3977" y="2141"/>
                <a:ext cx="9" cy="5"/>
              </a:xfrm>
              <a:custGeom>
                <a:gdLst>
                  <a:gd fmla="*/ 0 w 9" name="T0"/>
                  <a:gd fmla="*/ 0 h 5" name="T1"/>
                  <a:gd fmla="*/ 0 w 9" name="T2"/>
                  <a:gd fmla="*/ 0 h 5" name="T3"/>
                  <a:gd fmla="*/ 0 w 9" name="T4"/>
                  <a:gd fmla="*/ 0 h 5" name="T5"/>
                  <a:gd fmla="*/ 9 w 9" name="T6"/>
                  <a:gd fmla="*/ 5 h 5" name="T7"/>
                  <a:gd fmla="*/ 9 w 9" name="T8"/>
                  <a:gd fmla="*/ 5 h 5" name="T9"/>
                  <a:gd fmla="*/ 9 w 9" name="T10"/>
                  <a:gd fmla="*/ 5 h 5" name="T11"/>
                  <a:gd fmla="*/ 9 w 9" name="T12"/>
                  <a:gd fmla="*/ 5 h 5" name="T13"/>
                  <a:gd fmla="*/ 0 w 9"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9">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4" name="Freeform 190"/>
              <p:cNvSpPr/>
              <p:nvPr/>
            </p:nvSpPr>
            <p:spPr bwMode="auto">
              <a:xfrm>
                <a:off x="3977" y="2141"/>
                <a:ext cx="9" cy="5"/>
              </a:xfrm>
              <a:custGeom>
                <a:gdLst>
                  <a:gd fmla="*/ 0 w 9" name="T0"/>
                  <a:gd fmla="*/ 0 h 5" name="T1"/>
                  <a:gd fmla="*/ 0 w 9" name="T2"/>
                  <a:gd fmla="*/ 0 h 5" name="T3"/>
                  <a:gd fmla="*/ 0 w 9" name="T4"/>
                  <a:gd fmla="*/ 0 h 5" name="T5"/>
                  <a:gd fmla="*/ 9 w 9" name="T6"/>
                  <a:gd fmla="*/ 5 h 5" name="T7"/>
                  <a:gd fmla="*/ 9 w 9" name="T8"/>
                  <a:gd fmla="*/ 5 h 5" name="T9"/>
                  <a:gd fmla="*/ 9 w 9" name="T10"/>
                  <a:gd fmla="*/ 5 h 5" name="T11"/>
                  <a:gd fmla="*/ 9 w 9" name="T12"/>
                  <a:gd fmla="*/ 5 h 5" name="T13"/>
                  <a:gd fmla="*/ 0 w 9"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9">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5" name="Freeform 191"/>
              <p:cNvSpPr>
                <a:spLocks noEditPoints="1"/>
              </p:cNvSpPr>
              <p:nvPr/>
            </p:nvSpPr>
            <p:spPr bwMode="auto">
              <a:xfrm>
                <a:off x="3579" y="2310"/>
                <a:ext cx="89" cy="114"/>
              </a:xfrm>
              <a:custGeom>
                <a:gdLst>
                  <a:gd fmla="*/ 30 w 37" name="T0"/>
                  <a:gd fmla="*/ 41 h 48" name="T1"/>
                  <a:gd fmla="*/ 26 w 37" name="T2"/>
                  <a:gd fmla="*/ 46 h 48" name="T3"/>
                  <a:gd fmla="*/ 28 w 37" name="T4"/>
                  <a:gd fmla="*/ 41 h 48" name="T5"/>
                  <a:gd fmla="*/ 14 w 37" name="T6"/>
                  <a:gd fmla="*/ 41 h 48" name="T7"/>
                  <a:gd fmla="*/ 15 w 37" name="T8"/>
                  <a:gd fmla="*/ 41 h 48" name="T9"/>
                  <a:gd fmla="*/ 17 w 37" name="T10"/>
                  <a:gd fmla="*/ 40 h 48" name="T11"/>
                  <a:gd fmla="*/ 19 w 37" name="T12"/>
                  <a:gd fmla="*/ 39 h 48" name="T13"/>
                  <a:gd fmla="*/ 22 w 37" name="T14"/>
                  <a:gd fmla="*/ 39 h 48" name="T15"/>
                  <a:gd fmla="*/ 29 w 37" name="T16"/>
                  <a:gd fmla="*/ 36 h 48" name="T17"/>
                  <a:gd fmla="*/ 30 w 37" name="T18"/>
                  <a:gd fmla="*/ 35 h 48" name="T19"/>
                  <a:gd fmla="*/ 32 w 37" name="T20"/>
                  <a:gd fmla="*/ 35 h 48" name="T21"/>
                  <a:gd fmla="*/ 8 w 37" name="T22"/>
                  <a:gd fmla="*/ 29 h 48" name="T23"/>
                  <a:gd fmla="*/ 9 w 37" name="T24"/>
                  <a:gd fmla="*/ 30 h 48" name="T25"/>
                  <a:gd fmla="*/ 11 w 37" name="T26"/>
                  <a:gd fmla="*/ 30 h 48" name="T27"/>
                  <a:gd fmla="*/ 18 w 37" name="T28"/>
                  <a:gd fmla="*/ 29 h 48" name="T29"/>
                  <a:gd fmla="*/ 14 w 37" name="T30"/>
                  <a:gd fmla="*/ 29 h 48" name="T31"/>
                  <a:gd fmla="*/ 16 w 37" name="T32"/>
                  <a:gd fmla="*/ 27 h 48" name="T33"/>
                  <a:gd fmla="*/ 25 w 37" name="T34"/>
                  <a:gd fmla="*/ 23 h 48" name="T35"/>
                  <a:gd fmla="*/ 26 w 37" name="T36"/>
                  <a:gd fmla="*/ 24 h 48" name="T37"/>
                  <a:gd fmla="*/ 11 w 37" name="T38"/>
                  <a:gd fmla="*/ 22 h 48" name="T39"/>
                  <a:gd fmla="*/ 28 w 37" name="T40"/>
                  <a:gd fmla="*/ 24 h 48" name="T41"/>
                  <a:gd fmla="*/ 31 w 37" name="T42"/>
                  <a:gd fmla="*/ 23 h 48" name="T43"/>
                  <a:gd fmla="*/ 10 w 37" name="T44"/>
                  <a:gd fmla="*/ 20 h 48" name="T45"/>
                  <a:gd fmla="*/ 8 w 37" name="T46"/>
                  <a:gd fmla="*/ 18 h 48" name="T47"/>
                  <a:gd fmla="*/ 6 w 37" name="T48"/>
                  <a:gd fmla="*/ 17 h 48" name="T49"/>
                  <a:gd fmla="*/ 5 w 37" name="T50"/>
                  <a:gd fmla="*/ 16 h 48" name="T51"/>
                  <a:gd fmla="*/ 3 w 37" name="T52"/>
                  <a:gd fmla="*/ 16 h 48" name="T53"/>
                  <a:gd fmla="*/ 27 w 37" name="T54"/>
                  <a:gd fmla="*/ 13 h 48" name="T55"/>
                  <a:gd fmla="*/ 29 w 37" name="T56"/>
                  <a:gd fmla="*/ 6 h 48" name="T57"/>
                  <a:gd fmla="*/ 29 w 37" name="T58"/>
                  <a:gd fmla="*/ 7 h 48" name="T59"/>
                  <a:gd fmla="*/ 25 w 37" name="T60"/>
                  <a:gd fmla="*/ 17 h 48" name="T61"/>
                  <a:gd fmla="*/ 26 w 37" name="T62"/>
                  <a:gd fmla="*/ 17 h 48" name="T63"/>
                  <a:gd fmla="*/ 24 w 37" name="T64"/>
                  <a:gd fmla="*/ 22 h 48" name="T65"/>
                  <a:gd fmla="*/ 25 w 37" name="T66"/>
                  <a:gd fmla="*/ 27 h 48" name="T67"/>
                  <a:gd fmla="*/ 25 w 37" name="T68"/>
                  <a:gd fmla="*/ 27 h 48" name="T69"/>
                  <a:gd fmla="*/ 27 w 37" name="T70"/>
                  <a:gd fmla="*/ 33 h 48" name="T71"/>
                  <a:gd fmla="*/ 21 w 37" name="T72"/>
                  <a:gd fmla="*/ 35 h 48" name="T73"/>
                  <a:gd fmla="*/ 19 w 37" name="T74"/>
                  <a:gd fmla="*/ 30 h 48" name="T75"/>
                  <a:gd fmla="*/ 17 w 37" name="T76"/>
                  <a:gd fmla="*/ 26 h 48" name="T77"/>
                  <a:gd fmla="*/ 7 w 37" name="T78"/>
                  <a:gd fmla="*/ 24 h 48" name="T79"/>
                  <a:gd fmla="*/ 13 w 37" name="T80"/>
                  <a:gd fmla="*/ 23 h 48" name="T81"/>
                  <a:gd fmla="*/ 19 w 37" name="T82"/>
                  <a:gd fmla="*/ 20 h 48" name="T83"/>
                  <a:gd fmla="*/ 1 w 37" name="T84"/>
                  <a:gd fmla="*/ 11 h 48" name="T85"/>
                  <a:gd fmla="*/ 7 w 37" name="T86"/>
                  <a:gd fmla="*/ 21 h 48" name="T87"/>
                  <a:gd fmla="*/ 7 w 37" name="T88"/>
                  <a:gd fmla="*/ 29 h 48" name="T89"/>
                  <a:gd fmla="*/ 14 w 37" name="T90"/>
                  <a:gd fmla="*/ 30 h 48" name="T91"/>
                  <a:gd fmla="*/ 11 w 37" name="T92"/>
                  <a:gd fmla="*/ 38 h 48" name="T93"/>
                  <a:gd fmla="*/ 24 w 37" name="T94"/>
                  <a:gd fmla="*/ 45 h 48" name="T95"/>
                  <a:gd fmla="*/ 26 w 37" name="T96"/>
                  <a:gd fmla="*/ 48 h 48" name="T97"/>
                  <a:gd fmla="*/ 30 w 37" name="T98"/>
                  <a:gd fmla="*/ 46 h 48" name="T99"/>
                  <a:gd fmla="*/ 31 w 37" name="T100"/>
                  <a:gd fmla="*/ 40 h 48" name="T101"/>
                  <a:gd fmla="*/ 36 w 37" name="T102"/>
                  <a:gd fmla="*/ 30 h 48" name="T103"/>
                  <a:gd fmla="*/ 26 w 37" name="T104"/>
                  <a:gd fmla="*/ 25 h 48" name="T105"/>
                  <a:gd fmla="*/ 31 w 37" name="T106"/>
                  <a:gd fmla="*/ 24 h 48" name="T107"/>
                  <a:gd fmla="*/ 31 w 37" name="T108"/>
                  <a:gd fmla="*/ 14 h 48" name="T109"/>
                  <a:gd fmla="*/ 30 w 37" name="T110"/>
                  <a:gd fmla="*/ 0 h 4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 w="37">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6" name="Freeform 192"/>
              <p:cNvSpPr>
                <a:spLocks noEditPoints="1"/>
              </p:cNvSpPr>
              <p:nvPr/>
            </p:nvSpPr>
            <p:spPr bwMode="auto">
              <a:xfrm>
                <a:off x="4210" y="2070"/>
                <a:ext cx="76" cy="121"/>
              </a:xfrm>
              <a:custGeom>
                <a:gdLst>
                  <a:gd fmla="*/ 24 w 32" name="T0"/>
                  <a:gd fmla="*/ 50 h 51" name="T1"/>
                  <a:gd fmla="*/ 22 w 32" name="T2"/>
                  <a:gd fmla="*/ 49 h 51" name="T3"/>
                  <a:gd fmla="*/ 20 w 32" name="T4"/>
                  <a:gd fmla="*/ 49 h 51" name="T5"/>
                  <a:gd fmla="*/ 28 w 32" name="T6"/>
                  <a:gd fmla="*/ 46 h 51" name="T7"/>
                  <a:gd fmla="*/ 16 w 32" name="T8"/>
                  <a:gd fmla="*/ 48 h 51" name="T9"/>
                  <a:gd fmla="*/ 27 w 32" name="T10"/>
                  <a:gd fmla="*/ 49 h 51" name="T11"/>
                  <a:gd fmla="*/ 29 w 32" name="T12"/>
                  <a:gd fmla="*/ 49 h 51" name="T13"/>
                  <a:gd fmla="*/ 16 w 32" name="T14"/>
                  <a:gd fmla="*/ 48 h 51" name="T15"/>
                  <a:gd fmla="*/ 3 w 32" name="T16"/>
                  <a:gd fmla="*/ 46 h 51" name="T17"/>
                  <a:gd fmla="*/ 12 w 32" name="T18"/>
                  <a:gd fmla="*/ 47 h 51" name="T19"/>
                  <a:gd fmla="*/ 5 w 32" name="T20"/>
                  <a:gd fmla="*/ 45 h 51" name="T21"/>
                  <a:gd fmla="*/ 11 w 32" name="T22"/>
                  <a:gd fmla="*/ 44 h 51" name="T23"/>
                  <a:gd fmla="*/ 9 w 32" name="T24"/>
                  <a:gd fmla="*/ 43 h 51" name="T25"/>
                  <a:gd fmla="*/ 9 w 32" name="T26"/>
                  <a:gd fmla="*/ 47 h 51" name="T27"/>
                  <a:gd fmla="*/ 4 w 32" name="T28"/>
                  <a:gd fmla="*/ 43 h 51" name="T29"/>
                  <a:gd fmla="*/ 2 w 32" name="T30"/>
                  <a:gd fmla="*/ 41 h 51" name="T31"/>
                  <a:gd fmla="*/ 1 w 32" name="T32"/>
                  <a:gd fmla="*/ 39 h 51" name="T33"/>
                  <a:gd fmla="*/ 23 w 32" name="T34"/>
                  <a:gd fmla="*/ 29 h 51" name="T35"/>
                  <a:gd fmla="*/ 22 w 32" name="T36"/>
                  <a:gd fmla="*/ 31 h 51" name="T37"/>
                  <a:gd fmla="*/ 20 w 32" name="T38"/>
                  <a:gd fmla="*/ 31 h 51" name="T39"/>
                  <a:gd fmla="*/ 18 w 32" name="T40"/>
                  <a:gd fmla="*/ 31 h 51" name="T41"/>
                  <a:gd fmla="*/ 16 w 32" name="T42"/>
                  <a:gd fmla="*/ 30 h 51" name="T43"/>
                  <a:gd fmla="*/ 4 w 32" name="T44"/>
                  <a:gd fmla="*/ 28 h 51" name="T45"/>
                  <a:gd fmla="*/ 5 w 32" name="T46"/>
                  <a:gd fmla="*/ 31 h 51" name="T47"/>
                  <a:gd fmla="*/ 7 w 32" name="T48"/>
                  <a:gd fmla="*/ 31 h 51" name="T49"/>
                  <a:gd fmla="*/ 28 w 32" name="T50"/>
                  <a:gd fmla="*/ 15 h 51" name="T51"/>
                  <a:gd fmla="*/ 22 w 32" name="T52"/>
                  <a:gd fmla="*/ 18 h 51" name="T53"/>
                  <a:gd fmla="*/ 20 w 32" name="T54"/>
                  <a:gd fmla="*/ 14 h 51" name="T55"/>
                  <a:gd fmla="*/ 28 w 32" name="T56"/>
                  <a:gd fmla="*/ 14 h 51" name="T57"/>
                  <a:gd fmla="*/ 24 w 32" name="T58"/>
                  <a:gd fmla="*/ 17 h 51" name="T59"/>
                  <a:gd fmla="*/ 26 w 32" name="T60"/>
                  <a:gd fmla="*/ 14 h 51" name="T61"/>
                  <a:gd fmla="*/ 21 w 32" name="T62"/>
                  <a:gd fmla="*/ 11 h 51" name="T63"/>
                  <a:gd fmla="*/ 14 w 32" name="T64"/>
                  <a:gd fmla="*/ 14 h 51" name="T65"/>
                  <a:gd fmla="*/ 21 w 32" name="T66"/>
                  <a:gd fmla="*/ 11 h 51" name="T67"/>
                  <a:gd fmla="*/ 16 w 32" name="T68"/>
                  <a:gd fmla="*/ 11 h 51" name="T69"/>
                  <a:gd fmla="*/ 18 w 32" name="T70"/>
                  <a:gd fmla="*/ 10 h 51" name="T71"/>
                  <a:gd fmla="*/ 7 w 32" name="T72"/>
                  <a:gd fmla="*/ 8 h 51" name="T73"/>
                  <a:gd fmla="*/ 19 w 32" name="T74"/>
                  <a:gd fmla="*/ 9 h 51" name="T75"/>
                  <a:gd fmla="*/ 14 w 32" name="T76"/>
                  <a:gd fmla="*/ 17 h 51" name="T77"/>
                  <a:gd fmla="*/ 16 w 32" name="T78"/>
                  <a:gd fmla="*/ 27 h 51" name="T79"/>
                  <a:gd fmla="*/ 29 w 32" name="T80"/>
                  <a:gd fmla="*/ 38 h 51" name="T81"/>
                  <a:gd fmla="*/ 3 w 32" name="T82"/>
                  <a:gd fmla="*/ 40 h 51" name="T83"/>
                  <a:gd fmla="*/ 9 w 32" name="T84"/>
                  <a:gd fmla="*/ 27 h 51" name="T85"/>
                  <a:gd fmla="*/ 8 w 32" name="T86"/>
                  <a:gd fmla="*/ 27 h 51" name="T87"/>
                  <a:gd fmla="*/ 12 w 32" name="T88"/>
                  <a:gd fmla="*/ 1 h 51" name="T89"/>
                  <a:gd fmla="*/ 1 w 32" name="T90"/>
                  <a:gd fmla="*/ 27 h 51" name="T91"/>
                  <a:gd fmla="*/ 5 w 32" name="T92"/>
                  <a:gd fmla="*/ 32 h 51" name="T93"/>
                  <a:gd fmla="*/ 0 w 32" name="T94"/>
                  <a:gd fmla="*/ 41 h 51" name="T95"/>
                  <a:gd fmla="*/ 4 w 32" name="T96"/>
                  <a:gd fmla="*/ 50 h 51" name="T97"/>
                  <a:gd fmla="*/ 30 w 32" name="T98"/>
                  <a:gd fmla="*/ 50 h 51" name="T99"/>
                  <a:gd fmla="*/ 32 w 32" name="T100"/>
                  <a:gd fmla="*/ 44 h 51" name="T101"/>
                  <a:gd fmla="*/ 30 w 32" name="T102"/>
                  <a:gd fmla="*/ 37 h 51" name="T103"/>
                  <a:gd fmla="*/ 24 w 32" name="T104"/>
                  <a:gd fmla="*/ 32 h 51" name="T105"/>
                  <a:gd fmla="*/ 16 w 32" name="T106"/>
                  <a:gd fmla="*/ 21 h 51" name="T107"/>
                  <a:gd fmla="*/ 20 w 32" name="T108"/>
                  <a:gd fmla="*/ 17 h 51" name="T109"/>
                  <a:gd fmla="*/ 29 w 32" name="T110"/>
                  <a:gd fmla="*/ 16 h 5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1" w="32">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7" name="Freeform 193"/>
              <p:cNvSpPr>
                <a:spLocks noEditPoints="1"/>
              </p:cNvSpPr>
              <p:nvPr/>
            </p:nvSpPr>
            <p:spPr bwMode="auto">
              <a:xfrm>
                <a:off x="3546" y="2115"/>
                <a:ext cx="105" cy="64"/>
              </a:xfrm>
              <a:custGeom>
                <a:gdLst>
                  <a:gd fmla="*/ 35 w 44" name="T0"/>
                  <a:gd fmla="*/ 26 h 27" name="T1"/>
                  <a:gd fmla="*/ 43 w 44" name="T2"/>
                  <a:gd fmla="*/ 14 h 27" name="T3"/>
                  <a:gd fmla="*/ 43 w 44" name="T4"/>
                  <a:gd fmla="*/ 26 h 27" name="T5"/>
                  <a:gd fmla="*/ 35 w 44" name="T6"/>
                  <a:gd fmla="*/ 26 h 27" name="T7"/>
                  <a:gd fmla="*/ 5 w 44" name="T8"/>
                  <a:gd fmla="*/ 26 h 27" name="T9"/>
                  <a:gd fmla="*/ 2 w 44" name="T10"/>
                  <a:gd fmla="*/ 26 h 27" name="T11"/>
                  <a:gd fmla="*/ 2 w 44" name="T12"/>
                  <a:gd fmla="*/ 10 h 27" name="T13"/>
                  <a:gd fmla="*/ 1 w 44" name="T14"/>
                  <a:gd fmla="*/ 8 h 27" name="T15"/>
                  <a:gd fmla="*/ 2 w 44" name="T16"/>
                  <a:gd fmla="*/ 2 h 27" name="T17"/>
                  <a:gd fmla="*/ 2 w 44" name="T18"/>
                  <a:gd fmla="*/ 1 h 27" name="T19"/>
                  <a:gd fmla="*/ 21 w 44" name="T20"/>
                  <a:gd fmla="*/ 1 h 27" name="T21"/>
                  <a:gd fmla="*/ 4 w 44" name="T22"/>
                  <a:gd fmla="*/ 25 h 27" name="T23"/>
                  <a:gd fmla="*/ 5 w 44" name="T24"/>
                  <a:gd fmla="*/ 26 h 27" name="T25"/>
                  <a:gd fmla="*/ 5 w 44" name="T26"/>
                  <a:gd fmla="*/ 26 h 27" name="T27"/>
                  <a:gd fmla="*/ 22 w 44" name="T28"/>
                  <a:gd fmla="*/ 1 h 27" name="T29"/>
                  <a:gd fmla="*/ 30 w 44" name="T30"/>
                  <a:gd fmla="*/ 1 h 27" name="T31"/>
                  <a:gd fmla="*/ 13 w 44" name="T32"/>
                  <a:gd fmla="*/ 25 h 27" name="T33"/>
                  <a:gd fmla="*/ 13 w 44" name="T34"/>
                  <a:gd fmla="*/ 26 h 27" name="T35"/>
                  <a:gd fmla="*/ 11 w 44" name="T36"/>
                  <a:gd fmla="*/ 26 h 27" name="T37"/>
                  <a:gd fmla="*/ 10 w 44" name="T38"/>
                  <a:gd fmla="*/ 26 h 27" name="T39"/>
                  <a:gd fmla="*/ 6 w 44" name="T40"/>
                  <a:gd fmla="*/ 26 h 27" name="T41"/>
                  <a:gd fmla="*/ 5 w 44" name="T42"/>
                  <a:gd fmla="*/ 26 h 27" name="T43"/>
                  <a:gd fmla="*/ 14 w 44" name="T44"/>
                  <a:gd fmla="*/ 26 h 27" name="T45"/>
                  <a:gd fmla="*/ 31 w 44" name="T46"/>
                  <a:gd fmla="*/ 1 h 27" name="T47"/>
                  <a:gd fmla="*/ 38 w 44" name="T48"/>
                  <a:gd fmla="*/ 1 h 27" name="T49"/>
                  <a:gd fmla="*/ 43 w 44" name="T50"/>
                  <a:gd fmla="*/ 1 h 27" name="T51"/>
                  <a:gd fmla="*/ 43 w 44" name="T52"/>
                  <a:gd fmla="*/ 3 h 27" name="T53"/>
                  <a:gd fmla="*/ 43 w 44" name="T54"/>
                  <a:gd fmla="*/ 3 h 27" name="T55"/>
                  <a:gd fmla="*/ 43 w 44" name="T56"/>
                  <a:gd fmla="*/ 13 h 27" name="T57"/>
                  <a:gd fmla="*/ 43 w 44" name="T58"/>
                  <a:gd fmla="*/ 13 h 27" name="T59"/>
                  <a:gd fmla="*/ 34 w 44" name="T60"/>
                  <a:gd fmla="*/ 25 h 27" name="T61"/>
                  <a:gd fmla="*/ 35 w 44" name="T62"/>
                  <a:gd fmla="*/ 26 h 27" name="T63"/>
                  <a:gd fmla="*/ 14 w 44" name="T64"/>
                  <a:gd fmla="*/ 26 h 27" name="T65"/>
                  <a:gd fmla="*/ 22 w 44" name="T66"/>
                  <a:gd fmla="*/ 0 h 27" name="T67"/>
                  <a:gd fmla="*/ 22 w 44" name="T68"/>
                  <a:gd fmla="*/ 0 h 27" name="T69"/>
                  <a:gd fmla="*/ 2 w 44" name="T70"/>
                  <a:gd fmla="*/ 0 h 27" name="T71"/>
                  <a:gd fmla="*/ 1 w 44" name="T72"/>
                  <a:gd fmla="*/ 1 h 27" name="T73"/>
                  <a:gd fmla="*/ 0 w 44" name="T74"/>
                  <a:gd fmla="*/ 8 h 27" name="T75"/>
                  <a:gd fmla="*/ 1 w 44" name="T76"/>
                  <a:gd fmla="*/ 10 h 27" name="T77"/>
                  <a:gd fmla="*/ 1 w 44" name="T78"/>
                  <a:gd fmla="*/ 26 h 27" name="T79"/>
                  <a:gd fmla="*/ 2 w 44" name="T80"/>
                  <a:gd fmla="*/ 27 h 27" name="T81"/>
                  <a:gd fmla="*/ 6 w 44" name="T82"/>
                  <a:gd fmla="*/ 27 h 27" name="T83"/>
                  <a:gd fmla="*/ 10 w 44" name="T84"/>
                  <a:gd fmla="*/ 27 h 27" name="T85"/>
                  <a:gd fmla="*/ 43 w 44" name="T86"/>
                  <a:gd fmla="*/ 27 h 27" name="T87"/>
                  <a:gd fmla="*/ 44 w 44" name="T88"/>
                  <a:gd fmla="*/ 26 h 27" name="T89"/>
                  <a:gd fmla="*/ 44 w 44" name="T90"/>
                  <a:gd fmla="*/ 3 h 27" name="T91"/>
                  <a:gd fmla="*/ 44 w 44" name="T92"/>
                  <a:gd fmla="*/ 3 h 27" name="T93"/>
                  <a:gd fmla="*/ 44 w 44" name="T94"/>
                  <a:gd fmla="*/ 1 h 27" name="T95"/>
                  <a:gd fmla="*/ 43 w 44" name="T96"/>
                  <a:gd fmla="*/ 0 h 27" name="T97"/>
                  <a:gd fmla="*/ 22 w 44" name="T98"/>
                  <a:gd fmla="*/ 0 h 27" name="T99"/>
                  <a:gd fmla="*/ 22 w 44" name="T100"/>
                  <a:gd fmla="*/ 0 h 2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 w="44">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8" name="Freeform 194"/>
              <p:cNvSpPr>
                <a:spLocks noEditPoints="1"/>
              </p:cNvSpPr>
              <p:nvPr/>
            </p:nvSpPr>
            <p:spPr bwMode="auto">
              <a:xfrm>
                <a:off x="3499" y="2267"/>
                <a:ext cx="104" cy="95"/>
              </a:xfrm>
              <a:custGeom>
                <a:gdLst>
                  <a:gd fmla="*/ 4 w 44" name="T0"/>
                  <a:gd fmla="*/ 36 h 40" name="T1"/>
                  <a:gd fmla="*/ 16 w 44" name="T2"/>
                  <a:gd fmla="*/ 39 h 40" name="T3"/>
                  <a:gd fmla="*/ 16 w 44" name="T4"/>
                  <a:gd fmla="*/ 39 h 40" name="T5"/>
                  <a:gd fmla="*/ 28 w 44" name="T6"/>
                  <a:gd fmla="*/ 34 h 40" name="T7"/>
                  <a:gd fmla="*/ 30 w 44" name="T8"/>
                  <a:gd fmla="*/ 15 h 40" name="T9"/>
                  <a:gd fmla="*/ 35 w 44" name="T10"/>
                  <a:gd fmla="*/ 12 h 40" name="T11"/>
                  <a:gd fmla="*/ 37 w 44" name="T12"/>
                  <a:gd fmla="*/ 20 h 40" name="T13"/>
                  <a:gd fmla="*/ 30 w 44" name="T14"/>
                  <a:gd fmla="*/ 20 h 40" name="T15"/>
                  <a:gd fmla="*/ 35 w 44" name="T16"/>
                  <a:gd fmla="*/ 8 h 40" name="T17"/>
                  <a:gd fmla="*/ 33 w 44" name="T18"/>
                  <a:gd fmla="*/ 26 h 40" name="T19"/>
                  <a:gd fmla="*/ 30 w 44" name="T20"/>
                  <a:gd fmla="*/ 22 h 40" name="T21"/>
                  <a:gd fmla="*/ 39 w 44" name="T22"/>
                  <a:gd fmla="*/ 13 h 40" name="T23"/>
                  <a:gd fmla="*/ 31 w 44" name="T24"/>
                  <a:gd fmla="*/ 12 h 40" name="T25"/>
                  <a:gd fmla="*/ 30 w 44" name="T26"/>
                  <a:gd fmla="*/ 11 h 40" name="T27"/>
                  <a:gd fmla="*/ 29 w 44" name="T28"/>
                  <a:gd fmla="*/ 8 h 40" name="T29"/>
                  <a:gd fmla="*/ 24 w 44" name="T30"/>
                  <a:gd fmla="*/ 15 h 40" name="T31"/>
                  <a:gd fmla="*/ 24 w 44" name="T32"/>
                  <a:gd fmla="*/ 15 h 40" name="T33"/>
                  <a:gd fmla="*/ 29 w 44" name="T34"/>
                  <a:gd fmla="*/ 10 h 40" name="T35"/>
                  <a:gd fmla="*/ 25 w 44" name="T36"/>
                  <a:gd fmla="*/ 22 h 40" name="T37"/>
                  <a:gd fmla="*/ 25 w 44" name="T38"/>
                  <a:gd fmla="*/ 22 h 40" name="T39"/>
                  <a:gd fmla="*/ 28 w 44" name="T40"/>
                  <a:gd fmla="*/ 20 h 40" name="T41"/>
                  <a:gd fmla="*/ 25 w 44" name="T42"/>
                  <a:gd fmla="*/ 26 h 40" name="T43"/>
                  <a:gd fmla="*/ 28 w 44" name="T44"/>
                  <a:gd fmla="*/ 31 h 40" name="T45"/>
                  <a:gd fmla="*/ 24 w 44" name="T46"/>
                  <a:gd fmla="*/ 36 h 40" name="T47"/>
                  <a:gd fmla="*/ 3 w 44" name="T48"/>
                  <a:gd fmla="*/ 32 h 40" name="T49"/>
                  <a:gd fmla="*/ 5 w 44" name="T50"/>
                  <a:gd fmla="*/ 9 h 40" name="T51"/>
                  <a:gd fmla="*/ 27 w 44" name="T52"/>
                  <a:gd fmla="*/ 9 h 40" name="T53"/>
                  <a:gd fmla="*/ 24 w 44" name="T54"/>
                  <a:gd fmla="*/ 12 h 40" name="T55"/>
                  <a:gd fmla="*/ 8 w 44" name="T56"/>
                  <a:gd fmla="*/ 8 h 40" name="T57"/>
                  <a:gd fmla="*/ 16 w 44" name="T58"/>
                  <a:gd fmla="*/ 5 h 40" name="T59"/>
                  <a:gd fmla="*/ 24 w 44" name="T60"/>
                  <a:gd fmla="*/ 7 h 40" name="T61"/>
                  <a:gd fmla="*/ 23 w 44" name="T62"/>
                  <a:gd fmla="*/ 7 h 40" name="T63"/>
                  <a:gd fmla="*/ 9 w 44" name="T64"/>
                  <a:gd fmla="*/ 7 h 40" name="T65"/>
                  <a:gd fmla="*/ 9 w 44" name="T66"/>
                  <a:gd fmla="*/ 8 h 40" name="T67"/>
                  <a:gd fmla="*/ 22 w 44" name="T68"/>
                  <a:gd fmla="*/ 8 h 40" name="T69"/>
                  <a:gd fmla="*/ 13 w 44" name="T70"/>
                  <a:gd fmla="*/ 7 h 40" name="T71"/>
                  <a:gd fmla="*/ 16 w 44" name="T72"/>
                  <a:gd fmla="*/ 8 h 40" name="T73"/>
                  <a:gd fmla="*/ 15 w 44" name="T74"/>
                  <a:gd fmla="*/ 7 h 40" name="T75"/>
                  <a:gd fmla="*/ 18 w 44" name="T76"/>
                  <a:gd fmla="*/ 8 h 40" name="T77"/>
                  <a:gd fmla="*/ 15 w 44" name="T78"/>
                  <a:gd fmla="*/ 6 h 40" name="T79"/>
                  <a:gd fmla="*/ 21 w 44" name="T80"/>
                  <a:gd fmla="*/ 9 h 40" name="T81"/>
                  <a:gd fmla="*/ 2 w 44" name="T82"/>
                  <a:gd fmla="*/ 6 h 40" name="T83"/>
                  <a:gd fmla="*/ 16 w 44" name="T84"/>
                  <a:gd fmla="*/ 1 h 40" name="T85"/>
                  <a:gd fmla="*/ 27 w 44" name="T86"/>
                  <a:gd fmla="*/ 8 h 40" name="T87"/>
                  <a:gd fmla="*/ 4 w 44" name="T88"/>
                  <a:gd fmla="*/ 8 h 40" name="T89"/>
                  <a:gd fmla="*/ 1 w 44" name="T90"/>
                  <a:gd fmla="*/ 5 h 40" name="T91"/>
                  <a:gd fmla="*/ 1 w 44" name="T92"/>
                  <a:gd fmla="*/ 23 h 40" name="T93"/>
                  <a:gd fmla="*/ 3 w 44" name="T94"/>
                  <a:gd fmla="*/ 34 h 40" name="T95"/>
                  <a:gd fmla="*/ 3 w 44" name="T96"/>
                  <a:gd fmla="*/ 36 h 40" name="T97"/>
                  <a:gd fmla="*/ 3 w 44" name="T98"/>
                  <a:gd fmla="*/ 37 h 40" name="T99"/>
                  <a:gd fmla="*/ 28 w 44" name="T100"/>
                  <a:gd fmla="*/ 37 h 40" name="T101"/>
                  <a:gd fmla="*/ 28 w 44" name="T102"/>
                  <a:gd fmla="*/ 35 h 40" name="T103"/>
                  <a:gd fmla="*/ 29 w 44" name="T104"/>
                  <a:gd fmla="*/ 34 h 40" name="T105"/>
                  <a:gd fmla="*/ 29 w 44" name="T106"/>
                  <a:gd fmla="*/ 25 h 40" name="T107"/>
                  <a:gd fmla="*/ 42 w 44" name="T108"/>
                  <a:gd fmla="*/ 11 h 40" name="T109"/>
                  <a:gd fmla="*/ 30 w 44" name="T110"/>
                  <a:gd fmla="*/ 9 h 40" name="T111"/>
                  <a:gd fmla="*/ 30 w 44" name="T112"/>
                  <a:gd fmla="*/ 5 h 40" name="T113"/>
                  <a:gd fmla="*/ 16 w 44" name="T114"/>
                  <a:gd fmla="*/ 0 h 4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 w="44">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09" name="Freeform 195"/>
              <p:cNvSpPr>
                <a:spLocks noEditPoints="1"/>
              </p:cNvSpPr>
              <p:nvPr/>
            </p:nvSpPr>
            <p:spPr bwMode="auto">
              <a:xfrm>
                <a:off x="3396" y="2220"/>
                <a:ext cx="112" cy="78"/>
              </a:xfrm>
              <a:custGeom>
                <a:gdLst>
                  <a:gd fmla="*/ 18 w 47" name="T0"/>
                  <a:gd fmla="*/ 22 h 33" name="T1"/>
                  <a:gd fmla="*/ 17 w 47" name="T2"/>
                  <a:gd fmla="*/ 22 h 33" name="T3"/>
                  <a:gd fmla="*/ 3 w 47" name="T4"/>
                  <a:gd fmla="*/ 19 h 33" name="T5"/>
                  <a:gd fmla="*/ 1 w 47" name="T6"/>
                  <a:gd fmla="*/ 11 h 33" name="T7"/>
                  <a:gd fmla="*/ 16 w 47" name="T8"/>
                  <a:gd fmla="*/ 2 h 33" name="T9"/>
                  <a:gd fmla="*/ 19 w 47" name="T10"/>
                  <a:gd fmla="*/ 2 h 33" name="T11"/>
                  <a:gd fmla="*/ 24 w 47" name="T12"/>
                  <a:gd fmla="*/ 1 h 33" name="T13"/>
                  <a:gd fmla="*/ 32 w 47" name="T14"/>
                  <a:gd fmla="*/ 1 h 33" name="T15"/>
                  <a:gd fmla="*/ 44 w 47" name="T16"/>
                  <a:gd fmla="*/ 7 h 33" name="T17"/>
                  <a:gd fmla="*/ 44 w 47" name="T18"/>
                  <a:gd fmla="*/ 7 h 33" name="T19"/>
                  <a:gd fmla="*/ 41 w 47" name="T20"/>
                  <a:gd fmla="*/ 20 h 33" name="T21"/>
                  <a:gd fmla="*/ 35 w 47" name="T22"/>
                  <a:gd fmla="*/ 27 h 33" name="T23"/>
                  <a:gd fmla="*/ 33 w 47" name="T24"/>
                  <a:gd fmla="*/ 31 h 33" name="T25"/>
                  <a:gd fmla="*/ 34 w 47" name="T26"/>
                  <a:gd fmla="*/ 27 h 33" name="T27"/>
                  <a:gd fmla="*/ 35 w 47" name="T28"/>
                  <a:gd fmla="*/ 22 h 33" name="T29"/>
                  <a:gd fmla="*/ 33 w 47" name="T30"/>
                  <a:gd fmla="*/ 21 h 33" name="T31"/>
                  <a:gd fmla="*/ 31 w 47" name="T32"/>
                  <a:gd fmla="*/ 21 h 33" name="T33"/>
                  <a:gd fmla="*/ 25 w 47" name="T34"/>
                  <a:gd fmla="*/ 22 h 33" name="T35"/>
                  <a:gd fmla="*/ 18 w 47" name="T36"/>
                  <a:gd fmla="*/ 22 h 33" name="T37"/>
                  <a:gd fmla="*/ 32 w 47" name="T38"/>
                  <a:gd fmla="*/ 0 h 33" name="T39"/>
                  <a:gd fmla="*/ 24 w 47" name="T40"/>
                  <a:gd fmla="*/ 0 h 33" name="T41"/>
                  <a:gd fmla="*/ 19 w 47" name="T42"/>
                  <a:gd fmla="*/ 1 h 33" name="T43"/>
                  <a:gd fmla="*/ 16 w 47" name="T44"/>
                  <a:gd fmla="*/ 1 h 33" name="T45"/>
                  <a:gd fmla="*/ 0 w 47" name="T46"/>
                  <a:gd fmla="*/ 11 h 33" name="T47"/>
                  <a:gd fmla="*/ 3 w 47" name="T48"/>
                  <a:gd fmla="*/ 19 h 33" name="T49"/>
                  <a:gd fmla="*/ 17 w 47" name="T50"/>
                  <a:gd fmla="*/ 23 h 33" name="T51"/>
                  <a:gd fmla="*/ 18 w 47" name="T52"/>
                  <a:gd fmla="*/ 23 h 33" name="T53"/>
                  <a:gd fmla="*/ 25 w 47" name="T54"/>
                  <a:gd fmla="*/ 22 h 33" name="T55"/>
                  <a:gd fmla="*/ 31 w 47" name="T56"/>
                  <a:gd fmla="*/ 22 h 33" name="T57"/>
                  <a:gd fmla="*/ 33 w 47" name="T58"/>
                  <a:gd fmla="*/ 22 h 33" name="T59"/>
                  <a:gd fmla="*/ 34 w 47" name="T60"/>
                  <a:gd fmla="*/ 22 h 33" name="T61"/>
                  <a:gd fmla="*/ 33 w 47" name="T62"/>
                  <a:gd fmla="*/ 27 h 33" name="T63"/>
                  <a:gd fmla="*/ 31 w 47" name="T64"/>
                  <a:gd fmla="*/ 32 h 33" name="T65"/>
                  <a:gd fmla="*/ 31 w 47" name="T66"/>
                  <a:gd fmla="*/ 33 h 33" name="T67"/>
                  <a:gd fmla="*/ 32 w 47" name="T68"/>
                  <a:gd fmla="*/ 33 h 33" name="T69"/>
                  <a:gd fmla="*/ 32 w 47" name="T70"/>
                  <a:gd fmla="*/ 33 h 33" name="T71"/>
                  <a:gd fmla="*/ 36 w 47" name="T72"/>
                  <a:gd fmla="*/ 28 h 33" name="T73"/>
                  <a:gd fmla="*/ 41 w 47" name="T74"/>
                  <a:gd fmla="*/ 21 h 33" name="T75"/>
                  <a:gd fmla="*/ 45 w 47" name="T76"/>
                  <a:gd fmla="*/ 7 h 33" name="T77"/>
                  <a:gd fmla="*/ 45 w 47" name="T78"/>
                  <a:gd fmla="*/ 6 h 33" name="T79"/>
                  <a:gd fmla="*/ 45 w 47" name="T80"/>
                  <a:gd fmla="*/ 6 h 33" name="T81"/>
                  <a:gd fmla="*/ 44 w 47" name="T82"/>
                  <a:gd fmla="*/ 5 h 33" name="T83"/>
                  <a:gd fmla="*/ 44 w 47" name="T84"/>
                  <a:gd fmla="*/ 5 h 33" name="T85"/>
                  <a:gd fmla="*/ 32 w 47" name="T86"/>
                  <a:gd fmla="*/ 0 h 3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3" w="47">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10" name="Freeform 196"/>
              <p:cNvSpPr>
                <a:spLocks noEditPoints="1"/>
              </p:cNvSpPr>
              <p:nvPr/>
            </p:nvSpPr>
            <p:spPr bwMode="auto">
              <a:xfrm>
                <a:off x="3439" y="2239"/>
                <a:ext cx="12" cy="14"/>
              </a:xfrm>
              <a:custGeom>
                <a:gdLst>
                  <a:gd fmla="*/ 3 w 5" name="T0"/>
                  <a:gd fmla="*/ 5 h 6" name="T1"/>
                  <a:gd fmla="*/ 2 w 5" name="T2"/>
                  <a:gd fmla="*/ 4 h 6" name="T3"/>
                  <a:gd fmla="*/ 2 w 5" name="T4"/>
                  <a:gd fmla="*/ 1 h 6" name="T5"/>
                  <a:gd fmla="*/ 3 w 5" name="T6"/>
                  <a:gd fmla="*/ 1 h 6" name="T7"/>
                  <a:gd fmla="*/ 4 w 5" name="T8"/>
                  <a:gd fmla="*/ 1 h 6" name="T9"/>
                  <a:gd fmla="*/ 4 w 5" name="T10"/>
                  <a:gd fmla="*/ 2 h 6" name="T11"/>
                  <a:gd fmla="*/ 4 w 5" name="T12"/>
                  <a:gd fmla="*/ 3 h 6" name="T13"/>
                  <a:gd fmla="*/ 4 w 5" name="T14"/>
                  <a:gd fmla="*/ 4 h 6" name="T15"/>
                  <a:gd fmla="*/ 3 w 5" name="T16"/>
                  <a:gd fmla="*/ 5 h 6" name="T17"/>
                  <a:gd fmla="*/ 3 w 5" name="T18"/>
                  <a:gd fmla="*/ 0 h 6" name="T19"/>
                  <a:gd fmla="*/ 1 w 5" name="T20"/>
                  <a:gd fmla="*/ 1 h 6" name="T21"/>
                  <a:gd fmla="*/ 1 w 5" name="T22"/>
                  <a:gd fmla="*/ 4 h 6" name="T23"/>
                  <a:gd fmla="*/ 3 w 5" name="T24"/>
                  <a:gd fmla="*/ 6 h 6" name="T25"/>
                  <a:gd fmla="*/ 4 w 5" name="T26"/>
                  <a:gd fmla="*/ 5 h 6" name="T27"/>
                  <a:gd fmla="*/ 5 w 5" name="T28"/>
                  <a:gd fmla="*/ 4 h 6" name="T29"/>
                  <a:gd fmla="*/ 5 w 5" name="T30"/>
                  <a:gd fmla="*/ 2 h 6" name="T31"/>
                  <a:gd fmla="*/ 5 w 5" name="T32"/>
                  <a:gd fmla="*/ 1 h 6" name="T33"/>
                  <a:gd fmla="*/ 3 w 5" name="T34"/>
                  <a:gd fmla="*/ 0 h 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 w="5">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11" name="Freeform 197"/>
              <p:cNvSpPr>
                <a:spLocks noEditPoints="1"/>
              </p:cNvSpPr>
              <p:nvPr/>
            </p:nvSpPr>
            <p:spPr bwMode="auto">
              <a:xfrm>
                <a:off x="3461" y="2239"/>
                <a:ext cx="16" cy="21"/>
              </a:xfrm>
              <a:custGeom>
                <a:gdLst>
                  <a:gd fmla="*/ 1 w 7" name="T0"/>
                  <a:gd fmla="*/ 8 h 9" name="T1"/>
                  <a:gd fmla="*/ 1 w 7" name="T2"/>
                  <a:gd fmla="*/ 2 h 9" name="T3"/>
                  <a:gd fmla="*/ 1 w 7" name="T4"/>
                  <a:gd fmla="*/ 2 h 9" name="T5"/>
                  <a:gd fmla="*/ 1 w 7" name="T6"/>
                  <a:gd fmla="*/ 1 h 9" name="T7"/>
                  <a:gd fmla="*/ 6 w 7" name="T8"/>
                  <a:gd fmla="*/ 7 h 9" name="T9"/>
                  <a:gd fmla="*/ 1 w 7" name="T10"/>
                  <a:gd fmla="*/ 8 h 9" name="T11"/>
                  <a:gd fmla="*/ 1 w 7" name="T12"/>
                  <a:gd fmla="*/ 0 h 9" name="T13"/>
                  <a:gd fmla="*/ 1 w 7" name="T14"/>
                  <a:gd fmla="*/ 1 h 9" name="T15"/>
                  <a:gd fmla="*/ 0 w 7" name="T16"/>
                  <a:gd fmla="*/ 1 h 9" name="T17"/>
                  <a:gd fmla="*/ 0 w 7" name="T18"/>
                  <a:gd fmla="*/ 2 h 9" name="T19"/>
                  <a:gd fmla="*/ 0 w 7" name="T20"/>
                  <a:gd fmla="*/ 9 h 9" name="T21"/>
                  <a:gd fmla="*/ 1 w 7" name="T22"/>
                  <a:gd fmla="*/ 9 h 9" name="T23"/>
                  <a:gd fmla="*/ 7 w 7" name="T24"/>
                  <a:gd fmla="*/ 7 h 9" name="T25"/>
                  <a:gd fmla="*/ 7 w 7" name="T26"/>
                  <a:gd fmla="*/ 7 h 9" name="T27"/>
                  <a:gd fmla="*/ 1 w 7" name="T28"/>
                  <a:gd fmla="*/ 0 h 9" name="T29"/>
                  <a:gd fmla="*/ 1 w 7" name="T30"/>
                  <a:gd fmla="*/ 0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7">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12" name="Freeform 198"/>
              <p:cNvSpPr>
                <a:spLocks noEditPoints="1"/>
              </p:cNvSpPr>
              <p:nvPr/>
            </p:nvSpPr>
            <p:spPr bwMode="auto">
              <a:xfrm>
                <a:off x="3670" y="2550"/>
                <a:ext cx="88" cy="79"/>
              </a:xfrm>
              <a:custGeom>
                <a:gdLst>
                  <a:gd fmla="*/ 29 w 37" name="T0"/>
                  <a:gd fmla="*/ 29 h 33" name="T1"/>
                  <a:gd fmla="*/ 27 w 37" name="T2"/>
                  <a:gd fmla="*/ 30 h 33" name="T3"/>
                  <a:gd fmla="*/ 27 w 37" name="T4"/>
                  <a:gd fmla="*/ 29 h 33" name="T5"/>
                  <a:gd fmla="*/ 9 w 37" name="T6"/>
                  <a:gd fmla="*/ 27 h 33" name="T7"/>
                  <a:gd fmla="*/ 11 w 37" name="T8"/>
                  <a:gd fmla="*/ 26 h 33" name="T9"/>
                  <a:gd fmla="*/ 7 w 37" name="T10"/>
                  <a:gd fmla="*/ 26 h 33" name="T11"/>
                  <a:gd fmla="*/ 33 w 37" name="T12"/>
                  <a:gd fmla="*/ 19 h 33" name="T13"/>
                  <a:gd fmla="*/ 11 w 37" name="T14"/>
                  <a:gd fmla="*/ 19 h 33" name="T15"/>
                  <a:gd fmla="*/ 8 w 37" name="T16"/>
                  <a:gd fmla="*/ 20 h 33" name="T17"/>
                  <a:gd fmla="*/ 13 w 37" name="T18"/>
                  <a:gd fmla="*/ 24 h 33" name="T19"/>
                  <a:gd fmla="*/ 16 w 37" name="T20"/>
                  <a:gd fmla="*/ 31 h 33" name="T21"/>
                  <a:gd fmla="*/ 15 w 37" name="T22"/>
                  <a:gd fmla="*/ 22 h 33" name="T23"/>
                  <a:gd fmla="*/ 14 w 37" name="T24"/>
                  <a:gd fmla="*/ 19 h 33" name="T25"/>
                  <a:gd fmla="*/ 22 w 37" name="T26"/>
                  <a:gd fmla="*/ 28 h 33" name="T27"/>
                  <a:gd fmla="*/ 13 w 37" name="T28"/>
                  <a:gd fmla="*/ 28 h 33" name="T29"/>
                  <a:gd fmla="*/ 12 w 37" name="T30"/>
                  <a:gd fmla="*/ 18 h 33" name="T31"/>
                  <a:gd fmla="*/ 11 w 37" name="T32"/>
                  <a:gd fmla="*/ 17 h 33" name="T33"/>
                  <a:gd fmla="*/ 7 w 37" name="T34"/>
                  <a:gd fmla="*/ 17 h 33" name="T35"/>
                  <a:gd fmla="*/ 9 w 37" name="T36"/>
                  <a:gd fmla="*/ 19 h 33" name="T37"/>
                  <a:gd fmla="*/ 12 w 37" name="T38"/>
                  <a:gd fmla="*/ 17 h 33" name="T39"/>
                  <a:gd fmla="*/ 6 w 37" name="T40"/>
                  <a:gd fmla="*/ 17 h 33" name="T41"/>
                  <a:gd fmla="*/ 33 w 37" name="T42"/>
                  <a:gd fmla="*/ 19 h 33" name="T43"/>
                  <a:gd fmla="*/ 29 w 37" name="T44"/>
                  <a:gd fmla="*/ 15 h 33" name="T45"/>
                  <a:gd fmla="*/ 30 w 37" name="T46"/>
                  <a:gd fmla="*/ 17 h 33" name="T47"/>
                  <a:gd fmla="*/ 31 w 37" name="T48"/>
                  <a:gd fmla="*/ 15 h 33" name="T49"/>
                  <a:gd fmla="*/ 33 w 37" name="T50"/>
                  <a:gd fmla="*/ 15 h 33" name="T51"/>
                  <a:gd fmla="*/ 33 w 37" name="T52"/>
                  <a:gd fmla="*/ 19 h 33" name="T53"/>
                  <a:gd fmla="*/ 18 w 37" name="T54"/>
                  <a:gd fmla="*/ 12 h 33" name="T55"/>
                  <a:gd fmla="*/ 17 w 37" name="T56"/>
                  <a:gd fmla="*/ 11 h 33" name="T57"/>
                  <a:gd fmla="*/ 15 w 37" name="T58"/>
                  <a:gd fmla="*/ 12 h 33" name="T59"/>
                  <a:gd fmla="*/ 22 w 37" name="T60"/>
                  <a:gd fmla="*/ 9 h 33" name="T61"/>
                  <a:gd fmla="*/ 10 w 37" name="T62"/>
                  <a:gd fmla="*/ 9 h 33" name="T63"/>
                  <a:gd fmla="*/ 11 w 37" name="T64"/>
                  <a:gd fmla="*/ 4 h 33" name="T65"/>
                  <a:gd fmla="*/ 19 w 37" name="T66"/>
                  <a:gd fmla="*/ 7 h 33" name="T67"/>
                  <a:gd fmla="*/ 18 w 37" name="T68"/>
                  <a:gd fmla="*/ 7 h 33" name="T69"/>
                  <a:gd fmla="*/ 18 w 37" name="T70"/>
                  <a:gd fmla="*/ 10 h 33" name="T71"/>
                  <a:gd fmla="*/ 13 w 37" name="T72"/>
                  <a:gd fmla="*/ 7 h 33" name="T73"/>
                  <a:gd fmla="*/ 26 w 37" name="T74"/>
                  <a:gd fmla="*/ 12 h 33" name="T75"/>
                  <a:gd fmla="*/ 32 w 37" name="T76"/>
                  <a:gd fmla="*/ 8 h 33" name="T77"/>
                  <a:gd fmla="*/ 22 w 37" name="T78"/>
                  <a:gd fmla="*/ 24 h 33" name="T79"/>
                  <a:gd fmla="*/ 19 w 37" name="T80"/>
                  <a:gd fmla="*/ 16 h 33" name="T81"/>
                  <a:gd fmla="*/ 22 w 37" name="T82"/>
                  <a:gd fmla="*/ 2 h 33" name="T83"/>
                  <a:gd fmla="*/ 27 w 37" name="T84"/>
                  <a:gd fmla="*/ 16 h 33" name="T85"/>
                  <a:gd fmla="*/ 33 w 37" name="T86"/>
                  <a:gd fmla="*/ 21 h 33" name="T87"/>
                  <a:gd fmla="*/ 23 w 37" name="T88"/>
                  <a:gd fmla="*/ 28 h 33" name="T89"/>
                  <a:gd fmla="*/ 13 w 37" name="T90"/>
                  <a:gd fmla="*/ 16 h 33" name="T91"/>
                  <a:gd fmla="*/ 6 w 37" name="T92"/>
                  <a:gd fmla="*/ 12 h 33" name="T93"/>
                  <a:gd fmla="*/ 14 w 37" name="T94"/>
                  <a:gd fmla="*/ 13 h 33" name="T95"/>
                  <a:gd fmla="*/ 19 w 37" name="T96"/>
                  <a:gd fmla="*/ 18 h 33" name="T97"/>
                  <a:gd fmla="*/ 22 w 37" name="T98"/>
                  <a:gd fmla="*/ 1 h 33" name="T99"/>
                  <a:gd fmla="*/ 7 w 37" name="T100"/>
                  <a:gd fmla="*/ 8 h 33" name="T101"/>
                  <a:gd fmla="*/ 6 w 37" name="T102"/>
                  <a:gd fmla="*/ 25 h 33" name="T103"/>
                  <a:gd fmla="*/ 15 w 37" name="T104"/>
                  <a:gd fmla="*/ 33 h 33" name="T105"/>
                  <a:gd fmla="*/ 26 w 37" name="T106"/>
                  <a:gd fmla="*/ 31 h 33" name="T107"/>
                  <a:gd fmla="*/ 29 w 37" name="T108"/>
                  <a:gd fmla="*/ 30 h 33" name="T109"/>
                  <a:gd fmla="*/ 36 w 37" name="T110"/>
                  <a:gd fmla="*/ 22 h 33" name="T111"/>
                  <a:gd fmla="*/ 33 w 37" name="T112"/>
                  <a:gd fmla="*/ 7 h 3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3" w="37">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13" name="Freeform 199"/>
              <p:cNvSpPr>
                <a:spLocks noEditPoints="1"/>
              </p:cNvSpPr>
              <p:nvPr/>
            </p:nvSpPr>
            <p:spPr bwMode="auto">
              <a:xfrm>
                <a:off x="3993" y="2512"/>
                <a:ext cx="96" cy="105"/>
              </a:xfrm>
              <a:custGeom>
                <a:gdLst>
                  <a:gd fmla="*/ 26 w 40" name="T0"/>
                  <a:gd fmla="*/ 40 h 44" name="T1"/>
                  <a:gd fmla="*/ 22 w 40" name="T2"/>
                  <a:gd fmla="*/ 38 h 44" name="T3"/>
                  <a:gd fmla="*/ 26 w 40" name="T4"/>
                  <a:gd fmla="*/ 38 h 44" name="T5"/>
                  <a:gd fmla="*/ 23 w 40" name="T6"/>
                  <a:gd fmla="*/ 39 h 44" name="T7"/>
                  <a:gd fmla="*/ 22 w 40" name="T8"/>
                  <a:gd fmla="*/ 36 h 44" name="T9"/>
                  <a:gd fmla="*/ 7 w 40" name="T10"/>
                  <a:gd fmla="*/ 35 h 44" name="T11"/>
                  <a:gd fmla="*/ 25 w 40" name="T12"/>
                  <a:gd fmla="*/ 34 h 44" name="T13"/>
                  <a:gd fmla="*/ 8 w 40" name="T14"/>
                  <a:gd fmla="*/ 33 h 44" name="T15"/>
                  <a:gd fmla="*/ 23 w 40" name="T16"/>
                  <a:gd fmla="*/ 33 h 44" name="T17"/>
                  <a:gd fmla="*/ 7 w 40" name="T18"/>
                  <a:gd fmla="*/ 32 h 44" name="T19"/>
                  <a:gd fmla="*/ 28 w 40" name="T20"/>
                  <a:gd fmla="*/ 37 h 44" name="T21"/>
                  <a:gd fmla="*/ 30 w 40" name="T22"/>
                  <a:gd fmla="*/ 27 h 44" name="T23"/>
                  <a:gd fmla="*/ 33 w 40" name="T24"/>
                  <a:gd fmla="*/ 36 h 44" name="T25"/>
                  <a:gd fmla="*/ 25 w 40" name="T26"/>
                  <a:gd fmla="*/ 19 h 44" name="T27"/>
                  <a:gd fmla="*/ 26 w 40" name="T28"/>
                  <a:gd fmla="*/ 18 h 44" name="T29"/>
                  <a:gd fmla="*/ 15 w 40" name="T30"/>
                  <a:gd fmla="*/ 19 h 44" name="T31"/>
                  <a:gd fmla="*/ 16 w 40" name="T32"/>
                  <a:gd fmla="*/ 15 h 44" name="T33"/>
                  <a:gd fmla="*/ 18 w 40" name="T34"/>
                  <a:gd fmla="*/ 15 h 44" name="T35"/>
                  <a:gd fmla="*/ 24 w 40" name="T36"/>
                  <a:gd fmla="*/ 15 h 44" name="T37"/>
                  <a:gd fmla="*/ 7 w 40" name="T38"/>
                  <a:gd fmla="*/ 15 h 44" name="T39"/>
                  <a:gd fmla="*/ 17 w 40" name="T40"/>
                  <a:gd fmla="*/ 14 h 44" name="T41"/>
                  <a:gd fmla="*/ 16 w 40" name="T42"/>
                  <a:gd fmla="*/ 12 h 44" name="T43"/>
                  <a:gd fmla="*/ 17 w 40" name="T44"/>
                  <a:gd fmla="*/ 12 h 44" name="T45"/>
                  <a:gd fmla="*/ 5 w 40" name="T46"/>
                  <a:gd fmla="*/ 11 h 44" name="T47"/>
                  <a:gd fmla="*/ 6 w 40" name="T48"/>
                  <a:gd fmla="*/ 11 h 44" name="T49"/>
                  <a:gd fmla="*/ 27 w 40" name="T50"/>
                  <a:gd fmla="*/ 10 h 44" name="T51"/>
                  <a:gd fmla="*/ 17 w 40" name="T52"/>
                  <a:gd fmla="*/ 11 h 44" name="T53"/>
                  <a:gd fmla="*/ 14 w 40" name="T54"/>
                  <a:gd fmla="*/ 11 h 44" name="T55"/>
                  <a:gd fmla="*/ 29 w 40" name="T56"/>
                  <a:gd fmla="*/ 13 h 44" name="T57"/>
                  <a:gd fmla="*/ 29 w 40" name="T58"/>
                  <a:gd fmla="*/ 11 h 44" name="T59"/>
                  <a:gd fmla="*/ 33 w 40" name="T60"/>
                  <a:gd fmla="*/ 20 h 44" name="T61"/>
                  <a:gd fmla="*/ 26 w 40" name="T62"/>
                  <a:gd fmla="*/ 21 h 44" name="T63"/>
                  <a:gd fmla="*/ 27 w 40" name="T64"/>
                  <a:gd fmla="*/ 20 h 44" name="T65"/>
                  <a:gd fmla="*/ 27 w 40" name="T66"/>
                  <a:gd fmla="*/ 9 h 44" name="T67"/>
                  <a:gd fmla="*/ 16 w 40" name="T68"/>
                  <a:gd fmla="*/ 7 h 44" name="T69"/>
                  <a:gd fmla="*/ 17 w 40" name="T70"/>
                  <a:gd fmla="*/ 7 h 44" name="T71"/>
                  <a:gd fmla="*/ 21 w 40" name="T72"/>
                  <a:gd fmla="*/ 8 h 44" name="T73"/>
                  <a:gd fmla="*/ 25 w 40" name="T74"/>
                  <a:gd fmla="*/ 13 h 44" name="T75"/>
                  <a:gd fmla="*/ 22 w 40" name="T76"/>
                  <a:gd fmla="*/ 18 h 44" name="T77"/>
                  <a:gd fmla="*/ 14 w 40" name="T78"/>
                  <a:gd fmla="*/ 24 h 44" name="T79"/>
                  <a:gd fmla="*/ 18 w 40" name="T80"/>
                  <a:gd fmla="*/ 24 h 44" name="T81"/>
                  <a:gd fmla="*/ 25 w 40" name="T82"/>
                  <a:gd fmla="*/ 22 h 44" name="T83"/>
                  <a:gd fmla="*/ 34 w 40" name="T84"/>
                  <a:gd fmla="*/ 25 h 44" name="T85"/>
                  <a:gd fmla="*/ 21 w 40" name="T86"/>
                  <a:gd fmla="*/ 33 h 44" name="T87"/>
                  <a:gd fmla="*/ 19 w 40" name="T88"/>
                  <a:gd fmla="*/ 40 h 44" name="T89"/>
                  <a:gd fmla="*/ 14 w 40" name="T90"/>
                  <a:gd fmla="*/ 23 h 44" name="T91"/>
                  <a:gd fmla="*/ 18 w 40" name="T92"/>
                  <a:gd fmla="*/ 13 h 44" name="T93"/>
                  <a:gd fmla="*/ 2 w 40" name="T94"/>
                  <a:gd fmla="*/ 21 h 44" name="T95"/>
                  <a:gd fmla="*/ 13 w 40" name="T96"/>
                  <a:gd fmla="*/ 2 h 44" name="T97"/>
                  <a:gd fmla="*/ 13 w 40" name="T98"/>
                  <a:gd fmla="*/ 11 h 44" name="T99"/>
                  <a:gd fmla="*/ 6 w 40" name="T100"/>
                  <a:gd fmla="*/ 19 h 44" name="T101"/>
                  <a:gd fmla="*/ 6 w 40" name="T102"/>
                  <a:gd fmla="*/ 20 h 44" name="T103"/>
                  <a:gd fmla="*/ 13 w 40" name="T104"/>
                  <a:gd fmla="*/ 18 h 44" name="T105"/>
                  <a:gd fmla="*/ 16 w 40" name="T106"/>
                  <a:gd fmla="*/ 16 h 44" name="T107"/>
                  <a:gd fmla="*/ 7 w 40" name="T108"/>
                  <a:gd fmla="*/ 29 h 44" name="T109"/>
                  <a:gd fmla="*/ 1 w 40" name="T110"/>
                  <a:gd fmla="*/ 16 h 44" name="T111"/>
                  <a:gd fmla="*/ 6 w 40" name="T112"/>
                  <a:gd fmla="*/ 32 h 44" name="T113"/>
                  <a:gd fmla="*/ 8 w 40" name="T114"/>
                  <a:gd fmla="*/ 37 h 44" name="T115"/>
                  <a:gd fmla="*/ 9 w 40" name="T116"/>
                  <a:gd fmla="*/ 40 h 44" name="T117"/>
                  <a:gd fmla="*/ 27 w 40" name="T118"/>
                  <a:gd fmla="*/ 41 h 44" name="T119"/>
                  <a:gd fmla="*/ 34 w 40" name="T120"/>
                  <a:gd fmla="*/ 35 h 44" name="T121"/>
                  <a:gd fmla="*/ 33 w 40" name="T122"/>
                  <a:gd fmla="*/ 8 h 44" name="T123"/>
                  <a:gd fmla="*/ 17 w 40" name="T124"/>
                  <a:gd fmla="*/ 6 h 4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4" w="40">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14" name="Freeform 200"/>
              <p:cNvSpPr>
                <a:spLocks noEditPoints="1"/>
              </p:cNvSpPr>
              <p:nvPr/>
            </p:nvSpPr>
            <p:spPr bwMode="auto">
              <a:xfrm>
                <a:off x="4274" y="2091"/>
                <a:ext cx="53" cy="60"/>
              </a:xfrm>
              <a:custGeom>
                <a:gdLst>
                  <a:gd fmla="*/ 16 w 22" name="T0"/>
                  <a:gd fmla="*/ 15 h 25" name="T1"/>
                  <a:gd fmla="*/ 14 w 22" name="T2"/>
                  <a:gd fmla="*/ 16 h 25" name="T3"/>
                  <a:gd fmla="*/ 8 w 22" name="T4"/>
                  <a:gd fmla="*/ 14 h 25" name="T5"/>
                  <a:gd fmla="*/ 1 w 22" name="T6"/>
                  <a:gd fmla="*/ 24 h 25" name="T7"/>
                  <a:gd fmla="*/ 18 w 22" name="T8"/>
                  <a:gd fmla="*/ 11 h 25" name="T9"/>
                  <a:gd fmla="*/ 17 w 22" name="T10"/>
                  <a:gd fmla="*/ 11 h 25" name="T11"/>
                  <a:gd fmla="*/ 17 w 22" name="T12"/>
                  <a:gd fmla="*/ 11 h 25" name="T13"/>
                  <a:gd fmla="*/ 8 w 22" name="T14"/>
                  <a:gd fmla="*/ 13 h 25" name="T15"/>
                  <a:gd fmla="*/ 10 w 22" name="T16"/>
                  <a:gd fmla="*/ 5 h 25" name="T17"/>
                  <a:gd fmla="*/ 10 w 22" name="T18"/>
                  <a:gd fmla="*/ 6 h 25" name="T19"/>
                  <a:gd fmla="*/ 10 w 22" name="T20"/>
                  <a:gd fmla="*/ 7 h 25" name="T21"/>
                  <a:gd fmla="*/ 15 w 22" name="T22"/>
                  <a:gd fmla="*/ 13 h 25" name="T23"/>
                  <a:gd fmla="*/ 16 w 22" name="T24"/>
                  <a:gd fmla="*/ 13 h 25" name="T25"/>
                  <a:gd fmla="*/ 18 w 22" name="T26"/>
                  <a:gd fmla="*/ 12 h 25" name="T27"/>
                  <a:gd fmla="*/ 15 w 22" name="T28"/>
                  <a:gd fmla="*/ 14 h 25" name="T29"/>
                  <a:gd fmla="*/ 18 w 22" name="T30"/>
                  <a:gd fmla="*/ 14 h 25" name="T31"/>
                  <a:gd fmla="*/ 14 w 22" name="T32"/>
                  <a:gd fmla="*/ 14 h 25" name="T33"/>
                  <a:gd fmla="*/ 17 w 22" name="T34"/>
                  <a:gd fmla="*/ 15 h 25" name="T35"/>
                  <a:gd fmla="*/ 16 w 22" name="T36"/>
                  <a:gd fmla="*/ 15 h 25" name="T37"/>
                  <a:gd fmla="*/ 13 w 22" name="T38"/>
                  <a:gd fmla="*/ 16 h 25" name="T39"/>
                  <a:gd fmla="*/ 11 w 22" name="T40"/>
                  <a:gd fmla="*/ 11 h 25" name="T41"/>
                  <a:gd fmla="*/ 14 w 22" name="T42"/>
                  <a:gd fmla="*/ 3 h 25" name="T43"/>
                  <a:gd fmla="*/ 19 w 22" name="T44"/>
                  <a:gd fmla="*/ 6 h 25" name="T45"/>
                  <a:gd fmla="*/ 19 w 22" name="T46"/>
                  <a:gd fmla="*/ 7 h 25" name="T47"/>
                  <a:gd fmla="*/ 17 w 22" name="T48"/>
                  <a:gd fmla="*/ 7 h 25" name="T49"/>
                  <a:gd fmla="*/ 19 w 22" name="T50"/>
                  <a:gd fmla="*/ 7 h 25" name="T51"/>
                  <a:gd fmla="*/ 16 w 22" name="T52"/>
                  <a:gd fmla="*/ 7 h 25" name="T53"/>
                  <a:gd fmla="*/ 18 w 22" name="T54"/>
                  <a:gd fmla="*/ 9 h 25" name="T55"/>
                  <a:gd fmla="*/ 16 w 22" name="T56"/>
                  <a:gd fmla="*/ 8 h 25" name="T57"/>
                  <a:gd fmla="*/ 17 w 22" name="T58"/>
                  <a:gd fmla="*/ 9 h 25" name="T59"/>
                  <a:gd fmla="*/ 15 w 22" name="T60"/>
                  <a:gd fmla="*/ 9 h 25" name="T61"/>
                  <a:gd fmla="*/ 17 w 22" name="T62"/>
                  <a:gd fmla="*/ 10 h 25" name="T63"/>
                  <a:gd fmla="*/ 15 w 22" name="T64"/>
                  <a:gd fmla="*/ 10 h 25" name="T65"/>
                  <a:gd fmla="*/ 14 w 22" name="T66"/>
                  <a:gd fmla="*/ 11 h 25" name="T67"/>
                  <a:gd fmla="*/ 16 w 22" name="T68"/>
                  <a:gd fmla="*/ 11 h 25" name="T69"/>
                  <a:gd fmla="*/ 14 w 22" name="T70"/>
                  <a:gd fmla="*/ 11 h 25" name="T71"/>
                  <a:gd fmla="*/ 14 w 22" name="T72"/>
                  <a:gd fmla="*/ 12 h 25" name="T73"/>
                  <a:gd fmla="*/ 15 w 22" name="T74"/>
                  <a:gd fmla="*/ 3 h 25" name="T75"/>
                  <a:gd fmla="*/ 20 w 22" name="T76"/>
                  <a:gd fmla="*/ 2 h 25" name="T77"/>
                  <a:gd fmla="*/ 19 w 22" name="T78"/>
                  <a:gd fmla="*/ 5 h 25" name="T79"/>
                  <a:gd fmla="*/ 14 w 22" name="T80"/>
                  <a:gd fmla="*/ 0 h 25" name="T81"/>
                  <a:gd fmla="*/ 11 w 22" name="T82"/>
                  <a:gd fmla="*/ 4 h 25" name="T83"/>
                  <a:gd fmla="*/ 6 w 22" name="T84"/>
                  <a:gd fmla="*/ 9 h 25" name="T85"/>
                  <a:gd fmla="*/ 1 w 22" name="T86"/>
                  <a:gd fmla="*/ 21 h 25" name="T87"/>
                  <a:gd fmla="*/ 0 w 22" name="T88"/>
                  <a:gd fmla="*/ 25 h 25" name="T89"/>
                  <a:gd fmla="*/ 4 w 22" name="T90"/>
                  <a:gd fmla="*/ 23 h 25" name="T91"/>
                  <a:gd fmla="*/ 12 w 22" name="T92"/>
                  <a:gd fmla="*/ 17 h 25" name="T93"/>
                  <a:gd fmla="*/ 19 w 22" name="T94"/>
                  <a:gd fmla="*/ 9 h 25" name="T95"/>
                  <a:gd fmla="*/ 21 w 22" name="T96"/>
                  <a:gd fmla="*/ 5 h 25" name="T97"/>
                  <a:gd fmla="*/ 16 w 22" name="T98"/>
                  <a:gd fmla="*/ 0 h 2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5" w="22">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15" name="Freeform 201"/>
              <p:cNvSpPr>
                <a:spLocks noEditPoints="1"/>
              </p:cNvSpPr>
              <p:nvPr/>
            </p:nvSpPr>
            <p:spPr bwMode="auto">
              <a:xfrm>
                <a:off x="3432" y="2091"/>
                <a:ext cx="83" cy="117"/>
              </a:xfrm>
              <a:custGeom>
                <a:gdLst>
                  <a:gd fmla="*/ 27 w 35" name="T0"/>
                  <a:gd fmla="*/ 48 h 49" name="T1"/>
                  <a:gd fmla="*/ 24 w 35" name="T2"/>
                  <a:gd fmla="*/ 44 h 49" name="T3"/>
                  <a:gd fmla="*/ 29 w 35" name="T4"/>
                  <a:gd fmla="*/ 48 h 49" name="T5"/>
                  <a:gd fmla="*/ 22 w 35" name="T6"/>
                  <a:gd fmla="*/ 47 h 49" name="T7"/>
                  <a:gd fmla="*/ 30 w 35" name="T8"/>
                  <a:gd fmla="*/ 48 h 49" name="T9"/>
                  <a:gd fmla="*/ 17 w 35" name="T10"/>
                  <a:gd fmla="*/ 46 h 49" name="T11"/>
                  <a:gd fmla="*/ 14 w 35" name="T12"/>
                  <a:gd fmla="*/ 44 h 49" name="T13"/>
                  <a:gd fmla="*/ 13 w 35" name="T14"/>
                  <a:gd fmla="*/ 40 h 49" name="T15"/>
                  <a:gd fmla="*/ 15 w 35" name="T16"/>
                  <a:gd fmla="*/ 41 h 49" name="T17"/>
                  <a:gd fmla="*/ 12 w 35" name="T18"/>
                  <a:gd fmla="*/ 39 h 49" name="T19"/>
                  <a:gd fmla="*/ 11 w 35" name="T20"/>
                  <a:gd fmla="*/ 38 h 49" name="T21"/>
                  <a:gd fmla="*/ 8 w 35" name="T22"/>
                  <a:gd fmla="*/ 36 h 49" name="T23"/>
                  <a:gd fmla="*/ 7 w 35" name="T24"/>
                  <a:gd fmla="*/ 33 h 49" name="T25"/>
                  <a:gd fmla="*/ 3 w 35" name="T26"/>
                  <a:gd fmla="*/ 29 h 49" name="T27"/>
                  <a:gd fmla="*/ 4 w 35" name="T28"/>
                  <a:gd fmla="*/ 29 h 49" name="T29"/>
                  <a:gd fmla="*/ 5 w 35" name="T30"/>
                  <a:gd fmla="*/ 29 h 49" name="T31"/>
                  <a:gd fmla="*/ 20 w 35" name="T32"/>
                  <a:gd fmla="*/ 29 h 49" name="T33"/>
                  <a:gd fmla="*/ 18 w 35" name="T34"/>
                  <a:gd fmla="*/ 29 h 49" name="T35"/>
                  <a:gd fmla="*/ 24 w 35" name="T36"/>
                  <a:gd fmla="*/ 29 h 49" name="T37"/>
                  <a:gd fmla="*/ 23 w 35" name="T38"/>
                  <a:gd fmla="*/ 32 h 49" name="T39"/>
                  <a:gd fmla="*/ 27 w 35" name="T40"/>
                  <a:gd fmla="*/ 29 h 49" name="T41"/>
                  <a:gd fmla="*/ 29 w 35" name="T42"/>
                  <a:gd fmla="*/ 29 h 49" name="T43"/>
                  <a:gd fmla="*/ 1 w 35" name="T44"/>
                  <a:gd fmla="*/ 29 h 49" name="T45"/>
                  <a:gd fmla="*/ 1 w 35" name="T46"/>
                  <a:gd fmla="*/ 23 h 49" name="T47"/>
                  <a:gd fmla="*/ 3 w 35" name="T48"/>
                  <a:gd fmla="*/ 23 h 49" name="T49"/>
                  <a:gd fmla="*/ 22 w 35" name="T50"/>
                  <a:gd fmla="*/ 21 h 49" name="T51"/>
                  <a:gd fmla="*/ 20 w 35" name="T52"/>
                  <a:gd fmla="*/ 23 h 49" name="T53"/>
                  <a:gd fmla="*/ 23 w 35" name="T54"/>
                  <a:gd fmla="*/ 23 h 49" name="T55"/>
                  <a:gd fmla="*/ 16 w 35" name="T56"/>
                  <a:gd fmla="*/ 23 h 49" name="T57"/>
                  <a:gd fmla="*/ 18 w 35" name="T58"/>
                  <a:gd fmla="*/ 23 h 49" name="T59"/>
                  <a:gd fmla="*/ 26 w 35" name="T60"/>
                  <a:gd fmla="*/ 21 h 49" name="T61"/>
                  <a:gd fmla="*/ 28 w 35" name="T62"/>
                  <a:gd fmla="*/ 21 h 49" name="T63"/>
                  <a:gd fmla="*/ 5 w 35" name="T64"/>
                  <a:gd fmla="*/ 21 h 49" name="T65"/>
                  <a:gd fmla="*/ 1 w 35" name="T66"/>
                  <a:gd fmla="*/ 21 h 49" name="T67"/>
                  <a:gd fmla="*/ 18 w 35" name="T68"/>
                  <a:gd fmla="*/ 15 h 49" name="T69"/>
                  <a:gd fmla="*/ 18 w 35" name="T70"/>
                  <a:gd fmla="*/ 14 h 49" name="T71"/>
                  <a:gd fmla="*/ 30 w 35" name="T72"/>
                  <a:gd fmla="*/ 12 h 49" name="T73"/>
                  <a:gd fmla="*/ 22 w 35" name="T74"/>
                  <a:gd fmla="*/ 10 h 49" name="T75"/>
                  <a:gd fmla="*/ 30 w 35" name="T76"/>
                  <a:gd fmla="*/ 10 h 49" name="T77"/>
                  <a:gd fmla="*/ 23 w 35" name="T78"/>
                  <a:gd fmla="*/ 11 h 49" name="T79"/>
                  <a:gd fmla="*/ 28 w 35" name="T80"/>
                  <a:gd fmla="*/ 9 h 49" name="T81"/>
                  <a:gd fmla="*/ 24 w 35" name="T82"/>
                  <a:gd fmla="*/ 11 h 49" name="T83"/>
                  <a:gd fmla="*/ 33 w 35" name="T84"/>
                  <a:gd fmla="*/ 10 h 49" name="T85"/>
                  <a:gd fmla="*/ 16 w 35" name="T86"/>
                  <a:gd fmla="*/ 15 h 49" name="T87"/>
                  <a:gd fmla="*/ 18 w 35" name="T88"/>
                  <a:gd fmla="*/ 20 h 49" name="T89"/>
                  <a:gd fmla="*/ 14 w 35" name="T90"/>
                  <a:gd fmla="*/ 24 h 49" name="T91"/>
                  <a:gd fmla="*/ 19 w 35" name="T92"/>
                  <a:gd fmla="*/ 28 h 49" name="T93"/>
                  <a:gd fmla="*/ 17 w 35" name="T94"/>
                  <a:gd fmla="*/ 32 h 49" name="T95"/>
                  <a:gd fmla="*/ 8 w 35" name="T96"/>
                  <a:gd fmla="*/ 28 h 49" name="T97"/>
                  <a:gd fmla="*/ 3 w 35" name="T98"/>
                  <a:gd fmla="*/ 25 h 49" name="T99"/>
                  <a:gd fmla="*/ 4 w 35" name="T100"/>
                  <a:gd fmla="*/ 20 h 49" name="T101"/>
                  <a:gd fmla="*/ 26 w 35" name="T102"/>
                  <a:gd fmla="*/ 0 h 49" name="T103"/>
                  <a:gd fmla="*/ 2 w 35" name="T104"/>
                  <a:gd fmla="*/ 15 h 49" name="T105"/>
                  <a:gd fmla="*/ 0 w 35" name="T106"/>
                  <a:gd fmla="*/ 24 h 49" name="T107"/>
                  <a:gd fmla="*/ 2 w 35" name="T108"/>
                  <a:gd fmla="*/ 24 h 49" name="T109"/>
                  <a:gd fmla="*/ 1 w 35" name="T110"/>
                  <a:gd fmla="*/ 34 h 49" name="T111"/>
                  <a:gd fmla="*/ 28 w 35" name="T112"/>
                  <a:gd fmla="*/ 49 h 49" name="T113"/>
                  <a:gd fmla="*/ 35 w 35" name="T114"/>
                  <a:gd fmla="*/ 43 h 49" name="T115"/>
                  <a:gd fmla="*/ 28 w 35" name="T116"/>
                  <a:gd fmla="*/ 33 h 49" name="T117"/>
                  <a:gd fmla="*/ 29 w 35" name="T118"/>
                  <a:gd fmla="*/ 23 h 49" name="T119"/>
                  <a:gd fmla="*/ 21 w 35" name="T120"/>
                  <a:gd fmla="*/ 15 h 49" name="T121"/>
                  <a:gd fmla="*/ 34 w 35" name="T122"/>
                  <a:gd fmla="*/ 12 h 4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9" w="35">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16" name="Freeform 202"/>
              <p:cNvSpPr>
                <a:spLocks noEditPoints="1"/>
              </p:cNvSpPr>
              <p:nvPr/>
            </p:nvSpPr>
            <p:spPr bwMode="auto">
              <a:xfrm>
                <a:off x="3344" y="2039"/>
                <a:ext cx="76" cy="169"/>
              </a:xfrm>
              <a:custGeom>
                <a:gdLst>
                  <a:gd fmla="*/ 24 w 32" name="T0"/>
                  <a:gd fmla="*/ 69 h 71" name="T1"/>
                  <a:gd fmla="*/ 26 w 32" name="T2"/>
                  <a:gd fmla="*/ 70 h 71" name="T3"/>
                  <a:gd fmla="*/ 27 w 32" name="T4"/>
                  <a:gd fmla="*/ 69 h 71" name="T5"/>
                  <a:gd fmla="*/ 29 w 32" name="T6"/>
                  <a:gd fmla="*/ 67 h 71" name="T7"/>
                  <a:gd fmla="*/ 29 w 32" name="T8"/>
                  <a:gd fmla="*/ 67 h 71" name="T9"/>
                  <a:gd fmla="*/ 27 w 32" name="T10"/>
                  <a:gd fmla="*/ 66 h 71" name="T11"/>
                  <a:gd fmla="*/ 28 w 32" name="T12"/>
                  <a:gd fmla="*/ 68 h 71" name="T13"/>
                  <a:gd fmla="*/ 27 w 32" name="T14"/>
                  <a:gd fmla="*/ 65 h 71" name="T15"/>
                  <a:gd fmla="*/ 25 w 32" name="T16"/>
                  <a:gd fmla="*/ 61 h 71" name="T17"/>
                  <a:gd fmla="*/ 19 w 32" name="T18"/>
                  <a:gd fmla="*/ 52 h 71" name="T19"/>
                  <a:gd fmla="*/ 20 w 32" name="T20"/>
                  <a:gd fmla="*/ 52 h 71" name="T21"/>
                  <a:gd fmla="*/ 20 w 32" name="T22"/>
                  <a:gd fmla="*/ 50 h 71" name="T23"/>
                  <a:gd fmla="*/ 16 w 32" name="T24"/>
                  <a:gd fmla="*/ 40 h 71" name="T25"/>
                  <a:gd fmla="*/ 19 w 32" name="T26"/>
                  <a:gd fmla="*/ 47 h 71" name="T27"/>
                  <a:gd fmla="*/ 18 w 32" name="T28"/>
                  <a:gd fmla="*/ 45 h 71" name="T29"/>
                  <a:gd fmla="*/ 18 w 32" name="T30"/>
                  <a:gd fmla="*/ 40 h 71" name="T31"/>
                  <a:gd fmla="*/ 17 w 32" name="T32"/>
                  <a:gd fmla="*/ 34 h 71" name="T33"/>
                  <a:gd fmla="*/ 18 w 32" name="T34"/>
                  <a:gd fmla="*/ 39 h 71" name="T35"/>
                  <a:gd fmla="*/ 19 w 32" name="T36"/>
                  <a:gd fmla="*/ 26 h 71" name="T37"/>
                  <a:gd fmla="*/ 19 w 32" name="T38"/>
                  <a:gd fmla="*/ 28 h 71" name="T39"/>
                  <a:gd fmla="*/ 20 w 32" name="T40"/>
                  <a:gd fmla="*/ 32 h 71" name="T41"/>
                  <a:gd fmla="*/ 21 w 32" name="T42"/>
                  <a:gd fmla="*/ 28 h 71" name="T43"/>
                  <a:gd fmla="*/ 21 w 32" name="T44"/>
                  <a:gd fmla="*/ 28 h 71" name="T45"/>
                  <a:gd fmla="*/ 20 w 32" name="T46"/>
                  <a:gd fmla="*/ 28 h 71" name="T47"/>
                  <a:gd fmla="*/ 19 w 32" name="T48"/>
                  <a:gd fmla="*/ 25 h 71" name="T49"/>
                  <a:gd fmla="*/ 21 w 32" name="T50"/>
                  <a:gd fmla="*/ 29 h 71" name="T51"/>
                  <a:gd fmla="*/ 21 w 32" name="T52"/>
                  <a:gd fmla="*/ 21 h 71" name="T53"/>
                  <a:gd fmla="*/ 24 w 32" name="T54"/>
                  <a:gd fmla="*/ 25 h 71" name="T55"/>
                  <a:gd fmla="*/ 25 w 32" name="T56"/>
                  <a:gd fmla="*/ 25 h 71" name="T57"/>
                  <a:gd fmla="*/ 25 w 32" name="T58"/>
                  <a:gd fmla="*/ 21 h 71" name="T59"/>
                  <a:gd fmla="*/ 26 w 32" name="T60"/>
                  <a:gd fmla="*/ 25 h 71" name="T61"/>
                  <a:gd fmla="*/ 27 w 32" name="T62"/>
                  <a:gd fmla="*/ 21 h 71" name="T63"/>
                  <a:gd fmla="*/ 29 w 32" name="T64"/>
                  <a:gd fmla="*/ 24 h 71" name="T65"/>
                  <a:gd fmla="*/ 29 w 32" name="T66"/>
                  <a:gd fmla="*/ 21 h 71" name="T67"/>
                  <a:gd fmla="*/ 31 w 32" name="T68"/>
                  <a:gd fmla="*/ 24 h 71" name="T69"/>
                  <a:gd fmla="*/ 8 w 32" name="T70"/>
                  <a:gd fmla="*/ 23 h 71" name="T71"/>
                  <a:gd fmla="*/ 9 w 32" name="T72"/>
                  <a:gd fmla="*/ 23 h 71" name="T73"/>
                  <a:gd fmla="*/ 7 w 32" name="T74"/>
                  <a:gd fmla="*/ 21 h 71" name="T75"/>
                  <a:gd fmla="*/ 7 w 32" name="T76"/>
                  <a:gd fmla="*/ 23 h 71" name="T77"/>
                  <a:gd fmla="*/ 6 w 32" name="T78"/>
                  <a:gd fmla="*/ 20 h 71" name="T79"/>
                  <a:gd fmla="*/ 25 w 32" name="T80"/>
                  <a:gd fmla="*/ 4 h 71" name="T81"/>
                  <a:gd fmla="*/ 23 w 32" name="T82"/>
                  <a:gd fmla="*/ 69 h 71" name="T83"/>
                  <a:gd fmla="*/ 11 w 32" name="T84"/>
                  <a:gd fmla="*/ 20 h 71" name="T85"/>
                  <a:gd fmla="*/ 16 w 32" name="T86"/>
                  <a:gd fmla="*/ 8 h 71" name="T87"/>
                  <a:gd fmla="*/ 25 w 32" name="T88"/>
                  <a:gd fmla="*/ 20 h 71" name="T89"/>
                  <a:gd fmla="*/ 23 w 32" name="T90"/>
                  <a:gd fmla="*/ 69 h 71" name="T91"/>
                  <a:gd fmla="*/ 15 w 32" name="T92"/>
                  <a:gd fmla="*/ 7 h 71" name="T93"/>
                  <a:gd fmla="*/ 3 w 32" name="T94"/>
                  <a:gd fmla="*/ 20 h 71" name="T95"/>
                  <a:gd fmla="*/ 8 w 32" name="T96"/>
                  <a:gd fmla="*/ 24 h 71" name="T97"/>
                  <a:gd fmla="*/ 23 w 32" name="T98"/>
                  <a:gd fmla="*/ 70 h 71" name="T99"/>
                  <a:gd fmla="*/ 26 w 32" name="T100"/>
                  <a:gd fmla="*/ 71 h 71" name="T101"/>
                  <a:gd fmla="*/ 30 w 32" name="T102"/>
                  <a:gd fmla="*/ 66 h 71" name="T103"/>
                  <a:gd fmla="*/ 23 w 32" name="T104"/>
                  <a:gd fmla="*/ 26 h 71" name="T105"/>
                  <a:gd fmla="*/ 32 w 32" name="T106"/>
                  <a:gd fmla="*/ 25 h 71" name="T107"/>
                  <a:gd fmla="*/ 32 w 32" name="T108"/>
                  <a:gd fmla="*/ 25 h 71" name="T109"/>
                  <a:gd fmla="*/ 32 w 32" name="T110"/>
                  <a:gd fmla="*/ 25 h 71" name="T111"/>
                  <a:gd fmla="*/ 27 w 32" name="T112"/>
                  <a:gd fmla="*/ 6 h 71" name="T113"/>
                  <a:gd fmla="*/ 24 w 32" name="T114"/>
                  <a:gd fmla="*/ 0 h 7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1" w="32">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17" name="Freeform 203"/>
              <p:cNvSpPr>
                <a:spLocks noEditPoints="1"/>
              </p:cNvSpPr>
              <p:nvPr/>
            </p:nvSpPr>
            <p:spPr bwMode="auto">
              <a:xfrm>
                <a:off x="4046" y="2148"/>
                <a:ext cx="66" cy="67"/>
              </a:xfrm>
              <a:custGeom>
                <a:gdLst>
                  <a:gd fmla="*/ 14 w 28" name="T0"/>
                  <a:gd fmla="*/ 27 h 28" name="T1"/>
                  <a:gd fmla="*/ 12 w 28" name="T2"/>
                  <a:gd fmla="*/ 27 h 28" name="T3"/>
                  <a:gd fmla="*/ 11 w 28" name="T4"/>
                  <a:gd fmla="*/ 27 h 28" name="T5"/>
                  <a:gd fmla="*/ 3 w 28" name="T6"/>
                  <a:gd fmla="*/ 24 h 28" name="T7"/>
                  <a:gd fmla="*/ 2 w 28" name="T8"/>
                  <a:gd fmla="*/ 19 h 28" name="T9"/>
                  <a:gd fmla="*/ 2 w 28" name="T10"/>
                  <a:gd fmla="*/ 16 h 28" name="T11"/>
                  <a:gd fmla="*/ 3 w 28" name="T12"/>
                  <a:gd fmla="*/ 7 h 28" name="T13"/>
                  <a:gd fmla="*/ 13 w 28" name="T14"/>
                  <a:gd fmla="*/ 4 h 28" name="T15"/>
                  <a:gd fmla="*/ 16 w 28" name="T16"/>
                  <a:gd fmla="*/ 4 h 28" name="T17"/>
                  <a:gd fmla="*/ 16 w 28" name="T18"/>
                  <a:gd fmla="*/ 4 h 28" name="T19"/>
                  <a:gd fmla="*/ 21 w 28" name="T20"/>
                  <a:gd fmla="*/ 5 h 28" name="T21"/>
                  <a:gd fmla="*/ 16 w 28" name="T22"/>
                  <a:gd fmla="*/ 13 h 28" name="T23"/>
                  <a:gd fmla="*/ 13 w 28" name="T24"/>
                  <a:gd fmla="*/ 17 h 28" name="T25"/>
                  <a:gd fmla="*/ 12 w 28" name="T26"/>
                  <a:gd fmla="*/ 13 h 28" name="T27"/>
                  <a:gd fmla="*/ 10 w 28" name="T28"/>
                  <a:gd fmla="*/ 9 h 28" name="T29"/>
                  <a:gd fmla="*/ 9 w 28" name="T30"/>
                  <a:gd fmla="*/ 9 h 28" name="T31"/>
                  <a:gd fmla="*/ 9 w 28" name="T32"/>
                  <a:gd fmla="*/ 9 h 28" name="T33"/>
                  <a:gd fmla="*/ 6 w 28" name="T34"/>
                  <a:gd fmla="*/ 12 h 28" name="T35"/>
                  <a:gd fmla="*/ 6 w 28" name="T36"/>
                  <a:gd fmla="*/ 12 h 28" name="T37"/>
                  <a:gd fmla="*/ 6 w 28" name="T38"/>
                  <a:gd fmla="*/ 13 h 28" name="T39"/>
                  <a:gd fmla="*/ 13 w 28" name="T40"/>
                  <a:gd fmla="*/ 22 h 28" name="T41"/>
                  <a:gd fmla="*/ 13 w 28" name="T42"/>
                  <a:gd fmla="*/ 23 h 28" name="T43"/>
                  <a:gd fmla="*/ 14 w 28" name="T44"/>
                  <a:gd fmla="*/ 22 h 28" name="T45"/>
                  <a:gd fmla="*/ 25 w 28" name="T46"/>
                  <a:gd fmla="*/ 8 h 28" name="T47"/>
                  <a:gd fmla="*/ 25 w 28" name="T48"/>
                  <a:gd fmla="*/ 9 h 28" name="T49"/>
                  <a:gd fmla="*/ 25 w 28" name="T50"/>
                  <a:gd fmla="*/ 10 h 28" name="T51"/>
                  <a:gd fmla="*/ 25 w 28" name="T52"/>
                  <a:gd fmla="*/ 21 h 28" name="T53"/>
                  <a:gd fmla="*/ 22 w 28" name="T54"/>
                  <a:gd fmla="*/ 25 h 28" name="T55"/>
                  <a:gd fmla="*/ 14 w 28" name="T56"/>
                  <a:gd fmla="*/ 27 h 28" name="T57"/>
                  <a:gd fmla="*/ 13 w 28" name="T58"/>
                  <a:gd fmla="*/ 18 h 28" name="T59"/>
                  <a:gd fmla="*/ 14 w 28" name="T60"/>
                  <a:gd fmla="*/ 18 h 28" name="T61"/>
                  <a:gd fmla="*/ 17 w 28" name="T62"/>
                  <a:gd fmla="*/ 13 h 28" name="T63"/>
                  <a:gd fmla="*/ 25 w 28" name="T64"/>
                  <a:gd fmla="*/ 2 h 28" name="T65"/>
                  <a:gd fmla="*/ 27 w 28" name="T66"/>
                  <a:gd fmla="*/ 4 h 28" name="T67"/>
                  <a:gd fmla="*/ 13 w 28" name="T68"/>
                  <a:gd fmla="*/ 21 h 28" name="T69"/>
                  <a:gd fmla="*/ 7 w 28" name="T70"/>
                  <a:gd fmla="*/ 13 h 28" name="T71"/>
                  <a:gd fmla="*/ 9 w 28" name="T72"/>
                  <a:gd fmla="*/ 10 h 28" name="T73"/>
                  <a:gd fmla="*/ 11 w 28" name="T74"/>
                  <a:gd fmla="*/ 14 h 28" name="T75"/>
                  <a:gd fmla="*/ 13 w 28" name="T76"/>
                  <a:gd fmla="*/ 18 h 28" name="T77"/>
                  <a:gd fmla="*/ 13 w 28" name="T78"/>
                  <a:gd fmla="*/ 18 h 28" name="T79"/>
                  <a:gd fmla="*/ 25 w 28" name="T80"/>
                  <a:gd fmla="*/ 0 h 28" name="T81"/>
                  <a:gd fmla="*/ 25 w 28" name="T82"/>
                  <a:gd fmla="*/ 1 h 28" name="T83"/>
                  <a:gd fmla="*/ 22 w 28" name="T84"/>
                  <a:gd fmla="*/ 4 h 28" name="T85"/>
                  <a:gd fmla="*/ 16 w 28" name="T86"/>
                  <a:gd fmla="*/ 3 h 28" name="T87"/>
                  <a:gd fmla="*/ 16 w 28" name="T88"/>
                  <a:gd fmla="*/ 3 h 28" name="T89"/>
                  <a:gd fmla="*/ 13 w 28" name="T90"/>
                  <a:gd fmla="*/ 3 h 28" name="T91"/>
                  <a:gd fmla="*/ 2 w 28" name="T92"/>
                  <a:gd fmla="*/ 7 h 28" name="T93"/>
                  <a:gd fmla="*/ 1 w 28" name="T94"/>
                  <a:gd fmla="*/ 16 h 28" name="T95"/>
                  <a:gd fmla="*/ 1 w 28" name="T96"/>
                  <a:gd fmla="*/ 19 h 28" name="T97"/>
                  <a:gd fmla="*/ 2 w 28" name="T98"/>
                  <a:gd fmla="*/ 25 h 28" name="T99"/>
                  <a:gd fmla="*/ 11 w 28" name="T100"/>
                  <a:gd fmla="*/ 28 h 28" name="T101"/>
                  <a:gd fmla="*/ 12 w 28" name="T102"/>
                  <a:gd fmla="*/ 28 h 28" name="T103"/>
                  <a:gd fmla="*/ 14 w 28" name="T104"/>
                  <a:gd fmla="*/ 28 h 28" name="T105"/>
                  <a:gd fmla="*/ 23 w 28" name="T106"/>
                  <a:gd fmla="*/ 26 h 28" name="T107"/>
                  <a:gd fmla="*/ 26 w 28" name="T108"/>
                  <a:gd fmla="*/ 21 h 28" name="T109"/>
                  <a:gd fmla="*/ 26 w 28" name="T110"/>
                  <a:gd fmla="*/ 10 h 28" name="T111"/>
                  <a:gd fmla="*/ 26 w 28" name="T112"/>
                  <a:gd fmla="*/ 9 h 28" name="T113"/>
                  <a:gd fmla="*/ 25 w 28" name="T114"/>
                  <a:gd fmla="*/ 7 h 28" name="T115"/>
                  <a:gd fmla="*/ 28 w 28" name="T116"/>
                  <a:gd fmla="*/ 4 h 28" name="T117"/>
                  <a:gd fmla="*/ 28 w 28" name="T118"/>
                  <a:gd fmla="*/ 4 h 28" name="T119"/>
                  <a:gd fmla="*/ 27 w 28" name="T120"/>
                  <a:gd fmla="*/ 3 h 28" name="T121"/>
                  <a:gd fmla="*/ 26 w 28" name="T122"/>
                  <a:gd fmla="*/ 1 h 28" name="T123"/>
                  <a:gd fmla="*/ 25 w 28" name="T124"/>
                  <a:gd fmla="*/ 0 h 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 w="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id="218" name="组合 217"/>
            <p:cNvGrpSpPr/>
            <p:nvPr/>
          </p:nvGrpSpPr>
          <p:grpSpPr>
            <a:xfrm>
              <a:off x="3819580" y="1129357"/>
              <a:ext cx="1653056" cy="3437609"/>
              <a:chOff x="5276822" y="2263193"/>
              <a:chExt cx="2022845" cy="4206605"/>
            </a:xfrm>
            <a:effectLst>
              <a:outerShdw algn="t" blurRad="266700" dir="5400000" dist="38100" rotWithShape="0">
                <a:prstClr val="black">
                  <a:alpha val="40000"/>
                </a:prstClr>
              </a:outerShdw>
            </a:effectLst>
          </p:grpSpPr>
          <p:sp>
            <p:nvSpPr>
              <p:cNvPr id="219" name="任意多边形 218"/>
              <p:cNvSpPr/>
              <p:nvPr/>
            </p:nvSpPr>
            <p:spPr>
              <a:xfrm rot="5400000">
                <a:off x="6251085" y="6144437"/>
                <a:ext cx="273185" cy="377538"/>
              </a:xfrm>
              <a:custGeom>
                <a:gdLst>
                  <a:gd fmla="*/ 10788 w 273185" name="connsiteX0"/>
                  <a:gd fmla="*/ 0 h 377538" name="connsiteY0"/>
                  <a:gd fmla="*/ 10788 w 273185" name="connsiteX1"/>
                  <a:gd fmla="*/ 377538 h 377538" name="connsiteY1"/>
                  <a:gd fmla="*/ 256115 w 273185" name="connsiteX2"/>
                  <a:gd fmla="*/ 218564 h 377538" name="connsiteY2"/>
                  <a:gd fmla="*/ 256115 w 273185" name="connsiteX3"/>
                  <a:gd fmla="*/ 169499 h 377538" name="connsiteY3"/>
                  <a:gd fmla="*/ 10788 w 273185" name="connsiteX4"/>
                  <a:gd fmla="*/ 0 h 3775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7538" w="273185">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0" name="Freeform 212"/>
              <p:cNvSpPr/>
              <p:nvPr/>
            </p:nvSpPr>
            <p:spPr bwMode="auto">
              <a:xfrm>
                <a:off x="5816447" y="4542587"/>
                <a:ext cx="492408" cy="1113726"/>
              </a:xfrm>
              <a:custGeom>
                <a:gdLst>
                  <a:gd fmla="*/ 0 w 277" name="T0"/>
                  <a:gd fmla="*/ 0 h 628" name="T1"/>
                  <a:gd fmla="*/ 0 w 277" name="T2"/>
                  <a:gd fmla="*/ 580 h 628" name="T3"/>
                  <a:gd fmla="*/ 57 w 277" name="T4"/>
                  <a:gd fmla="*/ 628 h 628" name="T5"/>
                  <a:gd fmla="*/ 277 w 277" name="T6"/>
                  <a:gd fmla="*/ 628 h 628" name="T7"/>
                  <a:gd fmla="*/ 277 w 277" name="T8"/>
                  <a:gd fmla="*/ 73 h 628" name="T9"/>
                  <a:gd fmla="*/ 0 w 277" name="T10"/>
                  <a:gd fmla="*/ 0 h 628" name="T11"/>
                </a:gdLst>
                <a:cxnLst>
                  <a:cxn ang="0">
                    <a:pos x="T0" y="T1"/>
                  </a:cxn>
                  <a:cxn ang="0">
                    <a:pos x="T2" y="T3"/>
                  </a:cxn>
                  <a:cxn ang="0">
                    <a:pos x="T4" y="T5"/>
                  </a:cxn>
                  <a:cxn ang="0">
                    <a:pos x="T6" y="T7"/>
                  </a:cxn>
                  <a:cxn ang="0">
                    <a:pos x="T8" y="T9"/>
                  </a:cxn>
                  <a:cxn ang="0">
                    <a:pos x="T10" y="T11"/>
                  </a:cxn>
                </a:cxnLst>
                <a:rect b="b" l="0" r="r" t="0"/>
                <a:pathLst>
                  <a:path h="628" w="277">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gradFill>
                <a:gsLst>
                  <a:gs pos="11000">
                    <a:srgbClr val="2B3649"/>
                  </a:gs>
                  <a:gs pos="100000">
                    <a:srgbClr val="3B4A62"/>
                  </a:gs>
                </a:gsLst>
                <a:lin ang="2700000" scaled="0"/>
              </a:gra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1" name="Freeform 213"/>
              <p:cNvSpPr/>
              <p:nvPr/>
            </p:nvSpPr>
            <p:spPr bwMode="auto">
              <a:xfrm>
                <a:off x="6384249" y="4720690"/>
                <a:ext cx="541874" cy="963080"/>
              </a:xfrm>
              <a:custGeom>
                <a:gdLst>
                  <a:gd fmla="*/ 0 w 305" name="T0"/>
                  <a:gd fmla="*/ 0 h 543" name="T1"/>
                  <a:gd fmla="*/ 0 w 305" name="T2"/>
                  <a:gd fmla="*/ 543 h 543" name="T3"/>
                  <a:gd fmla="*/ 263 w 305" name="T4"/>
                  <a:gd fmla="*/ 543 h 543" name="T5"/>
                  <a:gd fmla="*/ 305 w 305" name="T6"/>
                  <a:gd fmla="*/ 495 h 543" name="T7"/>
                  <a:gd fmla="*/ 305 w 305" name="T8"/>
                  <a:gd fmla="*/ 41 h 543" name="T9"/>
                  <a:gd fmla="*/ 0 w 305" name="T10"/>
                  <a:gd fmla="*/ 0 h 543" name="T11"/>
                </a:gdLst>
                <a:cxnLst>
                  <a:cxn ang="0">
                    <a:pos x="T0" y="T1"/>
                  </a:cxn>
                  <a:cxn ang="0">
                    <a:pos x="T2" y="T3"/>
                  </a:cxn>
                  <a:cxn ang="0">
                    <a:pos x="T4" y="T5"/>
                  </a:cxn>
                  <a:cxn ang="0">
                    <a:pos x="T6" y="T7"/>
                  </a:cxn>
                  <a:cxn ang="0">
                    <a:pos x="T8" y="T9"/>
                  </a:cxn>
                  <a:cxn ang="0">
                    <a:pos x="T10" y="T11"/>
                  </a:cxn>
                </a:cxnLst>
                <a:rect b="b" l="0" r="r" t="0"/>
                <a:pathLst>
                  <a:path h="543" w="305">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gradFill>
                <a:gsLst>
                  <a:gs pos="11000">
                    <a:srgbClr val="2B3649"/>
                  </a:gs>
                  <a:gs pos="100000">
                    <a:srgbClr val="3B4A62"/>
                  </a:gs>
                </a:gsLst>
                <a:lin ang="2700000" scaled="0"/>
              </a:gra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2" name="Freeform 214"/>
              <p:cNvSpPr/>
              <p:nvPr/>
            </p:nvSpPr>
            <p:spPr bwMode="auto">
              <a:xfrm>
                <a:off x="6093755" y="4617535"/>
                <a:ext cx="280305" cy="1066509"/>
              </a:xfrm>
              <a:custGeom>
                <a:gdLst>
                  <a:gd fmla="*/ 0 w 158" name="T0"/>
                  <a:gd fmla="*/ 0 h 602" name="T1"/>
                  <a:gd fmla="*/ 0 w 158" name="T2"/>
                  <a:gd fmla="*/ 602 h 602" name="T3"/>
                  <a:gd fmla="*/ 158 w 158" name="T4"/>
                  <a:gd fmla="*/ 602 h 602" name="T5"/>
                  <a:gd fmla="*/ 158 w 158" name="T6"/>
                  <a:gd fmla="*/ 40 h 602" name="T7"/>
                  <a:gd fmla="*/ 0 w 158" name="T8"/>
                  <a:gd fmla="*/ 0 h 602" name="T9"/>
                </a:gdLst>
                <a:cxnLst>
                  <a:cxn ang="0">
                    <a:pos x="T0" y="T1"/>
                  </a:cxn>
                  <a:cxn ang="0">
                    <a:pos x="T2" y="T3"/>
                  </a:cxn>
                  <a:cxn ang="0">
                    <a:pos x="T4" y="T5"/>
                  </a:cxn>
                  <a:cxn ang="0">
                    <a:pos x="T6" y="T7"/>
                  </a:cxn>
                  <a:cxn ang="0">
                    <a:pos x="T8" y="T9"/>
                  </a:cxn>
                </a:cxnLst>
                <a:rect b="b" l="0" r="r" t="0"/>
                <a:pathLst>
                  <a:path h="602" w="158">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gradFill>
                <a:gsLst>
                  <a:gs pos="11000">
                    <a:srgbClr val="2B3649"/>
                  </a:gs>
                  <a:gs pos="100000">
                    <a:srgbClr val="3B4A62"/>
                  </a:gs>
                </a:gsLst>
                <a:lin ang="2700000" scaled="0"/>
              </a:gra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3" name="Freeform 215"/>
              <p:cNvSpPr/>
              <p:nvPr/>
            </p:nvSpPr>
            <p:spPr bwMode="auto">
              <a:xfrm>
                <a:off x="6368814" y="4686487"/>
                <a:ext cx="282554" cy="997557"/>
              </a:xfrm>
              <a:custGeom>
                <a:gdLst>
                  <a:gd fmla="*/ 0 w 159" name="T0"/>
                  <a:gd fmla="*/ 0 h 563" name="T1"/>
                  <a:gd fmla="*/ 0 w 159" name="T2"/>
                  <a:gd fmla="*/ 563 h 563" name="T3"/>
                  <a:gd fmla="*/ 159 w 159" name="T4"/>
                  <a:gd fmla="*/ 563 h 563" name="T5"/>
                  <a:gd fmla="*/ 159 w 159" name="T6"/>
                  <a:gd fmla="*/ 30 h 563" name="T7"/>
                  <a:gd fmla="*/ 0 w 159" name="T8"/>
                  <a:gd fmla="*/ 0 h 563" name="T9"/>
                </a:gdLst>
                <a:cxnLst>
                  <a:cxn ang="0">
                    <a:pos x="T0" y="T1"/>
                  </a:cxn>
                  <a:cxn ang="0">
                    <a:pos x="T2" y="T3"/>
                  </a:cxn>
                  <a:cxn ang="0">
                    <a:pos x="T4" y="T5"/>
                  </a:cxn>
                  <a:cxn ang="0">
                    <a:pos x="T6" y="T7"/>
                  </a:cxn>
                  <a:cxn ang="0">
                    <a:pos x="T8" y="T9"/>
                  </a:cxn>
                </a:cxnLst>
                <a:rect b="b" l="0" r="r" t="0"/>
                <a:pathLst>
                  <a:path h="563" w="159">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gradFill>
                <a:gsLst>
                  <a:gs pos="11000">
                    <a:srgbClr val="2B3649"/>
                  </a:gs>
                  <a:gs pos="100000">
                    <a:srgbClr val="3B4A62"/>
                  </a:gs>
                </a:gsLst>
                <a:lin ang="2700000" scaled="0"/>
              </a:gra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4" name="Rectangle 217"/>
              <p:cNvSpPr>
                <a:spLocks noChangeArrowheads="1"/>
              </p:cNvSpPr>
              <p:nvPr/>
            </p:nvSpPr>
            <p:spPr bwMode="auto">
              <a:xfrm>
                <a:off x="6088508" y="4711220"/>
                <a:ext cx="10493" cy="9001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25" name="Freeform 219"/>
              <p:cNvSpPr/>
              <p:nvPr/>
            </p:nvSpPr>
            <p:spPr bwMode="auto">
              <a:xfrm flipH="1">
                <a:off x="5816447" y="5570872"/>
                <a:ext cx="0" cy="8994"/>
              </a:xfrm>
              <a:custGeom>
                <a:gdLst>
                  <a:gd fmla="*/ 0 h 5" name="T0"/>
                  <a:gd fmla="*/ 5 h 5" name="T1"/>
                  <a:gd fmla="*/ 5 h 5" name="T2"/>
                  <a:gd fmla="*/ 0 h 5" name="T3"/>
                  <a:gd fmla="*/ 0 h 5" name="T4"/>
                </a:gdLst>
                <a:cxnLst>
                  <a:cxn ang="0">
                    <a:pos x="0" y="T0"/>
                  </a:cxn>
                  <a:cxn ang="0">
                    <a:pos x="0" y="T1"/>
                  </a:cxn>
                  <a:cxn ang="0">
                    <a:pos x="0" y="T2"/>
                  </a:cxn>
                  <a:cxn ang="0">
                    <a:pos x="0" y="T3"/>
                  </a:cxn>
                  <a:cxn ang="0">
                    <a:pos x="0" y="T4"/>
                  </a:cxn>
                </a:cxnLst>
                <a:rect b="b" l="0" r="r" t="0"/>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26" name="Freeform 220"/>
              <p:cNvSpPr/>
              <p:nvPr/>
            </p:nvSpPr>
            <p:spPr bwMode="auto">
              <a:xfrm>
                <a:off x="5816447" y="5528152"/>
                <a:ext cx="2248" cy="42720"/>
              </a:xfrm>
              <a:custGeom>
                <a:gdLst>
                  <a:gd fmla="*/ 0 w 1" name="T0"/>
                  <a:gd fmla="*/ 0 h 24" name="T1"/>
                  <a:gd fmla="*/ 0 w 1" name="T2"/>
                  <a:gd fmla="*/ 24 h 24" name="T3"/>
                  <a:gd fmla="*/ 0 w 1" name="T4"/>
                  <a:gd fmla="*/ 24 h 24" name="T5"/>
                  <a:gd fmla="*/ 1 w 1" name="T6"/>
                  <a:gd fmla="*/ 16 h 24" name="T7"/>
                  <a:gd fmla="*/ 0 w 1" name="T8"/>
                  <a:gd fmla="*/ 8 h 24" name="T9"/>
                  <a:gd fmla="*/ 0 w 1" name="T10"/>
                  <a:gd fmla="*/ 8 h 24" name="T11"/>
                  <a:gd fmla="*/ 0 w 1" name="T12"/>
                  <a:gd fmla="*/ 0 h 24" name="T13"/>
                </a:gdLst>
                <a:cxnLst>
                  <a:cxn ang="0">
                    <a:pos x="T0" y="T1"/>
                  </a:cxn>
                  <a:cxn ang="0">
                    <a:pos x="T2" y="T3"/>
                  </a:cxn>
                  <a:cxn ang="0">
                    <a:pos x="T4" y="T5"/>
                  </a:cxn>
                  <a:cxn ang="0">
                    <a:pos x="T6" y="T7"/>
                  </a:cxn>
                  <a:cxn ang="0">
                    <a:pos x="T8" y="T9"/>
                  </a:cxn>
                  <a:cxn ang="0">
                    <a:pos x="T10" y="T11"/>
                  </a:cxn>
                  <a:cxn ang="0">
                    <a:pos x="T12" y="T13"/>
                  </a:cxn>
                </a:cxnLst>
                <a:rect b="b" l="0" r="r" t="0"/>
                <a:pathLst>
                  <a:path h="24" w="1">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27" name="Freeform 221"/>
              <p:cNvSpPr/>
              <p:nvPr/>
            </p:nvSpPr>
            <p:spPr bwMode="auto">
              <a:xfrm>
                <a:off x="6642374" y="4711220"/>
                <a:ext cx="10493" cy="28480"/>
              </a:xfrm>
              <a:custGeom>
                <a:gdLst>
                  <a:gd fmla="*/ 6 w 6" name="T0"/>
                  <a:gd fmla="*/ 0 h 16" name="T1"/>
                  <a:gd fmla="*/ 0 w 6" name="T2"/>
                  <a:gd fmla="*/ 0 h 16" name="T3"/>
                  <a:gd fmla="*/ 0 w 6" name="T4"/>
                  <a:gd fmla="*/ 15 h 16" name="T5"/>
                  <a:gd fmla="*/ 6 w 6" name="T6"/>
                  <a:gd fmla="*/ 16 h 16" name="T7"/>
                  <a:gd fmla="*/ 6 w 6" name="T8"/>
                  <a:gd fmla="*/ 0 h 16" name="T9"/>
                </a:gdLst>
                <a:cxnLst>
                  <a:cxn ang="0">
                    <a:pos x="T0" y="T1"/>
                  </a:cxn>
                  <a:cxn ang="0">
                    <a:pos x="T2" y="T3"/>
                  </a:cxn>
                  <a:cxn ang="0">
                    <a:pos x="T4" y="T5"/>
                  </a:cxn>
                  <a:cxn ang="0">
                    <a:pos x="T6" y="T7"/>
                  </a:cxn>
                  <a:cxn ang="0">
                    <a:pos x="T8" y="T9"/>
                  </a:cxn>
                </a:cxnLst>
                <a:rect b="b" l="0" r="r" t="0"/>
                <a:pathLst>
                  <a:path h="16" w="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28" name="Freeform 222"/>
              <p:cNvSpPr/>
              <p:nvPr/>
            </p:nvSpPr>
            <p:spPr bwMode="auto">
              <a:xfrm>
                <a:off x="6642374" y="4738201"/>
                <a:ext cx="10493" cy="759972"/>
              </a:xfrm>
              <a:custGeom>
                <a:gdLst>
                  <a:gd fmla="*/ 0 w 6" name="T0"/>
                  <a:gd fmla="*/ 0 h 429" name="T1"/>
                  <a:gd fmla="*/ 0 w 6" name="T2"/>
                  <a:gd fmla="*/ 0 h 429" name="T3"/>
                  <a:gd fmla="*/ 5 w 6" name="T4"/>
                  <a:gd fmla="*/ 1 h 429" name="T5"/>
                  <a:gd fmla="*/ 5 w 6" name="T6"/>
                  <a:gd fmla="*/ 428 h 429" name="T7"/>
                  <a:gd fmla="*/ 6 w 6" name="T8"/>
                  <a:gd fmla="*/ 429 h 429" name="T9"/>
                  <a:gd fmla="*/ 6 w 6" name="T10"/>
                  <a:gd fmla="*/ 1 h 429" name="T11"/>
                  <a:gd fmla="*/ 0 w 6" name="T12"/>
                  <a:gd fmla="*/ 0 h 429" name="T13"/>
                </a:gdLst>
                <a:cxnLst>
                  <a:cxn ang="0">
                    <a:pos x="T0" y="T1"/>
                  </a:cxn>
                  <a:cxn ang="0">
                    <a:pos x="T2" y="T3"/>
                  </a:cxn>
                  <a:cxn ang="0">
                    <a:pos x="T4" y="T5"/>
                  </a:cxn>
                  <a:cxn ang="0">
                    <a:pos x="T6" y="T7"/>
                  </a:cxn>
                  <a:cxn ang="0">
                    <a:pos x="T8" y="T9"/>
                  </a:cxn>
                  <a:cxn ang="0">
                    <a:pos x="T10" y="T11"/>
                  </a:cxn>
                  <a:cxn ang="0">
                    <a:pos x="T12" y="T13"/>
                  </a:cxn>
                </a:cxnLst>
                <a:rect b="b" l="0" r="r" t="0"/>
                <a:pathLst>
                  <a:path h="429" w="6">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29" name="Freeform 224"/>
              <p:cNvSpPr/>
              <p:nvPr/>
            </p:nvSpPr>
            <p:spPr bwMode="auto">
              <a:xfrm>
                <a:off x="6367315" y="4711220"/>
                <a:ext cx="1499" cy="783206"/>
              </a:xfrm>
              <a:custGeom>
                <a:gdLst>
                  <a:gd fmla="*/ 1 w 1" name="T0"/>
                  <a:gd fmla="*/ 0 h 442" name="T1"/>
                  <a:gd fmla="*/ 0 w 1" name="T2"/>
                  <a:gd fmla="*/ 0 h 442" name="T3"/>
                  <a:gd fmla="*/ 0 w 1" name="T4"/>
                  <a:gd fmla="*/ 442 h 442" name="T5"/>
                  <a:gd fmla="*/ 1 w 1" name="T6"/>
                  <a:gd fmla="*/ 438 h 442" name="T7"/>
                  <a:gd fmla="*/ 1 w 1" name="T8"/>
                  <a:gd fmla="*/ 441 h 442" name="T9"/>
                  <a:gd fmla="*/ 1 w 1" name="T10"/>
                  <a:gd fmla="*/ 0 h 442" name="T11"/>
                </a:gdLst>
                <a:cxnLst>
                  <a:cxn ang="0">
                    <a:pos x="T0" y="T1"/>
                  </a:cxn>
                  <a:cxn ang="0">
                    <a:pos x="T2" y="T3"/>
                  </a:cxn>
                  <a:cxn ang="0">
                    <a:pos x="T4" y="T5"/>
                  </a:cxn>
                  <a:cxn ang="0">
                    <a:pos x="T6" y="T7"/>
                  </a:cxn>
                  <a:cxn ang="0">
                    <a:pos x="T8" y="T9"/>
                  </a:cxn>
                  <a:cxn ang="0">
                    <a:pos x="T10" y="T11"/>
                  </a:cxn>
                </a:cxnLst>
                <a:rect b="b" l="0" r="r" t="0"/>
                <a:pathLst>
                  <a:path h="442" w="1">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0" name="Freeform 226"/>
              <p:cNvSpPr/>
              <p:nvPr/>
            </p:nvSpPr>
            <p:spPr bwMode="auto">
              <a:xfrm>
                <a:off x="5816447" y="5499672"/>
                <a:ext cx="1127967" cy="803441"/>
              </a:xfrm>
              <a:custGeom>
                <a:gdLst>
                  <a:gd fmla="*/ 76 w 635" name="T0"/>
                  <a:gd fmla="*/ 55 h 453" name="T1"/>
                  <a:gd fmla="*/ 156 w 635" name="T2"/>
                  <a:gd fmla="*/ 1 h 453" name="T3"/>
                  <a:gd fmla="*/ 230 w 635" name="T4"/>
                  <a:gd fmla="*/ 60 h 453" name="T5"/>
                  <a:gd fmla="*/ 311 w 635" name="T6"/>
                  <a:gd fmla="*/ 0 h 453" name="T7"/>
                  <a:gd fmla="*/ 390 w 635" name="T8"/>
                  <a:gd fmla="*/ 59 h 453" name="T9"/>
                  <a:gd fmla="*/ 469 w 635" name="T10"/>
                  <a:gd fmla="*/ 1 h 453" name="T11"/>
                  <a:gd fmla="*/ 557 w 635" name="T12"/>
                  <a:gd fmla="*/ 53 h 453" name="T13"/>
                  <a:gd fmla="*/ 635 w 635" name="T14"/>
                  <a:gd fmla="*/ 19 h 453" name="T15"/>
                  <a:gd fmla="*/ 635 w 635" name="T16"/>
                  <a:gd fmla="*/ 44 h 453" name="T17"/>
                  <a:gd fmla="*/ 432 w 635" name="T18"/>
                  <a:gd fmla="*/ 394 h 453" name="T19"/>
                  <a:gd fmla="*/ 317 w 635" name="T20"/>
                  <a:gd fmla="*/ 453 h 453" name="T21"/>
                  <a:gd fmla="*/ 208 w 635" name="T22"/>
                  <a:gd fmla="*/ 408 h 453" name="T23"/>
                  <a:gd fmla="*/ 0 w 635" name="T24"/>
                  <a:gd fmla="*/ 47 h 453" name="T25"/>
                  <a:gd fmla="*/ 0 w 635" name="T26"/>
                  <a:gd fmla="*/ 16 h 453" name="T27"/>
                  <a:gd fmla="*/ 76 w 635" name="T28"/>
                  <a:gd fmla="*/ 55 h 45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2" w="635">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31" name="Freeform 228"/>
              <p:cNvSpPr/>
              <p:nvPr/>
            </p:nvSpPr>
            <p:spPr bwMode="auto">
              <a:xfrm>
                <a:off x="6272880" y="3931762"/>
                <a:ext cx="334268" cy="65205"/>
              </a:xfrm>
              <a:custGeom>
                <a:gdLst>
                  <a:gd fmla="*/ 0 w 188" name="T0"/>
                  <a:gd fmla="*/ 0 h 37" name="T1"/>
                  <a:gd fmla="*/ 188 w 188" name="T2"/>
                  <a:gd fmla="*/ 4 h 37" name="T3"/>
                  <a:gd fmla="*/ 50 w 188" name="T4"/>
                  <a:gd fmla="*/ 37 h 37" name="T5"/>
                  <a:gd fmla="*/ 0 w 188" name="T6"/>
                  <a:gd fmla="*/ 36 h 37" name="T7"/>
                  <a:gd fmla="*/ 0 w 188" name="T8"/>
                  <a:gd fmla="*/ 0 h 37" name="T9"/>
                </a:gdLst>
                <a:cxnLst>
                  <a:cxn ang="0">
                    <a:pos x="T0" y="T1"/>
                  </a:cxn>
                  <a:cxn ang="0">
                    <a:pos x="T2" y="T3"/>
                  </a:cxn>
                  <a:cxn ang="0">
                    <a:pos x="T4" y="T5"/>
                  </a:cxn>
                  <a:cxn ang="0">
                    <a:pos x="T6" y="T7"/>
                  </a:cxn>
                  <a:cxn ang="0">
                    <a:pos x="T8" y="T9"/>
                  </a:cxn>
                </a:cxnLst>
                <a:rect b="b" l="0" r="r" t="0"/>
                <a:pathLst>
                  <a:path h="37" w="188">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2" name="Freeform 229"/>
              <p:cNvSpPr/>
              <p:nvPr/>
            </p:nvSpPr>
            <p:spPr bwMode="auto">
              <a:xfrm>
                <a:off x="6362068" y="3878549"/>
                <a:ext cx="534379" cy="63706"/>
              </a:xfrm>
              <a:custGeom>
                <a:gdLst>
                  <a:gd fmla="*/ 138 w 301" name="T0"/>
                  <a:gd fmla="*/ 0 h 36" name="T1"/>
                  <a:gd fmla="*/ 301 w 301" name="T2"/>
                  <a:gd fmla="*/ 11 h 36" name="T3"/>
                  <a:gd fmla="*/ 42 w 301" name="T4"/>
                  <a:gd fmla="*/ 36 h 36" name="T5"/>
                  <a:gd fmla="*/ 0 w 301" name="T6"/>
                  <a:gd fmla="*/ 34 h 36" name="T7"/>
                  <a:gd fmla="*/ 138 w 301" name="T8"/>
                  <a:gd fmla="*/ 0 h 36" name="T9"/>
                </a:gdLst>
                <a:cxnLst>
                  <a:cxn ang="0">
                    <a:pos x="T0" y="T1"/>
                  </a:cxn>
                  <a:cxn ang="0">
                    <a:pos x="T2" y="T3"/>
                  </a:cxn>
                  <a:cxn ang="0">
                    <a:pos x="T4" y="T5"/>
                  </a:cxn>
                  <a:cxn ang="0">
                    <a:pos x="T6" y="T7"/>
                  </a:cxn>
                  <a:cxn ang="0">
                    <a:pos x="T8" y="T9"/>
                  </a:cxn>
                </a:cxnLst>
                <a:rect b="b" l="0" r="r" t="0"/>
                <a:pathLst>
                  <a:path h="36" w="301">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3" name="Freeform 230"/>
              <p:cNvSpPr/>
              <p:nvPr/>
            </p:nvSpPr>
            <p:spPr bwMode="auto">
              <a:xfrm>
                <a:off x="6436267" y="3839576"/>
                <a:ext cx="646801" cy="50965"/>
              </a:xfrm>
              <a:custGeom>
                <a:gdLst>
                  <a:gd fmla="*/ 258 w 364" name="T0"/>
                  <a:gd fmla="*/ 0 h 29" name="T1"/>
                  <a:gd fmla="*/ 364 w 364" name="T2"/>
                  <a:gd fmla="*/ 15 h 29" name="T3"/>
                  <a:gd fmla="*/ 28 w 364" name="T4"/>
                  <a:gd fmla="*/ 29 h 29" name="T5"/>
                  <a:gd fmla="*/ 0 w 364" name="T6"/>
                  <a:gd fmla="*/ 25 h 29" name="T7"/>
                  <a:gd fmla="*/ 258 w 364" name="T8"/>
                  <a:gd fmla="*/ 0 h 29" name="T9"/>
                </a:gdLst>
                <a:cxnLst>
                  <a:cxn ang="0">
                    <a:pos x="T0" y="T1"/>
                  </a:cxn>
                  <a:cxn ang="0">
                    <a:pos x="T2" y="T3"/>
                  </a:cxn>
                  <a:cxn ang="0">
                    <a:pos x="T4" y="T5"/>
                  </a:cxn>
                  <a:cxn ang="0">
                    <a:pos x="T6" y="T7"/>
                  </a:cxn>
                  <a:cxn ang="0">
                    <a:pos x="T8" y="T9"/>
                  </a:cxn>
                </a:cxnLst>
                <a:rect b="b" l="0" r="r" t="0"/>
                <a:pathLst>
                  <a:path h="28" w="364">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4" name="Freeform 231"/>
              <p:cNvSpPr/>
              <p:nvPr/>
            </p:nvSpPr>
            <p:spPr bwMode="auto">
              <a:xfrm>
                <a:off x="5934115" y="3990221"/>
                <a:ext cx="338765" cy="65205"/>
              </a:xfrm>
              <a:custGeom>
                <a:gdLst>
                  <a:gd fmla="*/ 0 w 191" name="T0"/>
                  <a:gd fmla="*/ 4 h 37" name="T1"/>
                  <a:gd fmla="*/ 141 w 191" name="T2"/>
                  <a:gd fmla="*/ 37 h 37" name="T3"/>
                  <a:gd fmla="*/ 191 w 191" name="T4"/>
                  <a:gd fmla="*/ 36 h 37" name="T5"/>
                  <a:gd fmla="*/ 191 w 191" name="T6"/>
                  <a:gd fmla="*/ 0 h 37" name="T7"/>
                  <a:gd fmla="*/ 0 w 191" name="T8"/>
                  <a:gd fmla="*/ 4 h 37" name="T9"/>
                </a:gdLst>
                <a:cxnLst>
                  <a:cxn ang="0">
                    <a:pos x="T0" y="T1"/>
                  </a:cxn>
                  <a:cxn ang="0">
                    <a:pos x="T2" y="T3"/>
                  </a:cxn>
                  <a:cxn ang="0">
                    <a:pos x="T4" y="T5"/>
                  </a:cxn>
                  <a:cxn ang="0">
                    <a:pos x="T6" y="T7"/>
                  </a:cxn>
                  <a:cxn ang="0">
                    <a:pos x="T8" y="T9"/>
                  </a:cxn>
                </a:cxnLst>
                <a:rect b="b" l="0" r="r" t="0"/>
                <a:pathLst>
                  <a:path h="37" w="191">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5" name="Freeform 232"/>
              <p:cNvSpPr/>
              <p:nvPr/>
            </p:nvSpPr>
            <p:spPr bwMode="auto">
              <a:xfrm>
                <a:off x="5651562" y="4055426"/>
                <a:ext cx="532880" cy="63706"/>
              </a:xfrm>
              <a:custGeom>
                <a:gdLst>
                  <a:gd fmla="*/ 159 w 300" name="T0"/>
                  <a:gd fmla="*/ 0 h 36" name="T1"/>
                  <a:gd fmla="*/ 300 w 300" name="T2"/>
                  <a:gd fmla="*/ 33 h 36" name="T3"/>
                  <a:gd fmla="*/ 258 w 300" name="T4"/>
                  <a:gd fmla="*/ 36 h 36" name="T5"/>
                  <a:gd fmla="*/ 0 w 300" name="T6"/>
                  <a:gd fmla="*/ 11 h 36" name="T7"/>
                  <a:gd fmla="*/ 159 w 300" name="T8"/>
                  <a:gd fmla="*/ 0 h 36" name="T9"/>
                </a:gdLst>
                <a:cxnLst>
                  <a:cxn ang="0">
                    <a:pos x="T0" y="T1"/>
                  </a:cxn>
                  <a:cxn ang="0">
                    <a:pos x="T2" y="T3"/>
                  </a:cxn>
                  <a:cxn ang="0">
                    <a:pos x="T4" y="T5"/>
                  </a:cxn>
                  <a:cxn ang="0">
                    <a:pos x="T6" y="T7"/>
                  </a:cxn>
                  <a:cxn ang="0">
                    <a:pos x="T8" y="T9"/>
                  </a:cxn>
                </a:cxnLst>
                <a:rect b="b" l="0" r="r" t="0"/>
                <a:pathLst>
                  <a:path h="36" w="300">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6" name="Freeform 233"/>
              <p:cNvSpPr/>
              <p:nvPr/>
            </p:nvSpPr>
            <p:spPr bwMode="auto">
              <a:xfrm>
                <a:off x="5459695" y="4133371"/>
                <a:ext cx="649799" cy="51714"/>
              </a:xfrm>
              <a:custGeom>
                <a:gdLst>
                  <a:gd fmla="*/ 108 w 366" name="T0"/>
                  <a:gd fmla="*/ 0 h 29" name="T1"/>
                  <a:gd fmla="*/ 366 w 366" name="T2"/>
                  <a:gd fmla="*/ 25 h 29" name="T3"/>
                  <a:gd fmla="*/ 338 w 366" name="T4"/>
                  <a:gd fmla="*/ 29 h 29" name="T5"/>
                  <a:gd fmla="*/ 0 w 366" name="T6"/>
                  <a:gd fmla="*/ 16 h 29" name="T7"/>
                  <a:gd fmla="*/ 108 w 366" name="T8"/>
                  <a:gd fmla="*/ 0 h 29" name="T9"/>
                </a:gdLst>
                <a:cxnLst>
                  <a:cxn ang="0">
                    <a:pos x="T0" y="T1"/>
                  </a:cxn>
                  <a:cxn ang="0">
                    <a:pos x="T2" y="T3"/>
                  </a:cxn>
                  <a:cxn ang="0">
                    <a:pos x="T4" y="T5"/>
                  </a:cxn>
                  <a:cxn ang="0">
                    <a:pos x="T6" y="T7"/>
                  </a:cxn>
                  <a:cxn ang="0">
                    <a:pos x="T8" y="T9"/>
                  </a:cxn>
                </a:cxnLst>
                <a:rect b="b" l="0" r="r" t="0"/>
                <a:pathLst>
                  <a:path h="28" w="366">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7" name="Freeform 234"/>
              <p:cNvSpPr/>
              <p:nvPr/>
            </p:nvSpPr>
            <p:spPr bwMode="auto">
              <a:xfrm>
                <a:off x="5394490" y="4220311"/>
                <a:ext cx="665538" cy="33727"/>
              </a:xfrm>
              <a:custGeom>
                <a:gdLst>
                  <a:gd fmla="*/ 37 w 375" name="T0"/>
                  <a:gd fmla="*/ 0 h 19" name="T1"/>
                  <a:gd fmla="*/ 375 w 375" name="T2"/>
                  <a:gd fmla="*/ 14 h 19" name="T3"/>
                  <a:gd fmla="*/ 365 w 375" name="T4"/>
                  <a:gd fmla="*/ 19 h 19" name="T5"/>
                  <a:gd fmla="*/ 0 w 375" name="T6"/>
                  <a:gd fmla="*/ 19 h 19" name="T7"/>
                  <a:gd fmla="*/ 37 w 375" name="T8"/>
                  <a:gd fmla="*/ 0 h 19" name="T9"/>
                </a:gdLst>
                <a:cxnLst>
                  <a:cxn ang="0">
                    <a:pos x="T0" y="T1"/>
                  </a:cxn>
                  <a:cxn ang="0">
                    <a:pos x="T2" y="T3"/>
                  </a:cxn>
                  <a:cxn ang="0">
                    <a:pos x="T4" y="T5"/>
                  </a:cxn>
                  <a:cxn ang="0">
                    <a:pos x="T6" y="T7"/>
                  </a:cxn>
                  <a:cxn ang="0">
                    <a:pos x="T8" y="T9"/>
                  </a:cxn>
                </a:cxnLst>
                <a:rect b="b" l="0" r="r" t="0"/>
                <a:pathLst>
                  <a:path h="19" w="375">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39" name="Freeform 236"/>
              <p:cNvSpPr/>
              <p:nvPr/>
            </p:nvSpPr>
            <p:spPr bwMode="auto">
              <a:xfrm>
                <a:off x="5459695" y="4161852"/>
                <a:ext cx="600333" cy="81693"/>
              </a:xfrm>
              <a:custGeom>
                <a:gdLst>
                  <a:gd fmla="*/ 801 w 801" name="T0"/>
                  <a:gd fmla="*/ 109 h 109" name="T1"/>
                  <a:gd fmla="*/ 0 w 801" name="T2"/>
                  <a:gd fmla="*/ 78 h 109" name="T3"/>
                  <a:gd fmla="*/ 0 w 801" name="T4"/>
                  <a:gd fmla="*/ 0 h 109" name="T5"/>
                  <a:gd fmla="*/ 801 w 801" name="T6"/>
                  <a:gd fmla="*/ 31 h 109" name="T7"/>
                  <a:gd fmla="*/ 801 w 801" name="T8"/>
                  <a:gd fmla="*/ 109 h 109" name="T9"/>
                </a:gdLst>
                <a:cxnLst>
                  <a:cxn ang="0">
                    <a:pos x="T0" y="T1"/>
                  </a:cxn>
                  <a:cxn ang="0">
                    <a:pos x="T2" y="T3"/>
                  </a:cxn>
                  <a:cxn ang="0">
                    <a:pos x="T4" y="T5"/>
                  </a:cxn>
                  <a:cxn ang="0">
                    <a:pos x="T6" y="T7"/>
                  </a:cxn>
                  <a:cxn ang="0">
                    <a:pos x="T8" y="T9"/>
                  </a:cxn>
                </a:cxnLst>
                <a:rect b="b" l="0" r="r" t="0"/>
                <a:pathLst>
                  <a:path h="109" w="801">
                    <a:moveTo>
                      <a:pt x="801" y="109"/>
                    </a:moveTo>
                    <a:lnTo>
                      <a:pt x="0" y="78"/>
                    </a:lnTo>
                    <a:lnTo>
                      <a:pt x="0" y="0"/>
                    </a:lnTo>
                    <a:lnTo>
                      <a:pt x="801" y="31"/>
                    </a:lnTo>
                    <a:lnTo>
                      <a:pt x="801" y="109"/>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40" name="Freeform 237"/>
              <p:cNvSpPr/>
              <p:nvPr/>
            </p:nvSpPr>
            <p:spPr bwMode="auto">
              <a:xfrm>
                <a:off x="5651562" y="4074912"/>
                <a:ext cx="457932" cy="104927"/>
              </a:xfrm>
              <a:custGeom>
                <a:gdLst>
                  <a:gd fmla="*/ 611 w 611" name="T0"/>
                  <a:gd fmla="*/ 140 h 140" name="T1"/>
                  <a:gd fmla="*/ 0 w 611" name="T2"/>
                  <a:gd fmla="*/ 78 h 140" name="T3"/>
                  <a:gd fmla="*/ 0 w 611" name="T4"/>
                  <a:gd fmla="*/ 0 h 140" name="T5"/>
                  <a:gd fmla="*/ 611 w 611" name="T6"/>
                  <a:gd fmla="*/ 59 h 140" name="T7"/>
                  <a:gd fmla="*/ 611 w 611" name="T8"/>
                  <a:gd fmla="*/ 140 h 140" name="T9"/>
                </a:gdLst>
                <a:cxnLst>
                  <a:cxn ang="0">
                    <a:pos x="T0" y="T1"/>
                  </a:cxn>
                  <a:cxn ang="0">
                    <a:pos x="T2" y="T3"/>
                  </a:cxn>
                  <a:cxn ang="0">
                    <a:pos x="T4" y="T5"/>
                  </a:cxn>
                  <a:cxn ang="0">
                    <a:pos x="T6" y="T7"/>
                  </a:cxn>
                  <a:cxn ang="0">
                    <a:pos x="T8" y="T9"/>
                  </a:cxn>
                </a:cxnLst>
                <a:rect b="b" l="0" r="r" t="0"/>
                <a:pathLst>
                  <a:path h="140" w="611">
                    <a:moveTo>
                      <a:pt x="611" y="140"/>
                    </a:moveTo>
                    <a:lnTo>
                      <a:pt x="0" y="78"/>
                    </a:lnTo>
                    <a:lnTo>
                      <a:pt x="0" y="0"/>
                    </a:lnTo>
                    <a:lnTo>
                      <a:pt x="611" y="59"/>
                    </a:lnTo>
                    <a:lnTo>
                      <a:pt x="611" y="140"/>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41" name="Freeform 238"/>
              <p:cNvSpPr/>
              <p:nvPr/>
            </p:nvSpPr>
            <p:spPr bwMode="auto">
              <a:xfrm>
                <a:off x="5934115" y="3996966"/>
                <a:ext cx="250326" cy="118418"/>
              </a:xfrm>
              <a:custGeom>
                <a:gdLst>
                  <a:gd fmla="*/ 334 w 334" name="T0"/>
                  <a:gd fmla="*/ 158 h 158" name="T1"/>
                  <a:gd fmla="*/ 0 w 334" name="T2"/>
                  <a:gd fmla="*/ 78 h 158" name="T3"/>
                  <a:gd fmla="*/ 0 w 334" name="T4"/>
                  <a:gd fmla="*/ 0 h 158" name="T5"/>
                  <a:gd fmla="*/ 334 w 334" name="T6"/>
                  <a:gd fmla="*/ 78 h 158" name="T7"/>
                  <a:gd fmla="*/ 334 w 334" name="T8"/>
                  <a:gd fmla="*/ 158 h 158" name="T9"/>
                </a:gdLst>
                <a:cxnLst>
                  <a:cxn ang="0">
                    <a:pos x="T0" y="T1"/>
                  </a:cxn>
                  <a:cxn ang="0">
                    <a:pos x="T2" y="T3"/>
                  </a:cxn>
                  <a:cxn ang="0">
                    <a:pos x="T4" y="T5"/>
                  </a:cxn>
                  <a:cxn ang="0">
                    <a:pos x="T6" y="T7"/>
                  </a:cxn>
                  <a:cxn ang="0">
                    <a:pos x="T8" y="T9"/>
                  </a:cxn>
                </a:cxnLst>
                <a:rect b="b" l="0" r="r" t="0"/>
                <a:pathLst>
                  <a:path h="158" w="334">
                    <a:moveTo>
                      <a:pt x="334" y="158"/>
                    </a:moveTo>
                    <a:lnTo>
                      <a:pt x="0" y="78"/>
                    </a:lnTo>
                    <a:lnTo>
                      <a:pt x="0" y="0"/>
                    </a:lnTo>
                    <a:lnTo>
                      <a:pt x="334" y="78"/>
                    </a:lnTo>
                    <a:lnTo>
                      <a:pt x="334" y="158"/>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42" name="Freeform 239"/>
              <p:cNvSpPr/>
              <p:nvPr/>
            </p:nvSpPr>
            <p:spPr bwMode="auto">
              <a:xfrm>
                <a:off x="5650063" y="4386695"/>
                <a:ext cx="459431" cy="101180"/>
              </a:xfrm>
              <a:custGeom>
                <a:gdLst>
                  <a:gd fmla="*/ 613 w 613" name="T0"/>
                  <a:gd fmla="*/ 76 h 135" name="T1"/>
                  <a:gd fmla="*/ 0 w 613" name="T2"/>
                  <a:gd fmla="*/ 135 h 135" name="T3"/>
                  <a:gd fmla="*/ 0 w 613" name="T4"/>
                  <a:gd fmla="*/ 57 h 135" name="T5"/>
                  <a:gd fmla="*/ 613 w 613" name="T6"/>
                  <a:gd fmla="*/ 0 h 135" name="T7"/>
                  <a:gd fmla="*/ 613 w 613" name="T8"/>
                  <a:gd fmla="*/ 76 h 135" name="T9"/>
                </a:gdLst>
                <a:cxnLst>
                  <a:cxn ang="0">
                    <a:pos x="T0" y="T1"/>
                  </a:cxn>
                  <a:cxn ang="0">
                    <a:pos x="T2" y="T3"/>
                  </a:cxn>
                  <a:cxn ang="0">
                    <a:pos x="T4" y="T5"/>
                  </a:cxn>
                  <a:cxn ang="0">
                    <a:pos x="T6" y="T7"/>
                  </a:cxn>
                  <a:cxn ang="0">
                    <a:pos x="T8" y="T9"/>
                  </a:cxn>
                </a:cxnLst>
                <a:rect b="b" l="0" r="r" t="0"/>
                <a:pathLst>
                  <a:path h="135" w="613">
                    <a:moveTo>
                      <a:pt x="613" y="76"/>
                    </a:moveTo>
                    <a:lnTo>
                      <a:pt x="0" y="135"/>
                    </a:lnTo>
                    <a:lnTo>
                      <a:pt x="0" y="57"/>
                    </a:lnTo>
                    <a:lnTo>
                      <a:pt x="613" y="0"/>
                    </a:lnTo>
                    <a:lnTo>
                      <a:pt x="613" y="76"/>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43" name="Freeform 240"/>
              <p:cNvSpPr/>
              <p:nvPr/>
            </p:nvSpPr>
            <p:spPr bwMode="auto">
              <a:xfrm>
                <a:off x="5939362" y="4448902"/>
                <a:ext cx="245080" cy="116919"/>
              </a:xfrm>
              <a:custGeom>
                <a:gdLst>
                  <a:gd fmla="*/ 327 w 327" name="T0"/>
                  <a:gd fmla="*/ 80 h 156" name="T1"/>
                  <a:gd fmla="*/ 0 w 327" name="T2"/>
                  <a:gd fmla="*/ 156 h 156" name="T3"/>
                  <a:gd fmla="*/ 0 w 327" name="T4"/>
                  <a:gd fmla="*/ 78 h 156" name="T5"/>
                  <a:gd fmla="*/ 327 w 327" name="T6"/>
                  <a:gd fmla="*/ 0 h 156" name="T7"/>
                  <a:gd fmla="*/ 327 w 327" name="T8"/>
                  <a:gd fmla="*/ 80 h 156" name="T9"/>
                </a:gdLst>
                <a:cxnLst>
                  <a:cxn ang="0">
                    <a:pos x="T0" y="T1"/>
                  </a:cxn>
                  <a:cxn ang="0">
                    <a:pos x="T2" y="T3"/>
                  </a:cxn>
                  <a:cxn ang="0">
                    <a:pos x="T4" y="T5"/>
                  </a:cxn>
                  <a:cxn ang="0">
                    <a:pos x="T6" y="T7"/>
                  </a:cxn>
                  <a:cxn ang="0">
                    <a:pos x="T8" y="T9"/>
                  </a:cxn>
                </a:cxnLst>
                <a:rect b="b" l="0" r="r" t="0"/>
                <a:pathLst>
                  <a:path h="156" w="327">
                    <a:moveTo>
                      <a:pt x="327" y="80"/>
                    </a:moveTo>
                    <a:lnTo>
                      <a:pt x="0" y="156"/>
                    </a:lnTo>
                    <a:lnTo>
                      <a:pt x="0" y="78"/>
                    </a:lnTo>
                    <a:lnTo>
                      <a:pt x="327" y="0"/>
                    </a:lnTo>
                    <a:lnTo>
                      <a:pt x="327" y="80"/>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44" name="Freeform 241"/>
              <p:cNvSpPr/>
              <p:nvPr/>
            </p:nvSpPr>
            <p:spPr bwMode="auto">
              <a:xfrm>
                <a:off x="5463442" y="4379950"/>
                <a:ext cx="646051" cy="49466"/>
              </a:xfrm>
              <a:custGeom>
                <a:gdLst>
                  <a:gd fmla="*/ 336 w 364" name="T0"/>
                  <a:gd fmla="*/ 0 h 28" name="T1"/>
                  <a:gd fmla="*/ 364 w 364" name="T2"/>
                  <a:gd fmla="*/ 4 h 28" name="T3"/>
                  <a:gd fmla="*/ 105 w 364" name="T4"/>
                  <a:gd fmla="*/ 28 h 28" name="T5"/>
                  <a:gd fmla="*/ 0 w 364" name="T6"/>
                  <a:gd fmla="*/ 14 h 28" name="T7"/>
                  <a:gd fmla="*/ 336 w 364" name="T8"/>
                  <a:gd fmla="*/ 0 h 28" name="T9"/>
                </a:gdLst>
                <a:cxnLst>
                  <a:cxn ang="0">
                    <a:pos x="T0" y="T1"/>
                  </a:cxn>
                  <a:cxn ang="0">
                    <a:pos x="T2" y="T3"/>
                  </a:cxn>
                  <a:cxn ang="0">
                    <a:pos x="T4" y="T5"/>
                  </a:cxn>
                  <a:cxn ang="0">
                    <a:pos x="T6" y="T7"/>
                  </a:cxn>
                  <a:cxn ang="0">
                    <a:pos x="T8" y="T9"/>
                  </a:cxn>
                </a:cxnLst>
                <a:rect b="b" l="0" r="r" t="0"/>
                <a:pathLst>
                  <a:path h="28" w="364">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45" name="Freeform 242"/>
              <p:cNvSpPr/>
              <p:nvPr/>
            </p:nvSpPr>
            <p:spPr bwMode="auto">
              <a:xfrm>
                <a:off x="5650063" y="4443656"/>
                <a:ext cx="534379" cy="63706"/>
              </a:xfrm>
              <a:custGeom>
                <a:gdLst>
                  <a:gd fmla="*/ 258 w 301" name="T0"/>
                  <a:gd fmla="*/ 0 h 36" name="T1"/>
                  <a:gd fmla="*/ 301 w 301" name="T2"/>
                  <a:gd fmla="*/ 3 h 36" name="T3"/>
                  <a:gd fmla="*/ 163 w 301" name="T4"/>
                  <a:gd fmla="*/ 36 h 36" name="T5"/>
                  <a:gd fmla="*/ 0 w 301" name="T6"/>
                  <a:gd fmla="*/ 25 h 36" name="T7"/>
                  <a:gd fmla="*/ 258 w 301" name="T8"/>
                  <a:gd fmla="*/ 0 h 36" name="T9"/>
                </a:gdLst>
                <a:cxnLst>
                  <a:cxn ang="0">
                    <a:pos x="T0" y="T1"/>
                  </a:cxn>
                  <a:cxn ang="0">
                    <a:pos x="T2" y="T3"/>
                  </a:cxn>
                  <a:cxn ang="0">
                    <a:pos x="T4" y="T5"/>
                  </a:cxn>
                  <a:cxn ang="0">
                    <a:pos x="T6" y="T7"/>
                  </a:cxn>
                  <a:cxn ang="0">
                    <a:pos x="T8" y="T9"/>
                  </a:cxn>
                </a:cxnLst>
                <a:rect b="b" l="0" r="r" t="0"/>
                <a:pathLst>
                  <a:path h="36" w="301">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46" name="Freeform 243"/>
              <p:cNvSpPr/>
              <p:nvPr/>
            </p:nvSpPr>
            <p:spPr bwMode="auto">
              <a:xfrm>
                <a:off x="5937863" y="4508860"/>
                <a:ext cx="333518" cy="65954"/>
              </a:xfrm>
              <a:custGeom>
                <a:gdLst>
                  <a:gd fmla="*/ 139 w 188" name="T0"/>
                  <a:gd fmla="*/ 0 h 37" name="T1"/>
                  <a:gd fmla="*/ 188 w 188" name="T2"/>
                  <a:gd fmla="*/ 1 h 37" name="T3"/>
                  <a:gd fmla="*/ 188 w 188" name="T4"/>
                  <a:gd fmla="*/ 37 h 37" name="T5"/>
                  <a:gd fmla="*/ 0 w 188" name="T6"/>
                  <a:gd fmla="*/ 32 h 37" name="T7"/>
                  <a:gd fmla="*/ 139 w 188" name="T8"/>
                  <a:gd fmla="*/ 0 h 37" name="T9"/>
                </a:gdLst>
                <a:cxnLst>
                  <a:cxn ang="0">
                    <a:pos x="T0" y="T1"/>
                  </a:cxn>
                  <a:cxn ang="0">
                    <a:pos x="T2" y="T3"/>
                  </a:cxn>
                  <a:cxn ang="0">
                    <a:pos x="T4" y="T5"/>
                  </a:cxn>
                  <a:cxn ang="0">
                    <a:pos x="T6" y="T7"/>
                  </a:cxn>
                  <a:cxn ang="0">
                    <a:pos x="T8" y="T9"/>
                  </a:cxn>
                </a:cxnLst>
                <a:rect b="b" l="0" r="r" t="0"/>
                <a:pathLst>
                  <a:path h="37" w="188">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47" name="Freeform 244"/>
              <p:cNvSpPr/>
              <p:nvPr/>
            </p:nvSpPr>
            <p:spPr bwMode="auto">
              <a:xfrm>
                <a:off x="6484233" y="4725460"/>
                <a:ext cx="667786" cy="32228"/>
              </a:xfrm>
              <a:custGeom>
                <a:gdLst>
                  <a:gd fmla="*/ 10 w 376" name="T0"/>
                  <a:gd fmla="*/ 0 h 18" name="T1"/>
                  <a:gd fmla="*/ 376 w 376" name="T2"/>
                  <a:gd fmla="*/ 0 h 18" name="T3"/>
                  <a:gd fmla="*/ 338 w 376" name="T4"/>
                  <a:gd fmla="*/ 18 h 18" name="T5"/>
                  <a:gd fmla="*/ 0 w 376" name="T6"/>
                  <a:gd fmla="*/ 5 h 18" name="T7"/>
                  <a:gd fmla="*/ 10 w 376" name="T8"/>
                  <a:gd fmla="*/ 0 h 18" name="T9"/>
                </a:gdLst>
                <a:cxnLst>
                  <a:cxn ang="0">
                    <a:pos x="T0" y="T1"/>
                  </a:cxn>
                  <a:cxn ang="0">
                    <a:pos x="T2" y="T3"/>
                  </a:cxn>
                  <a:cxn ang="0">
                    <a:pos x="T4" y="T5"/>
                  </a:cxn>
                  <a:cxn ang="0">
                    <a:pos x="T6" y="T7"/>
                  </a:cxn>
                  <a:cxn ang="0">
                    <a:pos x="T8" y="T9"/>
                  </a:cxn>
                </a:cxnLst>
                <a:rect b="b" l="0" r="r" t="0"/>
                <a:pathLst>
                  <a:path h="18" w="376">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48" name="Freeform 245"/>
              <p:cNvSpPr/>
              <p:nvPr/>
            </p:nvSpPr>
            <p:spPr bwMode="auto">
              <a:xfrm>
                <a:off x="6434768" y="4673746"/>
                <a:ext cx="649799" cy="53213"/>
              </a:xfrm>
              <a:custGeom>
                <a:gdLst>
                  <a:gd fmla="*/ 28 w 366" name="T0"/>
                  <a:gd fmla="*/ 0 h 30" name="T1"/>
                  <a:gd fmla="*/ 366 w 366" name="T2"/>
                  <a:gd fmla="*/ 14 h 30" name="T3"/>
                  <a:gd fmla="*/ 258 w 366" name="T4"/>
                  <a:gd fmla="*/ 30 h 30" name="T5"/>
                  <a:gd fmla="*/ 0 w 366" name="T6"/>
                  <a:gd fmla="*/ 5 h 30" name="T7"/>
                  <a:gd fmla="*/ 28 w 366" name="T8"/>
                  <a:gd fmla="*/ 0 h 30" name="T9"/>
                </a:gdLst>
                <a:cxnLst>
                  <a:cxn ang="0">
                    <a:pos x="T0" y="T1"/>
                  </a:cxn>
                  <a:cxn ang="0">
                    <a:pos x="T2" y="T3"/>
                  </a:cxn>
                  <a:cxn ang="0">
                    <a:pos x="T4" y="T5"/>
                  </a:cxn>
                  <a:cxn ang="0">
                    <a:pos x="T6" y="T7"/>
                  </a:cxn>
                  <a:cxn ang="0">
                    <a:pos x="T8" y="T9"/>
                  </a:cxn>
                </a:cxnLst>
                <a:rect b="b" l="0" r="r" t="0"/>
                <a:pathLst>
                  <a:path h="30" w="366">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49" name="Freeform 246"/>
              <p:cNvSpPr/>
              <p:nvPr/>
            </p:nvSpPr>
            <p:spPr bwMode="auto">
              <a:xfrm>
                <a:off x="6359820" y="4622781"/>
                <a:ext cx="532880" cy="63706"/>
              </a:xfrm>
              <a:custGeom>
                <a:gdLst>
                  <a:gd fmla="*/ 42 w 300" name="T0"/>
                  <a:gd fmla="*/ 0 h 36" name="T1"/>
                  <a:gd fmla="*/ 300 w 300" name="T2"/>
                  <a:gd fmla="*/ 26 h 36" name="T3"/>
                  <a:gd fmla="*/ 142 w 300" name="T4"/>
                  <a:gd fmla="*/ 36 h 36" name="T5"/>
                  <a:gd fmla="*/ 0 w 300" name="T6"/>
                  <a:gd fmla="*/ 3 h 36" name="T7"/>
                  <a:gd fmla="*/ 42 w 300" name="T8"/>
                  <a:gd fmla="*/ 0 h 36" name="T9"/>
                </a:gdLst>
                <a:cxnLst>
                  <a:cxn ang="0">
                    <a:pos x="T0" y="T1"/>
                  </a:cxn>
                  <a:cxn ang="0">
                    <a:pos x="T2" y="T3"/>
                  </a:cxn>
                  <a:cxn ang="0">
                    <a:pos x="T4" y="T5"/>
                  </a:cxn>
                  <a:cxn ang="0">
                    <a:pos x="T6" y="T7"/>
                  </a:cxn>
                  <a:cxn ang="0">
                    <a:pos x="T8" y="T9"/>
                  </a:cxn>
                </a:cxnLst>
                <a:rect b="b" l="0" r="r" t="0"/>
                <a:pathLst>
                  <a:path h="36" w="300">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50" name="Freeform 247"/>
              <p:cNvSpPr/>
              <p:nvPr/>
            </p:nvSpPr>
            <p:spPr bwMode="auto">
              <a:xfrm>
                <a:off x="6271381" y="4569568"/>
                <a:ext cx="341013" cy="63706"/>
              </a:xfrm>
              <a:custGeom>
                <a:gdLst>
                  <a:gd fmla="*/ 50 w 192" name="T0"/>
                  <a:gd fmla="*/ 0 h 36" name="T1"/>
                  <a:gd fmla="*/ 192 w 192" name="T2"/>
                  <a:gd fmla="*/ 33 h 36" name="T3"/>
                  <a:gd fmla="*/ 0 w 192" name="T4"/>
                  <a:gd fmla="*/ 36 h 36" name="T5"/>
                  <a:gd fmla="*/ 0 w 192" name="T6"/>
                  <a:gd fmla="*/ 1 h 36" name="T7"/>
                  <a:gd fmla="*/ 50 w 192" name="T8"/>
                  <a:gd fmla="*/ 0 h 36" name="T9"/>
                </a:gdLst>
                <a:cxnLst>
                  <a:cxn ang="0">
                    <a:pos x="T0" y="T1"/>
                  </a:cxn>
                  <a:cxn ang="0">
                    <a:pos x="T2" y="T3"/>
                  </a:cxn>
                  <a:cxn ang="0">
                    <a:pos x="T4" y="T5"/>
                  </a:cxn>
                  <a:cxn ang="0">
                    <a:pos x="T6" y="T7"/>
                  </a:cxn>
                  <a:cxn ang="0">
                    <a:pos x="T8" y="T9"/>
                  </a:cxn>
                </a:cxnLst>
                <a:rect b="b" l="0" r="r" t="0"/>
                <a:pathLst>
                  <a:path h="36" w="192">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51" name="Freeform 248"/>
              <p:cNvSpPr/>
              <p:nvPr/>
            </p:nvSpPr>
            <p:spPr bwMode="auto">
              <a:xfrm>
                <a:off x="6039043" y="3883795"/>
                <a:ext cx="463178" cy="478168"/>
              </a:xfrm>
              <a:custGeom>
                <a:gdLst>
                  <a:gd fmla="*/ 251 w 261" name="T0"/>
                  <a:gd fmla="*/ 4 h 270" name="T1"/>
                  <a:gd fmla="*/ 224 w 261" name="T2"/>
                  <a:gd fmla="*/ 0 h 270" name="T3"/>
                  <a:gd fmla="*/ 224 w 261" name="T4"/>
                  <a:gd fmla="*/ 33 h 270" name="T5"/>
                  <a:gd fmla="*/ 214 w 261" name="T6"/>
                  <a:gd fmla="*/ 32 h 270" name="T7"/>
                  <a:gd fmla="*/ 205 w 261" name="T8"/>
                  <a:gd fmla="*/ 32 h 270" name="T9"/>
                  <a:gd fmla="*/ 196 w 261" name="T10"/>
                  <a:gd fmla="*/ 31 h 270" name="T11"/>
                  <a:gd fmla="*/ 188 w 261" name="T12"/>
                  <a:gd fmla="*/ 31 h 270" name="T13"/>
                  <a:gd fmla="*/ 182 w 261" name="T14"/>
                  <a:gd fmla="*/ 31 h 270" name="T15"/>
                  <a:gd fmla="*/ 182 w 261" name="T16"/>
                  <a:gd fmla="*/ 64 h 270" name="T17"/>
                  <a:gd fmla="*/ 180 w 261" name="T18"/>
                  <a:gd fmla="*/ 64 h 270" name="T19"/>
                  <a:gd fmla="*/ 172 w 261" name="T20"/>
                  <a:gd fmla="*/ 63 h 270" name="T21"/>
                  <a:gd fmla="*/ 164 w 261" name="T22"/>
                  <a:gd fmla="*/ 63 h 270" name="T23"/>
                  <a:gd fmla="*/ 156 w 261" name="T24"/>
                  <a:gd fmla="*/ 63 h 270" name="T25"/>
                  <a:gd fmla="*/ 147 w 261" name="T26"/>
                  <a:gd fmla="*/ 63 h 270" name="T27"/>
                  <a:gd fmla="*/ 139 w 261" name="T28"/>
                  <a:gd fmla="*/ 63 h 270" name="T29"/>
                  <a:gd fmla="*/ 132 w 261" name="T30"/>
                  <a:gd fmla="*/ 63 h 270" name="T31"/>
                  <a:gd fmla="*/ 132 w 261" name="T32"/>
                  <a:gd fmla="*/ 96 h 270" name="T33"/>
                  <a:gd fmla="*/ 129 w 261" name="T34"/>
                  <a:gd fmla="*/ 96 h 270" name="T35"/>
                  <a:gd fmla="*/ 120 w 261" name="T36"/>
                  <a:gd fmla="*/ 96 h 270" name="T37"/>
                  <a:gd fmla="*/ 109 w 261" name="T38"/>
                  <a:gd fmla="*/ 96 h 270" name="T39"/>
                  <a:gd fmla="*/ 94 w 261" name="T40"/>
                  <a:gd fmla="*/ 97 h 270" name="T41"/>
                  <a:gd fmla="*/ 82 w 261" name="T42"/>
                  <a:gd fmla="*/ 97 h 270" name="T43"/>
                  <a:gd fmla="*/ 82 w 261" name="T44"/>
                  <a:gd fmla="*/ 130 h 270" name="T45"/>
                  <a:gd fmla="*/ 49 w 261" name="T46"/>
                  <a:gd fmla="*/ 132 h 270" name="T47"/>
                  <a:gd fmla="*/ 40 w 261" name="T48"/>
                  <a:gd fmla="*/ 133 h 270" name="T49"/>
                  <a:gd fmla="*/ 40 w 261" name="T50"/>
                  <a:gd fmla="*/ 166 h 270" name="T51"/>
                  <a:gd fmla="*/ 36 w 261" name="T52"/>
                  <a:gd fmla="*/ 166 h 270" name="T53"/>
                  <a:gd fmla="*/ 28 w 261" name="T54"/>
                  <a:gd fmla="*/ 167 h 270" name="T55"/>
                  <a:gd fmla="*/ 22 w 261" name="T56"/>
                  <a:gd fmla="*/ 168 h 270" name="T57"/>
                  <a:gd fmla="*/ 17 w 261" name="T58"/>
                  <a:gd fmla="*/ 169 h 270" name="T59"/>
                  <a:gd fmla="*/ 13 w 261" name="T60"/>
                  <a:gd fmla="*/ 170 h 270" name="T61"/>
                  <a:gd fmla="*/ 12 w 261" name="T62"/>
                  <a:gd fmla="*/ 170 h 270" name="T63"/>
                  <a:gd fmla="*/ 12 w 261" name="T64"/>
                  <a:gd fmla="*/ 203 h 270" name="T65"/>
                  <a:gd fmla="*/ 12 w 261" name="T66"/>
                  <a:gd fmla="*/ 204 h 270" name="T67"/>
                  <a:gd fmla="*/ 10 w 261" name="T68"/>
                  <a:gd fmla="*/ 204 h 270" name="T69"/>
                  <a:gd fmla="*/ 7 w 261" name="T70"/>
                  <a:gd fmla="*/ 205 h 270" name="T71"/>
                  <a:gd fmla="*/ 5 w 261" name="T72"/>
                  <a:gd fmla="*/ 206 h 270" name="T73"/>
                  <a:gd fmla="*/ 4 w 261" name="T74"/>
                  <a:gd fmla="*/ 207 h 270" name="T75"/>
                  <a:gd fmla="*/ 3 w 261" name="T76"/>
                  <a:gd fmla="*/ 208 h 270" name="T77"/>
                  <a:gd fmla="*/ 2 w 261" name="T78"/>
                  <a:gd fmla="*/ 208 h 270" name="T79"/>
                  <a:gd fmla="*/ 2 w 261" name="T80"/>
                  <a:gd fmla="*/ 242 h 270" name="T81"/>
                  <a:gd fmla="*/ 12 w 261" name="T82"/>
                  <a:gd fmla="*/ 270 h 270" name="T83"/>
                  <a:gd fmla="*/ 112 w 261" name="T84"/>
                  <a:gd fmla="*/ 155 h 270" name="T85"/>
                  <a:gd fmla="*/ 112 w 261" name="T86"/>
                  <a:gd fmla="*/ 155 h 270" name="T87"/>
                  <a:gd fmla="*/ 251 w 261" name="T88"/>
                  <a:gd fmla="*/ 4 h 27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70" w="261">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52" name="Freeform 249"/>
              <p:cNvSpPr/>
              <p:nvPr/>
            </p:nvSpPr>
            <p:spPr bwMode="auto">
              <a:xfrm>
                <a:off x="6237655" y="3773621"/>
                <a:ext cx="1026037" cy="384483"/>
              </a:xfrm>
              <a:custGeom>
                <a:gdLst>
                  <a:gd fmla="*/ 272 w 578" name="T0"/>
                  <a:gd fmla="*/ 38 h 217" name="T1"/>
                  <a:gd fmla="*/ 274 w 578" name="T2"/>
                  <a:gd fmla="*/ 32 h 217" name="T3"/>
                  <a:gd fmla="*/ 145 w 578" name="T4"/>
                  <a:gd fmla="*/ 0 h 217" name="T5"/>
                  <a:gd fmla="*/ 14 w 578" name="T6"/>
                  <a:gd fmla="*/ 13 h 217" name="T7"/>
                  <a:gd fmla="*/ 139 w 578" name="T8"/>
                  <a:gd fmla="*/ 66 h 217" name="T9"/>
                  <a:gd fmla="*/ 140 w 578" name="T10"/>
                  <a:gd fmla="*/ 69 h 217" name="T11"/>
                  <a:gd fmla="*/ 140 w 578" name="T12"/>
                  <a:gd fmla="*/ 70 h 217" name="T13"/>
                  <a:gd fmla="*/ 140 w 578" name="T14"/>
                  <a:gd fmla="*/ 73 h 217" name="T15"/>
                  <a:gd fmla="*/ 141 w 578" name="T16"/>
                  <a:gd fmla="*/ 74 h 217" name="T17"/>
                  <a:gd fmla="*/ 141 w 578" name="T18"/>
                  <a:gd fmla="*/ 77 h 217" name="T19"/>
                  <a:gd fmla="*/ 141 w 578" name="T20"/>
                  <a:gd fmla="*/ 78 h 217" name="T21"/>
                  <a:gd fmla="*/ 141 w 578" name="T22"/>
                  <a:gd fmla="*/ 81 h 217" name="T23"/>
                  <a:gd fmla="*/ 140 w 578" name="T24"/>
                  <a:gd fmla="*/ 82 h 217" name="T25"/>
                  <a:gd fmla="*/ 140 w 578" name="T26"/>
                  <a:gd fmla="*/ 85 h 217" name="T27"/>
                  <a:gd fmla="*/ 140 w 578" name="T28"/>
                  <a:gd fmla="*/ 87 h 217" name="T29"/>
                  <a:gd fmla="*/ 139 w 578" name="T30"/>
                  <a:gd fmla="*/ 90 h 217" name="T31"/>
                  <a:gd fmla="*/ 139 w 578" name="T32"/>
                  <a:gd fmla="*/ 91 h 217" name="T33"/>
                  <a:gd fmla="*/ 137 w 578" name="T34"/>
                  <a:gd fmla="*/ 95 h 217" name="T35"/>
                  <a:gd fmla="*/ 137 w 578" name="T36"/>
                  <a:gd fmla="*/ 96 h 217" name="T37"/>
                  <a:gd fmla="*/ 135 w 578" name="T38"/>
                  <a:gd fmla="*/ 100 h 217" name="T39"/>
                  <a:gd fmla="*/ 134 w 578" name="T40"/>
                  <a:gd fmla="*/ 101 h 217" name="T41"/>
                  <a:gd fmla="*/ 133 w 578" name="T42"/>
                  <a:gd fmla="*/ 105 h 217" name="T43"/>
                  <a:gd fmla="*/ 132 w 578" name="T44"/>
                  <a:gd fmla="*/ 106 h 217" name="T45"/>
                  <a:gd fmla="*/ 130 w 578" name="T46"/>
                  <a:gd fmla="*/ 110 h 217" name="T47"/>
                  <a:gd fmla="*/ 129 w 578" name="T48"/>
                  <a:gd fmla="*/ 111 h 217" name="T49"/>
                  <a:gd fmla="*/ 125 w 578" name="T50"/>
                  <a:gd fmla="*/ 116 h 217" name="T51"/>
                  <a:gd fmla="*/ 125 w 578" name="T52"/>
                  <a:gd fmla="*/ 117 h 217" name="T53"/>
                  <a:gd fmla="*/ 121 w 578" name="T54"/>
                  <a:gd fmla="*/ 122 h 217" name="T55"/>
                  <a:gd fmla="*/ 120 w 578" name="T56"/>
                  <a:gd fmla="*/ 123 h 217" name="T57"/>
                  <a:gd fmla="*/ 117 w 578" name="T58"/>
                  <a:gd fmla="*/ 127 h 217" name="T59"/>
                  <a:gd fmla="*/ 115 w 578" name="T60"/>
                  <a:gd fmla="*/ 129 h 217" name="T61"/>
                  <a:gd fmla="*/ 111 w 578" name="T62"/>
                  <a:gd fmla="*/ 133 h 217" name="T63"/>
                  <a:gd fmla="*/ 110 w 578" name="T64"/>
                  <a:gd fmla="*/ 135 h 217" name="T65"/>
                  <a:gd fmla="*/ 104 w 578" name="T66"/>
                  <a:gd fmla="*/ 140 h 217" name="T67"/>
                  <a:gd fmla="*/ 103 w 578" name="T68"/>
                  <a:gd fmla="*/ 142 h 217" name="T69"/>
                  <a:gd fmla="*/ 98 w 578" name="T70"/>
                  <a:gd fmla="*/ 146 h 217" name="T71"/>
                  <a:gd fmla="*/ 96 w 578" name="T72"/>
                  <a:gd fmla="*/ 149 h 217" name="T73"/>
                  <a:gd fmla="*/ 91 w 578" name="T74"/>
                  <a:gd fmla="*/ 153 h 217" name="T75"/>
                  <a:gd fmla="*/ 89 w 578" name="T76"/>
                  <a:gd fmla="*/ 155 h 217" name="T77"/>
                  <a:gd fmla="*/ 81 w 578" name="T78"/>
                  <a:gd fmla="*/ 161 h 217" name="T79"/>
                  <a:gd fmla="*/ 80 w 578" name="T80"/>
                  <a:gd fmla="*/ 162 h 217" name="T81"/>
                  <a:gd fmla="*/ 73 w 578" name="T82"/>
                  <a:gd fmla="*/ 168 h 217" name="T83"/>
                  <a:gd fmla="*/ 70 w 578" name="T84"/>
                  <a:gd fmla="*/ 170 h 217" name="T85"/>
                  <a:gd fmla="*/ 64 w 578" name="T86"/>
                  <a:gd fmla="*/ 175 h 217" name="T87"/>
                  <a:gd fmla="*/ 61 w 578" name="T88"/>
                  <a:gd fmla="*/ 177 h 217" name="T89"/>
                  <a:gd fmla="*/ 53 w 578" name="T90"/>
                  <a:gd fmla="*/ 183 h 217" name="T91"/>
                  <a:gd fmla="*/ 51 w 578" name="T92"/>
                  <a:gd fmla="*/ 184 h 217" name="T93"/>
                  <a:gd fmla="*/ 40 w 578" name="T94"/>
                  <a:gd fmla="*/ 191 h 217" name="T95"/>
                  <a:gd fmla="*/ 38 w 578" name="T96"/>
                  <a:gd fmla="*/ 193 h 217" name="T97"/>
                  <a:gd fmla="*/ 29 w 578" name="T98"/>
                  <a:gd fmla="*/ 199 h 217" name="T99"/>
                  <a:gd fmla="*/ 25 w 578" name="T100"/>
                  <a:gd fmla="*/ 202 h 217" name="T101"/>
                  <a:gd fmla="*/ 17 w 578" name="T102"/>
                  <a:gd fmla="*/ 207 h 217" name="T103"/>
                  <a:gd fmla="*/ 13 w 578" name="T104"/>
                  <a:gd fmla="*/ 209 h 217" name="T105"/>
                  <a:gd fmla="*/ 0 w 578" name="T106"/>
                  <a:gd fmla="*/ 217 h 217" name="T107"/>
                  <a:gd fmla="*/ 578 w 578" name="T108"/>
                  <a:gd fmla="*/ 151 h 217" name="T109"/>
                  <a:gd fmla="*/ 514 w 578" name="T110"/>
                  <a:gd fmla="*/ 38 h 217" name="T111"/>
                  <a:gd fmla="*/ 272 w 578" name="T112"/>
                  <a:gd fmla="*/ 38 h 21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6" w="578">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53" name="Freeform 250"/>
              <p:cNvSpPr/>
              <p:nvPr/>
            </p:nvSpPr>
            <p:spPr bwMode="auto">
              <a:xfrm>
                <a:off x="5394490" y="4310998"/>
                <a:ext cx="1784511" cy="623567"/>
              </a:xfrm>
              <a:custGeom>
                <a:gdLst>
                  <a:gd fmla="*/ 990 w 1005" name="T0"/>
                  <a:gd fmla="*/ 352 h 352" name="T1"/>
                  <a:gd fmla="*/ 990 w 1005" name="T2"/>
                  <a:gd fmla="*/ 233 h 352" name="T3"/>
                  <a:gd fmla="*/ 990 w 1005" name="T4"/>
                  <a:gd fmla="*/ 233 h 352" name="T5"/>
                  <a:gd fmla="*/ 988 w 1005" name="T6"/>
                  <a:gd fmla="*/ 237 h 352" name="T7"/>
                  <a:gd fmla="*/ 984 w 1005" name="T8"/>
                  <a:gd fmla="*/ 240 h 352" name="T9"/>
                  <a:gd fmla="*/ 978 w 1005" name="T10"/>
                  <a:gd fmla="*/ 243 h 352" name="T11"/>
                  <a:gd fmla="*/ 970 w 1005" name="T12"/>
                  <a:gd fmla="*/ 246 h 352" name="T13"/>
                  <a:gd fmla="*/ 960 w 1005" name="T14"/>
                  <a:gd fmla="*/ 249 h 352" name="T15"/>
                  <a:gd fmla="*/ 952 w 1005" name="T16"/>
                  <a:gd fmla="*/ 251 h 352" name="T17"/>
                  <a:gd fmla="*/ 952 w 1005" name="T18"/>
                  <a:gd fmla="*/ 218 h 352" name="T19"/>
                  <a:gd fmla="*/ 948 w 1005" name="T20"/>
                  <a:gd fmla="*/ 219 h 352" name="T21"/>
                  <a:gd fmla="*/ 933 w 1005" name="T22"/>
                  <a:gd fmla="*/ 222 h 352" name="T23"/>
                  <a:gd fmla="*/ 915 w 1005" name="T24"/>
                  <a:gd fmla="*/ 225 h 352" name="T25"/>
                  <a:gd fmla="*/ 892 w 1005" name="T26"/>
                  <a:gd fmla="*/ 228 h 352" name="T27"/>
                  <a:gd fmla="*/ 861 w 1005" name="T28"/>
                  <a:gd fmla="*/ 232 h 352" name="T29"/>
                  <a:gd fmla="*/ 844 w 1005" name="T30"/>
                  <a:gd fmla="*/ 234 h 352" name="T31"/>
                  <a:gd fmla="*/ 844 w 1005" name="T32"/>
                  <a:gd fmla="*/ 200 h 352" name="T33"/>
                  <a:gd fmla="*/ 813 w 1005" name="T34"/>
                  <a:gd fmla="*/ 203 h 352" name="T35"/>
                  <a:gd fmla="*/ 687 w 1005" name="T36"/>
                  <a:gd fmla="*/ 211 h 352" name="T37"/>
                  <a:gd fmla="*/ 686 w 1005" name="T38"/>
                  <a:gd fmla="*/ 211 h 352" name="T39"/>
                  <a:gd fmla="*/ 686 w 1005" name="T40"/>
                  <a:gd fmla="*/ 177 h 352" name="T41"/>
                  <a:gd fmla="*/ 640 w 1005" name="T42"/>
                  <a:gd fmla="*/ 179 h 352" name="T43"/>
                  <a:gd fmla="*/ 584 w 1005" name="T44"/>
                  <a:gd fmla="*/ 180 h 352" name="T45"/>
                  <a:gd fmla="*/ 543 w 1005" name="T46"/>
                  <a:gd fmla="*/ 181 h 352" name="T47"/>
                  <a:gd fmla="*/ 505 w 1005" name="T48"/>
                  <a:gd fmla="*/ 181 h 352" name="T49"/>
                  <a:gd fmla="*/ 494 w 1005" name="T50"/>
                  <a:gd fmla="*/ 181 h 352" name="T51"/>
                  <a:gd fmla="*/ 494 w 1005" name="T52"/>
                  <a:gd fmla="*/ 148 h 352" name="T53"/>
                  <a:gd fmla="*/ 470 w 1005" name="T54"/>
                  <a:gd fmla="*/ 148 h 352" name="T55"/>
                  <a:gd fmla="*/ 437 w 1005" name="T56"/>
                  <a:gd fmla="*/ 148 h 352" name="T57"/>
                  <a:gd fmla="*/ 405 w 1005" name="T58"/>
                  <a:gd fmla="*/ 147 h 352" name="T59"/>
                  <a:gd fmla="*/ 374 w 1005" name="T60"/>
                  <a:gd fmla="*/ 146 h 352" name="T61"/>
                  <a:gd fmla="*/ 344 w 1005" name="T62"/>
                  <a:gd fmla="*/ 146 h 352" name="T63"/>
                  <a:gd fmla="*/ 313 w 1005" name="T64"/>
                  <a:gd fmla="*/ 145 h 352" name="T65"/>
                  <a:gd fmla="*/ 307 w 1005" name="T66"/>
                  <a:gd fmla="*/ 144 h 352" name="T67"/>
                  <a:gd fmla="*/ 307 w 1005" name="T68"/>
                  <a:gd fmla="*/ 111 h 352" name="T69"/>
                  <a:gd fmla="*/ 282 w 1005" name="T70"/>
                  <a:gd fmla="*/ 110 h 352" name="T71"/>
                  <a:gd fmla="*/ 251 w 1005" name="T72"/>
                  <a:gd fmla="*/ 108 h 352" name="T73"/>
                  <a:gd fmla="*/ 218 w 1005" name="T74"/>
                  <a:gd fmla="*/ 106 h 352" name="T75"/>
                  <a:gd fmla="*/ 183 w 1005" name="T76"/>
                  <a:gd fmla="*/ 104 h 352" name="T77"/>
                  <a:gd fmla="*/ 144 w 1005" name="T78"/>
                  <a:gd fmla="*/ 100 h 352" name="T79"/>
                  <a:gd fmla="*/ 144 w 1005" name="T80"/>
                  <a:gd fmla="*/ 67 h 352" name="T81"/>
                  <a:gd fmla="*/ 39 w 1005" name="T82"/>
                  <a:gd fmla="*/ 52 h 352" name="T83"/>
                  <a:gd fmla="*/ 39 w 1005" name="T84"/>
                  <a:gd fmla="*/ 18 h 352" name="T85"/>
                  <a:gd fmla="*/ 0 w 1005" name="T86"/>
                  <a:gd fmla="*/ 0 h 352" name="T87"/>
                  <a:gd fmla="*/ 0 w 1005" name="T88"/>
                  <a:gd fmla="*/ 87 h 352" name="T89"/>
                  <a:gd fmla="*/ 640 w 1005" name="T90"/>
                  <a:gd fmla="*/ 293 h 352" name="T91"/>
                  <a:gd fmla="*/ 990 w 1005" name="T92"/>
                  <a:gd fmla="*/ 352 h 35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52" w="1004">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 blurRad="139700" dir="5400000" dist="381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254" name="Freeform 251"/>
              <p:cNvSpPr/>
              <p:nvPr/>
            </p:nvSpPr>
            <p:spPr bwMode="auto">
              <a:xfrm>
                <a:off x="5394490" y="4312497"/>
                <a:ext cx="665538" cy="33727"/>
              </a:xfrm>
              <a:custGeom>
                <a:gdLst>
                  <a:gd fmla="*/ 365 w 375" name="T0"/>
                  <a:gd fmla="*/ 0 h 19" name="T1"/>
                  <a:gd fmla="*/ 375 w 375" name="T2"/>
                  <a:gd fmla="*/ 5 h 19" name="T3"/>
                  <a:gd fmla="*/ 39 w 375" name="T4"/>
                  <a:gd fmla="*/ 19 h 19" name="T5"/>
                  <a:gd fmla="*/ 0 w 375" name="T6"/>
                  <a:gd fmla="*/ 0 h 19" name="T7"/>
                  <a:gd fmla="*/ 365 w 375" name="T8"/>
                  <a:gd fmla="*/ 0 h 19" name="T9"/>
                </a:gdLst>
                <a:cxnLst>
                  <a:cxn ang="0">
                    <a:pos x="T0" y="T1"/>
                  </a:cxn>
                  <a:cxn ang="0">
                    <a:pos x="T2" y="T3"/>
                  </a:cxn>
                  <a:cxn ang="0">
                    <a:pos x="T4" y="T5"/>
                  </a:cxn>
                  <a:cxn ang="0">
                    <a:pos x="T6" y="T7"/>
                  </a:cxn>
                  <a:cxn ang="0">
                    <a:pos x="T8" y="T9"/>
                  </a:cxn>
                </a:cxnLst>
                <a:rect b="b" l="0" r="r" t="0"/>
                <a:pathLst>
                  <a:path h="19" w="375">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55" name="Freeform 252"/>
              <p:cNvSpPr/>
              <p:nvPr/>
            </p:nvSpPr>
            <p:spPr bwMode="auto">
              <a:xfrm>
                <a:off x="5463442" y="4321491"/>
                <a:ext cx="596586" cy="83192"/>
              </a:xfrm>
              <a:custGeom>
                <a:gdLst>
                  <a:gd fmla="*/ 796 w 796" name="T0"/>
                  <a:gd fmla="*/ 78 h 111" name="T1"/>
                  <a:gd fmla="*/ 0 w 796" name="T2"/>
                  <a:gd fmla="*/ 111 h 111" name="T3"/>
                  <a:gd fmla="*/ 0 w 796" name="T4"/>
                  <a:gd fmla="*/ 33 h 111" name="T5"/>
                  <a:gd fmla="*/ 796 w 796" name="T6"/>
                  <a:gd fmla="*/ 0 h 111" name="T7"/>
                  <a:gd fmla="*/ 796 w 796" name="T8"/>
                  <a:gd fmla="*/ 78 h 111" name="T9"/>
                </a:gdLst>
                <a:cxnLst>
                  <a:cxn ang="0">
                    <a:pos x="T0" y="T1"/>
                  </a:cxn>
                  <a:cxn ang="0">
                    <a:pos x="T2" y="T3"/>
                  </a:cxn>
                  <a:cxn ang="0">
                    <a:pos x="T4" y="T5"/>
                  </a:cxn>
                  <a:cxn ang="0">
                    <a:pos x="T6" y="T7"/>
                  </a:cxn>
                  <a:cxn ang="0">
                    <a:pos x="T8" y="T9"/>
                  </a:cxn>
                </a:cxnLst>
                <a:rect b="b" l="0" r="r" t="0"/>
                <a:pathLst>
                  <a:path h="110" w="796">
                    <a:moveTo>
                      <a:pt x="796" y="78"/>
                    </a:moveTo>
                    <a:lnTo>
                      <a:pt x="0" y="111"/>
                    </a:lnTo>
                    <a:lnTo>
                      <a:pt x="0" y="33"/>
                    </a:lnTo>
                    <a:lnTo>
                      <a:pt x="796" y="0"/>
                    </a:lnTo>
                    <a:lnTo>
                      <a:pt x="796" y="78"/>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56" name="Freeform 253"/>
              <p:cNvSpPr/>
              <p:nvPr/>
            </p:nvSpPr>
            <p:spPr bwMode="auto">
              <a:xfrm>
                <a:off x="6272880" y="2917716"/>
                <a:ext cx="378487" cy="74198"/>
              </a:xfrm>
              <a:custGeom>
                <a:gdLst>
                  <a:gd fmla="*/ 0 w 213" name="T0"/>
                  <a:gd fmla="*/ 0 h 42" name="T1"/>
                  <a:gd fmla="*/ 213 w 213" name="T2"/>
                  <a:gd fmla="*/ 5 h 42" name="T3"/>
                  <a:gd fmla="*/ 56 w 213" name="T4"/>
                  <a:gd fmla="*/ 42 h 42" name="T5"/>
                  <a:gd fmla="*/ 0 w 213" name="T6"/>
                  <a:gd fmla="*/ 41 h 42" name="T7"/>
                  <a:gd fmla="*/ 0 w 213" name="T8"/>
                  <a:gd fmla="*/ 0 h 42" name="T9"/>
                </a:gdLst>
                <a:cxnLst>
                  <a:cxn ang="0">
                    <a:pos x="T0" y="T1"/>
                  </a:cxn>
                  <a:cxn ang="0">
                    <a:pos x="T2" y="T3"/>
                  </a:cxn>
                  <a:cxn ang="0">
                    <a:pos x="T4" y="T5"/>
                  </a:cxn>
                  <a:cxn ang="0">
                    <a:pos x="T6" y="T7"/>
                  </a:cxn>
                  <a:cxn ang="0">
                    <a:pos x="T8" y="T9"/>
                  </a:cxn>
                </a:cxnLst>
                <a:rect b="b" l="0" r="r" t="0"/>
                <a:pathLst>
                  <a:path h="42" w="213">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57" name="Freeform 254"/>
              <p:cNvSpPr/>
              <p:nvPr/>
            </p:nvSpPr>
            <p:spPr bwMode="auto">
              <a:xfrm>
                <a:off x="6372561" y="2859257"/>
                <a:ext cx="605579" cy="72699"/>
              </a:xfrm>
              <a:custGeom>
                <a:gdLst>
                  <a:gd fmla="*/ 157 w 341" name="T0"/>
                  <a:gd fmla="*/ 0 h 41" name="T1"/>
                  <a:gd fmla="*/ 341 w 341" name="T2"/>
                  <a:gd fmla="*/ 12 h 41" name="T3"/>
                  <a:gd fmla="*/ 49 w 341" name="T4"/>
                  <a:gd fmla="*/ 41 h 41" name="T5"/>
                  <a:gd fmla="*/ 0 w 341" name="T6"/>
                  <a:gd fmla="*/ 38 h 41" name="T7"/>
                  <a:gd fmla="*/ 157 w 341" name="T8"/>
                  <a:gd fmla="*/ 0 h 41" name="T9"/>
                </a:gdLst>
                <a:cxnLst>
                  <a:cxn ang="0">
                    <a:pos x="T0" y="T1"/>
                  </a:cxn>
                  <a:cxn ang="0">
                    <a:pos x="T2" y="T3"/>
                  </a:cxn>
                  <a:cxn ang="0">
                    <a:pos x="T4" y="T5"/>
                  </a:cxn>
                  <a:cxn ang="0">
                    <a:pos x="T6" y="T7"/>
                  </a:cxn>
                  <a:cxn ang="0">
                    <a:pos x="T8" y="T9"/>
                  </a:cxn>
                </a:cxnLst>
                <a:rect b="b" l="0" r="r" t="0"/>
                <a:pathLst>
                  <a:path h="41" w="3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58" name="Freeform 255"/>
              <p:cNvSpPr/>
              <p:nvPr/>
            </p:nvSpPr>
            <p:spPr bwMode="auto">
              <a:xfrm>
                <a:off x="6458002" y="2812789"/>
                <a:ext cx="732991" cy="60708"/>
              </a:xfrm>
              <a:custGeom>
                <a:gdLst>
                  <a:gd fmla="*/ 293 w 413" name="T0"/>
                  <a:gd fmla="*/ 0 h 34" name="T1"/>
                  <a:gd fmla="*/ 413 w 413" name="T2"/>
                  <a:gd fmla="*/ 18 h 34" name="T3"/>
                  <a:gd fmla="*/ 32 w 413" name="T4"/>
                  <a:gd fmla="*/ 34 h 34" name="T5"/>
                  <a:gd fmla="*/ 0 w 413" name="T6"/>
                  <a:gd fmla="*/ 29 h 34" name="T7"/>
                  <a:gd fmla="*/ 293 w 413" name="T8"/>
                  <a:gd fmla="*/ 0 h 34" name="T9"/>
                </a:gdLst>
                <a:cxnLst>
                  <a:cxn ang="0">
                    <a:pos x="T0" y="T1"/>
                  </a:cxn>
                  <a:cxn ang="0">
                    <a:pos x="T2" y="T3"/>
                  </a:cxn>
                  <a:cxn ang="0">
                    <a:pos x="T4" y="T5"/>
                  </a:cxn>
                  <a:cxn ang="0">
                    <a:pos x="T6" y="T7"/>
                  </a:cxn>
                  <a:cxn ang="0">
                    <a:pos x="T8" y="T9"/>
                  </a:cxn>
                </a:cxnLst>
                <a:rect b="b" l="0" r="r" t="0"/>
                <a:pathLst>
                  <a:path h="34" w="412">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59" name="Freeform 256"/>
              <p:cNvSpPr/>
              <p:nvPr/>
            </p:nvSpPr>
            <p:spPr bwMode="auto">
              <a:xfrm>
                <a:off x="6514962" y="2777564"/>
                <a:ext cx="753976" cy="37474"/>
              </a:xfrm>
              <a:custGeom>
                <a:gdLst>
                  <a:gd fmla="*/ 381 w 425" name="T0"/>
                  <a:gd fmla="*/ 0 h 21" name="T1"/>
                  <a:gd fmla="*/ 425 w 425" name="T2"/>
                  <a:gd fmla="*/ 21 h 21" name="T3"/>
                  <a:gd fmla="*/ 11 w 425" name="T4"/>
                  <a:gd fmla="*/ 21 h 21" name="T5"/>
                  <a:gd fmla="*/ 0 w 425" name="T6"/>
                  <a:gd fmla="*/ 16 h 21" name="T7"/>
                  <a:gd fmla="*/ 381 w 425" name="T8"/>
                  <a:gd fmla="*/ 0 h 21" name="T9"/>
                </a:gdLst>
                <a:cxnLst>
                  <a:cxn ang="0">
                    <a:pos x="T0" y="T1"/>
                  </a:cxn>
                  <a:cxn ang="0">
                    <a:pos x="T2" y="T3"/>
                  </a:cxn>
                  <a:cxn ang="0">
                    <a:pos x="T4" y="T5"/>
                  </a:cxn>
                  <a:cxn ang="0">
                    <a:pos x="T6" y="T7"/>
                  </a:cxn>
                  <a:cxn ang="0">
                    <a:pos x="T8" y="T9"/>
                  </a:cxn>
                </a:cxnLst>
                <a:rect b="b" l="0" r="r" t="0"/>
                <a:pathLst>
                  <a:path h="21" w="425">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60" name="Freeform 257"/>
              <p:cNvSpPr/>
              <p:nvPr/>
            </p:nvSpPr>
            <p:spPr bwMode="auto">
              <a:xfrm>
                <a:off x="5887648" y="2985170"/>
                <a:ext cx="385232" cy="74198"/>
              </a:xfrm>
              <a:custGeom>
                <a:gdLst>
                  <a:gd fmla="*/ 217 w 217" name="T0"/>
                  <a:gd fmla="*/ 0 h 42" name="T1"/>
                  <a:gd fmla="*/ 217 w 217" name="T2"/>
                  <a:gd fmla="*/ 41 h 42" name="T3"/>
                  <a:gd fmla="*/ 160 w 217" name="T4"/>
                  <a:gd fmla="*/ 42 h 42" name="T5"/>
                  <a:gd fmla="*/ 0 w 217" name="T6"/>
                  <a:gd fmla="*/ 5 h 42" name="T7"/>
                  <a:gd fmla="*/ 217 w 217" name="T8"/>
                  <a:gd fmla="*/ 0 h 42" name="T9"/>
                </a:gdLst>
                <a:cxnLst>
                  <a:cxn ang="0">
                    <a:pos x="T0" y="T1"/>
                  </a:cxn>
                  <a:cxn ang="0">
                    <a:pos x="T2" y="T3"/>
                  </a:cxn>
                  <a:cxn ang="0">
                    <a:pos x="T4" y="T5"/>
                  </a:cxn>
                  <a:cxn ang="0">
                    <a:pos x="T6" y="T7"/>
                  </a:cxn>
                  <a:cxn ang="0">
                    <a:pos x="T8" y="T9"/>
                  </a:cxn>
                </a:cxnLst>
                <a:rect b="b" l="0" r="r" t="0"/>
                <a:pathLst>
                  <a:path h="42" w="216">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61" name="Freeform 258"/>
              <p:cNvSpPr/>
              <p:nvPr/>
            </p:nvSpPr>
            <p:spPr bwMode="auto">
              <a:xfrm>
                <a:off x="5569868" y="3059368"/>
                <a:ext cx="601832" cy="72699"/>
              </a:xfrm>
              <a:custGeom>
                <a:gdLst>
                  <a:gd fmla="*/ 179 w 339" name="T0"/>
                  <a:gd fmla="*/ 0 h 41" name="T1"/>
                  <a:gd fmla="*/ 339 w 339" name="T2"/>
                  <a:gd fmla="*/ 38 h 41" name="T3"/>
                  <a:gd fmla="*/ 292 w 339" name="T4"/>
                  <a:gd fmla="*/ 41 h 41" name="T5"/>
                  <a:gd fmla="*/ 0 w 339" name="T6"/>
                  <a:gd fmla="*/ 12 h 41" name="T7"/>
                  <a:gd fmla="*/ 179 w 339" name="T8"/>
                  <a:gd fmla="*/ 0 h 41" name="T9"/>
                </a:gdLst>
                <a:cxnLst>
                  <a:cxn ang="0">
                    <a:pos x="T0" y="T1"/>
                  </a:cxn>
                  <a:cxn ang="0">
                    <a:pos x="T2" y="T3"/>
                  </a:cxn>
                  <a:cxn ang="0">
                    <a:pos x="T4" y="T5"/>
                  </a:cxn>
                  <a:cxn ang="0">
                    <a:pos x="T6" y="T7"/>
                  </a:cxn>
                  <a:cxn ang="0">
                    <a:pos x="T8" y="T9"/>
                  </a:cxn>
                </a:cxnLst>
                <a:rect b="b" l="0" r="r" t="0"/>
                <a:pathLst>
                  <a:path h="41" w="339">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62" name="Freeform 259"/>
              <p:cNvSpPr/>
              <p:nvPr/>
            </p:nvSpPr>
            <p:spPr bwMode="auto">
              <a:xfrm>
                <a:off x="5351770" y="3146308"/>
                <a:ext cx="736738" cy="59958"/>
              </a:xfrm>
              <a:custGeom>
                <a:gdLst>
                  <a:gd fmla="*/ 123 w 415" name="T0"/>
                  <a:gd fmla="*/ 0 h 34" name="T1"/>
                  <a:gd fmla="*/ 415 w 415" name="T2"/>
                  <a:gd fmla="*/ 29 h 34" name="T3"/>
                  <a:gd fmla="*/ 383 w 415" name="T4"/>
                  <a:gd fmla="*/ 34 h 34" name="T5"/>
                  <a:gd fmla="*/ 0 w 415" name="T6"/>
                  <a:gd fmla="*/ 18 h 34" name="T7"/>
                  <a:gd fmla="*/ 123 w 415" name="T8"/>
                  <a:gd fmla="*/ 0 h 34" name="T9"/>
                </a:gdLst>
                <a:cxnLst>
                  <a:cxn ang="0">
                    <a:pos x="T0" y="T1"/>
                  </a:cxn>
                  <a:cxn ang="0">
                    <a:pos x="T2" y="T3"/>
                  </a:cxn>
                  <a:cxn ang="0">
                    <a:pos x="T4" y="T5"/>
                  </a:cxn>
                  <a:cxn ang="0">
                    <a:pos x="T6" y="T7"/>
                  </a:cxn>
                  <a:cxn ang="0">
                    <a:pos x="T8" y="T9"/>
                  </a:cxn>
                </a:cxnLst>
                <a:rect b="b" l="0" r="r" t="0"/>
                <a:pathLst>
                  <a:path h="34" w="415">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63" name="Freeform 260"/>
              <p:cNvSpPr/>
              <p:nvPr/>
            </p:nvSpPr>
            <p:spPr bwMode="auto">
              <a:xfrm>
                <a:off x="5276822" y="3245239"/>
                <a:ext cx="754726" cy="37474"/>
              </a:xfrm>
              <a:custGeom>
                <a:gdLst>
                  <a:gd fmla="*/ 42 w 425" name="T0"/>
                  <a:gd fmla="*/ 0 h 21" name="T1"/>
                  <a:gd fmla="*/ 0 w 425" name="T2"/>
                  <a:gd fmla="*/ 21 h 21" name="T3"/>
                  <a:gd fmla="*/ 414 w 425" name="T4"/>
                  <a:gd fmla="*/ 21 h 21" name="T5"/>
                  <a:gd fmla="*/ 425 w 425" name="T6"/>
                  <a:gd fmla="*/ 16 h 21" name="T7"/>
                  <a:gd fmla="*/ 42 w 425" name="T8"/>
                  <a:gd fmla="*/ 0 h 21" name="T9"/>
                </a:gdLst>
                <a:cxnLst>
                  <a:cxn ang="0">
                    <a:pos x="T0" y="T1"/>
                  </a:cxn>
                  <a:cxn ang="0">
                    <a:pos x="T2" y="T3"/>
                  </a:cxn>
                  <a:cxn ang="0">
                    <a:pos x="T4" y="T5"/>
                  </a:cxn>
                  <a:cxn ang="0">
                    <a:pos x="T6" y="T7"/>
                  </a:cxn>
                  <a:cxn ang="0">
                    <a:pos x="T8" y="T9"/>
                  </a:cxn>
                </a:cxnLst>
                <a:rect b="b" l="0" r="r" t="0"/>
                <a:pathLst>
                  <a:path h="21" w="425">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6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65" name="Freeform 262"/>
              <p:cNvSpPr/>
              <p:nvPr/>
            </p:nvSpPr>
            <p:spPr bwMode="auto">
              <a:xfrm>
                <a:off x="5351770" y="3180034"/>
                <a:ext cx="679778" cy="93685"/>
              </a:xfrm>
              <a:custGeom>
                <a:gdLst>
                  <a:gd fmla="*/ 907 w 907" name="T0"/>
                  <a:gd fmla="*/ 125 h 125" name="T1"/>
                  <a:gd fmla="*/ 0 w 907" name="T2"/>
                  <a:gd fmla="*/ 87 h 125" name="T3"/>
                  <a:gd fmla="*/ 0 w 907" name="T4"/>
                  <a:gd fmla="*/ 0 h 125" name="T5"/>
                  <a:gd fmla="*/ 907 w 907" name="T6"/>
                  <a:gd fmla="*/ 35 h 125" name="T7"/>
                  <a:gd fmla="*/ 907 w 907" name="T8"/>
                  <a:gd fmla="*/ 125 h 125" name="T9"/>
                </a:gdLst>
                <a:cxnLst>
                  <a:cxn ang="0">
                    <a:pos x="T0" y="T1"/>
                  </a:cxn>
                  <a:cxn ang="0">
                    <a:pos x="T2" y="T3"/>
                  </a:cxn>
                  <a:cxn ang="0">
                    <a:pos x="T4" y="T5"/>
                  </a:cxn>
                  <a:cxn ang="0">
                    <a:pos x="T6" y="T7"/>
                  </a:cxn>
                  <a:cxn ang="0">
                    <a:pos x="T8" y="T9"/>
                  </a:cxn>
                </a:cxnLst>
                <a:rect b="b" l="0" r="r" t="0"/>
                <a:pathLst>
                  <a:path h="125" w="906">
                    <a:moveTo>
                      <a:pt x="907" y="125"/>
                    </a:moveTo>
                    <a:lnTo>
                      <a:pt x="0" y="87"/>
                    </a:lnTo>
                    <a:lnTo>
                      <a:pt x="0" y="0"/>
                    </a:lnTo>
                    <a:lnTo>
                      <a:pt x="907" y="35"/>
                    </a:lnTo>
                    <a:lnTo>
                      <a:pt x="907" y="125"/>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66" name="Freeform 263"/>
              <p:cNvSpPr/>
              <p:nvPr/>
            </p:nvSpPr>
            <p:spPr bwMode="auto">
              <a:xfrm>
                <a:off x="5569868" y="3080353"/>
                <a:ext cx="518640" cy="119167"/>
              </a:xfrm>
              <a:custGeom>
                <a:gdLst>
                  <a:gd fmla="*/ 692 w 692" name="T0"/>
                  <a:gd fmla="*/ 159 h 159" name="T1"/>
                  <a:gd fmla="*/ 0 w 692" name="T2"/>
                  <a:gd fmla="*/ 88 h 159" name="T3"/>
                  <a:gd fmla="*/ 0 w 692" name="T4"/>
                  <a:gd fmla="*/ 0 h 159" name="T5"/>
                  <a:gd fmla="*/ 692 w 692" name="T6"/>
                  <a:gd fmla="*/ 69 h 159" name="T7"/>
                  <a:gd fmla="*/ 692 w 692" name="T8"/>
                  <a:gd fmla="*/ 159 h 159" name="T9"/>
                </a:gdLst>
                <a:cxnLst>
                  <a:cxn ang="0">
                    <a:pos x="T0" y="T1"/>
                  </a:cxn>
                  <a:cxn ang="0">
                    <a:pos x="T2" y="T3"/>
                  </a:cxn>
                  <a:cxn ang="0">
                    <a:pos x="T4" y="T5"/>
                  </a:cxn>
                  <a:cxn ang="0">
                    <a:pos x="T6" y="T7"/>
                  </a:cxn>
                  <a:cxn ang="0">
                    <a:pos x="T8" y="T9"/>
                  </a:cxn>
                </a:cxnLst>
                <a:rect b="b" l="0" r="r" t="0"/>
                <a:pathLst>
                  <a:path h="159" w="692">
                    <a:moveTo>
                      <a:pt x="692" y="159"/>
                    </a:moveTo>
                    <a:lnTo>
                      <a:pt x="0" y="88"/>
                    </a:lnTo>
                    <a:lnTo>
                      <a:pt x="0" y="0"/>
                    </a:lnTo>
                    <a:lnTo>
                      <a:pt x="692" y="69"/>
                    </a:lnTo>
                    <a:lnTo>
                      <a:pt x="692" y="159"/>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67" name="Freeform 264"/>
              <p:cNvSpPr/>
              <p:nvPr/>
            </p:nvSpPr>
            <p:spPr bwMode="auto">
              <a:xfrm>
                <a:off x="5887648" y="2991915"/>
                <a:ext cx="284053" cy="134906"/>
              </a:xfrm>
              <a:custGeom>
                <a:gdLst>
                  <a:gd fmla="*/ 379 w 379" name="T0"/>
                  <a:gd fmla="*/ 180 h 180" name="T1"/>
                  <a:gd fmla="*/ 0 w 379" name="T2"/>
                  <a:gd fmla="*/ 90 h 180" name="T3"/>
                  <a:gd fmla="*/ 0 w 379" name="T4"/>
                  <a:gd fmla="*/ 0 h 180" name="T5"/>
                  <a:gd fmla="*/ 379 w 379" name="T6"/>
                  <a:gd fmla="*/ 90 h 180" name="T7"/>
                  <a:gd fmla="*/ 379 w 379" name="T8"/>
                  <a:gd fmla="*/ 180 h 180" name="T9"/>
                </a:gdLst>
                <a:cxnLst>
                  <a:cxn ang="0">
                    <a:pos x="T0" y="T1"/>
                  </a:cxn>
                  <a:cxn ang="0">
                    <a:pos x="T2" y="T3"/>
                  </a:cxn>
                  <a:cxn ang="0">
                    <a:pos x="T4" y="T5"/>
                  </a:cxn>
                  <a:cxn ang="0">
                    <a:pos x="T6" y="T7"/>
                  </a:cxn>
                  <a:cxn ang="0">
                    <a:pos x="T8" y="T9"/>
                  </a:cxn>
                </a:cxnLst>
                <a:rect b="b" l="0" r="r" t="0"/>
                <a:pathLst>
                  <a:path h="180" w="379">
                    <a:moveTo>
                      <a:pt x="379" y="180"/>
                    </a:moveTo>
                    <a:lnTo>
                      <a:pt x="0" y="90"/>
                    </a:lnTo>
                    <a:lnTo>
                      <a:pt x="0" y="0"/>
                    </a:lnTo>
                    <a:lnTo>
                      <a:pt x="379" y="90"/>
                    </a:lnTo>
                    <a:lnTo>
                      <a:pt x="379" y="180"/>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68" name="Freeform 265"/>
              <p:cNvSpPr/>
              <p:nvPr/>
            </p:nvSpPr>
            <p:spPr bwMode="auto">
              <a:xfrm>
                <a:off x="5566121" y="3434857"/>
                <a:ext cx="522387" cy="116919"/>
              </a:xfrm>
              <a:custGeom>
                <a:gdLst>
                  <a:gd fmla="*/ 697 w 697" name="T0"/>
                  <a:gd fmla="*/ 88 h 156" name="T1"/>
                  <a:gd fmla="*/ 0 w 697" name="T2"/>
                  <a:gd fmla="*/ 156 h 156" name="T3"/>
                  <a:gd fmla="*/ 0 w 697" name="T4"/>
                  <a:gd fmla="*/ 69 h 156" name="T5"/>
                  <a:gd fmla="*/ 697 w 697" name="T6"/>
                  <a:gd fmla="*/ 0 h 156" name="T7"/>
                  <a:gd fmla="*/ 697 w 697" name="T8"/>
                  <a:gd fmla="*/ 88 h 156" name="T9"/>
                </a:gdLst>
                <a:cxnLst>
                  <a:cxn ang="0">
                    <a:pos x="T0" y="T1"/>
                  </a:cxn>
                  <a:cxn ang="0">
                    <a:pos x="T2" y="T3"/>
                  </a:cxn>
                  <a:cxn ang="0">
                    <a:pos x="T4" y="T5"/>
                  </a:cxn>
                  <a:cxn ang="0">
                    <a:pos x="T6" y="T7"/>
                  </a:cxn>
                  <a:cxn ang="0">
                    <a:pos x="T8" y="T9"/>
                  </a:cxn>
                </a:cxnLst>
                <a:rect b="b" l="0" r="r" t="0"/>
                <a:pathLst>
                  <a:path h="156" w="697">
                    <a:moveTo>
                      <a:pt x="697" y="88"/>
                    </a:moveTo>
                    <a:lnTo>
                      <a:pt x="0" y="156"/>
                    </a:lnTo>
                    <a:lnTo>
                      <a:pt x="0" y="69"/>
                    </a:lnTo>
                    <a:lnTo>
                      <a:pt x="697" y="0"/>
                    </a:lnTo>
                    <a:lnTo>
                      <a:pt x="697" y="88"/>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69" name="Freeform 266"/>
              <p:cNvSpPr/>
              <p:nvPr/>
            </p:nvSpPr>
            <p:spPr bwMode="auto">
              <a:xfrm>
                <a:off x="5895143" y="3507556"/>
                <a:ext cx="276558" cy="133407"/>
              </a:xfrm>
              <a:custGeom>
                <a:gdLst>
                  <a:gd fmla="*/ 369 w 369" name="T0"/>
                  <a:gd fmla="*/ 88 h 178" name="T1"/>
                  <a:gd fmla="*/ 0 w 369" name="T2"/>
                  <a:gd fmla="*/ 178 h 178" name="T3"/>
                  <a:gd fmla="*/ 0 w 369" name="T4"/>
                  <a:gd fmla="*/ 88 h 178" name="T5"/>
                  <a:gd fmla="*/ 369 w 369" name="T6"/>
                  <a:gd fmla="*/ 0 h 178" name="T7"/>
                  <a:gd fmla="*/ 369 w 369" name="T8"/>
                  <a:gd fmla="*/ 88 h 178" name="T9"/>
                </a:gdLst>
                <a:cxnLst>
                  <a:cxn ang="0">
                    <a:pos x="T0" y="T1"/>
                  </a:cxn>
                  <a:cxn ang="0">
                    <a:pos x="T2" y="T3"/>
                  </a:cxn>
                  <a:cxn ang="0">
                    <a:pos x="T4" y="T5"/>
                  </a:cxn>
                  <a:cxn ang="0">
                    <a:pos x="T6" y="T7"/>
                  </a:cxn>
                  <a:cxn ang="0">
                    <a:pos x="T8" y="T9"/>
                  </a:cxn>
                </a:cxnLst>
                <a:rect b="b" l="0" r="r" t="0"/>
                <a:pathLst>
                  <a:path h="178" w="369">
                    <a:moveTo>
                      <a:pt x="369" y="88"/>
                    </a:moveTo>
                    <a:lnTo>
                      <a:pt x="0" y="178"/>
                    </a:lnTo>
                    <a:lnTo>
                      <a:pt x="0" y="88"/>
                    </a:lnTo>
                    <a:lnTo>
                      <a:pt x="369" y="0"/>
                    </a:lnTo>
                    <a:lnTo>
                      <a:pt x="369" y="88"/>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70" name="Freeform 267"/>
              <p:cNvSpPr/>
              <p:nvPr/>
            </p:nvSpPr>
            <p:spPr bwMode="auto">
              <a:xfrm>
                <a:off x="5354768" y="3426613"/>
                <a:ext cx="733740" cy="59958"/>
              </a:xfrm>
              <a:custGeom>
                <a:gdLst>
                  <a:gd fmla="*/ 382 w 413" name="T0"/>
                  <a:gd fmla="*/ 0 h 34" name="T1"/>
                  <a:gd fmla="*/ 413 w 413" name="T2"/>
                  <a:gd fmla="*/ 5 h 34" name="T3"/>
                  <a:gd fmla="*/ 121 w 413" name="T4"/>
                  <a:gd fmla="*/ 34 h 34" name="T5"/>
                  <a:gd fmla="*/ 0 w 413" name="T6"/>
                  <a:gd fmla="*/ 16 h 34" name="T7"/>
                  <a:gd fmla="*/ 382 w 413" name="T8"/>
                  <a:gd fmla="*/ 0 h 34" name="T9"/>
                </a:gdLst>
                <a:cxnLst>
                  <a:cxn ang="0">
                    <a:pos x="T0" y="T1"/>
                  </a:cxn>
                  <a:cxn ang="0">
                    <a:pos x="T2" y="T3"/>
                  </a:cxn>
                  <a:cxn ang="0">
                    <a:pos x="T4" y="T5"/>
                  </a:cxn>
                  <a:cxn ang="0">
                    <a:pos x="T6" y="T7"/>
                  </a:cxn>
                  <a:cxn ang="0">
                    <a:pos x="T8" y="T9"/>
                  </a:cxn>
                </a:cxnLst>
                <a:rect b="b" l="0" r="r" t="0"/>
                <a:pathLst>
                  <a:path h="34" w="412">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71" name="Freeform 268"/>
              <p:cNvSpPr/>
              <p:nvPr/>
            </p:nvSpPr>
            <p:spPr bwMode="auto">
              <a:xfrm>
                <a:off x="5566121" y="3500811"/>
                <a:ext cx="605579" cy="72699"/>
              </a:xfrm>
              <a:custGeom>
                <a:gdLst>
                  <a:gd fmla="*/ 293 w 341" name="T0"/>
                  <a:gd fmla="*/ 0 h 41" name="T1"/>
                  <a:gd fmla="*/ 341 w 341" name="T2"/>
                  <a:gd fmla="*/ 4 h 41" name="T3"/>
                  <a:gd fmla="*/ 185 w 341" name="T4"/>
                  <a:gd fmla="*/ 41 h 41" name="T5"/>
                  <a:gd fmla="*/ 0 w 341" name="T6"/>
                  <a:gd fmla="*/ 29 h 41" name="T7"/>
                  <a:gd fmla="*/ 293 w 341" name="T8"/>
                  <a:gd fmla="*/ 0 h 41" name="T9"/>
                </a:gdLst>
                <a:cxnLst>
                  <a:cxn ang="0">
                    <a:pos x="T0" y="T1"/>
                  </a:cxn>
                  <a:cxn ang="0">
                    <a:pos x="T2" y="T3"/>
                  </a:cxn>
                  <a:cxn ang="0">
                    <a:pos x="T4" y="T5"/>
                  </a:cxn>
                  <a:cxn ang="0">
                    <a:pos x="T6" y="T7"/>
                  </a:cxn>
                  <a:cxn ang="0">
                    <a:pos x="T8" y="T9"/>
                  </a:cxn>
                </a:cxnLst>
                <a:rect b="b" l="0" r="r" t="0"/>
                <a:pathLst>
                  <a:path h="41" w="3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72" name="Freeform 269"/>
              <p:cNvSpPr/>
              <p:nvPr/>
            </p:nvSpPr>
            <p:spPr bwMode="auto">
              <a:xfrm>
                <a:off x="5895143" y="3573511"/>
                <a:ext cx="376239" cy="74198"/>
              </a:xfrm>
              <a:custGeom>
                <a:gdLst>
                  <a:gd fmla="*/ 156 w 212" name="T0"/>
                  <a:gd fmla="*/ 0 h 42" name="T1"/>
                  <a:gd fmla="*/ 212 w 212" name="T2"/>
                  <a:gd fmla="*/ 1 h 42" name="T3"/>
                  <a:gd fmla="*/ 212 w 212" name="T4"/>
                  <a:gd fmla="*/ 42 h 42" name="T5"/>
                  <a:gd fmla="*/ 0 w 212" name="T6"/>
                  <a:gd fmla="*/ 38 h 42" name="T7"/>
                  <a:gd fmla="*/ 156 w 212" name="T8"/>
                  <a:gd fmla="*/ 0 h 42" name="T9"/>
                </a:gdLst>
                <a:cxnLst>
                  <a:cxn ang="0">
                    <a:pos x="T0" y="T1"/>
                  </a:cxn>
                  <a:cxn ang="0">
                    <a:pos x="T2" y="T3"/>
                  </a:cxn>
                  <a:cxn ang="0">
                    <a:pos x="T4" y="T5"/>
                  </a:cxn>
                  <a:cxn ang="0">
                    <a:pos x="T6" y="T7"/>
                  </a:cxn>
                  <a:cxn ang="0">
                    <a:pos x="T8" y="T9"/>
                  </a:cxn>
                </a:cxnLst>
                <a:rect b="b" l="0" r="r" t="0"/>
                <a:pathLst>
                  <a:path h="42" w="211">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73" name="Freeform 270"/>
              <p:cNvSpPr/>
              <p:nvPr/>
            </p:nvSpPr>
            <p:spPr bwMode="auto">
              <a:xfrm>
                <a:off x="6512714" y="3817841"/>
                <a:ext cx="756225" cy="37474"/>
              </a:xfrm>
              <a:custGeom>
                <a:gdLst>
                  <a:gd fmla="*/ 11 w 426" name="T0"/>
                  <a:gd fmla="*/ 0 h 21" name="T1"/>
                  <a:gd fmla="*/ 426 w 426" name="T2"/>
                  <a:gd fmla="*/ 0 h 21" name="T3"/>
                  <a:gd fmla="*/ 383 w 426" name="T4"/>
                  <a:gd fmla="*/ 21 h 21" name="T5"/>
                  <a:gd fmla="*/ 0 w 426" name="T6"/>
                  <a:gd fmla="*/ 6 h 21" name="T7"/>
                  <a:gd fmla="*/ 11 w 426" name="T8"/>
                  <a:gd fmla="*/ 0 h 21" name="T9"/>
                </a:gdLst>
                <a:cxnLst>
                  <a:cxn ang="0">
                    <a:pos x="T0" y="T1"/>
                  </a:cxn>
                  <a:cxn ang="0">
                    <a:pos x="T2" y="T3"/>
                  </a:cxn>
                  <a:cxn ang="0">
                    <a:pos x="T4" y="T5"/>
                  </a:cxn>
                  <a:cxn ang="0">
                    <a:pos x="T6" y="T7"/>
                  </a:cxn>
                  <a:cxn ang="0">
                    <a:pos x="T8" y="T9"/>
                  </a:cxn>
                </a:cxnLst>
                <a:rect b="b" l="0" r="r" t="0"/>
                <a:pathLst>
                  <a:path h="21" w="426">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74" name="Freeform 271"/>
              <p:cNvSpPr/>
              <p:nvPr/>
            </p:nvSpPr>
            <p:spPr bwMode="auto">
              <a:xfrm>
                <a:off x="6455753" y="3761630"/>
                <a:ext cx="736738" cy="58459"/>
              </a:xfrm>
              <a:custGeom>
                <a:gdLst>
                  <a:gd fmla="*/ 32 w 415" name="T0"/>
                  <a:gd fmla="*/ 0 h 33" name="T1"/>
                  <a:gd fmla="*/ 415 w 415" name="T2"/>
                  <a:gd fmla="*/ 15 h 33" name="T3"/>
                  <a:gd fmla="*/ 293 w 415" name="T4"/>
                  <a:gd fmla="*/ 33 h 33" name="T5"/>
                  <a:gd fmla="*/ 0 w 415" name="T6"/>
                  <a:gd fmla="*/ 5 h 33" name="T7"/>
                  <a:gd fmla="*/ 32 w 415" name="T8"/>
                  <a:gd fmla="*/ 0 h 33" name="T9"/>
                </a:gdLst>
                <a:cxnLst>
                  <a:cxn ang="0">
                    <a:pos x="T0" y="T1"/>
                  </a:cxn>
                  <a:cxn ang="0">
                    <a:pos x="T2" y="T3"/>
                  </a:cxn>
                  <a:cxn ang="0">
                    <a:pos x="T4" y="T5"/>
                  </a:cxn>
                  <a:cxn ang="0">
                    <a:pos x="T6" y="T7"/>
                  </a:cxn>
                  <a:cxn ang="0">
                    <a:pos x="T8" y="T9"/>
                  </a:cxn>
                </a:cxnLst>
                <a:rect b="b" l="0" r="r" t="0"/>
                <a:pathLst>
                  <a:path h="33" w="415">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75" name="Freeform 272"/>
              <p:cNvSpPr/>
              <p:nvPr/>
            </p:nvSpPr>
            <p:spPr bwMode="auto">
              <a:xfrm>
                <a:off x="6372561" y="3702421"/>
                <a:ext cx="603331" cy="72699"/>
              </a:xfrm>
              <a:custGeom>
                <a:gdLst>
                  <a:gd fmla="*/ 47 w 340" name="T0"/>
                  <a:gd fmla="*/ 0 h 41" name="T1"/>
                  <a:gd fmla="*/ 340 w 340" name="T2"/>
                  <a:gd fmla="*/ 29 h 41" name="T3"/>
                  <a:gd fmla="*/ 160 w 340" name="T4"/>
                  <a:gd fmla="*/ 41 h 41" name="T5"/>
                  <a:gd fmla="*/ 0 w 340" name="T6"/>
                  <a:gd fmla="*/ 3 h 41" name="T7"/>
                  <a:gd fmla="*/ 47 w 340" name="T8"/>
                  <a:gd fmla="*/ 0 h 41" name="T9"/>
                </a:gdLst>
                <a:cxnLst>
                  <a:cxn ang="0">
                    <a:pos x="T0" y="T1"/>
                  </a:cxn>
                  <a:cxn ang="0">
                    <a:pos x="T2" y="T3"/>
                  </a:cxn>
                  <a:cxn ang="0">
                    <a:pos x="T4" y="T5"/>
                  </a:cxn>
                  <a:cxn ang="0">
                    <a:pos x="T6" y="T7"/>
                  </a:cxn>
                  <a:cxn ang="0">
                    <a:pos x="T8" y="T9"/>
                  </a:cxn>
                </a:cxnLst>
                <a:rect b="b" l="0" r="r" t="0"/>
                <a:pathLst>
                  <a:path h="41" w="340">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76" name="Freeform 273"/>
              <p:cNvSpPr/>
              <p:nvPr/>
            </p:nvSpPr>
            <p:spPr bwMode="auto">
              <a:xfrm>
                <a:off x="6271381" y="3640964"/>
                <a:ext cx="385232" cy="74198"/>
              </a:xfrm>
              <a:custGeom>
                <a:gdLst>
                  <a:gd fmla="*/ 57 w 217" name="T0"/>
                  <a:gd fmla="*/ 0 h 42" name="T1"/>
                  <a:gd fmla="*/ 217 w 217" name="T2"/>
                  <a:gd fmla="*/ 38 h 42" name="T3"/>
                  <a:gd fmla="*/ 0 w 217" name="T4"/>
                  <a:gd fmla="*/ 42 h 42" name="T5"/>
                  <a:gd fmla="*/ 0 w 217" name="T6"/>
                  <a:gd fmla="*/ 1 h 42" name="T7"/>
                  <a:gd fmla="*/ 57 w 217" name="T8"/>
                  <a:gd fmla="*/ 0 h 42" name="T9"/>
                </a:gdLst>
                <a:cxnLst>
                  <a:cxn ang="0">
                    <a:pos x="T0" y="T1"/>
                  </a:cxn>
                  <a:cxn ang="0">
                    <a:pos x="T2" y="T3"/>
                  </a:cxn>
                  <a:cxn ang="0">
                    <a:pos x="T4" y="T5"/>
                  </a:cxn>
                  <a:cxn ang="0">
                    <a:pos x="T6" y="T7"/>
                  </a:cxn>
                  <a:cxn ang="0">
                    <a:pos x="T8" y="T9"/>
                  </a:cxn>
                </a:cxnLst>
                <a:rect b="b" l="0" r="r" t="0"/>
                <a:pathLst>
                  <a:path h="42" w="216">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77" name="Freeform 274"/>
              <p:cNvSpPr/>
              <p:nvPr/>
            </p:nvSpPr>
            <p:spPr bwMode="auto">
              <a:xfrm>
                <a:off x="5566121" y="2357856"/>
                <a:ext cx="522387" cy="116919"/>
              </a:xfrm>
              <a:custGeom>
                <a:gdLst>
                  <a:gd fmla="*/ 697 w 697" name="T0"/>
                  <a:gd fmla="*/ 87 h 156" name="T1"/>
                  <a:gd fmla="*/ 0 w 697" name="T2"/>
                  <a:gd fmla="*/ 156 h 156" name="T3"/>
                  <a:gd fmla="*/ 0 w 697" name="T4"/>
                  <a:gd fmla="*/ 68 h 156" name="T5"/>
                  <a:gd fmla="*/ 697 w 697" name="T6"/>
                  <a:gd fmla="*/ 0 h 156" name="T7"/>
                  <a:gd fmla="*/ 697 w 697" name="T8"/>
                  <a:gd fmla="*/ 87 h 156" name="T9"/>
                </a:gdLst>
                <a:cxnLst>
                  <a:cxn ang="0">
                    <a:pos x="T0" y="T1"/>
                  </a:cxn>
                  <a:cxn ang="0">
                    <a:pos x="T2" y="T3"/>
                  </a:cxn>
                  <a:cxn ang="0">
                    <a:pos x="T4" y="T5"/>
                  </a:cxn>
                  <a:cxn ang="0">
                    <a:pos x="T6" y="T7"/>
                  </a:cxn>
                  <a:cxn ang="0">
                    <a:pos x="T8" y="T9"/>
                  </a:cxn>
                </a:cxnLst>
                <a:rect b="b" l="0" r="r" t="0"/>
                <a:pathLst>
                  <a:path h="156" w="697">
                    <a:moveTo>
                      <a:pt x="697" y="87"/>
                    </a:moveTo>
                    <a:lnTo>
                      <a:pt x="0" y="156"/>
                    </a:lnTo>
                    <a:lnTo>
                      <a:pt x="0" y="68"/>
                    </a:lnTo>
                    <a:lnTo>
                      <a:pt x="697" y="0"/>
                    </a:lnTo>
                    <a:lnTo>
                      <a:pt x="697" y="87"/>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78" name="Freeform 275"/>
              <p:cNvSpPr/>
              <p:nvPr/>
            </p:nvSpPr>
            <p:spPr bwMode="auto">
              <a:xfrm>
                <a:off x="5895143" y="2428307"/>
                <a:ext cx="276558" cy="134906"/>
              </a:xfrm>
              <a:custGeom>
                <a:gdLst>
                  <a:gd fmla="*/ 369 w 369" name="T0"/>
                  <a:gd fmla="*/ 90 h 180" name="T1"/>
                  <a:gd fmla="*/ 0 w 369" name="T2"/>
                  <a:gd fmla="*/ 180 h 180" name="T3"/>
                  <a:gd fmla="*/ 0 w 369" name="T4"/>
                  <a:gd fmla="*/ 90 h 180" name="T5"/>
                  <a:gd fmla="*/ 369 w 369" name="T6"/>
                  <a:gd fmla="*/ 0 h 180" name="T7"/>
                  <a:gd fmla="*/ 369 w 369" name="T8"/>
                  <a:gd fmla="*/ 90 h 180" name="T9"/>
                </a:gdLst>
                <a:cxnLst>
                  <a:cxn ang="0">
                    <a:pos x="T0" y="T1"/>
                  </a:cxn>
                  <a:cxn ang="0">
                    <a:pos x="T2" y="T3"/>
                  </a:cxn>
                  <a:cxn ang="0">
                    <a:pos x="T4" y="T5"/>
                  </a:cxn>
                  <a:cxn ang="0">
                    <a:pos x="T6" y="T7"/>
                  </a:cxn>
                  <a:cxn ang="0">
                    <a:pos x="T8" y="T9"/>
                  </a:cxn>
                </a:cxnLst>
                <a:rect b="b" l="0" r="r" t="0"/>
                <a:pathLst>
                  <a:path h="180" w="369">
                    <a:moveTo>
                      <a:pt x="369" y="90"/>
                    </a:moveTo>
                    <a:lnTo>
                      <a:pt x="0" y="180"/>
                    </a:lnTo>
                    <a:lnTo>
                      <a:pt x="0" y="90"/>
                    </a:lnTo>
                    <a:lnTo>
                      <a:pt x="369" y="0"/>
                    </a:lnTo>
                    <a:lnTo>
                      <a:pt x="369" y="90"/>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79" name="Freeform 276"/>
              <p:cNvSpPr/>
              <p:nvPr/>
            </p:nvSpPr>
            <p:spPr bwMode="auto">
              <a:xfrm>
                <a:off x="5354768" y="2348862"/>
                <a:ext cx="733740" cy="59958"/>
              </a:xfrm>
              <a:custGeom>
                <a:gdLst>
                  <a:gd fmla="*/ 382 w 413" name="T0"/>
                  <a:gd fmla="*/ 0 h 34" name="T1"/>
                  <a:gd fmla="*/ 413 w 413" name="T2"/>
                  <a:gd fmla="*/ 5 h 34" name="T3"/>
                  <a:gd fmla="*/ 121 w 413" name="T4"/>
                  <a:gd fmla="*/ 34 h 34" name="T5"/>
                  <a:gd fmla="*/ 0 w 413" name="T6"/>
                  <a:gd fmla="*/ 16 h 34" name="T7"/>
                  <a:gd fmla="*/ 382 w 413" name="T8"/>
                  <a:gd fmla="*/ 0 h 34" name="T9"/>
                </a:gdLst>
                <a:cxnLst>
                  <a:cxn ang="0">
                    <a:pos x="T0" y="T1"/>
                  </a:cxn>
                  <a:cxn ang="0">
                    <a:pos x="T2" y="T3"/>
                  </a:cxn>
                  <a:cxn ang="0">
                    <a:pos x="T4" y="T5"/>
                  </a:cxn>
                  <a:cxn ang="0">
                    <a:pos x="T6" y="T7"/>
                  </a:cxn>
                  <a:cxn ang="0">
                    <a:pos x="T8" y="T9"/>
                  </a:cxn>
                </a:cxnLst>
                <a:rect b="b" l="0" r="r" t="0"/>
                <a:pathLst>
                  <a:path h="34" w="412">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80" name="Freeform 277"/>
              <p:cNvSpPr/>
              <p:nvPr/>
            </p:nvSpPr>
            <p:spPr bwMode="auto">
              <a:xfrm>
                <a:off x="5566121" y="2423060"/>
                <a:ext cx="605579" cy="72699"/>
              </a:xfrm>
              <a:custGeom>
                <a:gdLst>
                  <a:gd fmla="*/ 293 w 341" name="T0"/>
                  <a:gd fmla="*/ 0 h 41" name="T1"/>
                  <a:gd fmla="*/ 341 w 341" name="T2"/>
                  <a:gd fmla="*/ 4 h 41" name="T3"/>
                  <a:gd fmla="*/ 185 w 341" name="T4"/>
                  <a:gd fmla="*/ 41 h 41" name="T5"/>
                  <a:gd fmla="*/ 0 w 341" name="T6"/>
                  <a:gd fmla="*/ 29 h 41" name="T7"/>
                  <a:gd fmla="*/ 293 w 341" name="T8"/>
                  <a:gd fmla="*/ 0 h 41" name="T9"/>
                </a:gdLst>
                <a:cxnLst>
                  <a:cxn ang="0">
                    <a:pos x="T0" y="T1"/>
                  </a:cxn>
                  <a:cxn ang="0">
                    <a:pos x="T2" y="T3"/>
                  </a:cxn>
                  <a:cxn ang="0">
                    <a:pos x="T4" y="T5"/>
                  </a:cxn>
                  <a:cxn ang="0">
                    <a:pos x="T6" y="T7"/>
                  </a:cxn>
                  <a:cxn ang="0">
                    <a:pos x="T8" y="T9"/>
                  </a:cxn>
                </a:cxnLst>
                <a:rect b="b" l="0" r="r" t="0"/>
                <a:pathLst>
                  <a:path h="41" w="3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81" name="Freeform 278"/>
              <p:cNvSpPr/>
              <p:nvPr/>
            </p:nvSpPr>
            <p:spPr bwMode="auto">
              <a:xfrm>
                <a:off x="5895143" y="2495760"/>
                <a:ext cx="376239" cy="74198"/>
              </a:xfrm>
              <a:custGeom>
                <a:gdLst>
                  <a:gd fmla="*/ 156 w 212" name="T0"/>
                  <a:gd fmla="*/ 0 h 42" name="T1"/>
                  <a:gd fmla="*/ 212 w 212" name="T2"/>
                  <a:gd fmla="*/ 1 h 42" name="T3"/>
                  <a:gd fmla="*/ 212 w 212" name="T4"/>
                  <a:gd fmla="*/ 42 h 42" name="T5"/>
                  <a:gd fmla="*/ 0 w 212" name="T6"/>
                  <a:gd fmla="*/ 38 h 42" name="T7"/>
                  <a:gd fmla="*/ 156 w 212" name="T8"/>
                  <a:gd fmla="*/ 0 h 42" name="T9"/>
                </a:gdLst>
                <a:cxnLst>
                  <a:cxn ang="0">
                    <a:pos x="T0" y="T1"/>
                  </a:cxn>
                  <a:cxn ang="0">
                    <a:pos x="T2" y="T3"/>
                  </a:cxn>
                  <a:cxn ang="0">
                    <a:pos x="T4" y="T5"/>
                  </a:cxn>
                  <a:cxn ang="0">
                    <a:pos x="T6" y="T7"/>
                  </a:cxn>
                  <a:cxn ang="0">
                    <a:pos x="T8" y="T9"/>
                  </a:cxn>
                </a:cxnLst>
                <a:rect b="b" l="0" r="r" t="0"/>
                <a:pathLst>
                  <a:path h="42" w="211">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82" name="Freeform 279"/>
              <p:cNvSpPr/>
              <p:nvPr/>
            </p:nvSpPr>
            <p:spPr bwMode="auto">
              <a:xfrm>
                <a:off x="6512714" y="2740090"/>
                <a:ext cx="756225" cy="37474"/>
              </a:xfrm>
              <a:custGeom>
                <a:gdLst>
                  <a:gd fmla="*/ 11 w 426" name="T0"/>
                  <a:gd fmla="*/ 0 h 21" name="T1"/>
                  <a:gd fmla="*/ 426 w 426" name="T2"/>
                  <a:gd fmla="*/ 0 h 21" name="T3"/>
                  <a:gd fmla="*/ 383 w 426" name="T4"/>
                  <a:gd fmla="*/ 21 h 21" name="T5"/>
                  <a:gd fmla="*/ 0 w 426" name="T6"/>
                  <a:gd fmla="*/ 6 h 21" name="T7"/>
                  <a:gd fmla="*/ 11 w 426" name="T8"/>
                  <a:gd fmla="*/ 0 h 21" name="T9"/>
                </a:gdLst>
                <a:cxnLst>
                  <a:cxn ang="0">
                    <a:pos x="T0" y="T1"/>
                  </a:cxn>
                  <a:cxn ang="0">
                    <a:pos x="T2" y="T3"/>
                  </a:cxn>
                  <a:cxn ang="0">
                    <a:pos x="T4" y="T5"/>
                  </a:cxn>
                  <a:cxn ang="0">
                    <a:pos x="T6" y="T7"/>
                  </a:cxn>
                  <a:cxn ang="0">
                    <a:pos x="T8" y="T9"/>
                  </a:cxn>
                </a:cxnLst>
                <a:rect b="b" l="0" r="r" t="0"/>
                <a:pathLst>
                  <a:path h="21" w="426">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83" name="Freeform 280"/>
              <p:cNvSpPr/>
              <p:nvPr/>
            </p:nvSpPr>
            <p:spPr bwMode="auto">
              <a:xfrm>
                <a:off x="6455753" y="2683879"/>
                <a:ext cx="736738" cy="58459"/>
              </a:xfrm>
              <a:custGeom>
                <a:gdLst>
                  <a:gd fmla="*/ 32 w 415" name="T0"/>
                  <a:gd fmla="*/ 0 h 33" name="T1"/>
                  <a:gd fmla="*/ 415 w 415" name="T2"/>
                  <a:gd fmla="*/ 15 h 33" name="T3"/>
                  <a:gd fmla="*/ 293 w 415" name="T4"/>
                  <a:gd fmla="*/ 33 h 33" name="T5"/>
                  <a:gd fmla="*/ 0 w 415" name="T6"/>
                  <a:gd fmla="*/ 4 h 33" name="T7"/>
                  <a:gd fmla="*/ 32 w 415" name="T8"/>
                  <a:gd fmla="*/ 0 h 33" name="T9"/>
                </a:gdLst>
                <a:cxnLst>
                  <a:cxn ang="0">
                    <a:pos x="T0" y="T1"/>
                  </a:cxn>
                  <a:cxn ang="0">
                    <a:pos x="T2" y="T3"/>
                  </a:cxn>
                  <a:cxn ang="0">
                    <a:pos x="T4" y="T5"/>
                  </a:cxn>
                  <a:cxn ang="0">
                    <a:pos x="T6" y="T7"/>
                  </a:cxn>
                  <a:cxn ang="0">
                    <a:pos x="T8" y="T9"/>
                  </a:cxn>
                </a:cxnLst>
                <a:rect b="b" l="0" r="r" t="0"/>
                <a:pathLst>
                  <a:path h="33" w="415">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84" name="Freeform 281"/>
              <p:cNvSpPr/>
              <p:nvPr/>
            </p:nvSpPr>
            <p:spPr bwMode="auto">
              <a:xfrm>
                <a:off x="6372561" y="2625420"/>
                <a:ext cx="603331" cy="70451"/>
              </a:xfrm>
              <a:custGeom>
                <a:gdLst>
                  <a:gd fmla="*/ 47 w 340" name="T0"/>
                  <a:gd fmla="*/ 0 h 40" name="T1"/>
                  <a:gd fmla="*/ 340 w 340" name="T2"/>
                  <a:gd fmla="*/ 29 h 40" name="T3"/>
                  <a:gd fmla="*/ 160 w 340" name="T4"/>
                  <a:gd fmla="*/ 40 h 40" name="T5"/>
                  <a:gd fmla="*/ 0 w 340" name="T6"/>
                  <a:gd fmla="*/ 3 h 40" name="T7"/>
                  <a:gd fmla="*/ 47 w 340" name="T8"/>
                  <a:gd fmla="*/ 0 h 40" name="T9"/>
                </a:gdLst>
                <a:cxnLst>
                  <a:cxn ang="0">
                    <a:pos x="T0" y="T1"/>
                  </a:cxn>
                  <a:cxn ang="0">
                    <a:pos x="T2" y="T3"/>
                  </a:cxn>
                  <a:cxn ang="0">
                    <a:pos x="T4" y="T5"/>
                  </a:cxn>
                  <a:cxn ang="0">
                    <a:pos x="T6" y="T7"/>
                  </a:cxn>
                  <a:cxn ang="0">
                    <a:pos x="T8" y="T9"/>
                  </a:cxn>
                </a:cxnLst>
                <a:rect b="b" l="0" r="r" t="0"/>
                <a:pathLst>
                  <a:path h="40" w="3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85" name="Freeform 282"/>
              <p:cNvSpPr/>
              <p:nvPr/>
            </p:nvSpPr>
            <p:spPr bwMode="auto">
              <a:xfrm>
                <a:off x="6271381" y="2563213"/>
                <a:ext cx="385232" cy="74198"/>
              </a:xfrm>
              <a:custGeom>
                <a:gdLst>
                  <a:gd fmla="*/ 57 w 217" name="T0"/>
                  <a:gd fmla="*/ 0 h 42" name="T1"/>
                  <a:gd fmla="*/ 217 w 217" name="T2"/>
                  <a:gd fmla="*/ 37 h 42" name="T3"/>
                  <a:gd fmla="*/ 0 w 217" name="T4"/>
                  <a:gd fmla="*/ 42 h 42" name="T5"/>
                  <a:gd fmla="*/ 0 w 217" name="T6"/>
                  <a:gd fmla="*/ 1 h 42" name="T7"/>
                  <a:gd fmla="*/ 57 w 217" name="T8"/>
                  <a:gd fmla="*/ 0 h 42" name="T9"/>
                </a:gdLst>
                <a:cxnLst>
                  <a:cxn ang="0">
                    <a:pos x="T0" y="T1"/>
                  </a:cxn>
                  <a:cxn ang="0">
                    <a:pos x="T2" y="T3"/>
                  </a:cxn>
                  <a:cxn ang="0">
                    <a:pos x="T4" y="T5"/>
                  </a:cxn>
                  <a:cxn ang="0">
                    <a:pos x="T6" y="T7"/>
                  </a:cxn>
                  <a:cxn ang="0">
                    <a:pos x="T8" y="T9"/>
                  </a:cxn>
                </a:cxnLst>
                <a:rect b="b" l="0" r="r" t="0"/>
                <a:pathLst>
                  <a:path h="42" w="216">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86" name="Freeform 283"/>
              <p:cNvSpPr/>
              <p:nvPr/>
            </p:nvSpPr>
            <p:spPr bwMode="auto">
              <a:xfrm>
                <a:off x="6008314" y="2864503"/>
                <a:ext cx="523886" cy="542623"/>
              </a:xfrm>
              <a:custGeom>
                <a:gdLst>
                  <a:gd fmla="*/ 284 w 295" name="T0"/>
                  <a:gd fmla="*/ 4 h 306" name="T1"/>
                  <a:gd fmla="*/ 253 w 295" name="T2"/>
                  <a:gd fmla="*/ 0 h 306" name="T3"/>
                  <a:gd fmla="*/ 253 w 295" name="T4"/>
                  <a:gd fmla="*/ 38 h 306" name="T5"/>
                  <a:gd fmla="*/ 242 w 295" name="T6"/>
                  <a:gd fmla="*/ 37 h 306" name="T7"/>
                  <a:gd fmla="*/ 232 w 295" name="T8"/>
                  <a:gd fmla="*/ 36 h 306" name="T9"/>
                  <a:gd fmla="*/ 222 w 295" name="T10"/>
                  <a:gd fmla="*/ 35 h 306" name="T11"/>
                  <a:gd fmla="*/ 213 w 295" name="T12"/>
                  <a:gd fmla="*/ 35 h 306" name="T13"/>
                  <a:gd fmla="*/ 205 w 295" name="T14"/>
                  <a:gd fmla="*/ 35 h 306" name="T15"/>
                  <a:gd fmla="*/ 205 w 295" name="T16"/>
                  <a:gd fmla="*/ 72 h 306" name="T17"/>
                  <a:gd fmla="*/ 203 w 295" name="T18"/>
                  <a:gd fmla="*/ 72 h 306" name="T19"/>
                  <a:gd fmla="*/ 194 w 295" name="T20"/>
                  <a:gd fmla="*/ 72 h 306" name="T21"/>
                  <a:gd fmla="*/ 185 w 295" name="T22"/>
                  <a:gd fmla="*/ 72 h 306" name="T23"/>
                  <a:gd fmla="*/ 176 w 295" name="T24"/>
                  <a:gd fmla="*/ 71 h 306" name="T25"/>
                  <a:gd fmla="*/ 166 w 295" name="T26"/>
                  <a:gd fmla="*/ 71 h 306" name="T27"/>
                  <a:gd fmla="*/ 156 w 295" name="T28"/>
                  <a:gd fmla="*/ 71 h 306" name="T29"/>
                  <a:gd fmla="*/ 149 w 295" name="T30"/>
                  <a:gd fmla="*/ 71 h 306" name="T31"/>
                  <a:gd fmla="*/ 149 w 295" name="T32"/>
                  <a:gd fmla="*/ 109 h 306" name="T33"/>
                  <a:gd fmla="*/ 146 w 295" name="T34"/>
                  <a:gd fmla="*/ 109 h 306" name="T35"/>
                  <a:gd fmla="*/ 135 w 295" name="T36"/>
                  <a:gd fmla="*/ 109 h 306" name="T37"/>
                  <a:gd fmla="*/ 122 w 295" name="T38"/>
                  <a:gd fmla="*/ 109 h 306" name="T39"/>
                  <a:gd fmla="*/ 106 w 295" name="T40"/>
                  <a:gd fmla="*/ 110 h 306" name="T41"/>
                  <a:gd fmla="*/ 92 w 295" name="T42"/>
                  <a:gd fmla="*/ 110 h 306" name="T43"/>
                  <a:gd fmla="*/ 92 w 295" name="T44"/>
                  <a:gd fmla="*/ 148 h 306" name="T45"/>
                  <a:gd fmla="*/ 54 w 295" name="T46"/>
                  <a:gd fmla="*/ 150 h 306" name="T47"/>
                  <a:gd fmla="*/ 45 w 295" name="T48"/>
                  <a:gd fmla="*/ 151 h 306" name="T49"/>
                  <a:gd fmla="*/ 45 w 295" name="T50"/>
                  <a:gd fmla="*/ 188 h 306" name="T51"/>
                  <a:gd fmla="*/ 40 w 295" name="T52"/>
                  <a:gd fmla="*/ 188 h 306" name="T53"/>
                  <a:gd fmla="*/ 31 w 295" name="T54"/>
                  <a:gd fmla="*/ 190 h 306" name="T55"/>
                  <a:gd fmla="*/ 24 w 295" name="T56"/>
                  <a:gd fmla="*/ 191 h 306" name="T57"/>
                  <a:gd fmla="*/ 19 w 295" name="T58"/>
                  <a:gd fmla="*/ 192 h 306" name="T59"/>
                  <a:gd fmla="*/ 14 w 295" name="T60"/>
                  <a:gd fmla="*/ 192 h 306" name="T61"/>
                  <a:gd fmla="*/ 13 w 295" name="T62"/>
                  <a:gd fmla="*/ 193 h 306" name="T63"/>
                  <a:gd fmla="*/ 13 w 295" name="T64"/>
                  <a:gd fmla="*/ 231 h 306" name="T65"/>
                  <a:gd fmla="*/ 13 w 295" name="T66"/>
                  <a:gd fmla="*/ 231 h 306" name="T67"/>
                  <a:gd fmla="*/ 11 w 295" name="T68"/>
                  <a:gd fmla="*/ 231 h 306" name="T69"/>
                  <a:gd fmla="*/ 8 w 295" name="T70"/>
                  <a:gd fmla="*/ 232 h 306" name="T71"/>
                  <a:gd fmla="*/ 5 w 295" name="T72"/>
                  <a:gd fmla="*/ 233 h 306" name="T73"/>
                  <a:gd fmla="*/ 4 w 295" name="T74"/>
                  <a:gd fmla="*/ 234 h 306" name="T75"/>
                  <a:gd fmla="*/ 2 w 295" name="T76"/>
                  <a:gd fmla="*/ 235 h 306" name="T77"/>
                  <a:gd fmla="*/ 2 w 295" name="T78"/>
                  <a:gd fmla="*/ 236 h 306" name="T79"/>
                  <a:gd fmla="*/ 2 w 295" name="T80"/>
                  <a:gd fmla="*/ 274 h 306" name="T81"/>
                  <a:gd fmla="*/ 13 w 295" name="T82"/>
                  <a:gd fmla="*/ 306 h 306" name="T83"/>
                  <a:gd fmla="*/ 127 w 295" name="T84"/>
                  <a:gd fmla="*/ 176 h 306" name="T85"/>
                  <a:gd fmla="*/ 127 w 295" name="T86"/>
                  <a:gd fmla="*/ 176 h 306" name="T87"/>
                  <a:gd fmla="*/ 284 w 295" name="T88"/>
                  <a:gd fmla="*/ 4 h 30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06" w="295">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algn="t" blurRad="139700" dir="5400000" dist="381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287" name="Freeform 284"/>
              <p:cNvSpPr/>
              <p:nvPr/>
            </p:nvSpPr>
            <p:spPr bwMode="auto">
              <a:xfrm>
                <a:off x="5276822" y="2272415"/>
                <a:ext cx="756225" cy="37474"/>
              </a:xfrm>
              <a:custGeom>
                <a:gdLst>
                  <a:gd fmla="*/ 414 w 426" name="T0"/>
                  <a:gd fmla="*/ 0 h 21" name="T1"/>
                  <a:gd fmla="*/ 426 w 426" name="T2"/>
                  <a:gd fmla="*/ 6 h 21" name="T3"/>
                  <a:gd fmla="*/ 44 w 426" name="T4"/>
                  <a:gd fmla="*/ 21 h 21" name="T5"/>
                  <a:gd fmla="*/ 0 w 426" name="T6"/>
                  <a:gd fmla="*/ 0 h 21" name="T7"/>
                  <a:gd fmla="*/ 414 w 426" name="T8"/>
                  <a:gd fmla="*/ 0 h 21" name="T9"/>
                </a:gdLst>
                <a:cxnLst>
                  <a:cxn ang="0">
                    <a:pos x="T0" y="T1"/>
                  </a:cxn>
                  <a:cxn ang="0">
                    <a:pos x="T2" y="T3"/>
                  </a:cxn>
                  <a:cxn ang="0">
                    <a:pos x="T4" y="T5"/>
                  </a:cxn>
                  <a:cxn ang="0">
                    <a:pos x="T6" y="T7"/>
                  </a:cxn>
                  <a:cxn ang="0">
                    <a:pos x="T8" y="T9"/>
                  </a:cxn>
                </a:cxnLst>
                <a:rect b="b" l="0" r="r" t="0"/>
                <a:pathLst>
                  <a:path h="21" w="426">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88" name="Freeform 285"/>
              <p:cNvSpPr/>
              <p:nvPr/>
            </p:nvSpPr>
            <p:spPr bwMode="auto">
              <a:xfrm>
                <a:off x="5354768" y="2281409"/>
                <a:ext cx="678279" cy="95933"/>
              </a:xfrm>
              <a:custGeom>
                <a:gdLst>
                  <a:gd fmla="*/ 905 w 905" name="T0"/>
                  <a:gd fmla="*/ 90 h 128" name="T1"/>
                  <a:gd fmla="*/ 0 w 905" name="T2"/>
                  <a:gd fmla="*/ 128 h 128" name="T3"/>
                  <a:gd fmla="*/ 0 w 905" name="T4"/>
                  <a:gd fmla="*/ 38 h 128" name="T5"/>
                  <a:gd fmla="*/ 905 w 905" name="T6"/>
                  <a:gd fmla="*/ 0 h 128" name="T7"/>
                  <a:gd fmla="*/ 905 w 905" name="T8"/>
                  <a:gd fmla="*/ 90 h 128" name="T9"/>
                </a:gdLst>
                <a:cxnLst>
                  <a:cxn ang="0">
                    <a:pos x="T0" y="T1"/>
                  </a:cxn>
                  <a:cxn ang="0">
                    <a:pos x="T2" y="T3"/>
                  </a:cxn>
                  <a:cxn ang="0">
                    <a:pos x="T4" y="T5"/>
                  </a:cxn>
                  <a:cxn ang="0">
                    <a:pos x="T6" y="T7"/>
                  </a:cxn>
                  <a:cxn ang="0">
                    <a:pos x="T8" y="T9"/>
                  </a:cxn>
                </a:cxnLst>
                <a:rect b="b" l="0" r="r" t="0"/>
                <a:pathLst>
                  <a:path h="128" w="905">
                    <a:moveTo>
                      <a:pt x="905" y="90"/>
                    </a:moveTo>
                    <a:lnTo>
                      <a:pt x="0" y="128"/>
                    </a:lnTo>
                    <a:lnTo>
                      <a:pt x="0" y="38"/>
                    </a:lnTo>
                    <a:lnTo>
                      <a:pt x="905" y="0"/>
                    </a:lnTo>
                    <a:lnTo>
                      <a:pt x="905" y="90"/>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89" name="Freeform 286"/>
              <p:cNvSpPr/>
              <p:nvPr/>
            </p:nvSpPr>
            <p:spPr bwMode="auto">
              <a:xfrm>
                <a:off x="5276822" y="3350166"/>
                <a:ext cx="756225" cy="37474"/>
              </a:xfrm>
              <a:custGeom>
                <a:gdLst>
                  <a:gd fmla="*/ 414 w 426" name="T0"/>
                  <a:gd fmla="*/ 0 h 21" name="T1"/>
                  <a:gd fmla="*/ 426 w 426" name="T2"/>
                  <a:gd fmla="*/ 6 h 21" name="T3"/>
                  <a:gd fmla="*/ 44 w 426" name="T4"/>
                  <a:gd fmla="*/ 21 h 21" name="T5"/>
                  <a:gd fmla="*/ 0 w 426" name="T6"/>
                  <a:gd fmla="*/ 0 h 21" name="T7"/>
                  <a:gd fmla="*/ 414 w 426" name="T8"/>
                  <a:gd fmla="*/ 0 h 21" name="T9"/>
                </a:gdLst>
                <a:cxnLst>
                  <a:cxn ang="0">
                    <a:pos x="T0" y="T1"/>
                  </a:cxn>
                  <a:cxn ang="0">
                    <a:pos x="T2" y="T3"/>
                  </a:cxn>
                  <a:cxn ang="0">
                    <a:pos x="T4" y="T5"/>
                  </a:cxn>
                  <a:cxn ang="0">
                    <a:pos x="T6" y="T7"/>
                  </a:cxn>
                  <a:cxn ang="0">
                    <a:pos x="T8" y="T9"/>
                  </a:cxn>
                </a:cxnLst>
                <a:rect b="b" l="0" r="r" t="0"/>
                <a:pathLst>
                  <a:path h="21" w="426">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90" name="Freeform 287"/>
              <p:cNvSpPr/>
              <p:nvPr/>
            </p:nvSpPr>
            <p:spPr bwMode="auto">
              <a:xfrm>
                <a:off x="5354768" y="3358998"/>
                <a:ext cx="678279" cy="93685"/>
              </a:xfrm>
              <a:custGeom>
                <a:gdLst>
                  <a:gd fmla="*/ 905 w 905" name="T0"/>
                  <a:gd fmla="*/ 88 h 125" name="T1"/>
                  <a:gd fmla="*/ 0 w 905" name="T2"/>
                  <a:gd fmla="*/ 125 h 125" name="T3"/>
                  <a:gd fmla="*/ 0 w 905" name="T4"/>
                  <a:gd fmla="*/ 36 h 125" name="T5"/>
                  <a:gd fmla="*/ 905 w 905" name="T6"/>
                  <a:gd fmla="*/ 0 h 125" name="T7"/>
                  <a:gd fmla="*/ 905 w 905" name="T8"/>
                  <a:gd fmla="*/ 88 h 125" name="T9"/>
                </a:gdLst>
                <a:cxnLst>
                  <a:cxn ang="0">
                    <a:pos x="T0" y="T1"/>
                  </a:cxn>
                  <a:cxn ang="0">
                    <a:pos x="T2" y="T3"/>
                  </a:cxn>
                  <a:cxn ang="0">
                    <a:pos x="T4" y="T5"/>
                  </a:cxn>
                  <a:cxn ang="0">
                    <a:pos x="T6" y="T7"/>
                  </a:cxn>
                  <a:cxn ang="0">
                    <a:pos x="T8" y="T9"/>
                  </a:cxn>
                </a:cxnLst>
                <a:rect b="b" l="0" r="r" t="0"/>
                <a:pathLst>
                  <a:path h="125" w="905">
                    <a:moveTo>
                      <a:pt x="905" y="88"/>
                    </a:moveTo>
                    <a:lnTo>
                      <a:pt x="0" y="125"/>
                    </a:lnTo>
                    <a:lnTo>
                      <a:pt x="0" y="36"/>
                    </a:lnTo>
                    <a:lnTo>
                      <a:pt x="905" y="0"/>
                    </a:lnTo>
                    <a:lnTo>
                      <a:pt x="905" y="88"/>
                    </a:lnTo>
                    <a:close/>
                  </a:path>
                </a:pathLst>
              </a:custGeom>
              <a:solidFill>
                <a:schemeClr val="bg1">
                  <a:lumMod val="85000"/>
                </a:schemeClr>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91" name="Freeform 288"/>
              <p:cNvSpPr/>
              <p:nvPr/>
            </p:nvSpPr>
            <p:spPr bwMode="auto">
              <a:xfrm>
                <a:off x="5276822" y="3339445"/>
                <a:ext cx="2022845" cy="706759"/>
              </a:xfrm>
              <a:custGeom>
                <a:gdLst>
                  <a:gd fmla="*/ 1122 w 1139" name="T0"/>
                  <a:gd fmla="*/ 399 h 399" name="T1"/>
                  <a:gd fmla="*/ 1122 w 1139" name="T2"/>
                  <a:gd fmla="*/ 265 h 399" name="T3"/>
                  <a:gd fmla="*/ 1122 w 1139" name="T4"/>
                  <a:gd fmla="*/ 265 h 399" name="T5"/>
                  <a:gd fmla="*/ 1119 w 1139" name="T6"/>
                  <a:gd fmla="*/ 269 h 399" name="T7"/>
                  <a:gd fmla="*/ 1115 w 1139" name="T8"/>
                  <a:gd fmla="*/ 273 h 399" name="T9"/>
                  <a:gd fmla="*/ 1108 w 1139" name="T10"/>
                  <a:gd fmla="*/ 276 h 399" name="T11"/>
                  <a:gd fmla="*/ 1099 w 1139" name="T12"/>
                  <a:gd fmla="*/ 280 h 399" name="T13"/>
                  <a:gd fmla="*/ 1088 w 1139" name="T14"/>
                  <a:gd fmla="*/ 283 h 399" name="T15"/>
                  <a:gd fmla="*/ 1079 w 1139" name="T16"/>
                  <a:gd fmla="*/ 285 h 399" name="T17"/>
                  <a:gd fmla="*/ 1079 w 1139" name="T18"/>
                  <a:gd fmla="*/ 248 h 399" name="T19"/>
                  <a:gd fmla="*/ 1075 w 1139" name="T20"/>
                  <a:gd fmla="*/ 249 h 399" name="T21"/>
                  <a:gd fmla="*/ 1058 w 1139" name="T22"/>
                  <a:gd fmla="*/ 252 h 399" name="T23"/>
                  <a:gd fmla="*/ 1037 w 1139" name="T24"/>
                  <a:gd fmla="*/ 256 h 399" name="T25"/>
                  <a:gd fmla="*/ 1011 w 1139" name="T26"/>
                  <a:gd fmla="*/ 259 h 399" name="T27"/>
                  <a:gd fmla="*/ 976 w 1139" name="T28"/>
                  <a:gd fmla="*/ 264 h 399" name="T29"/>
                  <a:gd fmla="*/ 957 w 1139" name="T30"/>
                  <a:gd fmla="*/ 266 h 399" name="T31"/>
                  <a:gd fmla="*/ 957 w 1139" name="T32"/>
                  <a:gd fmla="*/ 228 h 399" name="T33"/>
                  <a:gd fmla="*/ 921 w 1139" name="T34"/>
                  <a:gd fmla="*/ 231 h 399" name="T35"/>
                  <a:gd fmla="*/ 778 w 1139" name="T36"/>
                  <a:gd fmla="*/ 240 h 399" name="T37"/>
                  <a:gd fmla="*/ 777 w 1139" name="T38"/>
                  <a:gd fmla="*/ 240 h 399" name="T39"/>
                  <a:gd fmla="*/ 777 w 1139" name="T40"/>
                  <a:gd fmla="*/ 202 h 399" name="T41"/>
                  <a:gd fmla="*/ 725 w 1139" name="T42"/>
                  <a:gd fmla="*/ 204 h 399" name="T43"/>
                  <a:gd fmla="*/ 662 w 1139" name="T44"/>
                  <a:gd fmla="*/ 205 h 399" name="T45"/>
                  <a:gd fmla="*/ 615 w 1139" name="T46"/>
                  <a:gd fmla="*/ 206 h 399" name="T47"/>
                  <a:gd fmla="*/ 573 w 1139" name="T48"/>
                  <a:gd fmla="*/ 206 h 399" name="T49"/>
                  <a:gd fmla="*/ 560 w 1139" name="T50"/>
                  <a:gd fmla="*/ 206 h 399" name="T51"/>
                  <a:gd fmla="*/ 560 w 1139" name="T52"/>
                  <a:gd fmla="*/ 168 h 399" name="T53"/>
                  <a:gd fmla="*/ 533 w 1139" name="T54"/>
                  <a:gd fmla="*/ 168 h 399" name="T55"/>
                  <a:gd fmla="*/ 495 w 1139" name="T56"/>
                  <a:gd fmla="*/ 168 h 399" name="T57"/>
                  <a:gd fmla="*/ 459 w 1139" name="T58"/>
                  <a:gd fmla="*/ 168 h 399" name="T59"/>
                  <a:gd fmla="*/ 424 w 1139" name="T60"/>
                  <a:gd fmla="*/ 167 h 399" name="T61"/>
                  <a:gd fmla="*/ 390 w 1139" name="T62"/>
                  <a:gd fmla="*/ 166 h 399" name="T63"/>
                  <a:gd fmla="*/ 355 w 1139" name="T64"/>
                  <a:gd fmla="*/ 165 h 399" name="T65"/>
                  <a:gd fmla="*/ 348 w 1139" name="T66"/>
                  <a:gd fmla="*/ 164 h 399" name="T67"/>
                  <a:gd fmla="*/ 348 w 1139" name="T68"/>
                  <a:gd fmla="*/ 127 h 399" name="T69"/>
                  <a:gd fmla="*/ 320 w 1139" name="T70"/>
                  <a:gd fmla="*/ 125 h 399" name="T71"/>
                  <a:gd fmla="*/ 284 w 1139" name="T72"/>
                  <a:gd fmla="*/ 124 h 399" name="T73"/>
                  <a:gd fmla="*/ 247 w 1139" name="T74"/>
                  <a:gd fmla="*/ 121 h 399" name="T75"/>
                  <a:gd fmla="*/ 207 w 1139" name="T76"/>
                  <a:gd fmla="*/ 118 h 399" name="T77"/>
                  <a:gd fmla="*/ 163 w 1139" name="T78"/>
                  <a:gd fmla="*/ 115 h 399" name="T79"/>
                  <a:gd fmla="*/ 163 w 1139" name="T80"/>
                  <a:gd fmla="*/ 77 h 399" name="T81"/>
                  <a:gd fmla="*/ 44 w 1139" name="T82"/>
                  <a:gd fmla="*/ 59 h 399" name="T83"/>
                  <a:gd fmla="*/ 44 w 1139" name="T84"/>
                  <a:gd fmla="*/ 22 h 399" name="T85"/>
                  <a:gd fmla="*/ 0 w 1139" name="T86"/>
                  <a:gd fmla="*/ 0 h 399" name="T87"/>
                  <a:gd fmla="*/ 0 w 1139" name="T88"/>
                  <a:gd fmla="*/ 99 h 399" name="T89"/>
                  <a:gd fmla="*/ 726 w 1139" name="T90"/>
                  <a:gd fmla="*/ 333 h 399" name="T91"/>
                  <a:gd fmla="*/ 1122 w 1139" name="T92"/>
                  <a:gd fmla="*/ 399 h 39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9" w="113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gradFill>
                <a:gsLst>
                  <a:gs pos="100000">
                    <a:schemeClr val="bg1"/>
                  </a:gs>
                  <a:gs pos="0">
                    <a:schemeClr val="bg1">
                      <a:lumMod val="95000"/>
                    </a:schemeClr>
                  </a:gs>
                </a:gsLst>
                <a:lin ang="2700000" scaled="1"/>
              </a:gradFill>
              <a:ln w="19050">
                <a:noFill/>
              </a:ln>
              <a:effectLst>
                <a:outerShdw algn="t" blurRad="139700" dir="5400000" dist="381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292" name="Freeform 289"/>
              <p:cNvSpPr/>
              <p:nvPr/>
            </p:nvSpPr>
            <p:spPr bwMode="auto">
              <a:xfrm>
                <a:off x="6224685" y="2740090"/>
                <a:ext cx="1033532" cy="436197"/>
              </a:xfrm>
              <a:custGeom>
                <a:gdLst>
                  <a:gd fmla="*/ 308 w 582" name="T0"/>
                  <a:gd fmla="*/ 42 h 246" name="T1"/>
                  <a:gd fmla="*/ 310 w 582" name="T2"/>
                  <a:gd fmla="*/ 36 h 246" name="T3"/>
                  <a:gd fmla="*/ 163 w 582" name="T4"/>
                  <a:gd fmla="*/ 0 h 246" name="T5"/>
                  <a:gd fmla="*/ 15 w 582" name="T6"/>
                  <a:gd fmla="*/ 14 h 246" name="T7"/>
                  <a:gd fmla="*/ 157 w 582" name="T8"/>
                  <a:gd fmla="*/ 74 h 246" name="T9"/>
                  <a:gd fmla="*/ 158 w 582" name="T10"/>
                  <a:gd fmla="*/ 78 h 246" name="T11"/>
                  <a:gd fmla="*/ 158 w 582" name="T12"/>
                  <a:gd fmla="*/ 79 h 246" name="T13"/>
                  <a:gd fmla="*/ 158 w 582" name="T14"/>
                  <a:gd fmla="*/ 82 h 246" name="T15"/>
                  <a:gd fmla="*/ 159 w 582" name="T16"/>
                  <a:gd fmla="*/ 84 h 246" name="T17"/>
                  <a:gd fmla="*/ 159 w 582" name="T18"/>
                  <a:gd fmla="*/ 87 h 246" name="T19"/>
                  <a:gd fmla="*/ 159 w 582" name="T20"/>
                  <a:gd fmla="*/ 88 h 246" name="T21"/>
                  <a:gd fmla="*/ 159 w 582" name="T22"/>
                  <a:gd fmla="*/ 92 h 246" name="T23"/>
                  <a:gd fmla="*/ 158 w 582" name="T24"/>
                  <a:gd fmla="*/ 93 h 246" name="T25"/>
                  <a:gd fmla="*/ 158 w 582" name="T26"/>
                  <a:gd fmla="*/ 97 h 246" name="T27"/>
                  <a:gd fmla="*/ 158 w 582" name="T28"/>
                  <a:gd fmla="*/ 98 h 246" name="T29"/>
                  <a:gd fmla="*/ 157 w 582" name="T30"/>
                  <a:gd fmla="*/ 101 h 246" name="T31"/>
                  <a:gd fmla="*/ 156 w 582" name="T32"/>
                  <a:gd fmla="*/ 103 h 246" name="T33"/>
                  <a:gd fmla="*/ 155 w 582" name="T34"/>
                  <a:gd fmla="*/ 107 h 246" name="T35"/>
                  <a:gd fmla="*/ 155 w 582" name="T36"/>
                  <a:gd fmla="*/ 108 h 246" name="T37"/>
                  <a:gd fmla="*/ 152 w 582" name="T38"/>
                  <a:gd fmla="*/ 113 h 246" name="T39"/>
                  <a:gd fmla="*/ 152 w 582" name="T40"/>
                  <a:gd fmla="*/ 115 h 246" name="T41"/>
                  <a:gd fmla="*/ 150 w 582" name="T42"/>
                  <a:gd fmla="*/ 118 h 246" name="T43"/>
                  <a:gd fmla="*/ 149 w 582" name="T44"/>
                  <a:gd fmla="*/ 120 h 246" name="T45"/>
                  <a:gd fmla="*/ 146 w 582" name="T46"/>
                  <a:gd fmla="*/ 124 h 246" name="T47"/>
                  <a:gd fmla="*/ 145 w 582" name="T48"/>
                  <a:gd fmla="*/ 126 h 246" name="T49"/>
                  <a:gd fmla="*/ 141 w 582" name="T50"/>
                  <a:gd fmla="*/ 132 h 246" name="T51"/>
                  <a:gd fmla="*/ 141 w 582" name="T52"/>
                  <a:gd fmla="*/ 133 h 246" name="T53"/>
                  <a:gd fmla="*/ 137 w 582" name="T54"/>
                  <a:gd fmla="*/ 138 h 246" name="T55"/>
                  <a:gd fmla="*/ 135 w 582" name="T56"/>
                  <a:gd fmla="*/ 140 h 246" name="T57"/>
                  <a:gd fmla="*/ 132 w 582" name="T58"/>
                  <a:gd fmla="*/ 144 h 246" name="T59"/>
                  <a:gd fmla="*/ 130 w 582" name="T60"/>
                  <a:gd fmla="*/ 146 h 246" name="T61"/>
                  <a:gd fmla="*/ 125 w 582" name="T62"/>
                  <a:gd fmla="*/ 151 h 246" name="T63"/>
                  <a:gd fmla="*/ 124 w 582" name="T64"/>
                  <a:gd fmla="*/ 152 h 246" name="T65"/>
                  <a:gd fmla="*/ 118 w 582" name="T66"/>
                  <a:gd fmla="*/ 159 h 246" name="T67"/>
                  <a:gd fmla="*/ 116 w 582" name="T68"/>
                  <a:gd fmla="*/ 161 h 246" name="T69"/>
                  <a:gd fmla="*/ 110 w 582" name="T70"/>
                  <a:gd fmla="*/ 166 h 246" name="T71"/>
                  <a:gd fmla="*/ 108 w 582" name="T72"/>
                  <a:gd fmla="*/ 168 h 246" name="T73"/>
                  <a:gd fmla="*/ 102 w 582" name="T74"/>
                  <a:gd fmla="*/ 173 h 246" name="T75"/>
                  <a:gd fmla="*/ 100 w 582" name="T76"/>
                  <a:gd fmla="*/ 175 h 246" name="T77"/>
                  <a:gd fmla="*/ 91 w 582" name="T78"/>
                  <a:gd fmla="*/ 182 h 246" name="T79"/>
                  <a:gd fmla="*/ 90 w 582" name="T80"/>
                  <a:gd fmla="*/ 183 h 246" name="T81"/>
                  <a:gd fmla="*/ 82 w 582" name="T82"/>
                  <a:gd fmla="*/ 190 h 246" name="T83"/>
                  <a:gd fmla="*/ 79 w 582" name="T84"/>
                  <a:gd fmla="*/ 192 h 246" name="T85"/>
                  <a:gd fmla="*/ 71 w 582" name="T86"/>
                  <a:gd fmla="*/ 198 h 246" name="T87"/>
                  <a:gd fmla="*/ 68 w 582" name="T88"/>
                  <a:gd fmla="*/ 200 h 246" name="T89"/>
                  <a:gd fmla="*/ 59 w 582" name="T90"/>
                  <a:gd fmla="*/ 207 h 246" name="T91"/>
                  <a:gd fmla="*/ 57 w 582" name="T92"/>
                  <a:gd fmla="*/ 209 h 246" name="T93"/>
                  <a:gd fmla="*/ 45 w 582" name="T94"/>
                  <a:gd fmla="*/ 217 h 246" name="T95"/>
                  <a:gd fmla="*/ 42 w 582" name="T96"/>
                  <a:gd fmla="*/ 219 h 246" name="T97"/>
                  <a:gd fmla="*/ 32 w 582" name="T98"/>
                  <a:gd fmla="*/ 225 h 246" name="T99"/>
                  <a:gd fmla="*/ 28 w 582" name="T100"/>
                  <a:gd fmla="*/ 228 h 246" name="T101"/>
                  <a:gd fmla="*/ 18 w 582" name="T102"/>
                  <a:gd fmla="*/ 234 h 246" name="T103"/>
                  <a:gd fmla="*/ 14 w 582" name="T104"/>
                  <a:gd fmla="*/ 237 h 246" name="T105"/>
                  <a:gd fmla="*/ 0 w 582" name="T106"/>
                  <a:gd fmla="*/ 246 h 246" name="T107"/>
                  <a:gd fmla="*/ 582 w 582" name="T108"/>
                  <a:gd fmla="*/ 138 h 246" name="T109"/>
                  <a:gd fmla="*/ 582 w 582" name="T110"/>
                  <a:gd fmla="*/ 42 h 246" name="T111"/>
                  <a:gd fmla="*/ 308 w 582" name="T112"/>
                  <a:gd fmla="*/ 42 h 2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46" w="582">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gradFill>
                <a:gsLst>
                  <a:gs pos="100000">
                    <a:schemeClr val="bg1"/>
                  </a:gs>
                  <a:gs pos="0">
                    <a:schemeClr val="bg1">
                      <a:lumMod val="95000"/>
                    </a:schemeClr>
                  </a:gs>
                </a:gsLst>
                <a:lin ang="2700000" scaled="1"/>
              </a:gradFill>
              <a:ln w="19050">
                <a:noFill/>
              </a:ln>
              <a:effectLst>
                <a:outerShdw algn="t" blurRad="139700" dir="5400000" dist="381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293" name="Freeform 290"/>
              <p:cNvSpPr/>
              <p:nvPr/>
            </p:nvSpPr>
            <p:spPr bwMode="auto">
              <a:xfrm>
                <a:off x="5276822" y="2263193"/>
                <a:ext cx="2022845" cy="707508"/>
              </a:xfrm>
              <a:custGeom>
                <a:gdLst>
                  <a:gd fmla="*/ 1122 w 1139" name="T0"/>
                  <a:gd fmla="*/ 399 h 399" name="T1"/>
                  <a:gd fmla="*/ 1122 w 1139" name="T2"/>
                  <a:gd fmla="*/ 264 h 399" name="T3"/>
                  <a:gd fmla="*/ 1122 w 1139" name="T4"/>
                  <a:gd fmla="*/ 265 h 399" name="T5"/>
                  <a:gd fmla="*/ 1119 w 1139" name="T6"/>
                  <a:gd fmla="*/ 269 h 399" name="T7"/>
                  <a:gd fmla="*/ 1115 w 1139" name="T8"/>
                  <a:gd fmla="*/ 272 h 399" name="T9"/>
                  <a:gd fmla="*/ 1108 w 1139" name="T10"/>
                  <a:gd fmla="*/ 276 h 399" name="T11"/>
                  <a:gd fmla="*/ 1099 w 1139" name="T12"/>
                  <a:gd fmla="*/ 279 h 399" name="T13"/>
                  <a:gd fmla="*/ 1088 w 1139" name="T14"/>
                  <a:gd fmla="*/ 283 h 399" name="T15"/>
                  <a:gd fmla="*/ 1079 w 1139" name="T16"/>
                  <a:gd fmla="*/ 285 h 399" name="T17"/>
                  <a:gd fmla="*/ 1079 w 1139" name="T18"/>
                  <a:gd fmla="*/ 247 h 399" name="T19"/>
                  <a:gd fmla="*/ 1075 w 1139" name="T20"/>
                  <a:gd fmla="*/ 248 h 399" name="T21"/>
                  <a:gd fmla="*/ 1058 w 1139" name="T22"/>
                  <a:gd fmla="*/ 252 h 399" name="T23"/>
                  <a:gd fmla="*/ 1037 w 1139" name="T24"/>
                  <a:gd fmla="*/ 255 h 399" name="T25"/>
                  <a:gd fmla="*/ 1011 w 1139" name="T26"/>
                  <a:gd fmla="*/ 259 h 399" name="T27"/>
                  <a:gd fmla="*/ 976 w 1139" name="T28"/>
                  <a:gd fmla="*/ 263 h 399" name="T29"/>
                  <a:gd fmla="*/ 957 w 1139" name="T30"/>
                  <a:gd fmla="*/ 265 h 399" name="T31"/>
                  <a:gd fmla="*/ 957 w 1139" name="T32"/>
                  <a:gd fmla="*/ 228 h 399" name="T33"/>
                  <a:gd fmla="*/ 921 w 1139" name="T34"/>
                  <a:gd fmla="*/ 231 h 399" name="T35"/>
                  <a:gd fmla="*/ 778 w 1139" name="T36"/>
                  <a:gd fmla="*/ 239 h 399" name="T37"/>
                  <a:gd fmla="*/ 777 w 1139" name="T38"/>
                  <a:gd fmla="*/ 239 h 399" name="T39"/>
                  <a:gd fmla="*/ 777 w 1139" name="T40"/>
                  <a:gd fmla="*/ 201 h 399" name="T41"/>
                  <a:gd fmla="*/ 725 w 1139" name="T42"/>
                  <a:gd fmla="*/ 203 h 399" name="T43"/>
                  <a:gd fmla="*/ 662 w 1139" name="T44"/>
                  <a:gd fmla="*/ 205 h 399" name="T45"/>
                  <a:gd fmla="*/ 615 w 1139" name="T46"/>
                  <a:gd fmla="*/ 205 h 399" name="T47"/>
                  <a:gd fmla="*/ 573 w 1139" name="T48"/>
                  <a:gd fmla="*/ 206 h 399" name="T49"/>
                  <a:gd fmla="*/ 560 w 1139" name="T50"/>
                  <a:gd fmla="*/ 206 h 399" name="T51"/>
                  <a:gd fmla="*/ 560 w 1139" name="T52"/>
                  <a:gd fmla="*/ 168 h 399" name="T53"/>
                  <a:gd fmla="*/ 533 w 1139" name="T54"/>
                  <a:gd fmla="*/ 168 h 399" name="T55"/>
                  <a:gd fmla="*/ 495 w 1139" name="T56"/>
                  <a:gd fmla="*/ 168 h 399" name="T57"/>
                  <a:gd fmla="*/ 459 w 1139" name="T58"/>
                  <a:gd fmla="*/ 167 h 399" name="T59"/>
                  <a:gd fmla="*/ 424 w 1139" name="T60"/>
                  <a:gd fmla="*/ 166 h 399" name="T61"/>
                  <a:gd fmla="*/ 390 w 1139" name="T62"/>
                  <a:gd fmla="*/ 165 h 399" name="T63"/>
                  <a:gd fmla="*/ 355 w 1139" name="T64"/>
                  <a:gd fmla="*/ 164 h 399" name="T65"/>
                  <a:gd fmla="*/ 348 w 1139" name="T66"/>
                  <a:gd fmla="*/ 164 h 399" name="T67"/>
                  <a:gd fmla="*/ 348 w 1139" name="T68"/>
                  <a:gd fmla="*/ 126 h 399" name="T69"/>
                  <a:gd fmla="*/ 320 w 1139" name="T70"/>
                  <a:gd fmla="*/ 125 h 399" name="T71"/>
                  <a:gd fmla="*/ 284 w 1139" name="T72"/>
                  <a:gd fmla="*/ 123 h 399" name="T73"/>
                  <a:gd fmla="*/ 247 w 1139" name="T74"/>
                  <a:gd fmla="*/ 121 h 399" name="T75"/>
                  <a:gd fmla="*/ 207 w 1139" name="T76"/>
                  <a:gd fmla="*/ 118 h 399" name="T77"/>
                  <a:gd fmla="*/ 163 w 1139" name="T78"/>
                  <a:gd fmla="*/ 114 h 399" name="T79"/>
                  <a:gd fmla="*/ 163 w 1139" name="T80"/>
                  <a:gd fmla="*/ 77 h 399" name="T81"/>
                  <a:gd fmla="*/ 44 w 1139" name="T82"/>
                  <a:gd fmla="*/ 59 h 399" name="T83"/>
                  <a:gd fmla="*/ 44 w 1139" name="T84"/>
                  <a:gd fmla="*/ 21 h 399" name="T85"/>
                  <a:gd fmla="*/ 0 w 1139" name="T86"/>
                  <a:gd fmla="*/ 0 h 399" name="T87"/>
                  <a:gd fmla="*/ 0 w 1139" name="T88"/>
                  <a:gd fmla="*/ 99 h 399" name="T89"/>
                  <a:gd fmla="*/ 726 w 1139" name="T90"/>
                  <a:gd fmla="*/ 333 h 399" name="T91"/>
                  <a:gd fmla="*/ 1122 w 1139" name="T92"/>
                  <a:gd fmla="*/ 399 h 39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9" w="113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gradFill>
                <a:gsLst>
                  <a:gs pos="100000">
                    <a:schemeClr val="bg1"/>
                  </a:gs>
                  <a:gs pos="0">
                    <a:schemeClr val="bg1">
                      <a:lumMod val="95000"/>
                    </a:schemeClr>
                  </a:gs>
                </a:gsLst>
                <a:lin ang="2700000" scaled="1"/>
              </a:gradFill>
              <a:ln w="19050">
                <a:noFill/>
              </a:ln>
              <a:effectLst>
                <a:outerShdw algn="t" blurRad="139700" dir="5400000" dist="381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endParaRPr>
              </a:p>
            </p:txBody>
          </p:sp>
          <p:sp>
            <p:nvSpPr>
              <p:cNvPr id="294" name="Freeform 291"/>
              <p:cNvSpPr/>
              <p:nvPr/>
            </p:nvSpPr>
            <p:spPr bwMode="auto">
              <a:xfrm>
                <a:off x="5937863" y="5597104"/>
                <a:ext cx="5246" cy="0"/>
              </a:xfrm>
              <a:custGeom>
                <a:gdLst>
                  <a:gd fmla="*/ 3 w 3" name="T0"/>
                  <a:gd fmla="*/ 2 w 3" name="T1"/>
                  <a:gd fmla="*/ 0 w 3" name="T2"/>
                  <a:gd fmla="*/ 3 w 3" name="T3"/>
                </a:gdLst>
                <a:cxnLst>
                  <a:cxn ang="0">
                    <a:pos x="T0" y="0"/>
                  </a:cxn>
                  <a:cxn ang="0">
                    <a:pos x="T1" y="0"/>
                  </a:cxn>
                  <a:cxn ang="0">
                    <a:pos x="T2" y="0"/>
                  </a:cxn>
                  <a:cxn ang="0">
                    <a:pos x="T3" y="0"/>
                  </a:cxn>
                </a:cxnLst>
                <a:rect b="b" l="0" r="r" t="0"/>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95" name="Freeform 292"/>
              <p:cNvSpPr/>
              <p:nvPr/>
            </p:nvSpPr>
            <p:spPr bwMode="auto">
              <a:xfrm flipH="1">
                <a:off x="5816447" y="552815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96" name="Freeform 293"/>
              <p:cNvSpPr/>
              <p:nvPr/>
            </p:nvSpPr>
            <p:spPr bwMode="auto">
              <a:xfrm flipH="1">
                <a:off x="5816447" y="5528152"/>
                <a:ext cx="0" cy="14240"/>
              </a:xfrm>
              <a:custGeom>
                <a:gdLst>
                  <a:gd fmla="*/ 0 h 8" name="T0"/>
                  <a:gd fmla="*/ 0 h 8" name="T1"/>
                  <a:gd fmla="*/ 8 h 8" name="T2"/>
                  <a:gd fmla="*/ 8 h 8" name="T3"/>
                  <a:gd fmla="*/ 0 h 8" name="T4"/>
                </a:gdLst>
                <a:cxnLst>
                  <a:cxn ang="0">
                    <a:pos x="0" y="T0"/>
                  </a:cxn>
                  <a:cxn ang="0">
                    <a:pos x="0" y="T1"/>
                  </a:cxn>
                  <a:cxn ang="0">
                    <a:pos x="0" y="T2"/>
                  </a:cxn>
                  <a:cxn ang="0">
                    <a:pos x="0" y="T3"/>
                  </a:cxn>
                  <a:cxn ang="0">
                    <a:pos x="0" y="T4"/>
                  </a:cxn>
                </a:cxnLst>
                <a:rect b="b" l="0" r="r" t="0"/>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97" name="Freeform 294"/>
              <p:cNvSpPr/>
              <p:nvPr/>
            </p:nvSpPr>
            <p:spPr bwMode="auto">
              <a:xfrm flipH="1">
                <a:off x="6942165" y="5535647"/>
                <a:ext cx="0" cy="8994"/>
              </a:xfrm>
              <a:custGeom>
                <a:gdLst>
                  <a:gd fmla="*/ 0 h 5" name="T0"/>
                  <a:gd fmla="*/ 5 h 5" name="T1"/>
                  <a:gd fmla="*/ 5 h 5" name="T2"/>
                  <a:gd fmla="*/ 0 h 5" name="T3"/>
                </a:gdLst>
                <a:cxnLst>
                  <a:cxn ang="0">
                    <a:pos x="0" y="T0"/>
                  </a:cxn>
                  <a:cxn ang="0">
                    <a:pos x="0" y="T1"/>
                  </a:cxn>
                  <a:cxn ang="0">
                    <a:pos x="0" y="T2"/>
                  </a:cxn>
                  <a:cxn ang="0">
                    <a:pos x="0" y="T3"/>
                  </a:cxn>
                </a:cxnLst>
                <a:rect b="b" l="0" r="r" t="0"/>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98" name="Freeform 296"/>
              <p:cNvSpPr/>
              <p:nvPr/>
            </p:nvSpPr>
            <p:spPr bwMode="auto">
              <a:xfrm flipH="1">
                <a:off x="5816447" y="551765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299" name="Freeform 303"/>
              <p:cNvSpPr/>
              <p:nvPr/>
            </p:nvSpPr>
            <p:spPr bwMode="auto">
              <a:xfrm>
                <a:off x="6651367" y="5496674"/>
                <a:ext cx="1499" cy="11992"/>
              </a:xfrm>
              <a:custGeom>
                <a:gdLst>
                  <a:gd fmla="*/ 0 w 1" name="T0"/>
                  <a:gd fmla="*/ 0 h 7" name="T1"/>
                  <a:gd fmla="*/ 0 w 1" name="T2"/>
                  <a:gd fmla="*/ 6 h 7" name="T3"/>
                  <a:gd fmla="*/ 1 w 1" name="T4"/>
                  <a:gd fmla="*/ 7 h 7" name="T5"/>
                  <a:gd fmla="*/ 1 w 1" name="T6"/>
                  <a:gd fmla="*/ 1 h 7" name="T7"/>
                  <a:gd fmla="*/ 0 w 1" name="T8"/>
                  <a:gd fmla="*/ 0 h 7" name="T9"/>
                </a:gdLst>
                <a:cxnLst>
                  <a:cxn ang="0">
                    <a:pos x="T0" y="T1"/>
                  </a:cxn>
                  <a:cxn ang="0">
                    <a:pos x="T2" y="T3"/>
                  </a:cxn>
                  <a:cxn ang="0">
                    <a:pos x="T4" y="T5"/>
                  </a:cxn>
                  <a:cxn ang="0">
                    <a:pos x="T6" y="T7"/>
                  </a:cxn>
                  <a:cxn ang="0">
                    <a:pos x="T8" y="T9"/>
                  </a:cxn>
                </a:cxnLst>
                <a:rect b="b" l="0" r="r" t="0"/>
                <a:pathLst>
                  <a:path h="7" w="1">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00" name="Freeform 304"/>
              <p:cNvSpPr/>
              <p:nvPr/>
            </p:nvSpPr>
            <p:spPr bwMode="auto">
              <a:xfrm>
                <a:off x="6642374" y="5489179"/>
                <a:ext cx="8994" cy="28480"/>
              </a:xfrm>
              <a:custGeom>
                <a:gdLst>
                  <a:gd fmla="*/ 4 w 5" name="T0"/>
                  <a:gd fmla="*/ 0 h 16" name="T1"/>
                  <a:gd fmla="*/ 0 w 5" name="T2"/>
                  <a:gd fmla="*/ 10 h 16" name="T3"/>
                  <a:gd fmla="*/ 0 w 5" name="T4"/>
                  <a:gd fmla="*/ 16 h 16" name="T5"/>
                  <a:gd fmla="*/ 4 w 5" name="T6"/>
                  <a:gd fmla="*/ 7 h 16" name="T7"/>
                  <a:gd fmla="*/ 5 w 5" name="T8"/>
                  <a:gd fmla="*/ 10 h 16" name="T9"/>
                  <a:gd fmla="*/ 5 w 5" name="T10"/>
                  <a:gd fmla="*/ 4 h 16" name="T11"/>
                  <a:gd fmla="*/ 4 w 5" name="T12"/>
                  <a:gd fmla="*/ 0 h 16" name="T13"/>
                </a:gdLst>
                <a:cxnLst>
                  <a:cxn ang="0">
                    <a:pos x="T0" y="T1"/>
                  </a:cxn>
                  <a:cxn ang="0">
                    <a:pos x="T2" y="T3"/>
                  </a:cxn>
                  <a:cxn ang="0">
                    <a:pos x="T4" y="T5"/>
                  </a:cxn>
                  <a:cxn ang="0">
                    <a:pos x="T6" y="T7"/>
                  </a:cxn>
                  <a:cxn ang="0">
                    <a:pos x="T8" y="T9"/>
                  </a:cxn>
                  <a:cxn ang="0">
                    <a:pos x="T10" y="T11"/>
                  </a:cxn>
                  <a:cxn ang="0">
                    <a:pos x="T12" y="T13"/>
                  </a:cxn>
                </a:cxnLst>
                <a:rect b="b" l="0" r="r" t="0"/>
                <a:pathLst>
                  <a:path h="16" w="5">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01" name="Freeform 305"/>
              <p:cNvSpPr/>
              <p:nvPr/>
            </p:nvSpPr>
            <p:spPr bwMode="auto">
              <a:xfrm>
                <a:off x="6367315" y="5487680"/>
                <a:ext cx="1499" cy="19486"/>
              </a:xfrm>
              <a:custGeom>
                <a:gdLst>
                  <a:gd fmla="*/ 1 w 1" name="T0"/>
                  <a:gd fmla="*/ 0 h 11" name="T1"/>
                  <a:gd fmla="*/ 0 w 1" name="T2"/>
                  <a:gd fmla="*/ 4 h 11" name="T3"/>
                  <a:gd fmla="*/ 0 w 1" name="T4"/>
                  <a:gd fmla="*/ 11 h 11" name="T5"/>
                  <a:gd fmla="*/ 1 w 1" name="T6"/>
                  <a:gd fmla="*/ 7 h 11" name="T7"/>
                  <a:gd fmla="*/ 1 w 1" name="T8"/>
                  <a:gd fmla="*/ 9 h 11" name="T9"/>
                  <a:gd fmla="*/ 1 w 1" name="T10"/>
                  <a:gd fmla="*/ 3 h 11" name="T11"/>
                  <a:gd fmla="*/ 1 w 1"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302" name="Freeform 307"/>
              <p:cNvSpPr/>
              <p:nvPr/>
            </p:nvSpPr>
            <p:spPr bwMode="auto">
              <a:xfrm>
                <a:off x="5940861" y="5597104"/>
                <a:ext cx="11242" cy="0"/>
              </a:xfrm>
              <a:custGeom>
                <a:gdLst>
                  <a:gd fmla="*/ 6 w 6" name="T0"/>
                  <a:gd fmla="*/ 0 w 6" name="T1"/>
                  <a:gd fmla="*/ 1 w 6" name="T2"/>
                  <a:gd fmla="*/ 6 w 6" name="T3"/>
                  <a:gd fmla="*/ 6 w 6" name="T4"/>
                </a:gdLst>
                <a:cxnLst>
                  <a:cxn ang="0">
                    <a:pos x="T0" y="0"/>
                  </a:cxn>
                  <a:cxn ang="0">
                    <a:pos x="T1" y="0"/>
                  </a:cxn>
                  <a:cxn ang="0">
                    <a:pos x="T2" y="0"/>
                  </a:cxn>
                  <a:cxn ang="0">
                    <a:pos x="T3" y="0"/>
                  </a:cxn>
                  <a:cxn ang="0">
                    <a:pos x="T4" y="0"/>
                  </a:cxn>
                </a:cxnLst>
                <a:rect b="b" l="0" r="r" t="0"/>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sp>
          <p:nvSpPr>
            <p:cNvPr id="303" name="椭圆 302"/>
            <p:cNvSpPr/>
            <p:nvPr/>
          </p:nvSpPr>
          <p:spPr>
            <a:xfrm>
              <a:off x="4209202" y="4511422"/>
              <a:ext cx="1050661" cy="284006"/>
            </a:xfrm>
            <a:prstGeom prst="ellipse">
              <a:avLst/>
            </a:prstGeom>
            <a:gradFill flip="none" rotWithShape="1">
              <a:gsLst>
                <a:gs pos="100000">
                  <a:schemeClr val="tx1">
                    <a:alpha val="69000"/>
                  </a:schemeClr>
                </a:gs>
                <a:gs pos="0">
                  <a:schemeClr val="tx1">
                    <a:lumMod val="95000"/>
                    <a:lumOff val="5000"/>
                    <a:alpha val="0"/>
                  </a:schemeClr>
                </a:gs>
              </a:gsLst>
              <a:lin ang="480000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endParaRPr>
            </a:p>
          </p:txBody>
        </p:sp>
        <p:grpSp>
          <p:nvGrpSpPr>
            <p:cNvPr id="4" name="组合 3"/>
            <p:cNvGrpSpPr/>
            <p:nvPr/>
          </p:nvGrpSpPr>
          <p:grpSpPr>
            <a:xfrm>
              <a:off x="3045327" y="1316766"/>
              <a:ext cx="368489" cy="368489"/>
              <a:chOff x="4060435" y="1913471"/>
              <a:chExt cx="491319" cy="491319"/>
            </a:xfrm>
          </p:grpSpPr>
          <p:sp>
            <p:nvSpPr>
              <p:cNvPr id="308" name="椭圆 307"/>
              <p:cNvSpPr/>
              <p:nvPr/>
            </p:nvSpPr>
            <p:spPr>
              <a:xfrm>
                <a:off x="4060435" y="1913471"/>
                <a:ext cx="491319" cy="491319"/>
              </a:xfrm>
              <a:prstGeom prst="ellipse">
                <a:avLst/>
              </a:prstGeom>
              <a:gradFill>
                <a:gsLst>
                  <a:gs pos="11000">
                    <a:srgbClr val="2B3649"/>
                  </a:gs>
                  <a:gs pos="100000">
                    <a:srgbClr val="3B4A62"/>
                  </a:gs>
                </a:gsLst>
                <a:lin ang="2700000" scaled="0"/>
              </a:gradFill>
              <a:ln w="25400">
                <a:noFill/>
              </a:ln>
              <a:effectLst>
                <a:outerShdw algn="tl" blurRad="165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9" name="加号 308"/>
              <p:cNvSpPr/>
              <p:nvPr/>
            </p:nvSpPr>
            <p:spPr>
              <a:xfrm>
                <a:off x="4190378" y="2036324"/>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2" name="组合 1"/>
            <p:cNvGrpSpPr/>
            <p:nvPr/>
          </p:nvGrpSpPr>
          <p:grpSpPr>
            <a:xfrm>
              <a:off x="5843218" y="1026602"/>
              <a:ext cx="368489" cy="368489"/>
              <a:chOff x="7790956" y="1526586"/>
              <a:chExt cx="491319" cy="491319"/>
            </a:xfrm>
          </p:grpSpPr>
          <p:sp>
            <p:nvSpPr>
              <p:cNvPr id="311" name="椭圆 310"/>
              <p:cNvSpPr/>
              <p:nvPr/>
            </p:nvSpPr>
            <p:spPr>
              <a:xfrm>
                <a:off x="7790956" y="1526586"/>
                <a:ext cx="491319" cy="491319"/>
              </a:xfrm>
              <a:prstGeom prst="ellipse">
                <a:avLst/>
              </a:prstGeom>
              <a:gradFill>
                <a:gsLst>
                  <a:gs pos="11000">
                    <a:srgbClr val="2B3649"/>
                  </a:gs>
                  <a:gs pos="100000">
                    <a:srgbClr val="3B4A62"/>
                  </a:gs>
                </a:gsLst>
                <a:lin ang="2700000" scaled="0"/>
              </a:gradFill>
              <a:ln w="25400">
                <a:noFill/>
              </a:ln>
              <a:effectLst>
                <a:outerShdw algn="tr" blurRad="203200" dir="81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2" name="加号 311"/>
              <p:cNvSpPr/>
              <p:nvPr/>
            </p:nvSpPr>
            <p:spPr>
              <a:xfrm>
                <a:off x="7916575" y="1633687"/>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3" name="组合 2"/>
            <p:cNvGrpSpPr/>
            <p:nvPr/>
          </p:nvGrpSpPr>
          <p:grpSpPr>
            <a:xfrm>
              <a:off x="5814427" y="3099598"/>
              <a:ext cx="368489" cy="368489"/>
              <a:chOff x="7752568" y="4290581"/>
              <a:chExt cx="491319" cy="491319"/>
            </a:xfrm>
          </p:grpSpPr>
          <p:sp>
            <p:nvSpPr>
              <p:cNvPr id="314" name="椭圆 313"/>
              <p:cNvSpPr/>
              <p:nvPr/>
            </p:nvSpPr>
            <p:spPr>
              <a:xfrm>
                <a:off x="7752568" y="4290581"/>
                <a:ext cx="491319" cy="491319"/>
              </a:xfrm>
              <a:prstGeom prst="ellipse">
                <a:avLst/>
              </a:prstGeom>
              <a:gradFill>
                <a:gsLst>
                  <a:gs pos="11000">
                    <a:srgbClr val="2B3649"/>
                  </a:gs>
                  <a:gs pos="100000">
                    <a:srgbClr val="3B4A62"/>
                  </a:gs>
                </a:gsLst>
                <a:lin ang="2700000" scaled="0"/>
              </a:gradFill>
              <a:ln w="25400">
                <a:noFill/>
              </a:ln>
              <a:effectLst>
                <a:outerShdw algn="tl" blurRad="165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5" name="加号 314"/>
              <p:cNvSpPr/>
              <p:nvPr/>
            </p:nvSpPr>
            <p:spPr>
              <a:xfrm>
                <a:off x="7860201" y="4424588"/>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5" name="组合 4"/>
            <p:cNvGrpSpPr/>
            <p:nvPr/>
          </p:nvGrpSpPr>
          <p:grpSpPr>
            <a:xfrm>
              <a:off x="3173146" y="3806666"/>
              <a:ext cx="368489" cy="368489"/>
              <a:chOff x="4230861" y="5233338"/>
              <a:chExt cx="491319" cy="491319"/>
            </a:xfrm>
          </p:grpSpPr>
          <p:sp>
            <p:nvSpPr>
              <p:cNvPr id="317" name="椭圆 316"/>
              <p:cNvSpPr/>
              <p:nvPr/>
            </p:nvSpPr>
            <p:spPr>
              <a:xfrm>
                <a:off x="4230861" y="5233338"/>
                <a:ext cx="491319" cy="491319"/>
              </a:xfrm>
              <a:prstGeom prst="ellipse">
                <a:avLst/>
              </a:prstGeom>
              <a:gradFill>
                <a:gsLst>
                  <a:gs pos="11000">
                    <a:srgbClr val="2B3649"/>
                  </a:gs>
                  <a:gs pos="100000">
                    <a:srgbClr val="3B4A62"/>
                  </a:gs>
                </a:gsLst>
                <a:lin ang="2700000" scaled="0"/>
              </a:gradFill>
              <a:ln w="25400">
                <a:noFill/>
              </a:ln>
              <a:effectLst>
                <a:outerShdw algn="tl" blurRad="165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8" name="加号 317"/>
              <p:cNvSpPr/>
              <p:nvPr/>
            </p:nvSpPr>
            <p:spPr>
              <a:xfrm>
                <a:off x="4341294" y="5370262"/>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grpSp>
        <p:nvGrpSpPr>
          <p:cNvPr id="310" name="组合 309"/>
          <p:cNvGrpSpPr/>
          <p:nvPr/>
        </p:nvGrpSpPr>
        <p:grpSpPr>
          <a:xfrm>
            <a:off x="578702" y="555694"/>
            <a:ext cx="1486542" cy="521708"/>
            <a:chOff x="349800" y="270568"/>
            <a:chExt cx="1486542" cy="521708"/>
          </a:xfrm>
        </p:grpSpPr>
        <p:sp>
          <p:nvSpPr>
            <p:cNvPr id="313"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发展现状</a:t>
              </a:r>
            </a:p>
          </p:txBody>
        </p:sp>
        <p:sp>
          <p:nvSpPr>
            <p:cNvPr id="316"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323" name="文本框 322"/>
          <p:cNvSpPr txBox="1"/>
          <p:nvPr/>
        </p:nvSpPr>
        <p:spPr>
          <a:xfrm>
            <a:off x="6245002" y="1476178"/>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324" name="文本框 323"/>
          <p:cNvSpPr txBox="1"/>
          <p:nvPr/>
        </p:nvSpPr>
        <p:spPr>
          <a:xfrm>
            <a:off x="848025" y="1476178"/>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325" name="文本框 324"/>
          <p:cNvSpPr txBox="1"/>
          <p:nvPr/>
        </p:nvSpPr>
        <p:spPr>
          <a:xfrm>
            <a:off x="6245002" y="3291354"/>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326" name="文本框 325"/>
          <p:cNvSpPr txBox="1"/>
          <p:nvPr/>
        </p:nvSpPr>
        <p:spPr>
          <a:xfrm>
            <a:off x="848025" y="3291354"/>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Tree>
    <p:extLst>
      <p:ext uri="{BB962C8B-B14F-4D97-AF65-F5344CB8AC3E}">
        <p14:creationId val="164699396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323"/>
                                        </p:tgtEl>
                                        <p:attrNameLst>
                                          <p:attrName>style.visibility</p:attrName>
                                        </p:attrNameLst>
                                      </p:cBhvr>
                                      <p:to>
                                        <p:strVal val="visible"/>
                                      </p:to>
                                    </p:set>
                                    <p:animEffect filter="wipe(left)" transition="in">
                                      <p:cBhvr>
                                        <p:cTn dur="500" id="13"/>
                                        <p:tgtEl>
                                          <p:spTgt spid="323"/>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324"/>
                                        </p:tgtEl>
                                        <p:attrNameLst>
                                          <p:attrName>style.visibility</p:attrName>
                                        </p:attrNameLst>
                                      </p:cBhvr>
                                      <p:to>
                                        <p:strVal val="visible"/>
                                      </p:to>
                                    </p:set>
                                    <p:animEffect filter="wipe(left)" transition="in">
                                      <p:cBhvr>
                                        <p:cTn dur="500" id="17"/>
                                        <p:tgtEl>
                                          <p:spTgt spid="324"/>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325"/>
                                        </p:tgtEl>
                                        <p:attrNameLst>
                                          <p:attrName>style.visibility</p:attrName>
                                        </p:attrNameLst>
                                      </p:cBhvr>
                                      <p:to>
                                        <p:strVal val="visible"/>
                                      </p:to>
                                    </p:set>
                                    <p:animEffect filter="wipe(left)" transition="in">
                                      <p:cBhvr>
                                        <p:cTn dur="500" id="21"/>
                                        <p:tgtEl>
                                          <p:spTgt spid="325"/>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326"/>
                                        </p:tgtEl>
                                        <p:attrNameLst>
                                          <p:attrName>style.visibility</p:attrName>
                                        </p:attrNameLst>
                                      </p:cBhvr>
                                      <p:to>
                                        <p:strVal val="visible"/>
                                      </p:to>
                                    </p:set>
                                    <p:animEffect filter="wipe(left)" transition="in">
                                      <p:cBhvr>
                                        <p:cTn dur="500" id="25"/>
                                        <p:tgtEl>
                                          <p:spTgt spid="3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3"/>
      <p:bldP grpId="0" spid="324"/>
      <p:bldP grpId="0" spid="325"/>
      <p:bldP grpId="0" spid="326"/>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4364"/>
            <a:ext cx="9144000" cy="5139136"/>
          </a:xfrm>
          <a:prstGeom prst="rect">
            <a:avLst/>
          </a:prstGeom>
        </p:spPr>
      </p:pic>
      <p:sp>
        <p:nvSpPr>
          <p:cNvPr id="11" name="矩形 10"/>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 name="矩形 11"/>
          <p:cNvSpPr/>
          <p:nvPr/>
        </p:nvSpPr>
        <p:spPr>
          <a:xfrm>
            <a:off x="2009994" y="1619987"/>
            <a:ext cx="5124012" cy="1941024"/>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 name="文本框 12"/>
          <p:cNvSpPr txBox="1"/>
          <p:nvPr/>
        </p:nvSpPr>
        <p:spPr>
          <a:xfrm>
            <a:off x="2161836" y="1956707"/>
            <a:ext cx="1294130" cy="1405890"/>
          </a:xfrm>
          <a:prstGeom prst="rect">
            <a:avLst/>
          </a:prstGeom>
          <a:noFill/>
        </p:spPr>
        <p:txBody>
          <a:bodyPr rtlCol="0" wrap="none">
            <a:spAutoFit/>
          </a:bodyPr>
          <a:lstStyle/>
          <a:p>
            <a:pPr algn="ctr"/>
            <a:r>
              <a:rPr altLang="zh-CN" lang="en-US" sz="8625">
                <a:solidFill>
                  <a:schemeClr val="bg1"/>
                </a:solidFill>
                <a:latin charset="0" panose="020b0503020202020204" pitchFamily="34" typeface="Agency FB"/>
              </a:rPr>
              <a:t>04</a:t>
            </a:r>
          </a:p>
        </p:txBody>
      </p:sp>
      <p:sp>
        <p:nvSpPr>
          <p:cNvPr id="14" name="文本框 13"/>
          <p:cNvSpPr txBox="1"/>
          <p:nvPr/>
        </p:nvSpPr>
        <p:spPr>
          <a:xfrm>
            <a:off x="3683613" y="2132431"/>
            <a:ext cx="3001458" cy="594360"/>
          </a:xfrm>
          <a:prstGeom prst="rect">
            <a:avLst/>
          </a:prstGeom>
          <a:noFill/>
        </p:spPr>
        <p:txBody>
          <a:bodyPr rtlCol="0" wrap="square">
            <a:spAutoFit/>
            <a:scene3d>
              <a:camera prst="orthographicFront"/>
              <a:lightRig dir="t" rig="threePt"/>
            </a:scene3d>
            <a:sp3d contourW="12700"/>
          </a:bodyPr>
          <a:lstStyle/>
          <a:p>
            <a:r>
              <a:rPr altLang="en-US" b="1" lang="zh-CN" sz="3300">
                <a:solidFill>
                  <a:schemeClr val="bg1"/>
                </a:solidFill>
                <a:latin typeface="+mj-ea"/>
                <a:ea typeface="+mj-ea"/>
              </a:rPr>
              <a:t>投资回报</a:t>
            </a:r>
          </a:p>
        </p:txBody>
      </p:sp>
      <p:sp>
        <p:nvSpPr>
          <p:cNvPr id="15" name="文本框 14"/>
          <p:cNvSpPr txBox="1"/>
          <p:nvPr/>
        </p:nvSpPr>
        <p:spPr>
          <a:xfrm>
            <a:off x="3683612" y="2686359"/>
            <a:ext cx="3178731" cy="502920"/>
          </a:xfrm>
          <a:prstGeom prst="rect">
            <a:avLst/>
          </a:prstGeom>
          <a:noFill/>
        </p:spPr>
        <p:txBody>
          <a:bodyPr rtlCol="0" wrap="square">
            <a:spAutoFit/>
            <a:scene3d>
              <a:camera prst="orthographicFront"/>
              <a:lightRig dir="t" rig="threePt"/>
            </a:scene3d>
            <a:sp3d contourW="12700"/>
          </a:bodyPr>
          <a:lstStyle/>
          <a:p>
            <a:pPr>
              <a:lnSpc>
                <a:spcPct val="150000"/>
              </a:lnSpc>
            </a:pPr>
            <a:r>
              <a:rPr altLang="zh-CN" lang="en-US" sz="900">
                <a:solidFill>
                  <a:schemeClr val="bg1"/>
                </a:solidFill>
                <a:latin typeface="+mj-ea"/>
                <a:ea typeface="+mj-ea"/>
              </a:rPr>
              <a:t>The user can demonstrate on a projector or computer or print the presentation and make</a:t>
            </a:r>
          </a:p>
        </p:txBody>
      </p:sp>
      <p:cxnSp>
        <p:nvCxnSpPr>
          <p:cNvPr id="17" name="直接连接符 16"/>
          <p:cNvCxnSpPr/>
          <p:nvPr/>
        </p:nvCxnSpPr>
        <p:spPr>
          <a:xfrm flipH="1">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32666977"/>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21" presetSubtype="8">
                                  <p:stCondLst>
                                    <p:cond delay="0"/>
                                  </p:stCondLst>
                                  <p:childTnLst>
                                    <p:set>
                                      <p:cBhvr>
                                        <p:cTn dur="1" fill="hold" id="11">
                                          <p:stCondLst>
                                            <p:cond delay="0"/>
                                          </p:stCondLst>
                                        </p:cTn>
                                        <p:tgtEl>
                                          <p:spTgt spid="12"/>
                                        </p:tgtEl>
                                        <p:attrNameLst>
                                          <p:attrName>style.visibility</p:attrName>
                                        </p:attrNameLst>
                                      </p:cBhvr>
                                      <p:to>
                                        <p:strVal val="visible"/>
                                      </p:to>
                                    </p:set>
                                    <p:animEffect filter="wheel(8)" transition="in">
                                      <p:cBhvr>
                                        <p:cTn dur="1000" id="12"/>
                                        <p:tgtEl>
                                          <p:spTgt spid="12"/>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p:cTn dur="500" fill="hold" id="16"/>
                                        <p:tgtEl>
                                          <p:spTgt spid="13"/>
                                        </p:tgtEl>
                                        <p:attrNameLst>
                                          <p:attrName>ppt_w</p:attrName>
                                        </p:attrNameLst>
                                      </p:cBhvr>
                                      <p:tavLst>
                                        <p:tav tm="0">
                                          <p:val>
                                            <p:fltVal val="0"/>
                                          </p:val>
                                        </p:tav>
                                        <p:tav tm="100000">
                                          <p:val>
                                            <p:strVal val="#ppt_w"/>
                                          </p:val>
                                        </p:tav>
                                      </p:tavLst>
                                    </p:anim>
                                    <p:anim calcmode="lin" valueType="num">
                                      <p:cBhvr>
                                        <p:cTn dur="500" fill="hold" id="17"/>
                                        <p:tgtEl>
                                          <p:spTgt spid="13"/>
                                        </p:tgtEl>
                                        <p:attrNameLst>
                                          <p:attrName>ppt_h</p:attrName>
                                        </p:attrNameLst>
                                      </p:cBhvr>
                                      <p:tavLst>
                                        <p:tav tm="0">
                                          <p:val>
                                            <p:fltVal val="0"/>
                                          </p:val>
                                        </p:tav>
                                        <p:tav tm="100000">
                                          <p:val>
                                            <p:strVal val="#ppt_h"/>
                                          </p:val>
                                        </p:tav>
                                      </p:tavLst>
                                    </p:anim>
                                    <p:animEffect filter="fade" transition="in">
                                      <p:cBhvr>
                                        <p:cTn dur="500" id="18"/>
                                        <p:tgtEl>
                                          <p:spTgt spid="13"/>
                                        </p:tgtEl>
                                      </p:cBhvr>
                                    </p:animEffect>
                                  </p:childTnLst>
                                </p:cTn>
                              </p:par>
                            </p:childTnLst>
                          </p:cTn>
                        </p:par>
                        <p:par>
                          <p:cTn fill="hold" id="19" nodeType="afterGroup">
                            <p:stCondLst>
                              <p:cond delay="1500"/>
                            </p:stCondLst>
                            <p:childTnLst>
                              <p:par>
                                <p:cTn fill="hold" id="20" nodeType="afterEffect" presetClass="entr" presetID="22" presetSubtype="1">
                                  <p:stCondLst>
                                    <p:cond delay="0"/>
                                  </p:stCondLst>
                                  <p:childTnLst>
                                    <p:set>
                                      <p:cBhvr>
                                        <p:cTn dur="1" fill="hold" id="21">
                                          <p:stCondLst>
                                            <p:cond delay="0"/>
                                          </p:stCondLst>
                                        </p:cTn>
                                        <p:tgtEl>
                                          <p:spTgt spid="17"/>
                                        </p:tgtEl>
                                        <p:attrNameLst>
                                          <p:attrName>style.visibility</p:attrName>
                                        </p:attrNameLst>
                                      </p:cBhvr>
                                      <p:to>
                                        <p:strVal val="visible"/>
                                      </p:to>
                                    </p:set>
                                    <p:animEffect filter="wipe(up)" transition="in">
                                      <p:cBhvr>
                                        <p:cTn dur="500" id="22"/>
                                        <p:tgtEl>
                                          <p:spTgt spid="17"/>
                                        </p:tgtEl>
                                      </p:cBhvr>
                                    </p:animEffect>
                                  </p:childTnLst>
                                </p:cTn>
                              </p:par>
                            </p:childTnLst>
                          </p:cTn>
                        </p:par>
                        <p:par>
                          <p:cTn fill="hold" id="23" nodeType="afterGroup">
                            <p:stCondLst>
                              <p:cond delay="2000"/>
                            </p:stCondLst>
                            <p:childTnLst>
                              <p:par>
                                <p:cTn fill="hold" grpId="0" id="24" nodeType="afterEffect" presetClass="entr" presetID="12" presetSubtype="2">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500" id="26"/>
                                        <p:tgtEl>
                                          <p:spTgt spid="14"/>
                                        </p:tgtEl>
                                        <p:attrNameLst>
                                          <p:attrName>ppt_x</p:attrName>
                                        </p:attrNameLst>
                                      </p:cBhvr>
                                      <p:tavLst>
                                        <p:tav tm="0">
                                          <p:val>
                                            <p:strVal val="#ppt_x+#ppt_w*1.125000"/>
                                          </p:val>
                                        </p:tav>
                                        <p:tav tm="100000">
                                          <p:val>
                                            <p:strVal val="#ppt_x"/>
                                          </p:val>
                                        </p:tav>
                                      </p:tavLst>
                                    </p:anim>
                                    <p:animEffect filter="wipe(left)" transition="in">
                                      <p:cBhvr>
                                        <p:cTn dur="500" id="27"/>
                                        <p:tgtEl>
                                          <p:spTgt spid="14"/>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500" id="3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8" name="图表 7"/>
          <p:cNvGraphicFramePr/>
          <p:nvPr>
            <p:extLst>
              <p:ext uri="{D42A27DB-BD31-4B8C-83A1-F6EECF244321}">
                <p14:modId val="386681150"/>
              </p:ext>
            </p:extLst>
          </p:nvPr>
        </p:nvGraphicFramePr>
        <p:xfrm>
          <a:off x="-62705" y="1589011"/>
          <a:ext cx="4024328" cy="2683290"/>
        </p:xfrm>
        <a:graphic>
          <a:graphicData uri="http://schemas.openxmlformats.org/drawingml/2006/chart">
            <c:chart xmlns:c="http://schemas.openxmlformats.org/drawingml/2006/chart" r:id="rId3"/>
          </a:graphicData>
        </a:graphic>
      </p:graphicFrame>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9" name="文本框 11"/>
          <p:cNvSpPr txBox="1">
            <a:spLocks noChangeArrowheads="1"/>
          </p:cNvSpPr>
          <p:nvPr/>
        </p:nvSpPr>
        <p:spPr bwMode="auto">
          <a:xfrm>
            <a:off x="560424" y="2078137"/>
            <a:ext cx="1934312" cy="457200"/>
          </a:xfrm>
          <a:prstGeom prst="rect">
            <a:avLst/>
          </a:prstGeom>
          <a:noFill/>
          <a:ln>
            <a:noFill/>
          </a:ln>
        </p:spPr>
        <p:txBody>
          <a:bodyPr wrap="squar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514350" fontAlgn="base">
              <a:spcBef>
                <a:spcPct val="0"/>
              </a:spcBef>
              <a:spcAft>
                <a:spcPct val="0"/>
              </a:spcAft>
            </a:pPr>
            <a:r>
              <a:rPr altLang="zh-CN" b="1" lang="en-US" sz="2400">
                <a:solidFill>
                  <a:schemeClr val="bg1"/>
                </a:solidFill>
                <a:latin typeface="Arial"/>
                <a:ea charset="-122" panose="020b0503020204020204" pitchFamily="34" typeface="微软雅黑"/>
                <a:sym charset="0" panose="020f0502020204030204" pitchFamily="34" typeface="Calibri"/>
              </a:rPr>
              <a:t>20%</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12" name="矩形 11"/>
          <p:cNvSpPr/>
          <p:nvPr/>
        </p:nvSpPr>
        <p:spPr>
          <a:xfrm>
            <a:off x="4940217" y="1718604"/>
            <a:ext cx="3278505" cy="1188720"/>
          </a:xfrm>
          <a:prstGeom prst="rect">
            <a:avLst/>
          </a:prstGeom>
        </p:spPr>
        <p:txBody>
          <a:bodyPr wrap="none">
            <a:spAutoFit/>
          </a:bodyPr>
          <a:lstStyle/>
          <a:p>
            <a:pPr algn="r"/>
            <a:r>
              <a:rPr altLang="zh-CN" b="1" lang="en-US" sz="3600">
                <a:solidFill>
                  <a:schemeClr val="bg1">
                    <a:lumMod val="85000"/>
                  </a:schemeClr>
                </a:solidFill>
                <a:latin charset="-122" panose="020b0503020204020204" pitchFamily="34" typeface="微软雅黑"/>
                <a:sym charset="0" panose="020f0502020204030204" pitchFamily="34" typeface="Calibri"/>
              </a:rPr>
              <a:t>INVESTMENT</a:t>
            </a:r>
          </a:p>
          <a:p>
            <a:pPr algn="r"/>
            <a:r>
              <a:rPr altLang="zh-CN" b="1" lang="en-US" sz="3600">
                <a:solidFill>
                  <a:schemeClr val="bg1">
                    <a:lumMod val="85000"/>
                  </a:schemeClr>
                </a:solidFill>
                <a:latin charset="-122" panose="020b0503020204020204" pitchFamily="34" typeface="微软雅黑"/>
                <a:sym charset="0" panose="020f0502020204030204" pitchFamily="34" typeface="Calibri"/>
              </a:rPr>
              <a:t>RETURN</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14" name="矩形 13"/>
          <p:cNvSpPr/>
          <p:nvPr/>
        </p:nvSpPr>
        <p:spPr>
          <a:xfrm>
            <a:off x="3856117" y="2872042"/>
            <a:ext cx="4415047" cy="1188720"/>
          </a:xfrm>
          <a:prstGeom prst="rect">
            <a:avLst/>
          </a:prstGeom>
        </p:spPr>
        <p:txBody>
          <a:bodyPr wrap="square">
            <a:spAutoFit/>
          </a:bodyPr>
          <a:lstStyle/>
          <a:p>
            <a:pPr>
              <a:lnSpc>
                <a:spcPct val="120000"/>
              </a:lnSpc>
            </a:pPr>
            <a:r>
              <a:rPr altLang="en-US" lang="zh-CN" sz="1000">
                <a:solidFill>
                  <a:schemeClr val="bg1">
                    <a:lumMod val="50000"/>
                  </a:schemeClr>
                </a:solidFill>
                <a:latin typeface="+mj-ea"/>
              </a:rPr>
              <a:t>添加您的标题请在这里输入您的主要叙述内容输入您的主要叙述内容请在添加您的标您的标题请在主要叙述内的主要叙述内容请在添加您的标题请在这里输入您的主要叙述内容输入您的主要叙述内容请在</a:t>
            </a:r>
          </a:p>
          <a:p>
            <a:pPr>
              <a:lnSpc>
                <a:spcPct val="120000"/>
              </a:lnSpc>
            </a:pPr>
            <a:endParaRPr altLang="en-US" lang="zh-CN" sz="1000">
              <a:solidFill>
                <a:schemeClr val="bg1">
                  <a:lumMod val="50000"/>
                </a:schemeClr>
              </a:solidFill>
              <a:latin typeface="+mj-ea"/>
            </a:endParaRPr>
          </a:p>
          <a:p>
            <a:pPr>
              <a:lnSpc>
                <a:spcPct val="120000"/>
              </a:lnSpc>
            </a:pPr>
            <a:r>
              <a:rPr altLang="en-US" lang="zh-CN" sz="1000">
                <a:solidFill>
                  <a:schemeClr val="bg1">
                    <a:lumMod val="50000"/>
                  </a:schemeClr>
                </a:solidFill>
                <a:latin typeface="+mj-ea"/>
              </a:rPr>
              <a:t>添加您的标题请在这里输入您的主要叙述内容输入您的主要叙述内容请在添加您的标题请在这里输入您的主要叙述内容输入您的主要叙述内容请在</a:t>
            </a:r>
          </a:p>
        </p:txBody>
      </p:sp>
      <p:sp>
        <p:nvSpPr>
          <p:cNvPr id="15" name="文本框 5"/>
          <p:cNvSpPr txBox="1">
            <a:spLocks noChangeArrowheads="1"/>
          </p:cNvSpPr>
          <p:nvPr/>
        </p:nvSpPr>
        <p:spPr bwMode="auto">
          <a:xfrm>
            <a:off x="3839052" y="2281132"/>
            <a:ext cx="375951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2400">
                <a:solidFill>
                  <a:srgbClr val="2B3649"/>
                </a:solidFill>
                <a:latin typeface="+mj-ea"/>
                <a:ea typeface="+mj-ea"/>
              </a:rPr>
              <a:t>融资1000W 出让20%股份</a:t>
            </a:r>
          </a:p>
        </p:txBody>
      </p:sp>
      <p:cxnSp>
        <p:nvCxnSpPr>
          <p:cNvPr id="16" name="直接连接符 15"/>
          <p:cNvCxnSpPr/>
          <p:nvPr/>
        </p:nvCxnSpPr>
        <p:spPr>
          <a:xfrm>
            <a:off x="3961623" y="2795957"/>
            <a:ext cx="31012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78402" y="561975"/>
            <a:ext cx="1486542" cy="521708"/>
            <a:chOff x="349800" y="270568"/>
            <a:chExt cx="1486542" cy="521708"/>
          </a:xfrm>
        </p:grpSpPr>
        <p:sp>
          <p:nvSpPr>
            <p:cNvPr id="18" name="PA_文本框 1">
              <a:extLst>
                <a:ext uri="{FF2B5EF4-FFF2-40B4-BE49-F238E27FC236}">
                  <a16:creationId xmlns:a16="http://schemas.microsoft.com/office/drawing/2014/main" id="{95CA5390-EAD3-40A5-BF6F-C69AB99948CD}"/>
                </a:ext>
              </a:extLst>
            </p:cNvPr>
            <p:cNvSpPr txBox="1"/>
            <p:nvPr>
              <p:custDataLst>
                <p:tags r:id="rId4"/>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投资回报</a:t>
              </a:r>
            </a:p>
          </p:txBody>
        </p:sp>
        <p:sp>
          <p:nvSpPr>
            <p:cNvPr id="19" name="PA_文本框 1">
              <a:extLst>
                <a:ext uri="{FF2B5EF4-FFF2-40B4-BE49-F238E27FC236}">
                  <a16:creationId xmlns:a16="http://schemas.microsoft.com/office/drawing/2014/main" id="{BA0F9515-D5AE-4BED-A481-29A81D6010FD}"/>
                </a:ext>
              </a:extLst>
            </p:cNvPr>
            <p:cNvSpPr txBox="1"/>
            <p:nvPr>
              <p:custDataLst>
                <p:tags r:id="rId5"/>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randombar(horizont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2"/>
                                        </p:tgtEl>
                                        <p:attrNameLst>
                                          <p:attrName>style.visibility</p:attrName>
                                        </p:attrNameLst>
                                      </p:cBhvr>
                                      <p:to>
                                        <p:strVal val="visible"/>
                                      </p:to>
                                    </p:set>
                                    <p:animEffect filter="fade" transition="in">
                                      <p:cBhvr>
                                        <p:cTn dur="500" id="11"/>
                                        <p:tgtEl>
                                          <p:spTgt spid="12"/>
                                        </p:tgtEl>
                                      </p:cBhvr>
                                    </p:animEffect>
                                  </p:childTnLst>
                                </p:cTn>
                              </p:par>
                              <p:par>
                                <p:cTn fill="hold" grpId="0" id="12" nodeType="withEffect" presetClass="entr" presetID="2" presetSubtype="2">
                                  <p:stCondLst>
                                    <p:cond delay="50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500" fill="hold" id="14"/>
                                        <p:tgtEl>
                                          <p:spTgt spid="14"/>
                                        </p:tgtEl>
                                        <p:attrNameLst>
                                          <p:attrName>ppt_x</p:attrName>
                                        </p:attrNameLst>
                                      </p:cBhvr>
                                      <p:tavLst>
                                        <p:tav tm="0">
                                          <p:val>
                                            <p:strVal val="1+#ppt_w/2"/>
                                          </p:val>
                                        </p:tav>
                                        <p:tav tm="100000">
                                          <p:val>
                                            <p:strVal val="#ppt_x"/>
                                          </p:val>
                                        </p:tav>
                                      </p:tavLst>
                                    </p:anim>
                                    <p:anim calcmode="lin" valueType="num">
                                      <p:cBhvr additive="base">
                                        <p:cTn dur="500" fill="hold" id="15"/>
                                        <p:tgtEl>
                                          <p:spTgt spid="14"/>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2">
                                  <p:stCondLst>
                                    <p:cond delay="50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fill="hold" id="18"/>
                                        <p:tgtEl>
                                          <p:spTgt spid="15"/>
                                        </p:tgtEl>
                                        <p:attrNameLst>
                                          <p:attrName>ppt_x</p:attrName>
                                        </p:attrNameLst>
                                      </p:cBhvr>
                                      <p:tavLst>
                                        <p:tav tm="0">
                                          <p:val>
                                            <p:strVal val="1+#ppt_w/2"/>
                                          </p:val>
                                        </p:tav>
                                        <p:tav tm="100000">
                                          <p:val>
                                            <p:strVal val="#ppt_x"/>
                                          </p:val>
                                        </p:tav>
                                      </p:tavLst>
                                    </p:anim>
                                    <p:anim calcmode="lin" valueType="num">
                                      <p:cBhvr additive="base">
                                        <p:cTn dur="500" fill="hold" id="19"/>
                                        <p:tgtEl>
                                          <p:spTgt spid="15"/>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500"/>
                                  </p:stCondLst>
                                  <p:childTnLst>
                                    <p:set>
                                      <p:cBhvr>
                                        <p:cTn dur="1" fill="hold" id="21">
                                          <p:stCondLst>
                                            <p:cond delay="0"/>
                                          </p:stCondLst>
                                        </p:cTn>
                                        <p:tgtEl>
                                          <p:spTgt spid="16"/>
                                        </p:tgtEl>
                                        <p:attrNameLst>
                                          <p:attrName>style.visibility</p:attrName>
                                        </p:attrNameLst>
                                      </p:cBhvr>
                                      <p:to>
                                        <p:strVal val="visible"/>
                                      </p:to>
                                    </p:set>
                                    <p:anim calcmode="lin" valueType="num">
                                      <p:cBhvr additive="base">
                                        <p:cTn dur="500" fill="hold" id="22"/>
                                        <p:tgtEl>
                                          <p:spTgt spid="16"/>
                                        </p:tgtEl>
                                        <p:attrNameLst>
                                          <p:attrName>ppt_x</p:attrName>
                                        </p:attrNameLst>
                                      </p:cBhvr>
                                      <p:tavLst>
                                        <p:tav tm="0">
                                          <p:val>
                                            <p:strVal val="1+#ppt_w/2"/>
                                          </p:val>
                                        </p:tav>
                                        <p:tav tm="100000">
                                          <p:val>
                                            <p:strVal val="#ppt_x"/>
                                          </p:val>
                                        </p:tav>
                                      </p:tavLst>
                                    </p:anim>
                                    <p:anim calcmode="lin" valueType="num">
                                      <p:cBhvr additive="base">
                                        <p:cTn dur="500" fill="hold" id="23"/>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15"/>
      <p:bldGraphic grpId="0" spid="8">
        <p:bldAsOne/>
      </p:bldGraphic>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26" name="组合 25"/>
          <p:cNvGrpSpPr/>
          <p:nvPr/>
        </p:nvGrpSpPr>
        <p:grpSpPr>
          <a:xfrm>
            <a:off x="5778100" y="1477108"/>
            <a:ext cx="2631936" cy="1754624"/>
            <a:chOff x="7686906" y="2412289"/>
            <a:chExt cx="3731271" cy="2487515"/>
          </a:xfrm>
        </p:grpSpPr>
        <p:graphicFrame>
          <p:nvGraphicFramePr>
            <p:cNvPr id="27" name="图表 26"/>
            <p:cNvGraphicFramePr/>
            <p:nvPr>
              <p:extLst>
                <p:ext uri="{D42A27DB-BD31-4B8C-83A1-F6EECF244321}">
                  <p14:modId val="623439654"/>
                </p:ext>
              </p:extLst>
            </p:nvPr>
          </p:nvGraphicFramePr>
          <p:xfrm>
            <a:off x="7686906" y="2412289"/>
            <a:ext cx="3731271" cy="2487515"/>
          </p:xfrm>
          <a:graphic>
            <a:graphicData uri="http://schemas.openxmlformats.org/drawingml/2006/chart">
              <c:chart xmlns:c="http://schemas.openxmlformats.org/drawingml/2006/chart" r:id="rId3"/>
            </a:graphicData>
          </a:graphic>
        </p:graphicFrame>
        <p:sp>
          <p:nvSpPr>
            <p:cNvPr id="28" name="矩形 27"/>
            <p:cNvSpPr/>
            <p:nvPr/>
          </p:nvSpPr>
          <p:spPr>
            <a:xfrm>
              <a:off x="9102639" y="3318045"/>
              <a:ext cx="902934" cy="648168"/>
            </a:xfrm>
            <a:prstGeom prst="rect">
              <a:avLst/>
            </a:prstGeom>
          </p:spPr>
          <p:txBody>
            <a:bodyPr anchor="t" wrap="none">
              <a:spAutoFit/>
            </a:bodyPr>
            <a:lstStyle/>
            <a:p>
              <a:pPr algn="ctr">
                <a:lnSpc>
                  <a:spcPct val="120000"/>
                </a:lnSpc>
              </a:pPr>
              <a:r>
                <a:rPr altLang="zh-CN" b="1" lang="en-US" sz="2000">
                  <a:solidFill>
                    <a:srgbClr val="2B3649"/>
                  </a:solidFill>
                  <a:latin typeface="+mn-ea"/>
                </a:rPr>
                <a:t>16%</a:t>
              </a:r>
            </a:p>
          </p:txBody>
        </p:sp>
      </p:grpSp>
      <p:grpSp>
        <p:nvGrp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29" name="组合 28"/>
          <p:cNvGrpSpPr/>
          <p:nvPr/>
        </p:nvGrpSpPr>
        <p:grpSpPr>
          <a:xfrm>
            <a:off x="838759" y="1477108"/>
            <a:ext cx="2631936" cy="1754624"/>
            <a:chOff x="804135" y="2412289"/>
            <a:chExt cx="3731271" cy="2487515"/>
          </a:xfrm>
        </p:grpSpPr>
        <p:graphicFrame>
          <p:nvGraphicFramePr>
            <p:cNvPr id="30" name="图表 29"/>
            <p:cNvGraphicFramePr/>
            <p:nvPr>
              <p:extLst>
                <p:ext uri="{D42A27DB-BD31-4B8C-83A1-F6EECF244321}">
                  <p14:modId val="1512127816"/>
                </p:ext>
              </p:extLst>
            </p:nvPr>
          </p:nvGraphicFramePr>
          <p:xfrm>
            <a:off x="804135" y="2412289"/>
            <a:ext cx="3731271" cy="2487515"/>
          </p:xfrm>
          <a:graphic>
            <a:graphicData uri="http://schemas.openxmlformats.org/drawingml/2006/chart">
              <c:chart xmlns:c="http://schemas.openxmlformats.org/drawingml/2006/chart" r:id="rId4"/>
            </a:graphicData>
          </a:graphic>
        </p:graphicFrame>
        <p:sp>
          <p:nvSpPr>
            <p:cNvPr id="31" name="矩形 30"/>
            <p:cNvSpPr/>
            <p:nvPr/>
          </p:nvSpPr>
          <p:spPr>
            <a:xfrm>
              <a:off x="2189732" y="3318045"/>
              <a:ext cx="956948" cy="648168"/>
            </a:xfrm>
            <a:prstGeom prst="rect">
              <a:avLst/>
            </a:prstGeom>
          </p:spPr>
          <p:txBody>
            <a:bodyPr anchor="t" wrap="none">
              <a:spAutoFit/>
            </a:bodyPr>
            <a:lstStyle/>
            <a:p>
              <a:pPr algn="ctr">
                <a:lnSpc>
                  <a:spcPct val="120000"/>
                </a:lnSpc>
              </a:pPr>
              <a:r>
                <a:rPr altLang="zh-CN" b="1" lang="en-US" sz="2000">
                  <a:solidFill>
                    <a:srgbClr val="2B3649"/>
                  </a:solidFill>
                  <a:latin typeface="+mn-ea"/>
                </a:rPr>
                <a:t>75%</a:t>
              </a:r>
            </a:p>
          </p:txBody>
        </p:sp>
      </p:grpSp>
      <p:grpSp>
        <p:nvGrp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33" name="组合 32"/>
          <p:cNvGrpSpPr/>
          <p:nvPr/>
        </p:nvGrpSpPr>
        <p:grpSpPr>
          <a:xfrm>
            <a:off x="1317948" y="1500480"/>
            <a:ext cx="6519674" cy="1702660"/>
            <a:chOff x="1466642" y="2445644"/>
            <a:chExt cx="9242882" cy="2413847"/>
          </a:xfrm>
        </p:grpSpPr>
        <p:sp>
          <p:nvSpPr>
            <p:cNvPr id="34" name="弧形 33"/>
            <p:cNvSpPr/>
            <p:nvPr/>
          </p:nvSpPr>
          <p:spPr>
            <a:xfrm flipH="1" flipV="1">
              <a:off x="1466642" y="2485957"/>
              <a:ext cx="2373534" cy="2373534"/>
            </a:xfrm>
            <a:prstGeom prst="arc">
              <a:avLst>
                <a:gd fmla="val 10684416" name="adj1"/>
                <a:gd fmla="val 20274395" name="adj2"/>
              </a:avLst>
            </a:prstGeom>
            <a:noFill/>
            <a:ln w="9525">
              <a:solidFill>
                <a:srgbClr val="353434"/>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atin typeface="+mn-ea"/>
              </a:endParaRPr>
            </a:p>
          </p:txBody>
        </p:sp>
        <p:sp>
          <p:nvSpPr>
            <p:cNvPr id="35" name="弧形 34"/>
            <p:cNvSpPr/>
            <p:nvPr/>
          </p:nvSpPr>
          <p:spPr>
            <a:xfrm flipH="1" flipV="1">
              <a:off x="4899685" y="2485957"/>
              <a:ext cx="2373534" cy="2373534"/>
            </a:xfrm>
            <a:prstGeom prst="arc">
              <a:avLst>
                <a:gd fmla="val 10684416" name="adj1"/>
                <a:gd fmla="val 20274395" name="adj2"/>
              </a:avLst>
            </a:prstGeom>
            <a:noFill/>
            <a:ln w="9525">
              <a:solidFill>
                <a:srgbClr val="353434"/>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atin typeface="+mn-ea"/>
              </a:endParaRPr>
            </a:p>
          </p:txBody>
        </p:sp>
        <p:grpSp>
          <p:nvGrpSpPr>
            <p:cNvPr id="36" name="组合 35"/>
            <p:cNvGrpSpPr/>
            <p:nvPr/>
          </p:nvGrpSpPr>
          <p:grpSpPr>
            <a:xfrm>
              <a:off x="1466642" y="2445644"/>
              <a:ext cx="9242882" cy="2373534"/>
              <a:chOff x="1466642" y="2445644"/>
              <a:chExt cx="9242882" cy="2373534"/>
            </a:xfrm>
          </p:grpSpPr>
          <p:cxnSp>
            <p:nvCxnSpPr>
              <p:cNvPr id="39" name="直接连接符 38"/>
              <p:cNvCxnSpPr/>
              <p:nvPr/>
            </p:nvCxnSpPr>
            <p:spPr>
              <a:xfrm>
                <a:off x="3840729" y="3632411"/>
                <a:ext cx="1072940" cy="0"/>
              </a:xfrm>
              <a:prstGeom prst="line">
                <a:avLst/>
              </a:prstGeom>
              <a:noFill/>
              <a:ln w="9525">
                <a:solidFill>
                  <a:srgbClr val="353434"/>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40" name="直接连接符 39"/>
              <p:cNvCxnSpPr/>
              <p:nvPr/>
            </p:nvCxnSpPr>
            <p:spPr>
              <a:xfrm>
                <a:off x="7274137" y="3632411"/>
                <a:ext cx="1055058" cy="0"/>
              </a:xfrm>
              <a:prstGeom prst="line">
                <a:avLst/>
              </a:prstGeom>
              <a:noFill/>
              <a:ln w="9525">
                <a:solidFill>
                  <a:srgbClr val="353434"/>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41" name="弧形 40"/>
              <p:cNvSpPr/>
              <p:nvPr/>
            </p:nvSpPr>
            <p:spPr>
              <a:xfrm flipH="1">
                <a:off x="1466642" y="2445644"/>
                <a:ext cx="2373534" cy="2373534"/>
              </a:xfrm>
              <a:prstGeom prst="arc">
                <a:avLst>
                  <a:gd fmla="val 12184051" name="adj1"/>
                  <a:gd fmla="val 0" name="adj2"/>
                </a:avLst>
              </a:prstGeom>
              <a:noFill/>
              <a:ln w="9525">
                <a:solidFill>
                  <a:srgbClr val="353434"/>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atin typeface="+mn-ea"/>
                </a:endParaRPr>
              </a:p>
            </p:txBody>
          </p:sp>
          <p:sp>
            <p:nvSpPr>
              <p:cNvPr id="42" name="弧形 41"/>
              <p:cNvSpPr/>
              <p:nvPr/>
            </p:nvSpPr>
            <p:spPr>
              <a:xfrm flipH="1">
                <a:off x="4899685" y="2445644"/>
                <a:ext cx="2373534" cy="2373534"/>
              </a:xfrm>
              <a:prstGeom prst="arc">
                <a:avLst>
                  <a:gd fmla="val 12184051" name="adj1"/>
                  <a:gd fmla="val 0" name="adj2"/>
                </a:avLst>
              </a:prstGeom>
              <a:noFill/>
              <a:ln w="9525">
                <a:solidFill>
                  <a:srgbClr val="353434"/>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atin typeface="+mn-ea"/>
                </a:endParaRPr>
              </a:p>
            </p:txBody>
          </p:sp>
          <p:sp>
            <p:nvSpPr>
              <p:cNvPr id="43" name="弧形 42"/>
              <p:cNvSpPr/>
              <p:nvPr/>
            </p:nvSpPr>
            <p:spPr>
              <a:xfrm flipH="1">
                <a:off x="8335990" y="2445644"/>
                <a:ext cx="2373534" cy="2373534"/>
              </a:xfrm>
              <a:prstGeom prst="arc">
                <a:avLst>
                  <a:gd fmla="val 12184051" name="adj1"/>
                  <a:gd fmla="val 0" name="adj2"/>
                </a:avLst>
              </a:prstGeom>
              <a:noFill/>
              <a:ln w="9525">
                <a:solidFill>
                  <a:srgbClr val="353434"/>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atin typeface="+mn-ea"/>
                </a:endParaRPr>
              </a:p>
            </p:txBody>
          </p:sp>
        </p:grpSp>
        <p:sp>
          <p:nvSpPr>
            <p:cNvPr id="38" name="弧形 37"/>
            <p:cNvSpPr/>
            <p:nvPr/>
          </p:nvSpPr>
          <p:spPr>
            <a:xfrm flipH="1" flipV="1">
              <a:off x="8335990" y="2485957"/>
              <a:ext cx="2373534" cy="2373534"/>
            </a:xfrm>
            <a:prstGeom prst="arc">
              <a:avLst>
                <a:gd fmla="val 10684416" name="adj1"/>
                <a:gd fmla="val 20274395" name="adj2"/>
              </a:avLst>
            </a:prstGeom>
            <a:noFill/>
            <a:ln w="9525">
              <a:solidFill>
                <a:srgbClr val="353434"/>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atin typeface="+mn-ea"/>
              </a:endParaRPr>
            </a:p>
          </p:txBody>
        </p:sp>
      </p:grpSp>
      <p:grpSp>
        <p:nvGrp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44" name="组合 43"/>
          <p:cNvGrpSpPr/>
          <p:nvPr/>
        </p:nvGrpSpPr>
        <p:grpSpPr>
          <a:xfrm>
            <a:off x="3279122" y="1477108"/>
            <a:ext cx="2631936" cy="1754624"/>
            <a:chOff x="4245521" y="2412289"/>
            <a:chExt cx="3731271" cy="2487515"/>
          </a:xfrm>
        </p:grpSpPr>
        <p:graphicFrame>
          <p:nvGraphicFramePr>
            <p:cNvPr id="45" name="图表 44"/>
            <p:cNvGraphicFramePr/>
            <p:nvPr>
              <p:extLst>
                <p:ext uri="{D42A27DB-BD31-4B8C-83A1-F6EECF244321}">
                  <p14:modId val="4215705885"/>
                </p:ext>
              </p:extLst>
            </p:nvPr>
          </p:nvGraphicFramePr>
          <p:xfrm>
            <a:off x="4245521" y="2412289"/>
            <a:ext cx="3731271" cy="2487515"/>
          </p:xfrm>
          <a:graphic>
            <a:graphicData uri="http://schemas.openxmlformats.org/drawingml/2006/chart">
              <c:chart xmlns:c="http://schemas.openxmlformats.org/drawingml/2006/chart" r:id="rId5"/>
            </a:graphicData>
          </a:graphic>
        </p:graphicFrame>
        <p:sp>
          <p:nvSpPr>
            <p:cNvPr id="46" name="矩形 45"/>
            <p:cNvSpPr/>
            <p:nvPr/>
          </p:nvSpPr>
          <p:spPr>
            <a:xfrm>
              <a:off x="5621856" y="3318045"/>
              <a:ext cx="963700" cy="648168"/>
            </a:xfrm>
            <a:prstGeom prst="rect">
              <a:avLst/>
            </a:prstGeom>
          </p:spPr>
          <p:txBody>
            <a:bodyPr anchor="t" wrap="none">
              <a:spAutoFit/>
            </a:bodyPr>
            <a:lstStyle/>
            <a:p>
              <a:pPr algn="ctr">
                <a:lnSpc>
                  <a:spcPct val="120000"/>
                </a:lnSpc>
              </a:pPr>
              <a:r>
                <a:rPr altLang="zh-CN" b="1" lang="en-US" sz="2000">
                  <a:solidFill>
                    <a:srgbClr val="2B3649"/>
                  </a:solidFill>
                  <a:latin typeface="+mn-ea"/>
                </a:rPr>
                <a:t>55%</a:t>
              </a:r>
            </a:p>
          </p:txBody>
        </p:sp>
      </p:gr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47" name="文本框 46"/>
          <p:cNvSpPr txBox="1"/>
          <p:nvPr/>
        </p:nvSpPr>
        <p:spPr>
          <a:xfrm>
            <a:off x="6087370" y="3473995"/>
            <a:ext cx="1750252" cy="1371600"/>
          </a:xfrm>
          <a:prstGeom prst="rect">
            <a:avLst/>
          </a:prstGeom>
          <a:noFill/>
          <a:effectLst/>
        </p:spPr>
        <p:txBody>
          <a:bodyPr rtlCol="0" wrap="square">
            <a:spAutoFit/>
          </a:bodyPr>
          <a:lstStyle/>
          <a:p>
            <a:pPr algn="ctr">
              <a:lnSpc>
                <a:spcPct val="120000"/>
              </a:lnSpc>
            </a:pPr>
            <a:r>
              <a:rPr altLang="en-US" lang="zh-CN" sz="1400">
                <a:solidFill>
                  <a:srgbClr val="2B3649"/>
                </a:solidFill>
                <a:latin typeface="+mj-ea"/>
              </a:rPr>
              <a:t>添加您的标题</a:t>
            </a:r>
          </a:p>
          <a:p>
            <a:pPr algn="ctr">
              <a:lnSpc>
                <a:spcPct val="120000"/>
              </a:lnSpc>
            </a:pPr>
            <a:r>
              <a:rPr altLang="en-US" lang="zh-CN" sz="1400">
                <a:solidFill>
                  <a:srgbClr val="2B3649"/>
                </a:solidFill>
                <a:latin typeface="+mj-ea"/>
              </a:rPr>
              <a:t>请在这里输入您的主要叙述内容输入您的主要叙述内容请在</a:t>
            </a:r>
          </a:p>
        </p:txBody>
      </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48" name="文本框 47"/>
          <p:cNvSpPr txBox="1"/>
          <p:nvPr/>
        </p:nvSpPr>
        <p:spPr>
          <a:xfrm>
            <a:off x="3674474" y="3473995"/>
            <a:ext cx="1750252" cy="1371600"/>
          </a:xfrm>
          <a:prstGeom prst="rect">
            <a:avLst/>
          </a:prstGeom>
          <a:noFill/>
          <a:effectLst/>
        </p:spPr>
        <p:txBody>
          <a:bodyPr rtlCol="0" wrap="square">
            <a:spAutoFit/>
          </a:bodyPr>
          <a:lstStyle/>
          <a:p>
            <a:pPr algn="ctr">
              <a:lnSpc>
                <a:spcPct val="120000"/>
              </a:lnSpc>
            </a:pPr>
            <a:r>
              <a:rPr altLang="en-US" lang="zh-CN" sz="1400">
                <a:solidFill>
                  <a:srgbClr val="2B3649"/>
                </a:solidFill>
                <a:latin typeface="+mj-ea"/>
              </a:rPr>
              <a:t>添加您的标题</a:t>
            </a:r>
          </a:p>
          <a:p>
            <a:pPr algn="ctr">
              <a:lnSpc>
                <a:spcPct val="120000"/>
              </a:lnSpc>
            </a:pPr>
            <a:r>
              <a:rPr altLang="en-US" lang="zh-CN" sz="1400">
                <a:solidFill>
                  <a:srgbClr val="2B3649"/>
                </a:solidFill>
                <a:latin typeface="+mj-ea"/>
              </a:rPr>
              <a:t>请在这里输入您的主要叙述内容输入您的主要叙述内容请在</a:t>
            </a:r>
          </a:p>
        </p:txBody>
      </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49" name="文本框 48"/>
          <p:cNvSpPr txBox="1"/>
          <p:nvPr/>
        </p:nvSpPr>
        <p:spPr>
          <a:xfrm>
            <a:off x="1223405" y="3473995"/>
            <a:ext cx="1750252" cy="1371600"/>
          </a:xfrm>
          <a:prstGeom prst="rect">
            <a:avLst/>
          </a:prstGeom>
          <a:noFill/>
          <a:effectLst/>
        </p:spPr>
        <p:txBody>
          <a:bodyPr rtlCol="0" wrap="square">
            <a:spAutoFit/>
          </a:bodyPr>
          <a:lstStyle/>
          <a:p>
            <a:pPr algn="ctr">
              <a:lnSpc>
                <a:spcPct val="120000"/>
              </a:lnSpc>
            </a:pPr>
            <a:r>
              <a:rPr altLang="en-US" lang="zh-CN" sz="1400">
                <a:solidFill>
                  <a:srgbClr val="2B3649"/>
                </a:solidFill>
                <a:latin typeface="+mj-ea"/>
              </a:rPr>
              <a:t>添加您的标题</a:t>
            </a:r>
          </a:p>
          <a:p>
            <a:pPr algn="ctr">
              <a:lnSpc>
                <a:spcPct val="120000"/>
              </a:lnSpc>
            </a:pPr>
            <a:r>
              <a:rPr altLang="en-US" lang="zh-CN" sz="1400">
                <a:solidFill>
                  <a:srgbClr val="2B3649"/>
                </a:solidFill>
                <a:latin typeface="+mj-ea"/>
              </a:rPr>
              <a:t>请在这里输入您的主要叙述内容输入您的主要叙述内容请在</a:t>
            </a:r>
          </a:p>
        </p:txBody>
      </p:sp>
      <p:grpSp>
        <p:nvGrpSpPr>
          <p:cNvPr id="32" name="组合 31"/>
          <p:cNvGrpSpPr/>
          <p:nvPr/>
        </p:nvGrpSpPr>
        <p:grpSpPr>
          <a:xfrm>
            <a:off x="579714" y="558834"/>
            <a:ext cx="1486542" cy="521708"/>
            <a:chOff x="349800" y="270568"/>
            <a:chExt cx="1486542" cy="521708"/>
          </a:xfrm>
        </p:grpSpPr>
        <p:sp>
          <p:nvSpPr>
            <p:cNvPr id="50" name="PA_文本框 1">
              <a:extLst>
                <a:ext uri="{FF2B5EF4-FFF2-40B4-BE49-F238E27FC236}">
                  <a16:creationId xmlns:a16="http://schemas.microsoft.com/office/drawing/2014/main" id="{95CA5390-EAD3-40A5-BF6F-C69AB99948CD}"/>
                </a:ext>
              </a:extLst>
            </p:cNvPr>
            <p:cNvSpPr txBox="1"/>
            <p:nvPr>
              <p:custDataLst>
                <p:tags r:id="rId6"/>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投资回报</a:t>
              </a:r>
            </a:p>
          </p:txBody>
        </p:sp>
        <p:sp>
          <p:nvSpPr>
            <p:cNvPr id="56" name="PA_文本框 1">
              <a:extLst>
                <a:ext uri="{FF2B5EF4-FFF2-40B4-BE49-F238E27FC236}">
                  <a16:creationId xmlns:a16="http://schemas.microsoft.com/office/drawing/2014/main" id="{BA0F9515-D5AE-4BED-A481-29A81D6010FD}"/>
                </a:ext>
              </a:extLst>
            </p:cNvPr>
            <p:cNvSpPr txBox="1"/>
            <p:nvPr>
              <p:custDataLst>
                <p:tags r:id="rId7"/>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extLst>
      <p:ext uri="{BB962C8B-B14F-4D97-AF65-F5344CB8AC3E}">
        <p14:creationId val="41981473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500" id="7"/>
                                        <p:tgtEl>
                                          <p:spTgt spid="33"/>
                                        </p:tgtEl>
                                      </p:cBhvr>
                                    </p:animEffect>
                                  </p:childTnLst>
                                </p:cTn>
                              </p:par>
                            </p:childTnLst>
                          </p:cTn>
                        </p:par>
                        <p:par>
                          <p:cTn fill="hold" id="8" nodeType="afterGroup">
                            <p:stCondLst>
                              <p:cond delay="500"/>
                            </p:stCondLst>
                            <p:childTnLst>
                              <p:par>
                                <p:cTn decel="100000" fill="hold" id="9" nodeType="afterEffect" presetClass="entr" presetID="2" presetSubtype="1">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750" fill="hold" id="11"/>
                                        <p:tgtEl>
                                          <p:spTgt spid="29"/>
                                        </p:tgtEl>
                                        <p:attrNameLst>
                                          <p:attrName>ppt_x</p:attrName>
                                        </p:attrNameLst>
                                      </p:cBhvr>
                                      <p:tavLst>
                                        <p:tav tm="0">
                                          <p:val>
                                            <p:strVal val="#ppt_x"/>
                                          </p:val>
                                        </p:tav>
                                        <p:tav tm="100000">
                                          <p:val>
                                            <p:strVal val="#ppt_x"/>
                                          </p:val>
                                        </p:tav>
                                      </p:tavLst>
                                    </p:anim>
                                    <p:anim calcmode="lin" valueType="num">
                                      <p:cBhvr additive="base">
                                        <p:cTn dur="750" fill="hold" id="12"/>
                                        <p:tgtEl>
                                          <p:spTgt spid="29"/>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4">
                                  <p:stCondLst>
                                    <p:cond delay="0"/>
                                  </p:stCondLst>
                                  <p:childTnLst>
                                    <p:set>
                                      <p:cBhvr>
                                        <p:cTn dur="1" fill="hold" id="14">
                                          <p:stCondLst>
                                            <p:cond delay="0"/>
                                          </p:stCondLst>
                                        </p:cTn>
                                        <p:tgtEl>
                                          <p:spTgt spid="49"/>
                                        </p:tgtEl>
                                        <p:attrNameLst>
                                          <p:attrName>style.visibility</p:attrName>
                                        </p:attrNameLst>
                                      </p:cBhvr>
                                      <p:to>
                                        <p:strVal val="visible"/>
                                      </p:to>
                                    </p:set>
                                    <p:anim calcmode="lin" valueType="num">
                                      <p:cBhvr additive="base">
                                        <p:cTn dur="750" fill="hold" id="15"/>
                                        <p:tgtEl>
                                          <p:spTgt spid="49"/>
                                        </p:tgtEl>
                                        <p:attrNameLst>
                                          <p:attrName>ppt_x</p:attrName>
                                        </p:attrNameLst>
                                      </p:cBhvr>
                                      <p:tavLst>
                                        <p:tav tm="0">
                                          <p:val>
                                            <p:strVal val="#ppt_x"/>
                                          </p:val>
                                        </p:tav>
                                        <p:tav tm="100000">
                                          <p:val>
                                            <p:strVal val="#ppt_x"/>
                                          </p:val>
                                        </p:tav>
                                      </p:tavLst>
                                    </p:anim>
                                    <p:anim calcmode="lin" valueType="num">
                                      <p:cBhvr additive="base">
                                        <p:cTn dur="750" fill="hold" id="16"/>
                                        <p:tgtEl>
                                          <p:spTgt spid="49"/>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250"/>
                            </p:stCondLst>
                            <p:childTnLst>
                              <p:par>
                                <p:cTn decel="100000" fill="hold" id="18" nodeType="afterEffect" presetClass="entr" presetID="2" presetSubtype="1">
                                  <p:stCondLst>
                                    <p:cond delay="0"/>
                                  </p:stCondLst>
                                  <p:childTnLst>
                                    <p:set>
                                      <p:cBhvr>
                                        <p:cTn dur="1" fill="hold" id="19">
                                          <p:stCondLst>
                                            <p:cond delay="0"/>
                                          </p:stCondLst>
                                        </p:cTn>
                                        <p:tgtEl>
                                          <p:spTgt spid="44"/>
                                        </p:tgtEl>
                                        <p:attrNameLst>
                                          <p:attrName>style.visibility</p:attrName>
                                        </p:attrNameLst>
                                      </p:cBhvr>
                                      <p:to>
                                        <p:strVal val="visible"/>
                                      </p:to>
                                    </p:set>
                                    <p:anim calcmode="lin" valueType="num">
                                      <p:cBhvr additive="base">
                                        <p:cTn dur="750" fill="hold" id="20"/>
                                        <p:tgtEl>
                                          <p:spTgt spid="44"/>
                                        </p:tgtEl>
                                        <p:attrNameLst>
                                          <p:attrName>ppt_x</p:attrName>
                                        </p:attrNameLst>
                                      </p:cBhvr>
                                      <p:tavLst>
                                        <p:tav tm="0">
                                          <p:val>
                                            <p:strVal val="#ppt_x"/>
                                          </p:val>
                                        </p:tav>
                                        <p:tav tm="100000">
                                          <p:val>
                                            <p:strVal val="#ppt_x"/>
                                          </p:val>
                                        </p:tav>
                                      </p:tavLst>
                                    </p:anim>
                                    <p:anim calcmode="lin" valueType="num">
                                      <p:cBhvr additive="base">
                                        <p:cTn dur="750" fill="hold" id="21"/>
                                        <p:tgtEl>
                                          <p:spTgt spid="44"/>
                                        </p:tgtEl>
                                        <p:attrNameLst>
                                          <p:attrName>ppt_y</p:attrName>
                                        </p:attrNameLst>
                                      </p:cBhvr>
                                      <p:tavLst>
                                        <p:tav tm="0">
                                          <p:val>
                                            <p:strVal val="0-#ppt_h/2"/>
                                          </p:val>
                                        </p:tav>
                                        <p:tav tm="100000">
                                          <p:val>
                                            <p:strVal val="#ppt_y"/>
                                          </p:val>
                                        </p:tav>
                                      </p:tavLst>
                                    </p:anim>
                                  </p:childTnLst>
                                </p:cTn>
                              </p:par>
                              <p:par>
                                <p:cTn decel="100000" fill="hold" grpId="0" id="22" nodeType="withEffect" presetClass="entr" presetID="2" presetSubtype="4">
                                  <p:stCondLst>
                                    <p:cond delay="0"/>
                                  </p:stCondLst>
                                  <p:childTnLst>
                                    <p:set>
                                      <p:cBhvr>
                                        <p:cTn dur="1" fill="hold" id="23">
                                          <p:stCondLst>
                                            <p:cond delay="0"/>
                                          </p:stCondLst>
                                        </p:cTn>
                                        <p:tgtEl>
                                          <p:spTgt spid="48"/>
                                        </p:tgtEl>
                                        <p:attrNameLst>
                                          <p:attrName>style.visibility</p:attrName>
                                        </p:attrNameLst>
                                      </p:cBhvr>
                                      <p:to>
                                        <p:strVal val="visible"/>
                                      </p:to>
                                    </p:set>
                                    <p:anim calcmode="lin" valueType="num">
                                      <p:cBhvr additive="base">
                                        <p:cTn dur="750" fill="hold" id="24"/>
                                        <p:tgtEl>
                                          <p:spTgt spid="48"/>
                                        </p:tgtEl>
                                        <p:attrNameLst>
                                          <p:attrName>ppt_x</p:attrName>
                                        </p:attrNameLst>
                                      </p:cBhvr>
                                      <p:tavLst>
                                        <p:tav tm="0">
                                          <p:val>
                                            <p:strVal val="#ppt_x"/>
                                          </p:val>
                                        </p:tav>
                                        <p:tav tm="100000">
                                          <p:val>
                                            <p:strVal val="#ppt_x"/>
                                          </p:val>
                                        </p:tav>
                                      </p:tavLst>
                                    </p:anim>
                                    <p:anim calcmode="lin" valueType="num">
                                      <p:cBhvr additive="base">
                                        <p:cTn dur="750" fill="hold" id="25"/>
                                        <p:tgtEl>
                                          <p:spTgt spid="48"/>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000"/>
                            </p:stCondLst>
                            <p:childTnLst>
                              <p:par>
                                <p:cTn decel="100000" fill="hold" id="27" nodeType="afterEffect" presetClass="entr" presetID="2" presetSubtype="1">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additive="base">
                                        <p:cTn dur="750" fill="hold" id="29"/>
                                        <p:tgtEl>
                                          <p:spTgt spid="26"/>
                                        </p:tgtEl>
                                        <p:attrNameLst>
                                          <p:attrName>ppt_x</p:attrName>
                                        </p:attrNameLst>
                                      </p:cBhvr>
                                      <p:tavLst>
                                        <p:tav tm="0">
                                          <p:val>
                                            <p:strVal val="#ppt_x"/>
                                          </p:val>
                                        </p:tav>
                                        <p:tav tm="100000">
                                          <p:val>
                                            <p:strVal val="#ppt_x"/>
                                          </p:val>
                                        </p:tav>
                                      </p:tavLst>
                                    </p:anim>
                                    <p:anim calcmode="lin" valueType="num">
                                      <p:cBhvr additive="base">
                                        <p:cTn dur="750" fill="hold" id="30"/>
                                        <p:tgtEl>
                                          <p:spTgt spid="26"/>
                                        </p:tgtEl>
                                        <p:attrNameLst>
                                          <p:attrName>ppt_y</p:attrName>
                                        </p:attrNameLst>
                                      </p:cBhvr>
                                      <p:tavLst>
                                        <p:tav tm="0">
                                          <p:val>
                                            <p:strVal val="0-#ppt_h/2"/>
                                          </p:val>
                                        </p:tav>
                                        <p:tav tm="100000">
                                          <p:val>
                                            <p:strVal val="#ppt_y"/>
                                          </p:val>
                                        </p:tav>
                                      </p:tavLst>
                                    </p:anim>
                                  </p:childTnLst>
                                </p:cTn>
                              </p:par>
                              <p:par>
                                <p:cTn decel="100000" fill="hold" grpId="0" id="31" nodeType="withEffect" presetClass="entr" presetID="2" presetSubtype="4">
                                  <p:stCondLst>
                                    <p:cond delay="0"/>
                                  </p:stCondLst>
                                  <p:childTnLst>
                                    <p:set>
                                      <p:cBhvr>
                                        <p:cTn dur="1" fill="hold" id="32">
                                          <p:stCondLst>
                                            <p:cond delay="0"/>
                                          </p:stCondLst>
                                        </p:cTn>
                                        <p:tgtEl>
                                          <p:spTgt spid="47"/>
                                        </p:tgtEl>
                                        <p:attrNameLst>
                                          <p:attrName>style.visibility</p:attrName>
                                        </p:attrNameLst>
                                      </p:cBhvr>
                                      <p:to>
                                        <p:strVal val="visible"/>
                                      </p:to>
                                    </p:set>
                                    <p:anim calcmode="lin" valueType="num">
                                      <p:cBhvr additive="base">
                                        <p:cTn dur="750" fill="hold" id="33"/>
                                        <p:tgtEl>
                                          <p:spTgt spid="47"/>
                                        </p:tgtEl>
                                        <p:attrNameLst>
                                          <p:attrName>ppt_x</p:attrName>
                                        </p:attrNameLst>
                                      </p:cBhvr>
                                      <p:tavLst>
                                        <p:tav tm="0">
                                          <p:val>
                                            <p:strVal val="#ppt_x"/>
                                          </p:val>
                                        </p:tav>
                                        <p:tav tm="100000">
                                          <p:val>
                                            <p:strVal val="#ppt_x"/>
                                          </p:val>
                                        </p:tav>
                                      </p:tavLst>
                                    </p:anim>
                                    <p:anim calcmode="lin" valueType="num">
                                      <p:cBhvr additive="base">
                                        <p:cTn dur="750" fill="hold" id="34"/>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826234" y="1148861"/>
            <a:ext cx="3635916" cy="3353136"/>
            <a:chOff x="2574388" y="714705"/>
            <a:chExt cx="4374068" cy="4033880"/>
          </a:xfrm>
        </p:grpSpPr>
        <p:sp>
          <p:nvSpPr>
            <p:cNvPr id="48" name="矩形 47"/>
            <p:cNvSpPr/>
            <p:nvPr/>
          </p:nvSpPr>
          <p:spPr>
            <a:xfrm>
              <a:off x="4096845" y="1083859"/>
              <a:ext cx="630415" cy="1650085"/>
            </a:xfrm>
            <a:prstGeom prst="rect">
              <a:avLst/>
            </a:prstGeom>
            <a:gradFill>
              <a:gsLst>
                <a:gs pos="11000">
                  <a:srgbClr val="2B3649"/>
                </a:gs>
                <a:gs pos="100000">
                  <a:srgbClr val="3B4A62"/>
                </a:gs>
              </a:gsLst>
              <a:lin ang="2700000" scaled="0"/>
            </a:gradFill>
            <a:ln w="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9" name="矩形 48"/>
            <p:cNvSpPr/>
            <p:nvPr/>
          </p:nvSpPr>
          <p:spPr>
            <a:xfrm rot="5400000">
              <a:off x="5237094" y="1593694"/>
              <a:ext cx="630415" cy="1650085"/>
            </a:xfrm>
            <a:prstGeom prst="rect">
              <a:avLst/>
            </a:prstGeom>
            <a:gradFill>
              <a:gsLst>
                <a:gs pos="11000">
                  <a:srgbClr val="2B3649"/>
                </a:gs>
                <a:gs pos="100000">
                  <a:srgbClr val="3B4A62"/>
                </a:gs>
              </a:gsLst>
              <a:lin ang="2700000" scaled="0"/>
            </a:gra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0" name="矩形 49"/>
            <p:cNvSpPr/>
            <p:nvPr/>
          </p:nvSpPr>
          <p:spPr>
            <a:xfrm rot="10800000">
              <a:off x="4727259" y="2733944"/>
              <a:ext cx="630415" cy="1650085"/>
            </a:xfrm>
            <a:prstGeom prst="rect">
              <a:avLst/>
            </a:prstGeom>
            <a:gradFill>
              <a:gsLst>
                <a:gs pos="11000">
                  <a:srgbClr val="2B3649"/>
                </a:gs>
                <a:gs pos="100000">
                  <a:srgbClr val="3B4A62"/>
                </a:gs>
              </a:gsLst>
              <a:lin ang="2700000" scaled="0"/>
            </a:gra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1" name="矩形 50"/>
            <p:cNvSpPr/>
            <p:nvPr/>
          </p:nvSpPr>
          <p:spPr>
            <a:xfrm rot="16200000">
              <a:off x="3587010" y="2224108"/>
              <a:ext cx="630415" cy="1650085"/>
            </a:xfrm>
            <a:prstGeom prst="rect">
              <a:avLst/>
            </a:prstGeom>
            <a:gradFill>
              <a:gsLst>
                <a:gs pos="11000">
                  <a:srgbClr val="2B3649"/>
                </a:gs>
                <a:gs pos="100000">
                  <a:srgbClr val="3B4A62"/>
                </a:gs>
              </a:gsLst>
              <a:lin ang="2700000" scaled="0"/>
            </a:gra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3" name="组合 2"/>
            <p:cNvGrpSpPr/>
            <p:nvPr/>
          </p:nvGrpSpPr>
          <p:grpSpPr>
            <a:xfrm>
              <a:off x="3880250" y="1864476"/>
              <a:ext cx="1713550" cy="1713550"/>
              <a:chOff x="5173666" y="2758502"/>
              <a:chExt cx="2284733" cy="2284733"/>
            </a:xfrm>
          </p:grpSpPr>
          <p:sp>
            <p:nvSpPr>
              <p:cNvPr id="52" name="任意多边形 51"/>
              <p:cNvSpPr/>
              <p:nvPr/>
            </p:nvSpPr>
            <p:spPr>
              <a:xfrm>
                <a:off x="5173666" y="2758502"/>
                <a:ext cx="2284733" cy="2284733"/>
              </a:xfrm>
              <a:custGeom>
                <a:gdLst>
                  <a:gd fmla="*/ 627070 w 1414708" name="connsiteX0"/>
                  <a:gd fmla="*/ 0 h 1414708" name="connsiteY0"/>
                  <a:gd fmla="*/ 787639 w 1414708" name="connsiteX1"/>
                  <a:gd fmla="*/ 0 h 1414708" name="connsiteY1"/>
                  <a:gd fmla="*/ 818947 w 1414708" name="connsiteX2"/>
                  <a:gd fmla="*/ 146064 h 1414708" name="connsiteY2"/>
                  <a:gd fmla="*/ 826511 w 1414708" name="connsiteX3"/>
                  <a:gd fmla="*/ 147218 h 1414708" name="connsiteY3"/>
                  <a:gd fmla="*/ 890637 w 1414708" name="connsiteX4"/>
                  <a:gd fmla="*/ 166265 h 1414708" name="connsiteY4"/>
                  <a:gd fmla="*/ 991504 w 1414708" name="connsiteX5"/>
                  <a:gd fmla="*/ 54626 h 1414708" name="connsiteY5"/>
                  <a:gd fmla="*/ 1130560 w 1414708" name="connsiteX6"/>
                  <a:gd fmla="*/ 134910 h 1414708" name="connsiteY6"/>
                  <a:gd fmla="*/ 1085871 w 1414708" name="connsiteX7"/>
                  <a:gd fmla="*/ 273252 h 1414708" name="connsiteY7"/>
                  <a:gd fmla="*/ 1094279 w 1414708" name="connsiteX8"/>
                  <a:gd fmla="*/ 279383 h 1414708" name="connsiteY8"/>
                  <a:gd fmla="*/ 1138991 w 1414708" name="connsiteX9"/>
                  <a:gd fmla="*/ 322395 h 1414708" name="connsiteY9"/>
                  <a:gd fmla="*/ 1143788 w 1414708" name="connsiteX10"/>
                  <a:gd fmla="*/ 328084 h 1414708" name="connsiteY10"/>
                  <a:gd fmla="*/ 1279799 w 1414708" name="connsiteX11"/>
                  <a:gd fmla="*/ 284150 h 1414708" name="connsiteY11"/>
                  <a:gd fmla="*/ 1360084 w 1414708" name="connsiteX12"/>
                  <a:gd fmla="*/ 423206 h 1414708" name="connsiteY12"/>
                  <a:gd fmla="*/ 1258750 w 1414708" name="connsiteX13"/>
                  <a:gd fmla="*/ 514762 h 1414708" name="connsiteY13"/>
                  <a:gd fmla="*/ 1266950 w 1414708" name="connsiteX14"/>
                  <a:gd fmla="*/ 535107 h 1414708" name="connsiteY14"/>
                  <a:gd fmla="*/ 1283058 w 1414708" name="connsiteX15"/>
                  <a:gd fmla="*/ 598851 h 1414708" name="connsiteY15"/>
                  <a:gd fmla="*/ 1414708 w 1414708" name="connsiteX16"/>
                  <a:gd fmla="*/ 627071 h 1414708" name="connsiteY16"/>
                  <a:gd fmla="*/ 1414708 w 1414708" name="connsiteX17"/>
                  <a:gd fmla="*/ 787638 h 1414708" name="connsiteY17"/>
                  <a:gd fmla="*/ 1291400 w 1414708" name="connsiteX18"/>
                  <a:gd fmla="*/ 814069 h 1414708" name="connsiteY18"/>
                  <a:gd fmla="*/ 1286586 w 1414708" name="connsiteX19"/>
                  <a:gd fmla="*/ 845607 h 1414708" name="connsiteY19"/>
                  <a:gd fmla="*/ 1274135 w 1414708" name="connsiteX20"/>
                  <a:gd fmla="*/ 895309 h 1414708" name="connsiteY20"/>
                  <a:gd fmla="*/ 1269256 w 1414708" name="connsiteX21"/>
                  <a:gd fmla="*/ 909440 h 1414708" name="connsiteY21"/>
                  <a:gd fmla="*/ 1360084 w 1414708" name="connsiteX22"/>
                  <a:gd fmla="*/ 991504 h 1414708" name="connsiteY22"/>
                  <a:gd fmla="*/ 1279799 w 1414708" name="connsiteX23"/>
                  <a:gd fmla="*/ 1130559 h 1414708" name="connsiteY23"/>
                  <a:gd fmla="*/ 1168182 w 1414708" name="connsiteX24"/>
                  <a:gd fmla="*/ 1094504 h 1414708" name="connsiteY24"/>
                  <a:gd fmla="*/ 1154421 w 1414708" name="connsiteX25"/>
                  <a:gd fmla="*/ 1113376 h 1414708" name="connsiteY25"/>
                  <a:gd fmla="*/ 1111411 w 1414708" name="connsiteX26"/>
                  <a:gd fmla="*/ 1158088 h 1414708" name="connsiteY26"/>
                  <a:gd fmla="*/ 1095560 w 1414708" name="connsiteX27"/>
                  <a:gd fmla="*/ 1171449 h 1414708" name="connsiteY27"/>
                  <a:gd fmla="*/ 1130560 w 1414708" name="connsiteX28"/>
                  <a:gd fmla="*/ 1279799 h 1414708" name="connsiteY28"/>
                  <a:gd fmla="*/ 991504 w 1414708" name="connsiteX29"/>
                  <a:gd fmla="*/ 1360083 h 1414708" name="connsiteY29"/>
                  <a:gd fmla="*/ 917693 w 1414708" name="connsiteX30"/>
                  <a:gd fmla="*/ 1278391 h 1414708" name="connsiteY30"/>
                  <a:gd fmla="*/ 898699 w 1414708" name="connsiteX31"/>
                  <a:gd fmla="*/ 1286047 h 1414708" name="connsiteY31"/>
                  <a:gd fmla="*/ 810436 w 1414708" name="connsiteX32"/>
                  <a:gd fmla="*/ 1308351 h 1414708" name="connsiteY32"/>
                  <a:gd fmla="*/ 787639 w 1414708" name="connsiteX33"/>
                  <a:gd fmla="*/ 1414708 h 1414708" name="connsiteY33"/>
                  <a:gd fmla="*/ 627070 w 1414708" name="connsiteX34"/>
                  <a:gd fmla="*/ 1414708 h 1414708" name="connsiteY34"/>
                  <a:gd fmla="*/ 604225 w 1414708" name="connsiteX35"/>
                  <a:gd fmla="*/ 1308129 h 1414708" name="connsiteY35"/>
                  <a:gd fmla="*/ 588198 w 1414708" name="connsiteX36"/>
                  <a:gd fmla="*/ 1305683 h 1414708" name="connsiteY36"/>
                  <a:gd fmla="*/ 496866 w 1414708" name="connsiteX37"/>
                  <a:gd fmla="*/ 1278557 h 1414708" name="connsiteY37"/>
                  <a:gd fmla="*/ 423205 w 1414708" name="connsiteX38"/>
                  <a:gd fmla="*/ 1360083 h 1414708" name="connsiteY38"/>
                  <a:gd fmla="*/ 284150 w 1414708" name="connsiteX39"/>
                  <a:gd fmla="*/ 1279799 h 1414708" name="connsiteY39"/>
                  <a:gd fmla="*/ 318965 w 1414708" name="connsiteX40"/>
                  <a:gd fmla="*/ 1172020 h 1414708" name="connsiteY40"/>
                  <a:gd fmla="*/ 251122 w 1414708" name="connsiteX41"/>
                  <a:gd fmla="*/ 1102537 h 1414708" name="connsiteY41"/>
                  <a:gd fmla="*/ 245733 w 1414708" name="connsiteX42"/>
                  <a:gd fmla="*/ 1094760 h 1414708" name="connsiteY42"/>
                  <a:gd fmla="*/ 134911 w 1414708" name="connsiteX43"/>
                  <a:gd fmla="*/ 1130559 h 1414708" name="connsiteY43"/>
                  <a:gd fmla="*/ 54626 w 1414708" name="connsiteX44"/>
                  <a:gd fmla="*/ 991504 h 1414708" name="connsiteY44"/>
                  <a:gd fmla="*/ 145519 w 1414708" name="connsiteX45"/>
                  <a:gd fmla="*/ 909381 h 1414708" name="connsiteY45"/>
                  <a:gd fmla="*/ 136590 w 1414708" name="connsiteX46"/>
                  <a:gd fmla="*/ 881279 h 1414708" name="connsiteY46"/>
                  <a:gd fmla="*/ 123065 w 1414708" name="connsiteX47"/>
                  <a:gd fmla="*/ 814017 h 1414708" name="connsiteY47"/>
                  <a:gd fmla="*/ 0 w 1414708" name="connsiteX48"/>
                  <a:gd fmla="*/ 787638 h 1414708" name="connsiteY48"/>
                  <a:gd fmla="*/ 0 w 1414708" name="connsiteX49"/>
                  <a:gd fmla="*/ 627071 h 1414708" name="connsiteY49"/>
                  <a:gd fmla="*/ 130427 w 1414708" name="connsiteX50"/>
                  <a:gd fmla="*/ 599113 h 1414708" name="connsiteY50"/>
                  <a:gd fmla="*/ 136590 w 1414708" name="connsiteX51"/>
                  <a:gd fmla="*/ 571623 h 1414708" name="connsiteY51"/>
                  <a:gd fmla="*/ 156261 w 1414708" name="connsiteX52"/>
                  <a:gd fmla="*/ 515034 h 1414708" name="connsiteY52"/>
                  <a:gd fmla="*/ 54626 w 1414708" name="connsiteX53"/>
                  <a:gd fmla="*/ 423206 h 1414708" name="connsiteY53"/>
                  <a:gd fmla="*/ 134911 w 1414708" name="connsiteX54"/>
                  <a:gd fmla="*/ 284150 h 1414708" name="connsiteY54"/>
                  <a:gd fmla="*/ 271981 w 1414708" name="connsiteX55"/>
                  <a:gd fmla="*/ 328426 h 1414708" name="connsiteY55"/>
                  <a:gd fmla="*/ 302006 w 1414708" name="connsiteX56"/>
                  <a:gd fmla="*/ 296028 h 1414708" name="connsiteY56"/>
                  <a:gd fmla="*/ 329025 w 1414708" name="connsiteX57"/>
                  <a:gd fmla="*/ 273834 h 1414708" name="connsiteY57"/>
                  <a:gd fmla="*/ 284150 w 1414708" name="connsiteX58"/>
                  <a:gd fmla="*/ 134910 h 1414708" name="connsiteY58"/>
                  <a:gd fmla="*/ 423205 w 1414708" name="connsiteX59"/>
                  <a:gd fmla="*/ 54626 h 1414708" name="connsiteY59"/>
                  <a:gd fmla="*/ 523263 w 1414708" name="connsiteX60"/>
                  <a:gd fmla="*/ 165369 h 1414708" name="connsiteY60"/>
                  <a:gd fmla="*/ 588198 w 1414708" name="connsiteX61"/>
                  <a:gd fmla="*/ 147218 h 1414708" name="connsiteY61"/>
                  <a:gd fmla="*/ 595762 w 1414708" name="connsiteX62"/>
                  <a:gd fmla="*/ 146064 h 1414708" name="connsiteY62"/>
                  <a:gd fmla="*/ 627070 w 1414708" name="connsiteX63"/>
                  <a:gd fmla="*/ 0 h 1414708" name="connsiteY63"/>
                  <a:gd fmla="*/ 707354 w 1414708" name="connsiteX64"/>
                  <a:gd fmla="*/ 250154 h 1414708" name="connsiteY64"/>
                  <a:gd fmla="*/ 250154 w 1414708" name="connsiteX65"/>
                  <a:gd fmla="*/ 707354 h 1414708" name="connsiteY65"/>
                  <a:gd fmla="*/ 707354 w 1414708" name="connsiteX66"/>
                  <a:gd fmla="*/ 1164554 h 1414708" name="connsiteY66"/>
                  <a:gd fmla="*/ 1164554 w 1414708" name="connsiteX67"/>
                  <a:gd fmla="*/ 707354 h 1414708" name="connsiteY67"/>
                  <a:gd fmla="*/ 707354 w 1414708" name="connsiteX68"/>
                  <a:gd fmla="*/ 250154 h 1414708"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1414708" w="1414708">
                    <a:moveTo>
                      <a:pt x="627070" y="0"/>
                    </a:moveTo>
                    <a:lnTo>
                      <a:pt x="787639" y="0"/>
                    </a:lnTo>
                    <a:lnTo>
                      <a:pt x="818947" y="146064"/>
                    </a:lnTo>
                    <a:lnTo>
                      <a:pt x="826511" y="147218"/>
                    </a:lnTo>
                    <a:lnTo>
                      <a:pt x="890637" y="166265"/>
                    </a:lnTo>
                    <a:lnTo>
                      <a:pt x="991504" y="54626"/>
                    </a:lnTo>
                    <a:lnTo>
                      <a:pt x="1130560" y="134910"/>
                    </a:lnTo>
                    <a:lnTo>
                      <a:pt x="1085871" y="273252"/>
                    </a:lnTo>
                    <a:lnTo>
                      <a:pt x="1094279" y="279383"/>
                    </a:lnTo>
                    <a:cubicBezTo>
                      <a:pt x="1109924" y="292935"/>
                      <a:pt x="1124849" y="307293"/>
                      <a:pt x="1138991" y="322395"/>
                    </a:cubicBezTo>
                    <a:lnTo>
                      <a:pt x="1143788" y="328084"/>
                    </a:lnTo>
                    <a:lnTo>
                      <a:pt x="1279799" y="284150"/>
                    </a:lnTo>
                    <a:lnTo>
                      <a:pt x="1360084" y="423206"/>
                    </a:lnTo>
                    <a:lnTo>
                      <a:pt x="1258750" y="514762"/>
                    </a:lnTo>
                    <a:lnTo>
                      <a:pt x="1266950" y="535107"/>
                    </a:lnTo>
                    <a:lnTo>
                      <a:pt x="1283058" y="598851"/>
                    </a:lnTo>
                    <a:lnTo>
                      <a:pt x="1414708" y="627071"/>
                    </a:lnTo>
                    <a:lnTo>
                      <a:pt x="1414708" y="787638"/>
                    </a:lnTo>
                    <a:lnTo>
                      <a:pt x="1291400" y="814069"/>
                    </a:lnTo>
                    <a:lnTo>
                      <a:pt x="1286586" y="845607"/>
                    </a:lnTo>
                    <a:cubicBezTo>
                      <a:pt x="1283141" y="862446"/>
                      <a:pt x="1278979" y="879024"/>
                      <a:pt x="1274135" y="895309"/>
                    </a:cubicBezTo>
                    <a:lnTo>
                      <a:pt x="1269256" y="909440"/>
                    </a:lnTo>
                    <a:lnTo>
                      <a:pt x="1360084" y="991504"/>
                    </a:lnTo>
                    <a:lnTo>
                      <a:pt x="1279799" y="1130559"/>
                    </a:lnTo>
                    <a:lnTo>
                      <a:pt x="1168182" y="1094504"/>
                    </a:lnTo>
                    <a:lnTo>
                      <a:pt x="1154421" y="1113376"/>
                    </a:lnTo>
                    <a:cubicBezTo>
                      <a:pt x="1140871" y="1129021"/>
                      <a:pt x="1126512" y="1143946"/>
                      <a:pt x="1111411" y="1158088"/>
                    </a:cubicBezTo>
                    <a:lnTo>
                      <a:pt x="1095560" y="1171449"/>
                    </a:lnTo>
                    <a:lnTo>
                      <a:pt x="1130560" y="1279799"/>
                    </a:lnTo>
                    <a:lnTo>
                      <a:pt x="991504" y="1360083"/>
                    </a:lnTo>
                    <a:lnTo>
                      <a:pt x="917693" y="1278391"/>
                    </a:lnTo>
                    <a:lnTo>
                      <a:pt x="898699" y="1286047"/>
                    </a:lnTo>
                    <a:lnTo>
                      <a:pt x="810436" y="1308351"/>
                    </a:lnTo>
                    <a:lnTo>
                      <a:pt x="787639" y="1414708"/>
                    </a:lnTo>
                    <a:lnTo>
                      <a:pt x="627070" y="1414708"/>
                    </a:lnTo>
                    <a:lnTo>
                      <a:pt x="604225" y="1308129"/>
                    </a:lnTo>
                    <a:lnTo>
                      <a:pt x="588198" y="1305683"/>
                    </a:lnTo>
                    <a:lnTo>
                      <a:pt x="496866" y="1278557"/>
                    </a:lnTo>
                    <a:lnTo>
                      <a:pt x="423205" y="1360083"/>
                    </a:lnTo>
                    <a:lnTo>
                      <a:pt x="284150" y="1279799"/>
                    </a:lnTo>
                    <a:lnTo>
                      <a:pt x="318965" y="1172020"/>
                    </a:lnTo>
                    <a:lnTo>
                      <a:pt x="251122" y="1102537"/>
                    </a:lnTo>
                    <a:lnTo>
                      <a:pt x="245733" y="1094760"/>
                    </a:lnTo>
                    <a:lnTo>
                      <a:pt x="134911" y="1130559"/>
                    </a:lnTo>
                    <a:lnTo>
                      <a:pt x="54626" y="991504"/>
                    </a:lnTo>
                    <a:lnTo>
                      <a:pt x="145519" y="909381"/>
                    </a:lnTo>
                    <a:lnTo>
                      <a:pt x="136590" y="881279"/>
                    </a:lnTo>
                    <a:lnTo>
                      <a:pt x="123065" y="814017"/>
                    </a:lnTo>
                    <a:lnTo>
                      <a:pt x="0" y="787638"/>
                    </a:lnTo>
                    <a:lnTo>
                      <a:pt x="0" y="627071"/>
                    </a:lnTo>
                    <a:lnTo>
                      <a:pt x="130427" y="599113"/>
                    </a:lnTo>
                    <a:lnTo>
                      <a:pt x="136590" y="571623"/>
                    </a:lnTo>
                    <a:lnTo>
                      <a:pt x="156261" y="515034"/>
                    </a:lnTo>
                    <a:lnTo>
                      <a:pt x="54626" y="423206"/>
                    </a:lnTo>
                    <a:lnTo>
                      <a:pt x="134911" y="284150"/>
                    </a:lnTo>
                    <a:lnTo>
                      <a:pt x="271981" y="328426"/>
                    </a:lnTo>
                    <a:lnTo>
                      <a:pt x="302006" y="296028"/>
                    </a:lnTo>
                    <a:lnTo>
                      <a:pt x="329025" y="273834"/>
                    </a:lnTo>
                    <a:lnTo>
                      <a:pt x="284150" y="134910"/>
                    </a:lnTo>
                    <a:lnTo>
                      <a:pt x="423205" y="54626"/>
                    </a:lnTo>
                    <a:lnTo>
                      <a:pt x="523263" y="165369"/>
                    </a:lnTo>
                    <a:lnTo>
                      <a:pt x="588198" y="147218"/>
                    </a:lnTo>
                    <a:lnTo>
                      <a:pt x="595762" y="146064"/>
                    </a:lnTo>
                    <a:lnTo>
                      <a:pt x="627070" y="0"/>
                    </a:lnTo>
                    <a:close/>
                    <a:moveTo>
                      <a:pt x="707354" y="250154"/>
                    </a:moveTo>
                    <a:cubicBezTo>
                      <a:pt x="454849" y="250154"/>
                      <a:pt x="250154" y="454849"/>
                      <a:pt x="250154" y="707354"/>
                    </a:cubicBezTo>
                    <a:cubicBezTo>
                      <a:pt x="250154" y="959859"/>
                      <a:pt x="454849" y="1164554"/>
                      <a:pt x="707354" y="1164554"/>
                    </a:cubicBezTo>
                    <a:cubicBezTo>
                      <a:pt x="959859" y="1164554"/>
                      <a:pt x="1164554" y="959859"/>
                      <a:pt x="1164554" y="707354"/>
                    </a:cubicBezTo>
                    <a:cubicBezTo>
                      <a:pt x="1164554" y="454849"/>
                      <a:pt x="959859" y="250154"/>
                      <a:pt x="707354" y="250154"/>
                    </a:cubicBezTo>
                    <a:close/>
                  </a:path>
                </a:pathLst>
              </a:cu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53" name="同心圆 52"/>
              <p:cNvSpPr/>
              <p:nvPr/>
            </p:nvSpPr>
            <p:spPr>
              <a:xfrm>
                <a:off x="5544579" y="3128001"/>
                <a:ext cx="1542908" cy="1542909"/>
              </a:xfrm>
              <a:prstGeom prst="donut">
                <a:avLst>
                  <a:gd fmla="val 2734" name="adj"/>
                </a:avLst>
              </a:prstGeom>
              <a:gradFill>
                <a:gsLst>
                  <a:gs pos="0">
                    <a:srgbClr val="CDCDCD"/>
                  </a:gs>
                  <a:gs pos="100000">
                    <a:schemeClr val="bg1"/>
                  </a:gs>
                </a:gsLst>
                <a:lin ang="2700000" scaled="1"/>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charset="0" panose="020b0606030504020204" pitchFamily="34" typeface="Open Sans"/>
                  <a:cs charset="0" panose="020b0606030504020204" pitchFamily="34" typeface="Open Sans"/>
                </a:endParaRPr>
              </a:p>
            </p:txBody>
          </p:sp>
        </p:grpSp>
        <p:grpSp>
          <p:nvGrpSpPr>
            <p:cNvPr id="54" name="组合 53"/>
            <p:cNvGrpSpPr/>
            <p:nvPr/>
          </p:nvGrpSpPr>
          <p:grpSpPr>
            <a:xfrm>
              <a:off x="2574388" y="2607014"/>
              <a:ext cx="843383" cy="843384"/>
              <a:chOff x="1802687" y="3259299"/>
              <a:chExt cx="1414708" cy="1414708"/>
            </a:xfrm>
          </p:grpSpPr>
          <p:sp>
            <p:nvSpPr>
              <p:cNvPr id="55" name="任意多边形 54"/>
              <p:cNvSpPr/>
              <p:nvPr/>
            </p:nvSpPr>
            <p:spPr>
              <a:xfrm>
                <a:off x="1802687" y="3259299"/>
                <a:ext cx="1414708" cy="141470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56" name="椭圆 55"/>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57" name="组合 56"/>
            <p:cNvGrpSpPr/>
            <p:nvPr/>
          </p:nvGrpSpPr>
          <p:grpSpPr>
            <a:xfrm>
              <a:off x="4013981" y="714705"/>
              <a:ext cx="843383" cy="843384"/>
              <a:chOff x="1802687" y="3259299"/>
              <a:chExt cx="1414708" cy="1414708"/>
            </a:xfrm>
          </p:grpSpPr>
          <p:sp>
            <p:nvSpPr>
              <p:cNvPr id="58" name="任意多边形 57"/>
              <p:cNvSpPr/>
              <p:nvPr/>
            </p:nvSpPr>
            <p:spPr>
              <a:xfrm>
                <a:off x="1802687" y="3259299"/>
                <a:ext cx="1414708" cy="141470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59" name="椭圆 58"/>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60" name="组合 59"/>
            <p:cNvGrpSpPr/>
            <p:nvPr/>
          </p:nvGrpSpPr>
          <p:grpSpPr>
            <a:xfrm>
              <a:off x="6105073" y="1997044"/>
              <a:ext cx="843383" cy="843384"/>
              <a:chOff x="1802687" y="3259299"/>
              <a:chExt cx="1414708" cy="1414708"/>
            </a:xfrm>
          </p:grpSpPr>
          <p:sp>
            <p:nvSpPr>
              <p:cNvPr id="61" name="任意多边形 60"/>
              <p:cNvSpPr/>
              <p:nvPr/>
            </p:nvSpPr>
            <p:spPr>
              <a:xfrm>
                <a:off x="1802687" y="3259299"/>
                <a:ext cx="1414708" cy="141470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62" name="椭圆 61"/>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63" name="组合 62"/>
            <p:cNvGrpSpPr/>
            <p:nvPr/>
          </p:nvGrpSpPr>
          <p:grpSpPr>
            <a:xfrm>
              <a:off x="4620774" y="3905201"/>
              <a:ext cx="843383" cy="843384"/>
              <a:chOff x="1802687" y="3259299"/>
              <a:chExt cx="1414708" cy="1414708"/>
            </a:xfrm>
          </p:grpSpPr>
          <p:sp>
            <p:nvSpPr>
              <p:cNvPr id="64" name="任意多边形 63"/>
              <p:cNvSpPr/>
              <p:nvPr/>
            </p:nvSpPr>
            <p:spPr>
              <a:xfrm>
                <a:off x="1802687" y="3259299"/>
                <a:ext cx="1414708" cy="141470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65" name="椭圆 64"/>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66" name="组合 65"/>
            <p:cNvGrpSpPr/>
            <p:nvPr/>
          </p:nvGrpSpPr>
          <p:grpSpPr>
            <a:xfrm>
              <a:off x="6400988" y="2257885"/>
              <a:ext cx="251550" cy="321700"/>
              <a:chOff x="1605186" y="572440"/>
              <a:chExt cx="563562" cy="720725"/>
            </a:xfrm>
            <a:gradFill>
              <a:gsLst>
                <a:gs pos="11000">
                  <a:srgbClr val="2B3649"/>
                </a:gs>
                <a:gs pos="100000">
                  <a:srgbClr val="3B4A62"/>
                </a:gs>
              </a:gsLst>
              <a:lin ang="2700000" scaled="0"/>
            </a:gradFill>
          </p:grpSpPr>
          <p:sp>
            <p:nvSpPr>
              <p:cNvPr id="67"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8"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69"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sp>
          <p:nvSpPr>
            <p:cNvPr id="70" name="Freeform 223"/>
            <p:cNvSpPr/>
            <p:nvPr/>
          </p:nvSpPr>
          <p:spPr bwMode="auto">
            <a:xfrm>
              <a:off x="4903660" y="4205649"/>
              <a:ext cx="317483" cy="257485"/>
            </a:xfrm>
            <a:custGeom>
              <a:gdLst>
                <a:gd fmla="*/ 107 w 107" name="T0"/>
                <a:gd fmla="*/ 10 h 87" name="T1"/>
                <a:gd fmla="*/ 95 w 107" name="T2"/>
                <a:gd fmla="*/ 13 h 87" name="T3"/>
                <a:gd fmla="*/ 104 w 107" name="T4"/>
                <a:gd fmla="*/ 1 h 87" name="T5"/>
                <a:gd fmla="*/ 90 w 107" name="T6"/>
                <a:gd fmla="*/ 7 h 87" name="T7"/>
                <a:gd fmla="*/ 74 w 107" name="T8"/>
                <a:gd fmla="*/ 0 h 87" name="T9"/>
                <a:gd fmla="*/ 52 w 107" name="T10"/>
                <a:gd fmla="*/ 22 h 87" name="T11"/>
                <a:gd fmla="*/ 53 w 107" name="T12"/>
                <a:gd fmla="*/ 27 h 87" name="T13"/>
                <a:gd fmla="*/ 7 w 107" name="T14"/>
                <a:gd fmla="*/ 4 h 87" name="T15"/>
                <a:gd fmla="*/ 4 w 107" name="T16"/>
                <a:gd fmla="*/ 15 h 87" name="T17"/>
                <a:gd fmla="*/ 14 w 107" name="T18"/>
                <a:gd fmla="*/ 33 h 87" name="T19"/>
                <a:gd fmla="*/ 4 w 107" name="T20"/>
                <a:gd fmla="*/ 30 h 87" name="T21"/>
                <a:gd fmla="*/ 4 w 107" name="T22"/>
                <a:gd fmla="*/ 31 h 87" name="T23"/>
                <a:gd fmla="*/ 22 w 107" name="T24"/>
                <a:gd fmla="*/ 52 h 87" name="T25"/>
                <a:gd fmla="*/ 16 w 107" name="T26"/>
                <a:gd fmla="*/ 53 h 87" name="T27"/>
                <a:gd fmla="*/ 12 w 107" name="T28"/>
                <a:gd fmla="*/ 53 h 87" name="T29"/>
                <a:gd fmla="*/ 32 w 107" name="T30"/>
                <a:gd fmla="*/ 68 h 87" name="T31"/>
                <a:gd fmla="*/ 5 w 107" name="T32"/>
                <a:gd fmla="*/ 77 h 87" name="T33"/>
                <a:gd fmla="*/ 0 w 107" name="T34"/>
                <a:gd fmla="*/ 77 h 87" name="T35"/>
                <a:gd fmla="*/ 33 w 107" name="T36"/>
                <a:gd fmla="*/ 87 h 87" name="T37"/>
                <a:gd fmla="*/ 96 w 107" name="T38"/>
                <a:gd fmla="*/ 24 h 87" name="T39"/>
                <a:gd fmla="*/ 96 w 107" name="T40"/>
                <a:gd fmla="*/ 21 h 87" name="T41"/>
                <a:gd fmla="*/ 107 w 107" name="T42"/>
                <a:gd fmla="*/ 10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10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gradFill>
              <a:gsLst>
                <a:gs pos="11000">
                  <a:srgbClr val="2B3649"/>
                </a:gs>
                <a:gs pos="100000">
                  <a:srgbClr val="3B4A62"/>
                </a:gs>
              </a:gsLst>
              <a:lin ang="2700000" scaled="0"/>
            </a:gradFill>
            <a:ln>
              <a:noFill/>
            </a:ln>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nvGrpSpPr>
            <p:cNvPr id="71" name="组合 70"/>
            <p:cNvGrpSpPr/>
            <p:nvPr/>
          </p:nvGrpSpPr>
          <p:grpSpPr>
            <a:xfrm>
              <a:off x="2848693" y="2882027"/>
              <a:ext cx="294772" cy="293355"/>
              <a:chOff x="-136302" y="1682102"/>
              <a:chExt cx="660401" cy="657225"/>
            </a:xfrm>
            <a:gradFill>
              <a:gsLst>
                <a:gs pos="11000">
                  <a:srgbClr val="2B3649"/>
                </a:gs>
                <a:gs pos="100000">
                  <a:srgbClr val="3B4A62"/>
                </a:gs>
              </a:gsLst>
              <a:lin ang="2700000" scaled="0"/>
            </a:gradFill>
          </p:grpSpPr>
          <p:sp>
            <p:nvSpPr>
              <p:cNvPr id="72" name="Freeform 36"/>
              <p:cNvSpPr/>
              <p:nvPr/>
            </p:nvSpPr>
            <p:spPr bwMode="auto">
              <a:xfrm>
                <a:off x="214536" y="1682102"/>
                <a:ext cx="309563" cy="309563"/>
              </a:xfrm>
              <a:custGeom>
                <a:gdLst>
                  <a:gd fmla="*/ 0 w 138" name="T0"/>
                  <a:gd fmla="*/ 0 h 138" name="T1"/>
                  <a:gd fmla="*/ 0 w 138" name="T2"/>
                  <a:gd fmla="*/ 138 h 138" name="T3"/>
                  <a:gd fmla="*/ 138 w 138" name="T4"/>
                  <a:gd fmla="*/ 138 h 138" name="T5"/>
                  <a:gd fmla="*/ 0 w 138" name="T6"/>
                  <a:gd fmla="*/ 0 h 138" name="T7"/>
                </a:gdLst>
                <a:cxnLst>
                  <a:cxn ang="0">
                    <a:pos x="T0" y="T1"/>
                  </a:cxn>
                  <a:cxn ang="0">
                    <a:pos x="T2" y="T3"/>
                  </a:cxn>
                  <a:cxn ang="0">
                    <a:pos x="T4" y="T5"/>
                  </a:cxn>
                  <a:cxn ang="0">
                    <a:pos x="T6" y="T7"/>
                  </a:cxn>
                </a:cxnLst>
                <a:rect b="b" l="0" r="r" t="0"/>
                <a:pathLst>
                  <a:path h="138" w="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3" name="Freeform 37"/>
              <p:cNvSpPr/>
              <p:nvPr/>
            </p:nvSpPr>
            <p:spPr bwMode="auto">
              <a:xfrm>
                <a:off x="-136302" y="1682102"/>
                <a:ext cx="660400" cy="657225"/>
              </a:xfrm>
              <a:custGeom>
                <a:gdLst>
                  <a:gd fmla="*/ 139 w 294" name="T0"/>
                  <a:gd fmla="*/ 154 h 293" name="T1"/>
                  <a:gd fmla="*/ 139 w 294" name="T2"/>
                  <a:gd fmla="*/ 0 h 293" name="T3"/>
                  <a:gd fmla="*/ 0 w 294" name="T4"/>
                  <a:gd fmla="*/ 146 h 293" name="T5"/>
                  <a:gd fmla="*/ 147 w 294" name="T6"/>
                  <a:gd fmla="*/ 293 h 293" name="T7"/>
                  <a:gd fmla="*/ 294 w 294" name="T8"/>
                  <a:gd fmla="*/ 154 h 293" name="T9"/>
                  <a:gd fmla="*/ 139 w 294" name="T10"/>
                  <a:gd fmla="*/ 154 h 293" name="T11"/>
                </a:gdLst>
                <a:cxnLst>
                  <a:cxn ang="0">
                    <a:pos x="T0" y="T1"/>
                  </a:cxn>
                  <a:cxn ang="0">
                    <a:pos x="T2" y="T3"/>
                  </a:cxn>
                  <a:cxn ang="0">
                    <a:pos x="T4" y="T5"/>
                  </a:cxn>
                  <a:cxn ang="0">
                    <a:pos x="T6" y="T7"/>
                  </a:cxn>
                  <a:cxn ang="0">
                    <a:pos x="T8" y="T9"/>
                  </a:cxn>
                  <a:cxn ang="0">
                    <a:pos x="T10" y="T11"/>
                  </a:cxn>
                </a:cxnLst>
                <a:rect b="b" l="0" r="r" t="0"/>
                <a:pathLst>
                  <a:path h="293" w="294">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grpSp>
          <p:nvGrpSpPr>
            <p:cNvPr id="74" name="组合 73"/>
            <p:cNvGrpSpPr/>
            <p:nvPr/>
          </p:nvGrpSpPr>
          <p:grpSpPr>
            <a:xfrm>
              <a:off x="4288475" y="979425"/>
              <a:ext cx="294393" cy="283115"/>
              <a:chOff x="9791183" y="5224434"/>
              <a:chExt cx="645684" cy="620945"/>
            </a:xfrm>
            <a:gradFill>
              <a:gsLst>
                <a:gs pos="11000">
                  <a:srgbClr val="2B3649"/>
                </a:gs>
                <a:gs pos="100000">
                  <a:srgbClr val="3B4A62"/>
                </a:gs>
              </a:gsLst>
              <a:lin ang="2700000" scaled="0"/>
            </a:gradFill>
          </p:grpSpPr>
          <p:sp>
            <p:nvSpPr>
              <p:cNvPr id="75" name="Oval 131"/>
              <p:cNvSpPr>
                <a:spLocks noChangeArrowheads="1"/>
              </p:cNvSpPr>
              <p:nvPr/>
            </p:nvSpPr>
            <p:spPr bwMode="auto">
              <a:xfrm>
                <a:off x="9968746" y="5224434"/>
                <a:ext cx="290558" cy="2942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sp>
            <p:nvSpPr>
              <p:cNvPr id="76" name="Freeform 134"/>
              <p:cNvSpPr/>
              <p:nvPr/>
            </p:nvSpPr>
            <p:spPr bwMode="auto">
              <a:xfrm>
                <a:off x="9791183" y="5564604"/>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prstClr val="black"/>
                  </a:solidFill>
                </a:endParaRPr>
              </a:p>
            </p:txBody>
          </p:sp>
        </p:grpSp>
        <p:sp>
          <p:nvSpPr>
            <p:cNvPr id="77" name="矩形 76"/>
            <p:cNvSpPr/>
            <p:nvPr/>
          </p:nvSpPr>
          <p:spPr>
            <a:xfrm>
              <a:off x="4229016" y="2369387"/>
              <a:ext cx="521888" cy="385014"/>
            </a:xfrm>
            <a:prstGeom prst="rect">
              <a:avLst/>
            </a:prstGeom>
          </p:spPr>
          <p:txBody>
            <a:bodyPr wrap="square">
              <a:spAutoFit/>
            </a:bodyPr>
            <a:lstStyle/>
            <a:p>
              <a:pPr algn="ctr"/>
              <a:r>
                <a:rPr altLang="zh-CN" lang="en-US" sz="1500">
                  <a:solidFill>
                    <a:prstClr val="white"/>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78" name="矩形 77"/>
            <p:cNvSpPr/>
            <p:nvPr/>
          </p:nvSpPr>
          <p:spPr>
            <a:xfrm>
              <a:off x="4587001" y="2346850"/>
              <a:ext cx="728615" cy="385014"/>
            </a:xfrm>
            <a:prstGeom prst="rect">
              <a:avLst/>
            </a:prstGeom>
          </p:spPr>
          <p:txBody>
            <a:bodyPr wrap="square">
              <a:spAutoFit/>
            </a:bodyPr>
            <a:lstStyle/>
            <a:p>
              <a:pPr algn="ctr"/>
              <a:r>
                <a:rPr altLang="zh-CN" lang="en-US" sz="1500">
                  <a:solidFill>
                    <a:prstClr val="white"/>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79" name="矩形 78"/>
            <p:cNvSpPr/>
            <p:nvPr/>
          </p:nvSpPr>
          <p:spPr>
            <a:xfrm>
              <a:off x="4582544" y="2774324"/>
              <a:ext cx="728615" cy="385014"/>
            </a:xfrm>
            <a:prstGeom prst="rect">
              <a:avLst/>
            </a:prstGeom>
          </p:spPr>
          <p:txBody>
            <a:bodyPr wrap="square">
              <a:spAutoFit/>
            </a:bodyPr>
            <a:lstStyle/>
            <a:p>
              <a:pPr algn="ctr"/>
              <a:r>
                <a:rPr altLang="zh-CN" lang="en-US" sz="1500">
                  <a:solidFill>
                    <a:prstClr val="white"/>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80" name="矩形 79"/>
            <p:cNvSpPr/>
            <p:nvPr/>
          </p:nvSpPr>
          <p:spPr>
            <a:xfrm>
              <a:off x="4128750" y="2793667"/>
              <a:ext cx="728615" cy="385014"/>
            </a:xfrm>
            <a:prstGeom prst="rect">
              <a:avLst/>
            </a:prstGeom>
          </p:spPr>
          <p:txBody>
            <a:bodyPr wrap="square">
              <a:spAutoFit/>
            </a:bodyPr>
            <a:lstStyle/>
            <a:p>
              <a:pPr algn="ctr"/>
              <a:r>
                <a:rPr altLang="zh-CN" lang="en-US" sz="1500">
                  <a:solidFill>
                    <a:prstClr val="white"/>
                  </a:solidFill>
                  <a:latin charset="0" panose="020b0606030504020204" pitchFamily="34" typeface="Open Sans"/>
                  <a:ea charset="0" panose="020b0606030504020204" pitchFamily="34" typeface="Open Sans"/>
                  <a:cs charset="0" panose="020b0606030504020204" pitchFamily="34" typeface="Open Sans"/>
                </a:rPr>
                <a:t>04</a:t>
              </a:r>
            </a:p>
          </p:txBody>
        </p:sp>
      </p:grpSp>
      <p:grpSp>
        <p:nvGrpSpPr>
          <p:cNvPr id="44" name="组合 43"/>
          <p:cNvGrpSpPr/>
          <p:nvPr/>
        </p:nvGrpSpPr>
        <p:grpSpPr>
          <a:xfrm>
            <a:off x="589546" y="552780"/>
            <a:ext cx="1486542" cy="521708"/>
            <a:chOff x="349800" y="270568"/>
            <a:chExt cx="1486542" cy="521708"/>
          </a:xfrm>
        </p:grpSpPr>
        <p:sp>
          <p:nvSpPr>
            <p:cNvPr id="45"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投资回报</a:t>
              </a:r>
            </a:p>
          </p:txBody>
        </p:sp>
        <p:sp>
          <p:nvSpPr>
            <p:cNvPr id="46"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47" name="文本框 46"/>
          <p:cNvSpPr txBox="1"/>
          <p:nvPr/>
        </p:nvSpPr>
        <p:spPr>
          <a:xfrm>
            <a:off x="6245002" y="1476178"/>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85" name="文本框 84"/>
          <p:cNvSpPr txBox="1"/>
          <p:nvPr/>
        </p:nvSpPr>
        <p:spPr>
          <a:xfrm>
            <a:off x="848025" y="1476178"/>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86" name="文本框 85"/>
          <p:cNvSpPr txBox="1"/>
          <p:nvPr/>
        </p:nvSpPr>
        <p:spPr>
          <a:xfrm>
            <a:off x="6245002" y="3291354"/>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87" name="文本框 86"/>
          <p:cNvSpPr txBox="1"/>
          <p:nvPr/>
        </p:nvSpPr>
        <p:spPr>
          <a:xfrm>
            <a:off x="848025" y="3291354"/>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Tree>
    <p:extLst>
      <p:ext uri="{BB962C8B-B14F-4D97-AF65-F5344CB8AC3E}">
        <p14:creationId val="185871343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47"/>
                                        </p:tgtEl>
                                        <p:attrNameLst>
                                          <p:attrName>style.visibility</p:attrName>
                                        </p:attrNameLst>
                                      </p:cBhvr>
                                      <p:to>
                                        <p:strVal val="visible"/>
                                      </p:to>
                                    </p:set>
                                    <p:animEffect filter="wipe(left)" transition="in">
                                      <p:cBhvr>
                                        <p:cTn dur="500" id="13"/>
                                        <p:tgtEl>
                                          <p:spTgt spid="47"/>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85"/>
                                        </p:tgtEl>
                                        <p:attrNameLst>
                                          <p:attrName>style.visibility</p:attrName>
                                        </p:attrNameLst>
                                      </p:cBhvr>
                                      <p:to>
                                        <p:strVal val="visible"/>
                                      </p:to>
                                    </p:set>
                                    <p:animEffect filter="wipe(left)" transition="in">
                                      <p:cBhvr>
                                        <p:cTn dur="500" id="17"/>
                                        <p:tgtEl>
                                          <p:spTgt spid="85"/>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86"/>
                                        </p:tgtEl>
                                        <p:attrNameLst>
                                          <p:attrName>style.visibility</p:attrName>
                                        </p:attrNameLst>
                                      </p:cBhvr>
                                      <p:to>
                                        <p:strVal val="visible"/>
                                      </p:to>
                                    </p:set>
                                    <p:animEffect filter="wipe(left)" transition="in">
                                      <p:cBhvr>
                                        <p:cTn dur="500" id="21"/>
                                        <p:tgtEl>
                                          <p:spTgt spid="86"/>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87"/>
                                        </p:tgtEl>
                                        <p:attrNameLst>
                                          <p:attrName>style.visibility</p:attrName>
                                        </p:attrNameLst>
                                      </p:cBhvr>
                                      <p:to>
                                        <p:strVal val="visible"/>
                                      </p:to>
                                    </p:set>
                                    <p:animEffect filter="wipe(left)" transition="in">
                                      <p:cBhvr>
                                        <p:cTn dur="500" id="25"/>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85"/>
      <p:bldP grpId="0" spid="86"/>
      <p:bldP grpId="0" spid="87"/>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任意多边形 10"/>
          <p:cNvSpPr/>
          <p:nvPr/>
        </p:nvSpPr>
        <p:spPr>
          <a:xfrm>
            <a:off x="6532980" y="2372997"/>
            <a:ext cx="1614558" cy="1022604"/>
          </a:xfrm>
          <a:custGeom>
            <a:gdLst>
              <a:gd fmla="*/ 1525272 w 1525272" name="connsiteX0"/>
              <a:gd fmla="*/ 483027 h 966054" name="connsiteY0"/>
              <a:gd fmla="*/ 1258806 w 1525272" name="connsiteX1"/>
              <a:gd fmla="*/ 966054 h 966054" name="connsiteY1"/>
              <a:gd fmla="*/ 0 w 1525272" name="connsiteX2"/>
              <a:gd fmla="*/ 966054 h 966054" name="connsiteY2"/>
              <a:gd fmla="*/ 324547 w 1525272" name="connsiteX3"/>
              <a:gd fmla="*/ 482479 h 966054" name="connsiteY3"/>
              <a:gd fmla="*/ 736 w 1525272" name="connsiteX4"/>
              <a:gd fmla="*/ 0 h 966054" name="connsiteY4"/>
              <a:gd fmla="*/ 1258806 w 1525272" name="connsiteX5"/>
              <a:gd fmla="*/ 0 h 966054" name="connsiteY5"/>
              <a:gd fmla="*/ 1525272 w 1525272" name="connsiteX6"/>
              <a:gd fmla="*/ 483027 h 9660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6054" w="1525272">
                <a:moveTo>
                  <a:pt x="1525272" y="483027"/>
                </a:moveTo>
                <a:lnTo>
                  <a:pt x="1258806" y="966054"/>
                </a:lnTo>
                <a:lnTo>
                  <a:pt x="0" y="966054"/>
                </a:lnTo>
                <a:lnTo>
                  <a:pt x="324547" y="482479"/>
                </a:lnTo>
                <a:lnTo>
                  <a:pt x="736" y="0"/>
                </a:lnTo>
                <a:lnTo>
                  <a:pt x="1258806" y="0"/>
                </a:lnTo>
                <a:lnTo>
                  <a:pt x="1525272" y="483027"/>
                </a:lnTo>
                <a:close/>
              </a:path>
            </a:pathLst>
          </a:custGeom>
          <a:gradFill>
            <a:gsLst>
              <a:gs pos="11000">
                <a:srgbClr val="2B3649"/>
              </a:gs>
              <a:gs pos="100000">
                <a:srgbClr val="3B4A62"/>
              </a:gs>
            </a:gsLst>
            <a:lin ang="27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200">
              <a:solidFill>
                <a:prstClr val="white"/>
              </a:solidFill>
            </a:endParaRPr>
          </a:p>
        </p:txBody>
      </p:sp>
      <p:sp>
        <p:nvSpPr>
          <p:cNvPr id="13" name="任意多边形 12"/>
          <p:cNvSpPr/>
          <p:nvPr/>
        </p:nvSpPr>
        <p:spPr>
          <a:xfrm rot="2700000">
            <a:off x="6751592" y="2342534"/>
            <a:ext cx="1109628" cy="1109746"/>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200">
              <a:solidFill>
                <a:prstClr val="black"/>
              </a:solidFill>
              <a:latin charset="0" panose="020b0604020202020204" pitchFamily="34" typeface="Arial"/>
              <a:ea charset="-122" panose="020b0503020204020204" pitchFamily="34" typeface="微软雅黑"/>
            </a:endParaRPr>
          </a:p>
        </p:txBody>
      </p:sp>
      <p:sp>
        <p:nvSpPr>
          <p:cNvPr id="14" name="任意多边形 13"/>
          <p:cNvSpPr/>
          <p:nvPr/>
        </p:nvSpPr>
        <p:spPr>
          <a:xfrm>
            <a:off x="4721723" y="2373232"/>
            <a:ext cx="1614558" cy="1022604"/>
          </a:xfrm>
          <a:custGeom>
            <a:gdLst>
              <a:gd fmla="*/ 1525272 w 1525272" name="connsiteX0"/>
              <a:gd fmla="*/ 483027 h 966054" name="connsiteY0"/>
              <a:gd fmla="*/ 1258806 w 1525272" name="connsiteX1"/>
              <a:gd fmla="*/ 966054 h 966054" name="connsiteY1"/>
              <a:gd fmla="*/ 0 w 1525272" name="connsiteX2"/>
              <a:gd fmla="*/ 966054 h 966054" name="connsiteY2"/>
              <a:gd fmla="*/ 324547 w 1525272" name="connsiteX3"/>
              <a:gd fmla="*/ 482479 h 966054" name="connsiteY3"/>
              <a:gd fmla="*/ 736 w 1525272" name="connsiteX4"/>
              <a:gd fmla="*/ 0 h 966054" name="connsiteY4"/>
              <a:gd fmla="*/ 1258806 w 1525272" name="connsiteX5"/>
              <a:gd fmla="*/ 0 h 966054" name="connsiteY5"/>
              <a:gd fmla="*/ 1525272 w 1525272" name="connsiteX6"/>
              <a:gd fmla="*/ 483027 h 9660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6054" w="1525272">
                <a:moveTo>
                  <a:pt x="1525272" y="483027"/>
                </a:moveTo>
                <a:lnTo>
                  <a:pt x="1258806" y="966054"/>
                </a:lnTo>
                <a:lnTo>
                  <a:pt x="0" y="966054"/>
                </a:lnTo>
                <a:lnTo>
                  <a:pt x="324547" y="482479"/>
                </a:lnTo>
                <a:lnTo>
                  <a:pt x="736" y="0"/>
                </a:lnTo>
                <a:lnTo>
                  <a:pt x="1258806" y="0"/>
                </a:lnTo>
                <a:lnTo>
                  <a:pt x="1525272" y="483027"/>
                </a:lnTo>
                <a:close/>
              </a:path>
            </a:pathLst>
          </a:custGeom>
          <a:gradFill>
            <a:gsLst>
              <a:gs pos="11000">
                <a:srgbClr val="2B3649"/>
              </a:gs>
              <a:gs pos="100000">
                <a:srgbClr val="3B4A62"/>
              </a:gs>
            </a:gsLst>
            <a:lin ang="27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20" name="任意多边形 19"/>
          <p:cNvSpPr/>
          <p:nvPr/>
        </p:nvSpPr>
        <p:spPr>
          <a:xfrm rot="2700000">
            <a:off x="4940336" y="2342769"/>
            <a:ext cx="1109628" cy="1109746"/>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200">
              <a:solidFill>
                <a:prstClr val="black"/>
              </a:solidFill>
              <a:latin charset="0" panose="020b0604020202020204" pitchFamily="34" typeface="Arial"/>
              <a:ea charset="-122" panose="020b0503020204020204" pitchFamily="34" typeface="微软雅黑"/>
            </a:endParaRPr>
          </a:p>
        </p:txBody>
      </p:sp>
      <p:sp>
        <p:nvSpPr>
          <p:cNvPr id="21" name="任意多边形 20"/>
          <p:cNvSpPr/>
          <p:nvPr/>
        </p:nvSpPr>
        <p:spPr>
          <a:xfrm>
            <a:off x="2935596" y="2380409"/>
            <a:ext cx="1614558" cy="1022604"/>
          </a:xfrm>
          <a:custGeom>
            <a:gdLst>
              <a:gd fmla="*/ 1525272 w 1525272" name="connsiteX0"/>
              <a:gd fmla="*/ 483027 h 966054" name="connsiteY0"/>
              <a:gd fmla="*/ 1258806 w 1525272" name="connsiteX1"/>
              <a:gd fmla="*/ 966054 h 966054" name="connsiteY1"/>
              <a:gd fmla="*/ 0 w 1525272" name="connsiteX2"/>
              <a:gd fmla="*/ 966054 h 966054" name="connsiteY2"/>
              <a:gd fmla="*/ 324547 w 1525272" name="connsiteX3"/>
              <a:gd fmla="*/ 482479 h 966054" name="connsiteY3"/>
              <a:gd fmla="*/ 736 w 1525272" name="connsiteX4"/>
              <a:gd fmla="*/ 0 h 966054" name="connsiteY4"/>
              <a:gd fmla="*/ 1258806 w 1525272" name="connsiteX5"/>
              <a:gd fmla="*/ 0 h 966054" name="connsiteY5"/>
              <a:gd fmla="*/ 1525272 w 1525272" name="connsiteX6"/>
              <a:gd fmla="*/ 483027 h 9660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6054" w="1525272">
                <a:moveTo>
                  <a:pt x="1525272" y="483027"/>
                </a:moveTo>
                <a:lnTo>
                  <a:pt x="1258806" y="966054"/>
                </a:lnTo>
                <a:lnTo>
                  <a:pt x="0" y="966054"/>
                </a:lnTo>
                <a:lnTo>
                  <a:pt x="324547" y="482479"/>
                </a:lnTo>
                <a:lnTo>
                  <a:pt x="736" y="0"/>
                </a:lnTo>
                <a:lnTo>
                  <a:pt x="1258806" y="0"/>
                </a:lnTo>
                <a:lnTo>
                  <a:pt x="1525272" y="483027"/>
                </a:lnTo>
                <a:close/>
              </a:path>
            </a:pathLst>
          </a:custGeom>
          <a:gradFill>
            <a:gsLst>
              <a:gs pos="11000">
                <a:srgbClr val="2B3649"/>
              </a:gs>
              <a:gs pos="100000">
                <a:srgbClr val="3B4A62"/>
              </a:gs>
            </a:gsLst>
            <a:lin ang="27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23" name="任意多边形 22"/>
          <p:cNvSpPr/>
          <p:nvPr/>
        </p:nvSpPr>
        <p:spPr>
          <a:xfrm rot="2700000">
            <a:off x="3154209" y="2349947"/>
            <a:ext cx="1109628" cy="1109746"/>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200">
              <a:solidFill>
                <a:prstClr val="black"/>
              </a:solidFill>
              <a:latin charset="0" panose="020b0604020202020204" pitchFamily="34" typeface="Arial"/>
              <a:ea charset="-122" panose="020b0503020204020204" pitchFamily="34" typeface="微软雅黑"/>
            </a:endParaRPr>
          </a:p>
        </p:txBody>
      </p:sp>
      <p:sp>
        <p:nvSpPr>
          <p:cNvPr id="28" name="任意多边形 27"/>
          <p:cNvSpPr/>
          <p:nvPr/>
        </p:nvSpPr>
        <p:spPr>
          <a:xfrm>
            <a:off x="1124340" y="2380644"/>
            <a:ext cx="1614558" cy="1022604"/>
          </a:xfrm>
          <a:custGeom>
            <a:gdLst>
              <a:gd fmla="*/ 1525272 w 1525272" name="connsiteX0"/>
              <a:gd fmla="*/ 483027 h 966054" name="connsiteY0"/>
              <a:gd fmla="*/ 1258806 w 1525272" name="connsiteX1"/>
              <a:gd fmla="*/ 966054 h 966054" name="connsiteY1"/>
              <a:gd fmla="*/ 0 w 1525272" name="connsiteX2"/>
              <a:gd fmla="*/ 966054 h 966054" name="connsiteY2"/>
              <a:gd fmla="*/ 324547 w 1525272" name="connsiteX3"/>
              <a:gd fmla="*/ 482479 h 966054" name="connsiteY3"/>
              <a:gd fmla="*/ 736 w 1525272" name="connsiteX4"/>
              <a:gd fmla="*/ 0 h 966054" name="connsiteY4"/>
              <a:gd fmla="*/ 1258806 w 1525272" name="connsiteX5"/>
              <a:gd fmla="*/ 0 h 966054" name="connsiteY5"/>
              <a:gd fmla="*/ 1525272 w 1525272" name="connsiteX6"/>
              <a:gd fmla="*/ 483027 h 9660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6054" w="1525272">
                <a:moveTo>
                  <a:pt x="1525272" y="483027"/>
                </a:moveTo>
                <a:lnTo>
                  <a:pt x="1258806" y="966054"/>
                </a:lnTo>
                <a:lnTo>
                  <a:pt x="0" y="966054"/>
                </a:lnTo>
                <a:lnTo>
                  <a:pt x="324547" y="482479"/>
                </a:lnTo>
                <a:lnTo>
                  <a:pt x="736" y="0"/>
                </a:lnTo>
                <a:lnTo>
                  <a:pt x="1258806" y="0"/>
                </a:lnTo>
                <a:lnTo>
                  <a:pt x="1525272" y="483027"/>
                </a:lnTo>
                <a:close/>
              </a:path>
            </a:pathLst>
          </a:custGeom>
          <a:gradFill>
            <a:gsLst>
              <a:gs pos="11000">
                <a:srgbClr val="2B3649"/>
              </a:gs>
              <a:gs pos="100000">
                <a:srgbClr val="3B4A62"/>
              </a:gs>
            </a:gsLst>
            <a:lin ang="27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30" name="任意多边形 29"/>
          <p:cNvSpPr/>
          <p:nvPr/>
        </p:nvSpPr>
        <p:spPr>
          <a:xfrm rot="2700000">
            <a:off x="1342952" y="2350181"/>
            <a:ext cx="1109628" cy="1109746"/>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noAutofit/>
          </a:bodyPr>
          <a:lstStyle/>
          <a:p>
            <a:endParaRPr altLang="en-US" lang="zh-CN" sz="1200">
              <a:solidFill>
                <a:prstClr val="black"/>
              </a:solidFill>
              <a:latin charset="0" panose="020b0604020202020204" pitchFamily="34" typeface="Arial"/>
              <a:ea charset="-122" panose="020b0503020204020204" pitchFamily="34" typeface="微软雅黑"/>
            </a:endParaRPr>
          </a:p>
        </p:txBody>
      </p:sp>
      <p:sp>
        <p:nvSpPr>
          <p:cNvPr id="35" name="矩形 34"/>
          <p:cNvSpPr/>
          <p:nvPr/>
        </p:nvSpPr>
        <p:spPr>
          <a:xfrm>
            <a:off x="1646934" y="2731656"/>
            <a:ext cx="422836" cy="335280"/>
          </a:xfrm>
          <a:prstGeom prst="rect">
            <a:avLst/>
          </a:prstGeom>
        </p:spPr>
        <p:txBody>
          <a:bodyPr wrap="square">
            <a:spAutoFit/>
          </a:bodyPr>
          <a:lstStyle/>
          <a:p>
            <a:pPr algn="ctr"/>
            <a:r>
              <a:rPr altLang="zh-CN" lang="en-US" sz="1600">
                <a:solidFill>
                  <a:prstClr val="white"/>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36" name="矩形 35"/>
          <p:cNvSpPr/>
          <p:nvPr/>
        </p:nvSpPr>
        <p:spPr>
          <a:xfrm>
            <a:off x="3415221" y="2731656"/>
            <a:ext cx="422836" cy="335280"/>
          </a:xfrm>
          <a:prstGeom prst="rect">
            <a:avLst/>
          </a:prstGeom>
        </p:spPr>
        <p:txBody>
          <a:bodyPr wrap="square">
            <a:spAutoFit/>
          </a:bodyPr>
          <a:lstStyle/>
          <a:p>
            <a:pPr algn="ctr"/>
            <a:r>
              <a:rPr altLang="zh-CN" lang="en-US" sz="1600">
                <a:solidFill>
                  <a:prstClr val="white"/>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37" name="矩形 36"/>
          <p:cNvSpPr/>
          <p:nvPr/>
        </p:nvSpPr>
        <p:spPr>
          <a:xfrm>
            <a:off x="5211902" y="2740728"/>
            <a:ext cx="422836" cy="335280"/>
          </a:xfrm>
          <a:prstGeom prst="rect">
            <a:avLst/>
          </a:prstGeom>
        </p:spPr>
        <p:txBody>
          <a:bodyPr wrap="square">
            <a:spAutoFit/>
          </a:bodyPr>
          <a:lstStyle/>
          <a:p>
            <a:pPr algn="ctr"/>
            <a:r>
              <a:rPr altLang="zh-CN" lang="en-US" sz="1600">
                <a:solidFill>
                  <a:prstClr val="white"/>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38" name="矩形 37"/>
          <p:cNvSpPr/>
          <p:nvPr/>
        </p:nvSpPr>
        <p:spPr>
          <a:xfrm>
            <a:off x="7008788" y="2748141"/>
            <a:ext cx="422836" cy="335280"/>
          </a:xfrm>
          <a:prstGeom prst="rect">
            <a:avLst/>
          </a:prstGeom>
        </p:spPr>
        <p:txBody>
          <a:bodyPr wrap="square">
            <a:spAutoFit/>
          </a:bodyPr>
          <a:lstStyle/>
          <a:p>
            <a:pPr algn="ctr"/>
            <a:r>
              <a:rPr altLang="zh-CN" lang="en-US" sz="1600">
                <a:solidFill>
                  <a:prstClr val="white"/>
                </a:solidFill>
                <a:latin charset="0" panose="020b0606030504020204" pitchFamily="34" typeface="Open Sans"/>
                <a:ea charset="0" panose="020b0606030504020204" pitchFamily="34" typeface="Open Sans"/>
                <a:cs charset="0" panose="020b0606030504020204" pitchFamily="34" typeface="Open Sans"/>
              </a:rPr>
              <a:t>04</a:t>
            </a:r>
          </a:p>
        </p:txBody>
      </p:sp>
      <p:grpSp>
        <p:nvGrpSpPr>
          <p:cNvPr id="22" name="组合 21"/>
          <p:cNvGrpSpPr/>
          <p:nvPr/>
        </p:nvGrpSpPr>
        <p:grpSpPr>
          <a:xfrm>
            <a:off x="577919" y="556503"/>
            <a:ext cx="1486542" cy="521708"/>
            <a:chOff x="349800" y="270568"/>
            <a:chExt cx="1486542" cy="521708"/>
          </a:xfrm>
        </p:grpSpPr>
        <p:sp>
          <p:nvSpPr>
            <p:cNvPr id="24"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投资回报</a:t>
              </a:r>
            </a:p>
          </p:txBody>
        </p:sp>
        <p:sp>
          <p:nvSpPr>
            <p:cNvPr id="29"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25" name="文本框 24"/>
          <p:cNvSpPr txBox="1"/>
          <p:nvPr/>
        </p:nvSpPr>
        <p:spPr>
          <a:xfrm>
            <a:off x="4424523" y="1335502"/>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26" name="文本框 25"/>
          <p:cNvSpPr txBox="1"/>
          <p:nvPr/>
        </p:nvSpPr>
        <p:spPr>
          <a:xfrm>
            <a:off x="719286" y="1323909"/>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27" name="文本框 26"/>
          <p:cNvSpPr txBox="1"/>
          <p:nvPr/>
        </p:nvSpPr>
        <p:spPr>
          <a:xfrm>
            <a:off x="6292242" y="3746848"/>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39" name="文本框 38"/>
          <p:cNvSpPr txBox="1"/>
          <p:nvPr/>
        </p:nvSpPr>
        <p:spPr>
          <a:xfrm>
            <a:off x="2638396" y="3746848"/>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Tree>
    <p:extLst>
      <p:ext uri="{BB962C8B-B14F-4D97-AF65-F5344CB8AC3E}">
        <p14:creationId val="15031901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200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000" fill="hold" id="7"/>
                                        <p:tgtEl>
                                          <p:spTgt spid="11"/>
                                        </p:tgtEl>
                                        <p:attrNameLst>
                                          <p:attrName>ppt_x</p:attrName>
                                        </p:attrNameLst>
                                      </p:cBhvr>
                                      <p:tavLst>
                                        <p:tav tm="0">
                                          <p:val>
                                            <p:strVal val="0-#ppt_w/2"/>
                                          </p:val>
                                        </p:tav>
                                        <p:tav tm="100000">
                                          <p:val>
                                            <p:strVal val="#ppt_x"/>
                                          </p:val>
                                        </p:tav>
                                      </p:tavLst>
                                    </p:anim>
                                    <p:anim calcmode="lin" valueType="num">
                                      <p:cBhvr additive="base">
                                        <p:cTn dur="1000" fill="hold" id="8"/>
                                        <p:tgtEl>
                                          <p:spTgt spid="1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200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1000" fill="hold" id="11"/>
                                        <p:tgtEl>
                                          <p:spTgt spid="14"/>
                                        </p:tgtEl>
                                        <p:attrNameLst>
                                          <p:attrName>ppt_x</p:attrName>
                                        </p:attrNameLst>
                                      </p:cBhvr>
                                      <p:tavLst>
                                        <p:tav tm="0">
                                          <p:val>
                                            <p:strVal val="0-#ppt_w/2"/>
                                          </p:val>
                                        </p:tav>
                                        <p:tav tm="100000">
                                          <p:val>
                                            <p:strVal val="#ppt_x"/>
                                          </p:val>
                                        </p:tav>
                                      </p:tavLst>
                                    </p:anim>
                                    <p:anim calcmode="lin" valueType="num">
                                      <p:cBhvr additive="base">
                                        <p:cTn dur="1000" fill="hold" id="12"/>
                                        <p:tgtEl>
                                          <p:spTgt spid="1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2000"/>
                                  </p:stCondLst>
                                  <p:childTnLst>
                                    <p:set>
                                      <p:cBhvr>
                                        <p:cTn dur="1" fill="hold" id="14">
                                          <p:stCondLst>
                                            <p:cond delay="0"/>
                                          </p:stCondLst>
                                        </p:cTn>
                                        <p:tgtEl>
                                          <p:spTgt spid="21"/>
                                        </p:tgtEl>
                                        <p:attrNameLst>
                                          <p:attrName>style.visibility</p:attrName>
                                        </p:attrNameLst>
                                      </p:cBhvr>
                                      <p:to>
                                        <p:strVal val="visible"/>
                                      </p:to>
                                    </p:set>
                                    <p:anim calcmode="lin" valueType="num">
                                      <p:cBhvr additive="base">
                                        <p:cTn dur="1000" fill="hold" id="15"/>
                                        <p:tgtEl>
                                          <p:spTgt spid="21"/>
                                        </p:tgtEl>
                                        <p:attrNameLst>
                                          <p:attrName>ppt_x</p:attrName>
                                        </p:attrNameLst>
                                      </p:cBhvr>
                                      <p:tavLst>
                                        <p:tav tm="0">
                                          <p:val>
                                            <p:strVal val="0-#ppt_w/2"/>
                                          </p:val>
                                        </p:tav>
                                        <p:tav tm="100000">
                                          <p:val>
                                            <p:strVal val="#ppt_x"/>
                                          </p:val>
                                        </p:tav>
                                      </p:tavLst>
                                    </p:anim>
                                    <p:anim calcmode="lin" valueType="num">
                                      <p:cBhvr additive="base">
                                        <p:cTn dur="1000" fill="hold" id="16"/>
                                        <p:tgtEl>
                                          <p:spTgt spid="21"/>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200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1000" fill="hold" id="19"/>
                                        <p:tgtEl>
                                          <p:spTgt spid="28"/>
                                        </p:tgtEl>
                                        <p:attrNameLst>
                                          <p:attrName>ppt_x</p:attrName>
                                        </p:attrNameLst>
                                      </p:cBhvr>
                                      <p:tavLst>
                                        <p:tav tm="0">
                                          <p:val>
                                            <p:strVal val="0-#ppt_w/2"/>
                                          </p:val>
                                        </p:tav>
                                        <p:tav tm="100000">
                                          <p:val>
                                            <p:strVal val="#ppt_x"/>
                                          </p:val>
                                        </p:tav>
                                      </p:tavLst>
                                    </p:anim>
                                    <p:anim calcmode="lin" valueType="num">
                                      <p:cBhvr additive="base">
                                        <p:cTn dur="1000" fill="hold" id="20"/>
                                        <p:tgtEl>
                                          <p:spTgt spid="2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225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1000" fill="hold" id="23"/>
                                        <p:tgtEl>
                                          <p:spTgt spid="13"/>
                                        </p:tgtEl>
                                        <p:attrNameLst>
                                          <p:attrName>ppt_x</p:attrName>
                                        </p:attrNameLst>
                                      </p:cBhvr>
                                      <p:tavLst>
                                        <p:tav tm="0">
                                          <p:val>
                                            <p:strVal val="0-#ppt_w/2"/>
                                          </p:val>
                                        </p:tav>
                                        <p:tav tm="100000">
                                          <p:val>
                                            <p:strVal val="#ppt_x"/>
                                          </p:val>
                                        </p:tav>
                                      </p:tavLst>
                                    </p:anim>
                                    <p:anim calcmode="lin" valueType="num">
                                      <p:cBhvr additive="base">
                                        <p:cTn dur="1000" fill="hold" id="24"/>
                                        <p:tgtEl>
                                          <p:spTgt spid="13"/>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2250"/>
                                  </p:stCondLst>
                                  <p:childTnLst>
                                    <p:set>
                                      <p:cBhvr>
                                        <p:cTn dur="1" fill="hold" id="26">
                                          <p:stCondLst>
                                            <p:cond delay="0"/>
                                          </p:stCondLst>
                                        </p:cTn>
                                        <p:tgtEl>
                                          <p:spTgt spid="20"/>
                                        </p:tgtEl>
                                        <p:attrNameLst>
                                          <p:attrName>style.visibility</p:attrName>
                                        </p:attrNameLst>
                                      </p:cBhvr>
                                      <p:to>
                                        <p:strVal val="visible"/>
                                      </p:to>
                                    </p:set>
                                    <p:anim calcmode="lin" valueType="num">
                                      <p:cBhvr additive="base">
                                        <p:cTn dur="1000" fill="hold" id="27"/>
                                        <p:tgtEl>
                                          <p:spTgt spid="20"/>
                                        </p:tgtEl>
                                        <p:attrNameLst>
                                          <p:attrName>ppt_x</p:attrName>
                                        </p:attrNameLst>
                                      </p:cBhvr>
                                      <p:tavLst>
                                        <p:tav tm="0">
                                          <p:val>
                                            <p:strVal val="0-#ppt_w/2"/>
                                          </p:val>
                                        </p:tav>
                                        <p:tav tm="100000">
                                          <p:val>
                                            <p:strVal val="#ppt_x"/>
                                          </p:val>
                                        </p:tav>
                                      </p:tavLst>
                                    </p:anim>
                                    <p:anim calcmode="lin" valueType="num">
                                      <p:cBhvr additive="base">
                                        <p:cTn dur="1000" fill="hold" id="28"/>
                                        <p:tgtEl>
                                          <p:spTgt spid="20"/>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2250"/>
                                  </p:stCondLst>
                                  <p:childTnLst>
                                    <p:set>
                                      <p:cBhvr>
                                        <p:cTn dur="1" fill="hold" id="30">
                                          <p:stCondLst>
                                            <p:cond delay="0"/>
                                          </p:stCondLst>
                                        </p:cTn>
                                        <p:tgtEl>
                                          <p:spTgt spid="23"/>
                                        </p:tgtEl>
                                        <p:attrNameLst>
                                          <p:attrName>style.visibility</p:attrName>
                                        </p:attrNameLst>
                                      </p:cBhvr>
                                      <p:to>
                                        <p:strVal val="visible"/>
                                      </p:to>
                                    </p:set>
                                    <p:anim calcmode="lin" valueType="num">
                                      <p:cBhvr additive="base">
                                        <p:cTn dur="1000" fill="hold" id="31"/>
                                        <p:tgtEl>
                                          <p:spTgt spid="23"/>
                                        </p:tgtEl>
                                        <p:attrNameLst>
                                          <p:attrName>ppt_x</p:attrName>
                                        </p:attrNameLst>
                                      </p:cBhvr>
                                      <p:tavLst>
                                        <p:tav tm="0">
                                          <p:val>
                                            <p:strVal val="0-#ppt_w/2"/>
                                          </p:val>
                                        </p:tav>
                                        <p:tav tm="100000">
                                          <p:val>
                                            <p:strVal val="#ppt_x"/>
                                          </p:val>
                                        </p:tav>
                                      </p:tavLst>
                                    </p:anim>
                                    <p:anim calcmode="lin" valueType="num">
                                      <p:cBhvr additive="base">
                                        <p:cTn dur="1000" fill="hold" id="32"/>
                                        <p:tgtEl>
                                          <p:spTgt spid="23"/>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2250"/>
                                  </p:stCondLst>
                                  <p:childTnLst>
                                    <p:set>
                                      <p:cBhvr>
                                        <p:cTn dur="1" fill="hold" id="34">
                                          <p:stCondLst>
                                            <p:cond delay="0"/>
                                          </p:stCondLst>
                                        </p:cTn>
                                        <p:tgtEl>
                                          <p:spTgt spid="30"/>
                                        </p:tgtEl>
                                        <p:attrNameLst>
                                          <p:attrName>style.visibility</p:attrName>
                                        </p:attrNameLst>
                                      </p:cBhvr>
                                      <p:to>
                                        <p:strVal val="visible"/>
                                      </p:to>
                                    </p:set>
                                    <p:anim calcmode="lin" valueType="num">
                                      <p:cBhvr additive="base">
                                        <p:cTn dur="1000" fill="hold" id="35"/>
                                        <p:tgtEl>
                                          <p:spTgt spid="30"/>
                                        </p:tgtEl>
                                        <p:attrNameLst>
                                          <p:attrName>ppt_x</p:attrName>
                                        </p:attrNameLst>
                                      </p:cBhvr>
                                      <p:tavLst>
                                        <p:tav tm="0">
                                          <p:val>
                                            <p:strVal val="0-#ppt_w/2"/>
                                          </p:val>
                                        </p:tav>
                                        <p:tav tm="100000">
                                          <p:val>
                                            <p:strVal val="#ppt_x"/>
                                          </p:val>
                                        </p:tav>
                                      </p:tavLst>
                                    </p:anim>
                                    <p:anim calcmode="lin" valueType="num">
                                      <p:cBhvr additive="base">
                                        <p:cTn dur="1000" fill="hold" id="36"/>
                                        <p:tgtEl>
                                          <p:spTgt spid="30"/>
                                        </p:tgtEl>
                                        <p:attrNameLst>
                                          <p:attrName>ppt_y</p:attrName>
                                        </p:attrNameLst>
                                      </p:cBhvr>
                                      <p:tavLst>
                                        <p:tav tm="0">
                                          <p:val>
                                            <p:strVal val="#ppt_y"/>
                                          </p:val>
                                        </p:tav>
                                        <p:tav tm="100000">
                                          <p:val>
                                            <p:strVal val="#ppt_y"/>
                                          </p:val>
                                        </p:tav>
                                      </p:tavLst>
                                    </p:anim>
                                  </p:childTnLst>
                                </p:cTn>
                              </p:par>
                              <p:par>
                                <p:cTn fill="hold" grpId="0" id="37" nodeType="withEffect" presetClass="entr" presetID="53" presetSubtype="0">
                                  <p:stCondLst>
                                    <p:cond delay="2750"/>
                                  </p:stCondLst>
                                  <p:childTnLst>
                                    <p:set>
                                      <p:cBhvr>
                                        <p:cTn dur="1" fill="hold" id="38">
                                          <p:stCondLst>
                                            <p:cond delay="0"/>
                                          </p:stCondLst>
                                        </p:cTn>
                                        <p:tgtEl>
                                          <p:spTgt spid="35"/>
                                        </p:tgtEl>
                                        <p:attrNameLst>
                                          <p:attrName>style.visibility</p:attrName>
                                        </p:attrNameLst>
                                      </p:cBhvr>
                                      <p:to>
                                        <p:strVal val="visible"/>
                                      </p:to>
                                    </p:set>
                                    <p:anim calcmode="lin" valueType="num">
                                      <p:cBhvr>
                                        <p:cTn dur="500" fill="hold" id="39"/>
                                        <p:tgtEl>
                                          <p:spTgt spid="35"/>
                                        </p:tgtEl>
                                        <p:attrNameLst>
                                          <p:attrName>ppt_w</p:attrName>
                                        </p:attrNameLst>
                                      </p:cBhvr>
                                      <p:tavLst>
                                        <p:tav tm="0">
                                          <p:val>
                                            <p:fltVal val="0"/>
                                          </p:val>
                                        </p:tav>
                                        <p:tav tm="100000">
                                          <p:val>
                                            <p:strVal val="#ppt_w"/>
                                          </p:val>
                                        </p:tav>
                                      </p:tavLst>
                                    </p:anim>
                                    <p:anim calcmode="lin" valueType="num">
                                      <p:cBhvr>
                                        <p:cTn dur="500" fill="hold" id="40"/>
                                        <p:tgtEl>
                                          <p:spTgt spid="35"/>
                                        </p:tgtEl>
                                        <p:attrNameLst>
                                          <p:attrName>ppt_h</p:attrName>
                                        </p:attrNameLst>
                                      </p:cBhvr>
                                      <p:tavLst>
                                        <p:tav tm="0">
                                          <p:val>
                                            <p:fltVal val="0"/>
                                          </p:val>
                                        </p:tav>
                                        <p:tav tm="100000">
                                          <p:val>
                                            <p:strVal val="#ppt_h"/>
                                          </p:val>
                                        </p:tav>
                                      </p:tavLst>
                                    </p:anim>
                                    <p:animEffect filter="fade" transition="in">
                                      <p:cBhvr>
                                        <p:cTn dur="500" id="41"/>
                                        <p:tgtEl>
                                          <p:spTgt spid="35"/>
                                        </p:tgtEl>
                                      </p:cBhvr>
                                    </p:animEffect>
                                  </p:childTnLst>
                                </p:cTn>
                              </p:par>
                              <p:par>
                                <p:cTn fill="hold" grpId="0" id="42" nodeType="withEffect" presetClass="entr" presetID="53" presetSubtype="0">
                                  <p:stCondLst>
                                    <p:cond delay="2750"/>
                                  </p:stCondLst>
                                  <p:childTnLst>
                                    <p:set>
                                      <p:cBhvr>
                                        <p:cTn dur="1" fill="hold" id="43">
                                          <p:stCondLst>
                                            <p:cond delay="0"/>
                                          </p:stCondLst>
                                        </p:cTn>
                                        <p:tgtEl>
                                          <p:spTgt spid="36"/>
                                        </p:tgtEl>
                                        <p:attrNameLst>
                                          <p:attrName>style.visibility</p:attrName>
                                        </p:attrNameLst>
                                      </p:cBhvr>
                                      <p:to>
                                        <p:strVal val="visible"/>
                                      </p:to>
                                    </p:set>
                                    <p:anim calcmode="lin" valueType="num">
                                      <p:cBhvr>
                                        <p:cTn dur="500" fill="hold" id="44"/>
                                        <p:tgtEl>
                                          <p:spTgt spid="36"/>
                                        </p:tgtEl>
                                        <p:attrNameLst>
                                          <p:attrName>ppt_w</p:attrName>
                                        </p:attrNameLst>
                                      </p:cBhvr>
                                      <p:tavLst>
                                        <p:tav tm="0">
                                          <p:val>
                                            <p:fltVal val="0"/>
                                          </p:val>
                                        </p:tav>
                                        <p:tav tm="100000">
                                          <p:val>
                                            <p:strVal val="#ppt_w"/>
                                          </p:val>
                                        </p:tav>
                                      </p:tavLst>
                                    </p:anim>
                                    <p:anim calcmode="lin" valueType="num">
                                      <p:cBhvr>
                                        <p:cTn dur="500" fill="hold" id="45"/>
                                        <p:tgtEl>
                                          <p:spTgt spid="36"/>
                                        </p:tgtEl>
                                        <p:attrNameLst>
                                          <p:attrName>ppt_h</p:attrName>
                                        </p:attrNameLst>
                                      </p:cBhvr>
                                      <p:tavLst>
                                        <p:tav tm="0">
                                          <p:val>
                                            <p:fltVal val="0"/>
                                          </p:val>
                                        </p:tav>
                                        <p:tav tm="100000">
                                          <p:val>
                                            <p:strVal val="#ppt_h"/>
                                          </p:val>
                                        </p:tav>
                                      </p:tavLst>
                                    </p:anim>
                                    <p:animEffect filter="fade" transition="in">
                                      <p:cBhvr>
                                        <p:cTn dur="500" id="46"/>
                                        <p:tgtEl>
                                          <p:spTgt spid="36"/>
                                        </p:tgtEl>
                                      </p:cBhvr>
                                    </p:animEffect>
                                  </p:childTnLst>
                                </p:cTn>
                              </p:par>
                              <p:par>
                                <p:cTn fill="hold" grpId="0" id="47" nodeType="withEffect" presetClass="entr" presetID="53" presetSubtype="0">
                                  <p:stCondLst>
                                    <p:cond delay="2750"/>
                                  </p:stCondLst>
                                  <p:childTnLst>
                                    <p:set>
                                      <p:cBhvr>
                                        <p:cTn dur="1" fill="hold" id="48">
                                          <p:stCondLst>
                                            <p:cond delay="0"/>
                                          </p:stCondLst>
                                        </p:cTn>
                                        <p:tgtEl>
                                          <p:spTgt spid="37"/>
                                        </p:tgtEl>
                                        <p:attrNameLst>
                                          <p:attrName>style.visibility</p:attrName>
                                        </p:attrNameLst>
                                      </p:cBhvr>
                                      <p:to>
                                        <p:strVal val="visible"/>
                                      </p:to>
                                    </p:set>
                                    <p:anim calcmode="lin" valueType="num">
                                      <p:cBhvr>
                                        <p:cTn dur="500" fill="hold" id="49"/>
                                        <p:tgtEl>
                                          <p:spTgt spid="37"/>
                                        </p:tgtEl>
                                        <p:attrNameLst>
                                          <p:attrName>ppt_w</p:attrName>
                                        </p:attrNameLst>
                                      </p:cBhvr>
                                      <p:tavLst>
                                        <p:tav tm="0">
                                          <p:val>
                                            <p:fltVal val="0"/>
                                          </p:val>
                                        </p:tav>
                                        <p:tav tm="100000">
                                          <p:val>
                                            <p:strVal val="#ppt_w"/>
                                          </p:val>
                                        </p:tav>
                                      </p:tavLst>
                                    </p:anim>
                                    <p:anim calcmode="lin" valueType="num">
                                      <p:cBhvr>
                                        <p:cTn dur="500" fill="hold" id="50"/>
                                        <p:tgtEl>
                                          <p:spTgt spid="37"/>
                                        </p:tgtEl>
                                        <p:attrNameLst>
                                          <p:attrName>ppt_h</p:attrName>
                                        </p:attrNameLst>
                                      </p:cBhvr>
                                      <p:tavLst>
                                        <p:tav tm="0">
                                          <p:val>
                                            <p:fltVal val="0"/>
                                          </p:val>
                                        </p:tav>
                                        <p:tav tm="100000">
                                          <p:val>
                                            <p:strVal val="#ppt_h"/>
                                          </p:val>
                                        </p:tav>
                                      </p:tavLst>
                                    </p:anim>
                                    <p:animEffect filter="fade" transition="in">
                                      <p:cBhvr>
                                        <p:cTn dur="500" id="51"/>
                                        <p:tgtEl>
                                          <p:spTgt spid="37"/>
                                        </p:tgtEl>
                                      </p:cBhvr>
                                    </p:animEffect>
                                  </p:childTnLst>
                                </p:cTn>
                              </p:par>
                              <p:par>
                                <p:cTn fill="hold" grpId="0" id="52" nodeType="withEffect" presetClass="entr" presetID="53" presetSubtype="0">
                                  <p:stCondLst>
                                    <p:cond delay="2750"/>
                                  </p:stCondLst>
                                  <p:childTnLst>
                                    <p:set>
                                      <p:cBhvr>
                                        <p:cTn dur="1" fill="hold" id="53">
                                          <p:stCondLst>
                                            <p:cond delay="0"/>
                                          </p:stCondLst>
                                        </p:cTn>
                                        <p:tgtEl>
                                          <p:spTgt spid="38"/>
                                        </p:tgtEl>
                                        <p:attrNameLst>
                                          <p:attrName>style.visibility</p:attrName>
                                        </p:attrNameLst>
                                      </p:cBhvr>
                                      <p:to>
                                        <p:strVal val="visible"/>
                                      </p:to>
                                    </p:set>
                                    <p:anim calcmode="lin" valueType="num">
                                      <p:cBhvr>
                                        <p:cTn dur="500" fill="hold" id="54"/>
                                        <p:tgtEl>
                                          <p:spTgt spid="38"/>
                                        </p:tgtEl>
                                        <p:attrNameLst>
                                          <p:attrName>ppt_w</p:attrName>
                                        </p:attrNameLst>
                                      </p:cBhvr>
                                      <p:tavLst>
                                        <p:tav tm="0">
                                          <p:val>
                                            <p:fltVal val="0"/>
                                          </p:val>
                                        </p:tav>
                                        <p:tav tm="100000">
                                          <p:val>
                                            <p:strVal val="#ppt_w"/>
                                          </p:val>
                                        </p:tav>
                                      </p:tavLst>
                                    </p:anim>
                                    <p:anim calcmode="lin" valueType="num">
                                      <p:cBhvr>
                                        <p:cTn dur="500" fill="hold" id="55"/>
                                        <p:tgtEl>
                                          <p:spTgt spid="38"/>
                                        </p:tgtEl>
                                        <p:attrNameLst>
                                          <p:attrName>ppt_h</p:attrName>
                                        </p:attrNameLst>
                                      </p:cBhvr>
                                      <p:tavLst>
                                        <p:tav tm="0">
                                          <p:val>
                                            <p:fltVal val="0"/>
                                          </p:val>
                                        </p:tav>
                                        <p:tav tm="100000">
                                          <p:val>
                                            <p:strVal val="#ppt_h"/>
                                          </p:val>
                                        </p:tav>
                                      </p:tavLst>
                                    </p:anim>
                                    <p:animEffect filter="fade" transition="in">
                                      <p:cBhvr>
                                        <p:cTn dur="500" id="56"/>
                                        <p:tgtEl>
                                          <p:spTgt spid="38"/>
                                        </p:tgtEl>
                                      </p:cBhvr>
                                    </p:animEffect>
                                  </p:childTnLst>
                                </p:cTn>
                              </p:par>
                            </p:childTnLst>
                          </p:cTn>
                        </p:par>
                        <p:par>
                          <p:cTn fill="hold" id="57" nodeType="afterGroup">
                            <p:stCondLst>
                              <p:cond delay="3250"/>
                            </p:stCondLst>
                            <p:childTnLst>
                              <p:par>
                                <p:cTn fill="hold" grpId="0" id="58" nodeType="afterEffect" presetClass="entr" presetID="22" presetSubtype="8">
                                  <p:stCondLst>
                                    <p:cond delay="0"/>
                                  </p:stCondLst>
                                  <p:childTnLst>
                                    <p:set>
                                      <p:cBhvr>
                                        <p:cTn dur="1" fill="hold" id="59">
                                          <p:stCondLst>
                                            <p:cond delay="0"/>
                                          </p:stCondLst>
                                        </p:cTn>
                                        <p:tgtEl>
                                          <p:spTgt spid="25"/>
                                        </p:tgtEl>
                                        <p:attrNameLst>
                                          <p:attrName>style.visibility</p:attrName>
                                        </p:attrNameLst>
                                      </p:cBhvr>
                                      <p:to>
                                        <p:strVal val="visible"/>
                                      </p:to>
                                    </p:set>
                                    <p:animEffect filter="wipe(left)" transition="in">
                                      <p:cBhvr>
                                        <p:cTn dur="500" id="60"/>
                                        <p:tgtEl>
                                          <p:spTgt spid="25"/>
                                        </p:tgtEl>
                                      </p:cBhvr>
                                    </p:animEffect>
                                  </p:childTnLst>
                                </p:cTn>
                              </p:par>
                            </p:childTnLst>
                          </p:cTn>
                        </p:par>
                        <p:par>
                          <p:cTn fill="hold" id="61" nodeType="afterGroup">
                            <p:stCondLst>
                              <p:cond delay="3750"/>
                            </p:stCondLst>
                            <p:childTnLst>
                              <p:par>
                                <p:cTn fill="hold" grpId="0" id="62" nodeType="afterEffect" presetClass="entr" presetID="22" presetSubtype="8">
                                  <p:stCondLst>
                                    <p:cond delay="0"/>
                                  </p:stCondLst>
                                  <p:childTnLst>
                                    <p:set>
                                      <p:cBhvr>
                                        <p:cTn dur="1" fill="hold" id="63">
                                          <p:stCondLst>
                                            <p:cond delay="0"/>
                                          </p:stCondLst>
                                        </p:cTn>
                                        <p:tgtEl>
                                          <p:spTgt spid="26"/>
                                        </p:tgtEl>
                                        <p:attrNameLst>
                                          <p:attrName>style.visibility</p:attrName>
                                        </p:attrNameLst>
                                      </p:cBhvr>
                                      <p:to>
                                        <p:strVal val="visible"/>
                                      </p:to>
                                    </p:set>
                                    <p:animEffect filter="wipe(left)" transition="in">
                                      <p:cBhvr>
                                        <p:cTn dur="500" id="64"/>
                                        <p:tgtEl>
                                          <p:spTgt spid="26"/>
                                        </p:tgtEl>
                                      </p:cBhvr>
                                    </p:animEffect>
                                  </p:childTnLst>
                                </p:cTn>
                              </p:par>
                            </p:childTnLst>
                          </p:cTn>
                        </p:par>
                        <p:par>
                          <p:cTn fill="hold" id="65" nodeType="afterGroup">
                            <p:stCondLst>
                              <p:cond delay="4250"/>
                            </p:stCondLst>
                            <p:childTnLst>
                              <p:par>
                                <p:cTn fill="hold" grpId="0" id="66" nodeType="afterEffect" presetClass="entr" presetID="22" presetSubtype="8">
                                  <p:stCondLst>
                                    <p:cond delay="0"/>
                                  </p:stCondLst>
                                  <p:childTnLst>
                                    <p:set>
                                      <p:cBhvr>
                                        <p:cTn dur="1" fill="hold" id="67">
                                          <p:stCondLst>
                                            <p:cond delay="0"/>
                                          </p:stCondLst>
                                        </p:cTn>
                                        <p:tgtEl>
                                          <p:spTgt spid="27"/>
                                        </p:tgtEl>
                                        <p:attrNameLst>
                                          <p:attrName>style.visibility</p:attrName>
                                        </p:attrNameLst>
                                      </p:cBhvr>
                                      <p:to>
                                        <p:strVal val="visible"/>
                                      </p:to>
                                    </p:set>
                                    <p:animEffect filter="wipe(left)" transition="in">
                                      <p:cBhvr>
                                        <p:cTn dur="500" id="68"/>
                                        <p:tgtEl>
                                          <p:spTgt spid="27"/>
                                        </p:tgtEl>
                                      </p:cBhvr>
                                    </p:animEffect>
                                  </p:childTnLst>
                                </p:cTn>
                              </p:par>
                            </p:childTnLst>
                          </p:cTn>
                        </p:par>
                        <p:par>
                          <p:cTn fill="hold" id="69" nodeType="afterGroup">
                            <p:stCondLst>
                              <p:cond delay="4750"/>
                            </p:stCondLst>
                            <p:childTnLst>
                              <p:par>
                                <p:cTn fill="hold" grpId="0" id="70" nodeType="afterEffect" presetClass="entr" presetID="22" presetSubtype="8">
                                  <p:stCondLst>
                                    <p:cond delay="0"/>
                                  </p:stCondLst>
                                  <p:childTnLst>
                                    <p:set>
                                      <p:cBhvr>
                                        <p:cTn dur="1" fill="hold" id="71">
                                          <p:stCondLst>
                                            <p:cond delay="0"/>
                                          </p:stCondLst>
                                        </p:cTn>
                                        <p:tgtEl>
                                          <p:spTgt spid="39"/>
                                        </p:tgtEl>
                                        <p:attrNameLst>
                                          <p:attrName>style.visibility</p:attrName>
                                        </p:attrNameLst>
                                      </p:cBhvr>
                                      <p:to>
                                        <p:strVal val="visible"/>
                                      </p:to>
                                    </p:set>
                                    <p:animEffect filter="wipe(left)" transition="in">
                                      <p:cBhvr>
                                        <p:cTn dur="500" id="72"/>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4"/>
      <p:bldP grpId="0" spid="20"/>
      <p:bldP grpId="0" spid="21"/>
      <p:bldP grpId="0" spid="23"/>
      <p:bldP grpId="0" spid="28"/>
      <p:bldP grpId="0" spid="30"/>
      <p:bldP grpId="0" spid="35"/>
      <p:bldP grpId="0" spid="36"/>
      <p:bldP grpId="0" spid="37"/>
      <p:bldP grpId="0" spid="38"/>
      <p:bldP grpId="0" spid="25"/>
      <p:bldP grpId="0" spid="26"/>
      <p:bldP grpId="0" spid="27"/>
      <p:bldP grpId="0" spid="3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8137" y="0"/>
            <a:ext cx="9152137" cy="5143500"/>
          </a:xfrm>
          <a:prstGeom prst="rect">
            <a:avLst/>
          </a:prstGeom>
        </p:spPr>
      </p:pic>
      <p:sp>
        <p:nvSpPr>
          <p:cNvPr id="12" name="矩形 11"/>
          <p:cNvSpPr/>
          <p:nvPr/>
        </p:nvSpPr>
        <p:spPr>
          <a:xfrm>
            <a:off x="874383" y="2673148"/>
            <a:ext cx="4551974" cy="1234440"/>
          </a:xfrm>
          <a:prstGeom prst="rect">
            <a:avLst/>
          </a:prstGeom>
        </p:spPr>
        <p:txBody>
          <a:bodyPr wrap="square">
            <a:spAutoFit/>
          </a:bodyPr>
          <a:lstStyle/>
          <a:p>
            <a:pPr>
              <a:lnSpc>
                <a:spcPct val="150000"/>
              </a:lnSpc>
            </a:pPr>
            <a:r>
              <a:rPr altLang="en-US" lang="zh-CN" sz="1000">
                <a:solidFill>
                  <a:schemeClr val="tx1">
                    <a:lumMod val="50000"/>
                    <a:lumOff val="50000"/>
                  </a:schemeClr>
                </a:solidFill>
                <a:latin typeface="+mj-ea"/>
                <a:ea typeface="+mj-ea"/>
              </a:rPr>
              <a:t>请在这里输入您的主要叙述内容输入您的主要叙述内容请在这里输入您的主要叙述内容输入您的主要叙述内容请在这里输入您的主要叙述内容输入您的主要叙述内容请在这里输入您的主要叙述内容输入您的主要叙述内容</a:t>
            </a:r>
          </a:p>
          <a:p>
            <a:pPr>
              <a:lnSpc>
                <a:spcPct val="150000"/>
              </a:lnSpc>
            </a:pPr>
            <a:r>
              <a:rPr altLang="en-US" lang="zh-CN" sz="1000">
                <a:solidFill>
                  <a:schemeClr val="tx1">
                    <a:lumMod val="50000"/>
                    <a:lumOff val="50000"/>
                  </a:schemeClr>
                </a:solidFill>
                <a:latin typeface="+mj-ea"/>
                <a:ea typeface="+mj-ea"/>
              </a:rPr>
              <a:t>请在这里输入您的主要叙述内容输入您的主要叙述内容请在这里输入您的主要叙述内容输入您的主要叙述内容</a:t>
            </a:r>
          </a:p>
        </p:txBody>
      </p:sp>
      <p:sp>
        <p:nvSpPr>
          <p:cNvPr id="24" name="文本框 5"/>
          <p:cNvSpPr txBox="1">
            <a:spLocks noChangeArrowheads="1"/>
          </p:cNvSpPr>
          <p:nvPr/>
        </p:nvSpPr>
        <p:spPr bwMode="auto">
          <a:xfrm>
            <a:off x="874383" y="1611069"/>
            <a:ext cx="30657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z="1800">
                <a:solidFill>
                  <a:srgbClr val="4F6383"/>
                </a:solidFill>
                <a:latin typeface="方正兰亭黑_GBK"/>
                <a:ea typeface="方正兰亭黑_GBK"/>
              </a:rPr>
              <a:t>PROJECT INTRODUCTION</a:t>
            </a:r>
          </a:p>
        </p:txBody>
      </p:sp>
      <p:cxnSp>
        <p:nvCxnSpPr>
          <p:cNvPr id="28" name="直接连接符 27"/>
          <p:cNvCxnSpPr/>
          <p:nvPr/>
        </p:nvCxnSpPr>
        <p:spPr>
          <a:xfrm>
            <a:off x="977606" y="2398964"/>
            <a:ext cx="349783"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84118" y="542189"/>
            <a:ext cx="1486542" cy="540688"/>
            <a:chOff x="349800" y="270568"/>
            <a:chExt cx="1486542" cy="540688"/>
          </a:xfrm>
        </p:grpSpPr>
        <p:sp>
          <p:nvSpPr>
            <p:cNvPr id="20" name="PA_文本框 1">
              <a:extLst>
                <a:ext uri="{FF2B5EF4-FFF2-40B4-BE49-F238E27FC236}">
                  <a16:creationId xmlns:a16="http://schemas.microsoft.com/office/drawing/2014/main" id="{95CA5390-EAD3-40A5-BF6F-C69AB99948CD}"/>
                </a:ext>
              </a:extLst>
            </p:cNvPr>
            <p:cNvSpPr txBox="1"/>
            <p:nvPr>
              <p:custDataLst>
                <p:tags r:id="rId4"/>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项目简介</a:t>
              </a:r>
            </a:p>
          </p:txBody>
        </p:sp>
        <p:sp>
          <p:nvSpPr>
            <p:cNvPr id="22" name="PA_文本框 1">
              <a:extLst>
                <a:ext uri="{FF2B5EF4-FFF2-40B4-BE49-F238E27FC236}">
                  <a16:creationId xmlns:a16="http://schemas.microsoft.com/office/drawing/2014/main" id="{BA0F9515-D5AE-4BED-A481-29A81D6010FD}"/>
                </a:ext>
              </a:extLst>
            </p:cNvPr>
            <p:cNvSpPr txBox="1"/>
            <p:nvPr>
              <p:custDataLst>
                <p:tags r:id="rId5"/>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17" name="TextBox 15"/>
          <p:cNvSpPr txBox="1"/>
          <p:nvPr/>
        </p:nvSpPr>
        <p:spPr>
          <a:xfrm>
            <a:off x="8483113" y="4764911"/>
            <a:ext cx="671347" cy="304800"/>
          </a:xfrm>
          <a:prstGeom prst="rect">
            <a:avLst/>
          </a:prstGeom>
          <a:noFill/>
        </p:spPr>
        <p:txBody>
          <a:bodyPr rtlCol="0" wrap="square">
            <a:spAutoFit/>
          </a:bodyPr>
          <a:lstStyle/>
          <a:p>
            <a:pPr algn="ctr"/>
            <a:r>
              <a:rPr altLang="zh-CN" b="0" lang="en-US" sz="1400">
                <a:solidFill>
                  <a:schemeClr val="bg1"/>
                </a:solidFill>
                <a:latin charset="-122" panose="020b0502040204020203" pitchFamily="34" typeface="微软雅黑 Light"/>
                <a:ea charset="-122" panose="020b0502040204020203" pitchFamily="34" typeface="微软雅黑 Light"/>
              </a:rPr>
              <a:t>4 </a:t>
            </a:r>
          </a:p>
        </p:txBody>
      </p:sp>
      <p:sp>
        <p:nvSpPr>
          <p:cNvPr id="10" name="文本框 5"/>
          <p:cNvSpPr txBox="1">
            <a:spLocks noChangeArrowheads="1"/>
          </p:cNvSpPr>
          <p:nvPr/>
        </p:nvSpPr>
        <p:spPr bwMode="auto">
          <a:xfrm>
            <a:off x="874383" y="1906196"/>
            <a:ext cx="2240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b="1" lang="zh-CN" sz="1800">
                <a:solidFill>
                  <a:srgbClr val="2B3649"/>
                </a:solidFill>
                <a:latin typeface="方正兰亭黑_GBK"/>
                <a:ea typeface="方正兰亭黑_GBK"/>
              </a:rPr>
              <a:t>这里是您的项目简介</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1+#ppt_w/2"/>
                                          </p:val>
                                        </p:tav>
                                        <p:tav tm="100000">
                                          <p:val>
                                            <p:strVal val="#ppt_x"/>
                                          </p:val>
                                        </p:tav>
                                      </p:tavLst>
                                    </p:anim>
                                    <p:anim calcmode="lin" valueType="num">
                                      <p:cBhvr additive="base">
                                        <p:cTn dur="75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0"/>
                                  </p:stCondLst>
                                  <p:childTnLst>
                                    <p:set>
                                      <p:cBhvr>
                                        <p:cTn dur="1" fill="hold" id="10">
                                          <p:stCondLst>
                                            <p:cond delay="0"/>
                                          </p:stCondLst>
                                        </p:cTn>
                                        <p:tgtEl>
                                          <p:spTgt spid="12"/>
                                        </p:tgtEl>
                                        <p:attrNameLst>
                                          <p:attrName>style.visibility</p:attrName>
                                        </p:attrNameLst>
                                      </p:cBhvr>
                                      <p:to>
                                        <p:strVal val="visible"/>
                                      </p:to>
                                    </p:set>
                                    <p:animEffect filter="fade" transition="in">
                                      <p:cBhvr>
                                        <p:cTn dur="1000" id="11"/>
                                        <p:tgtEl>
                                          <p:spTgt spid="12"/>
                                        </p:tgtEl>
                                      </p:cBhvr>
                                    </p:animEffect>
                                    <p:anim calcmode="lin" valueType="num">
                                      <p:cBhvr>
                                        <p:cTn dur="1000" fill="hold" id="12"/>
                                        <p:tgtEl>
                                          <p:spTgt spid="12"/>
                                        </p:tgtEl>
                                        <p:attrNameLst>
                                          <p:attrName>ppt_x</p:attrName>
                                        </p:attrNameLst>
                                      </p:cBhvr>
                                      <p:tavLst>
                                        <p:tav tm="0">
                                          <p:val>
                                            <p:strVal val="#ppt_x"/>
                                          </p:val>
                                        </p:tav>
                                        <p:tav tm="100000">
                                          <p:val>
                                            <p:strVal val="#ppt_x"/>
                                          </p:val>
                                        </p:tav>
                                      </p:tavLst>
                                    </p:anim>
                                    <p:anim calcmode="lin" valueType="num">
                                      <p:cBhvr>
                                        <p:cTn dur="1000" fill="hold" id="13"/>
                                        <p:tgtEl>
                                          <p:spTgt spid="12"/>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4"/>
                                        </p:tgtEl>
                                        <p:attrNameLst>
                                          <p:attrName>style.visibility</p:attrName>
                                        </p:attrNameLst>
                                      </p:cBhvr>
                                      <p:to>
                                        <p:strVal val="visible"/>
                                      </p:to>
                                    </p:set>
                                    <p:animEffect filter="fade" transition="in">
                                      <p:cBhvr>
                                        <p:cTn dur="1000" id="16"/>
                                        <p:tgtEl>
                                          <p:spTgt spid="24"/>
                                        </p:tgtEl>
                                      </p:cBhvr>
                                    </p:animEffect>
                                    <p:anim calcmode="lin" valueType="num">
                                      <p:cBhvr>
                                        <p:cTn dur="1000" fill="hold" id="17"/>
                                        <p:tgtEl>
                                          <p:spTgt spid="24"/>
                                        </p:tgtEl>
                                        <p:attrNameLst>
                                          <p:attrName>ppt_x</p:attrName>
                                        </p:attrNameLst>
                                      </p:cBhvr>
                                      <p:tavLst>
                                        <p:tav tm="0">
                                          <p:val>
                                            <p:strVal val="#ppt_x"/>
                                          </p:val>
                                        </p:tav>
                                        <p:tav tm="100000">
                                          <p:val>
                                            <p:strVal val="#ppt_x"/>
                                          </p:val>
                                        </p:tav>
                                      </p:tavLst>
                                    </p:anim>
                                    <p:anim calcmode="lin" valueType="num">
                                      <p:cBhvr>
                                        <p:cTn dur="1000" fill="hold" id="18"/>
                                        <p:tgtEl>
                                          <p:spTgt spid="24"/>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28"/>
                                        </p:tgtEl>
                                        <p:attrNameLst>
                                          <p:attrName>style.visibility</p:attrName>
                                        </p:attrNameLst>
                                      </p:cBhvr>
                                      <p:to>
                                        <p:strVal val="visible"/>
                                      </p:to>
                                    </p:set>
                                    <p:animEffect filter="fade" transition="in">
                                      <p:cBhvr>
                                        <p:cTn dur="1000" id="21"/>
                                        <p:tgtEl>
                                          <p:spTgt spid="28"/>
                                        </p:tgtEl>
                                      </p:cBhvr>
                                    </p:animEffect>
                                    <p:anim calcmode="lin" valueType="num">
                                      <p:cBhvr>
                                        <p:cTn dur="1000" fill="hold" id="22"/>
                                        <p:tgtEl>
                                          <p:spTgt spid="28"/>
                                        </p:tgtEl>
                                        <p:attrNameLst>
                                          <p:attrName>ppt_x</p:attrName>
                                        </p:attrNameLst>
                                      </p:cBhvr>
                                      <p:tavLst>
                                        <p:tav tm="0">
                                          <p:val>
                                            <p:strVal val="#ppt_x"/>
                                          </p:val>
                                        </p:tav>
                                        <p:tav tm="100000">
                                          <p:val>
                                            <p:strVal val="#ppt_x"/>
                                          </p:val>
                                        </p:tav>
                                      </p:tavLst>
                                    </p:anim>
                                    <p:anim calcmode="lin" valueType="num">
                                      <p:cBhvr>
                                        <p:cTn dur="1000" fill="hold" id="23"/>
                                        <p:tgtEl>
                                          <p:spTgt spid="28"/>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1000" id="26"/>
                                        <p:tgtEl>
                                          <p:spTgt spid="10"/>
                                        </p:tgtEl>
                                      </p:cBhvr>
                                    </p:animEffect>
                                    <p:anim calcmode="lin" valueType="num">
                                      <p:cBhvr>
                                        <p:cTn dur="1000" fill="hold" id="27"/>
                                        <p:tgtEl>
                                          <p:spTgt spid="10"/>
                                        </p:tgtEl>
                                        <p:attrNameLst>
                                          <p:attrName>ppt_x</p:attrName>
                                        </p:attrNameLst>
                                      </p:cBhvr>
                                      <p:tavLst>
                                        <p:tav tm="0">
                                          <p:val>
                                            <p:strVal val="#ppt_x"/>
                                          </p:val>
                                        </p:tav>
                                        <p:tav tm="100000">
                                          <p:val>
                                            <p:strVal val="#ppt_x"/>
                                          </p:val>
                                        </p:tav>
                                      </p:tavLst>
                                    </p:anim>
                                    <p:anim calcmode="lin" valueType="num">
                                      <p:cBhvr>
                                        <p:cTn dur="1000" fill="hold" id="28"/>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4"/>
      <p:bldP grpId="0" spid="10"/>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810729" y="1359876"/>
            <a:ext cx="3376698" cy="3074763"/>
            <a:chOff x="2541099" y="859426"/>
            <a:chExt cx="3952040" cy="3598660"/>
          </a:xfrm>
        </p:grpSpPr>
        <p:sp>
          <p:nvSpPr>
            <p:cNvPr id="12" name="任意多边形 11"/>
            <p:cNvSpPr/>
            <p:nvPr/>
          </p:nvSpPr>
          <p:spPr>
            <a:xfrm>
              <a:off x="4108558" y="859426"/>
              <a:ext cx="836724" cy="1259950"/>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1000">
                  <a:srgbClr val="2B3649"/>
                </a:gs>
                <a:gs pos="100000">
                  <a:srgbClr val="3B4A6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sp>
          <p:nvSpPr>
            <p:cNvPr id="14" name="椭圆 13"/>
            <p:cNvSpPr/>
            <p:nvPr/>
          </p:nvSpPr>
          <p:spPr>
            <a:xfrm>
              <a:off x="4108558" y="1748456"/>
              <a:ext cx="836724" cy="83241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sp>
          <p:nvSpPr>
            <p:cNvPr id="20" name="任意多边形 19"/>
            <p:cNvSpPr/>
            <p:nvPr/>
          </p:nvSpPr>
          <p:spPr>
            <a:xfrm rot="5400000">
              <a:off x="5444802" y="2043518"/>
              <a:ext cx="836724" cy="1259950"/>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1000">
                  <a:srgbClr val="2B3649"/>
                </a:gs>
                <a:gs pos="100000">
                  <a:srgbClr val="3B4A6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sp>
          <p:nvSpPr>
            <p:cNvPr id="22" name="椭圆 21"/>
            <p:cNvSpPr/>
            <p:nvPr/>
          </p:nvSpPr>
          <p:spPr>
            <a:xfrm rot="5400000">
              <a:off x="4769540" y="2257286"/>
              <a:ext cx="836724" cy="83241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sp>
          <p:nvSpPr>
            <p:cNvPr id="28" name="任意多边形 27"/>
            <p:cNvSpPr/>
            <p:nvPr/>
          </p:nvSpPr>
          <p:spPr>
            <a:xfrm rot="10800000">
              <a:off x="4078016" y="3198136"/>
              <a:ext cx="836724" cy="1259950"/>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1000">
                  <a:srgbClr val="2B3649"/>
                </a:gs>
                <a:gs pos="100000">
                  <a:srgbClr val="3B4A6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sp>
          <p:nvSpPr>
            <p:cNvPr id="30" name="椭圆 29"/>
            <p:cNvSpPr/>
            <p:nvPr/>
          </p:nvSpPr>
          <p:spPr>
            <a:xfrm rot="10800000">
              <a:off x="4078016" y="2736641"/>
              <a:ext cx="836724" cy="83241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sp>
          <p:nvSpPr>
            <p:cNvPr id="32" name="任意多边形 31"/>
            <p:cNvSpPr/>
            <p:nvPr/>
          </p:nvSpPr>
          <p:spPr>
            <a:xfrm rot="16200000">
              <a:off x="2752712" y="1998704"/>
              <a:ext cx="836724" cy="1259950"/>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1000">
                  <a:srgbClr val="2B3649"/>
                </a:gs>
                <a:gs pos="100000">
                  <a:srgbClr val="3B4A6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sp>
          <p:nvSpPr>
            <p:cNvPr id="34" name="椭圆 33"/>
            <p:cNvSpPr/>
            <p:nvPr/>
          </p:nvSpPr>
          <p:spPr>
            <a:xfrm rot="16200000">
              <a:off x="3427975" y="2212472"/>
              <a:ext cx="836724" cy="83241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sp>
          <p:nvSpPr>
            <p:cNvPr id="35" name="矩形 34"/>
            <p:cNvSpPr/>
            <p:nvPr/>
          </p:nvSpPr>
          <p:spPr>
            <a:xfrm>
              <a:off x="3613381" y="2420081"/>
              <a:ext cx="464172" cy="356734"/>
            </a:xfrm>
            <a:prstGeom prst="rect">
              <a:avLst/>
            </a:prstGeom>
            <a:effectLst/>
          </p:spPr>
          <p:txBody>
            <a:bodyPr wrap="square">
              <a:spAutoFit/>
            </a:bodyPr>
            <a:lstStyle/>
            <a:p>
              <a:pPr algn="ctr"/>
              <a:r>
                <a:rPr altLang="zh-CN" lang="en-US" sz="1400">
                  <a:solidFill>
                    <a:srgbClr val="2E4864"/>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36" name="矩形 35"/>
            <p:cNvSpPr/>
            <p:nvPr/>
          </p:nvSpPr>
          <p:spPr>
            <a:xfrm>
              <a:off x="4299102" y="1979242"/>
              <a:ext cx="464172" cy="356734"/>
            </a:xfrm>
            <a:prstGeom prst="rect">
              <a:avLst/>
            </a:prstGeom>
            <a:effectLst/>
          </p:spPr>
          <p:txBody>
            <a:bodyPr wrap="square">
              <a:spAutoFit/>
            </a:bodyPr>
            <a:lstStyle/>
            <a:p>
              <a:pPr algn="ctr"/>
              <a:r>
                <a:rPr altLang="zh-CN" lang="en-US" sz="1400">
                  <a:solidFill>
                    <a:srgbClr val="2E4864"/>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37" name="矩形 36"/>
            <p:cNvSpPr/>
            <p:nvPr/>
          </p:nvSpPr>
          <p:spPr>
            <a:xfrm>
              <a:off x="4943324" y="2479328"/>
              <a:ext cx="464172" cy="356734"/>
            </a:xfrm>
            <a:prstGeom prst="rect">
              <a:avLst/>
            </a:prstGeom>
            <a:effectLst/>
          </p:spPr>
          <p:txBody>
            <a:bodyPr wrap="square">
              <a:spAutoFit/>
            </a:bodyPr>
            <a:lstStyle/>
            <a:p>
              <a:pPr algn="ctr"/>
              <a:r>
                <a:rPr altLang="zh-CN" lang="en-US" sz="1400">
                  <a:solidFill>
                    <a:srgbClr val="2E4864"/>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38" name="矩形 37"/>
            <p:cNvSpPr/>
            <p:nvPr/>
          </p:nvSpPr>
          <p:spPr>
            <a:xfrm>
              <a:off x="4243972" y="2966459"/>
              <a:ext cx="464172" cy="356734"/>
            </a:xfrm>
            <a:prstGeom prst="rect">
              <a:avLst/>
            </a:prstGeom>
            <a:effectLst/>
          </p:spPr>
          <p:txBody>
            <a:bodyPr wrap="square">
              <a:spAutoFit/>
            </a:bodyPr>
            <a:lstStyle/>
            <a:p>
              <a:pPr algn="ctr"/>
              <a:r>
                <a:rPr altLang="zh-CN" lang="en-US" sz="1400">
                  <a:solidFill>
                    <a:srgbClr val="2E4864"/>
                  </a:solidFill>
                  <a:latin charset="0" panose="020b0606030504020204" pitchFamily="34" typeface="Open Sans"/>
                  <a:ea charset="0" panose="020b0606030504020204" pitchFamily="34" typeface="Open Sans"/>
                  <a:cs charset="0" panose="020b0606030504020204" pitchFamily="34" typeface="Open Sans"/>
                </a:rPr>
                <a:t>04</a:t>
              </a:r>
            </a:p>
          </p:txBody>
        </p:sp>
        <p:grpSp>
          <p:nvGrpSpPr>
            <p:cNvPr id="39" name="组合 38"/>
            <p:cNvGrpSpPr/>
            <p:nvPr/>
          </p:nvGrpSpPr>
          <p:grpSpPr>
            <a:xfrm>
              <a:off x="2883142" y="2352481"/>
              <a:ext cx="372789" cy="552393"/>
              <a:chOff x="1788810" y="2276744"/>
              <a:chExt cx="392113" cy="581026"/>
            </a:xfrm>
            <a:solidFill>
              <a:schemeClr val="bg1"/>
            </a:solidFill>
            <a:effectLst/>
          </p:grpSpPr>
          <p:sp>
            <p:nvSpPr>
              <p:cNvPr id="40"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sp>
            <p:nvSpPr>
              <p:cNvPr id="41"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sp>
            <p:nvSpPr>
              <p:cNvPr id="42"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grpSp>
        <p:sp>
          <p:nvSpPr>
            <p:cNvPr id="43" name="Freeform 13"/>
            <p:cNvSpPr>
              <a:spLocks noEditPoints="1"/>
            </p:cNvSpPr>
            <p:nvPr/>
          </p:nvSpPr>
          <p:spPr bwMode="auto">
            <a:xfrm>
              <a:off x="5788792" y="2400976"/>
              <a:ext cx="326000" cy="558427"/>
            </a:xfrm>
            <a:custGeom>
              <a:gdLst>
                <a:gd fmla="*/ 73 w 130" name="T0"/>
                <a:gd fmla="*/ 98 h 222" name="T1"/>
                <a:gd fmla="*/ 118 w 130" name="T2"/>
                <a:gd fmla="*/ 116 h 222" name="T3"/>
                <a:gd fmla="*/ 130 w 130" name="T4"/>
                <a:gd fmla="*/ 149 h 222" name="T5"/>
                <a:gd fmla="*/ 115 w 130" name="T6"/>
                <a:gd fmla="*/ 186 h 222" name="T7"/>
                <a:gd fmla="*/ 73 w 130" name="T8"/>
                <a:gd fmla="*/ 203 h 222" name="T9"/>
                <a:gd fmla="*/ 73 w 130" name="T10"/>
                <a:gd fmla="*/ 222 h 222" name="T11"/>
                <a:gd fmla="*/ 58 w 130" name="T12"/>
                <a:gd fmla="*/ 222 h 222" name="T13"/>
                <a:gd fmla="*/ 58 w 130" name="T14"/>
                <a:gd fmla="*/ 203 h 222" name="T15"/>
                <a:gd fmla="*/ 0 w 130" name="T16"/>
                <a:gd fmla="*/ 150 h 222" name="T17"/>
                <a:gd fmla="*/ 26 w 130" name="T18"/>
                <a:gd fmla="*/ 150 h 222" name="T19"/>
                <a:gd fmla="*/ 58 w 130" name="T20"/>
                <a:gd fmla="*/ 185 h 222" name="T21"/>
                <a:gd fmla="*/ 58 w 130" name="T22"/>
                <a:gd fmla="*/ 117 h 222" name="T23"/>
                <a:gd fmla="*/ 4 w 130" name="T24"/>
                <a:gd fmla="*/ 69 h 222" name="T25"/>
                <a:gd fmla="*/ 19 w 130" name="T26"/>
                <a:gd fmla="*/ 34 h 222" name="T27"/>
                <a:gd fmla="*/ 58 w 130" name="T28"/>
                <a:gd fmla="*/ 19 h 222" name="T29"/>
                <a:gd fmla="*/ 58 w 130" name="T30"/>
                <a:gd fmla="*/ 0 h 222" name="T31"/>
                <a:gd fmla="*/ 73 w 130" name="T32"/>
                <a:gd fmla="*/ 0 h 222" name="T33"/>
                <a:gd fmla="*/ 73 w 130" name="T34"/>
                <a:gd fmla="*/ 19 h 222" name="T35"/>
                <a:gd fmla="*/ 125 w 130" name="T36"/>
                <a:gd fmla="*/ 63 h 222" name="T37"/>
                <a:gd fmla="*/ 99 w 130" name="T38"/>
                <a:gd fmla="*/ 63 h 222" name="T39"/>
                <a:gd fmla="*/ 73 w 130" name="T40"/>
                <a:gd fmla="*/ 37 h 222" name="T41"/>
                <a:gd fmla="*/ 73 w 130" name="T42"/>
                <a:gd fmla="*/ 98 h 222" name="T43"/>
                <a:gd fmla="*/ 58 w 130" name="T44"/>
                <a:gd fmla="*/ 96 h 222" name="T45"/>
                <a:gd fmla="*/ 58 w 130" name="T46"/>
                <a:gd fmla="*/ 37 h 222" name="T47"/>
                <a:gd fmla="*/ 30 w 130" name="T48"/>
                <a:gd fmla="*/ 67 h 222" name="T49"/>
                <a:gd fmla="*/ 38 w 130" name="T50"/>
                <a:gd fmla="*/ 86 h 222" name="T51"/>
                <a:gd fmla="*/ 58 w 130" name="T52"/>
                <a:gd fmla="*/ 96 h 222" name="T53"/>
                <a:gd fmla="*/ 73 w 130" name="T54"/>
                <a:gd fmla="*/ 185 h 222" name="T55"/>
                <a:gd fmla="*/ 104 w 130" name="T56"/>
                <a:gd fmla="*/ 150 h 222" name="T57"/>
                <a:gd fmla="*/ 97 w 130" name="T58"/>
                <a:gd fmla="*/ 131 h 222" name="T59"/>
                <a:gd fmla="*/ 73 w 130" name="T60"/>
                <a:gd fmla="*/ 120 h 222" name="T61"/>
                <a:gd fmla="*/ 73 w 130" name="T62"/>
                <a:gd fmla="*/ 185 h 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1" w="130">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sp>
          <p:nvSpPr>
            <p:cNvPr id="44" name="Freeform 19"/>
            <p:cNvSpPr>
              <a:spLocks noEditPoints="1"/>
            </p:cNvSpPr>
            <p:nvPr/>
          </p:nvSpPr>
          <p:spPr bwMode="auto">
            <a:xfrm>
              <a:off x="4259869" y="3725534"/>
              <a:ext cx="459620" cy="460239"/>
            </a:xfrm>
            <a:custGeom>
              <a:gdLst>
                <a:gd fmla="*/ 281 w 311" name="T0"/>
                <a:gd fmla="*/ 130 h 312" name="T1"/>
                <a:gd fmla="*/ 311 w 311" name="T2"/>
                <a:gd fmla="*/ 116 h 312" name="T3"/>
                <a:gd fmla="*/ 294 w 311" name="T4"/>
                <a:gd fmla="*/ 75 h 312" name="T5"/>
                <a:gd fmla="*/ 263 w 311" name="T6"/>
                <a:gd fmla="*/ 86 h 312" name="T7"/>
                <a:gd fmla="*/ 226 w 311" name="T8"/>
                <a:gd fmla="*/ 48 h 312" name="T9"/>
                <a:gd fmla="*/ 237 w 311" name="T10"/>
                <a:gd fmla="*/ 17 h 312" name="T11"/>
                <a:gd fmla="*/ 197 w 311" name="T12"/>
                <a:gd fmla="*/ 0 h 312" name="T13"/>
                <a:gd fmla="*/ 183 w 311" name="T14"/>
                <a:gd fmla="*/ 30 h 312" name="T15"/>
                <a:gd fmla="*/ 129 w 311" name="T16"/>
                <a:gd fmla="*/ 30 h 312" name="T17"/>
                <a:gd fmla="*/ 115 w 311" name="T18"/>
                <a:gd fmla="*/ 0 h 312" name="T19"/>
                <a:gd fmla="*/ 75 w 311" name="T20"/>
                <a:gd fmla="*/ 17 h 312" name="T21"/>
                <a:gd fmla="*/ 86 w 311" name="T22"/>
                <a:gd fmla="*/ 48 h 312" name="T23"/>
                <a:gd fmla="*/ 48 w 311" name="T24"/>
                <a:gd fmla="*/ 85 h 312" name="T25"/>
                <a:gd fmla="*/ 17 w 311" name="T26"/>
                <a:gd fmla="*/ 74 h 312" name="T27"/>
                <a:gd fmla="*/ 0 w 311" name="T28"/>
                <a:gd fmla="*/ 114 h 312" name="T29"/>
                <a:gd fmla="*/ 30 w 311" name="T30"/>
                <a:gd fmla="*/ 129 h 312" name="T31"/>
                <a:gd fmla="*/ 30 w 311" name="T32"/>
                <a:gd fmla="*/ 182 h 312" name="T33"/>
                <a:gd fmla="*/ 0 w 311" name="T34"/>
                <a:gd fmla="*/ 196 h 312" name="T35"/>
                <a:gd fmla="*/ 16 w 311" name="T36"/>
                <a:gd fmla="*/ 236 h 312" name="T37"/>
                <a:gd fmla="*/ 47 w 311" name="T38"/>
                <a:gd fmla="*/ 225 h 312" name="T39"/>
                <a:gd fmla="*/ 85 w 311" name="T40"/>
                <a:gd fmla="*/ 263 h 312" name="T41"/>
                <a:gd fmla="*/ 73 w 311" name="T42"/>
                <a:gd fmla="*/ 294 h 312" name="T43"/>
                <a:gd fmla="*/ 114 w 311" name="T44"/>
                <a:gd fmla="*/ 311 h 312" name="T45"/>
                <a:gd fmla="*/ 128 w 311" name="T46"/>
                <a:gd fmla="*/ 281 h 312" name="T47"/>
                <a:gd fmla="*/ 181 w 311" name="T48"/>
                <a:gd fmla="*/ 282 h 312" name="T49"/>
                <a:gd fmla="*/ 195 w 311" name="T50"/>
                <a:gd fmla="*/ 312 h 312" name="T51"/>
                <a:gd fmla="*/ 236 w 311" name="T52"/>
                <a:gd fmla="*/ 295 h 312" name="T53"/>
                <a:gd fmla="*/ 225 w 311" name="T54"/>
                <a:gd fmla="*/ 264 h 312" name="T55"/>
                <a:gd fmla="*/ 263 w 311" name="T56"/>
                <a:gd fmla="*/ 226 h 312" name="T57"/>
                <a:gd fmla="*/ 294 w 311" name="T58"/>
                <a:gd fmla="*/ 238 h 312" name="T59"/>
                <a:gd fmla="*/ 311 w 311" name="T60"/>
                <a:gd fmla="*/ 197 h 312" name="T61"/>
                <a:gd fmla="*/ 281 w 311" name="T62"/>
                <a:gd fmla="*/ 183 h 312" name="T63"/>
                <a:gd fmla="*/ 281 w 311" name="T64"/>
                <a:gd fmla="*/ 130 h 312" name="T65"/>
                <a:gd fmla="*/ 155 w 311" name="T66"/>
                <a:gd fmla="*/ 254 h 312" name="T67"/>
                <a:gd fmla="*/ 57 w 311" name="T68"/>
                <a:gd fmla="*/ 156 h 312" name="T69"/>
                <a:gd fmla="*/ 155 w 311" name="T70"/>
                <a:gd fmla="*/ 57 h 312" name="T71"/>
                <a:gd fmla="*/ 254 w 311" name="T72"/>
                <a:gd fmla="*/ 156 h 312" name="T73"/>
                <a:gd fmla="*/ 155 w 311" name="T74"/>
                <a:gd fmla="*/ 254 h 3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12" w="311">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prstClr val="white"/>
                </a:solidFill>
              </a:endParaRPr>
            </a:p>
          </p:txBody>
        </p:sp>
        <p:grpSp>
          <p:nvGrpSpPr>
            <p:cNvPr id="45" name="组合 44"/>
            <p:cNvGrpSpPr/>
            <p:nvPr/>
          </p:nvGrpSpPr>
          <p:grpSpPr>
            <a:xfrm>
              <a:off x="4302136" y="1140276"/>
              <a:ext cx="437605" cy="420839"/>
              <a:chOff x="2607983" y="4241292"/>
              <a:chExt cx="490600" cy="471805"/>
            </a:xfrm>
            <a:effectLst/>
          </p:grpSpPr>
          <p:sp>
            <p:nvSpPr>
              <p:cNvPr id="46"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100">
                  <a:solidFill>
                    <a:prstClr val="black"/>
                  </a:solidFill>
                </a:endParaRPr>
              </a:p>
            </p:txBody>
          </p:sp>
          <p:sp>
            <p:nvSpPr>
              <p:cNvPr id="47" name="Freeform 134"/>
              <p:cNvSpPr/>
              <p:nvPr/>
            </p:nvSpPr>
            <p:spPr bwMode="auto">
              <a:xfrm>
                <a:off x="2607983" y="4499759"/>
                <a:ext cx="490600" cy="213338"/>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100">
                  <a:solidFill>
                    <a:prstClr val="black"/>
                  </a:solidFill>
                </a:endParaRPr>
              </a:p>
            </p:txBody>
          </p:sp>
        </p:grpSp>
      </p:grpSp>
      <p:grpSp>
        <p:nvGrpSpPr>
          <p:cNvPr id="31" name="组合 30"/>
          <p:cNvGrpSpPr/>
          <p:nvPr/>
        </p:nvGrpSpPr>
        <p:grpSpPr>
          <a:xfrm>
            <a:off x="582613" y="558793"/>
            <a:ext cx="1486542" cy="521708"/>
            <a:chOff x="349800" y="270568"/>
            <a:chExt cx="1486542" cy="521708"/>
          </a:xfrm>
        </p:grpSpPr>
        <p:sp>
          <p:nvSpPr>
            <p:cNvPr id="33"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投资回报</a:t>
              </a:r>
            </a:p>
          </p:txBody>
        </p:sp>
        <p:sp>
          <p:nvSpPr>
            <p:cNvPr id="52"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id="53" name="文本框 52"/>
          <p:cNvSpPr txBox="1"/>
          <p:nvPr/>
        </p:nvSpPr>
        <p:spPr>
          <a:xfrm>
            <a:off x="6303617" y="1476178"/>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54" name="文本框 53"/>
          <p:cNvSpPr txBox="1"/>
          <p:nvPr/>
        </p:nvSpPr>
        <p:spPr>
          <a:xfrm>
            <a:off x="906640" y="1476178"/>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id="55" name="文本框 54"/>
          <p:cNvSpPr txBox="1"/>
          <p:nvPr/>
        </p:nvSpPr>
        <p:spPr>
          <a:xfrm>
            <a:off x="6303617" y="3478923"/>
            <a:ext cx="1855295" cy="1115568"/>
          </a:xfrm>
          <a:prstGeom prst="rect">
            <a:avLst/>
          </a:prstGeom>
          <a:noFill/>
          <a:effectLst/>
        </p:spPr>
        <p:txBody>
          <a:bodyPr rtlCol="0"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id="56" name="文本框 55"/>
          <p:cNvSpPr txBox="1"/>
          <p:nvPr/>
        </p:nvSpPr>
        <p:spPr>
          <a:xfrm>
            <a:off x="906640" y="3478923"/>
            <a:ext cx="1855295" cy="1115568"/>
          </a:xfrm>
          <a:prstGeom prst="rect">
            <a:avLst/>
          </a:prstGeom>
          <a:noFill/>
          <a:effectLst/>
        </p:spPr>
        <p:txBody>
          <a:bodyPr rtlCol="0"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Tree>
    <p:extLst>
      <p:ext uri="{BB962C8B-B14F-4D97-AF65-F5344CB8AC3E}">
        <p14:creationId val="87250395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53"/>
                                        </p:tgtEl>
                                        <p:attrNameLst>
                                          <p:attrName>style.visibility</p:attrName>
                                        </p:attrNameLst>
                                      </p:cBhvr>
                                      <p:to>
                                        <p:strVal val="visible"/>
                                      </p:to>
                                    </p:set>
                                    <p:animEffect filter="wipe(left)" transition="in">
                                      <p:cBhvr>
                                        <p:cTn dur="500" id="13"/>
                                        <p:tgtEl>
                                          <p:spTgt spid="53"/>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54"/>
                                        </p:tgtEl>
                                        <p:attrNameLst>
                                          <p:attrName>style.visibility</p:attrName>
                                        </p:attrNameLst>
                                      </p:cBhvr>
                                      <p:to>
                                        <p:strVal val="visible"/>
                                      </p:to>
                                    </p:set>
                                    <p:animEffect filter="wipe(left)" transition="in">
                                      <p:cBhvr>
                                        <p:cTn dur="500" id="17"/>
                                        <p:tgtEl>
                                          <p:spTgt spid="54"/>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55"/>
                                        </p:tgtEl>
                                        <p:attrNameLst>
                                          <p:attrName>style.visibility</p:attrName>
                                        </p:attrNameLst>
                                      </p:cBhvr>
                                      <p:to>
                                        <p:strVal val="visible"/>
                                      </p:to>
                                    </p:set>
                                    <p:animEffect filter="wipe(left)" transition="in">
                                      <p:cBhvr>
                                        <p:cTn dur="500" id="21"/>
                                        <p:tgtEl>
                                          <p:spTgt spid="55"/>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56"/>
                                        </p:tgtEl>
                                        <p:attrNameLst>
                                          <p:attrName>style.visibility</p:attrName>
                                        </p:attrNameLst>
                                      </p:cBhvr>
                                      <p:to>
                                        <p:strVal val="visible"/>
                                      </p:to>
                                    </p:set>
                                    <p:animEffect filter="wipe(left)" transition="in">
                                      <p:cBhvr>
                                        <p:cTn dur="500" id="25"/>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0" y="4364"/>
            <a:ext cx="9144000" cy="5139136"/>
          </a:xfrm>
          <a:prstGeom prst="rect">
            <a:avLst/>
          </a:prstGeom>
        </p:spPr>
      </p:pic>
      <p:sp>
        <p:nvSpPr>
          <p:cNvPr id="3" name="矩形 2"/>
          <p:cNvSpPr/>
          <p:nvPr/>
        </p:nvSpPr>
        <p:spPr>
          <a:xfrm>
            <a:off x="1837291" y="1099399"/>
            <a:ext cx="5469418" cy="2949067"/>
          </a:xfrm>
          <a:prstGeom prst="rect">
            <a:avLst/>
          </a:prstGeom>
          <a:gradFill>
            <a:gsLst>
              <a:gs pos="11000">
                <a:srgbClr val="2B3649"/>
              </a:gs>
              <a:gs pos="100000">
                <a:srgbClr val="3B4A62"/>
              </a:gs>
            </a:gsLst>
            <a:lin ang="2700000" scaled="0"/>
          </a:gradFill>
          <a:ln>
            <a:no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 name="文本框 9"/>
          <p:cNvSpPr txBox="1"/>
          <p:nvPr/>
        </p:nvSpPr>
        <p:spPr>
          <a:xfrm>
            <a:off x="2239372" y="2223209"/>
            <a:ext cx="4852429" cy="685800"/>
          </a:xfrm>
          <a:prstGeom prst="rect">
            <a:avLst/>
          </a:prstGeom>
          <a:noFill/>
        </p:spPr>
        <p:txBody>
          <a:bodyPr rtlCol="0" wrap="square">
            <a:spAutoFit/>
            <a:scene3d>
              <a:camera prst="orthographicFront"/>
              <a:lightRig dir="t" rig="threePt"/>
            </a:scene3d>
            <a:sp3d contourW="12700"/>
          </a:bodyPr>
          <a:lstStyle/>
          <a:p>
            <a:pPr>
              <a:defRPr/>
            </a:pPr>
            <a:r>
              <a:rPr altLang="en-US" b="1" lang="zh-CN" sz="3900">
                <a:solidFill>
                  <a:schemeClr val="bg1"/>
                </a:solidFill>
                <a:latin charset="-122" panose="02010601030101010101" pitchFamily="2" typeface="方正黑体简体"/>
                <a:ea charset="-122" panose="02010601030101010101" pitchFamily="2" typeface="方正黑体简体"/>
              </a:rPr>
              <a:t>感谢您的聆听</a:t>
            </a:r>
          </a:p>
        </p:txBody>
      </p:sp>
      <p:sp>
        <p:nvSpPr>
          <p:cNvPr id="11" name="文本框 10"/>
          <p:cNvSpPr txBox="1"/>
          <p:nvPr/>
        </p:nvSpPr>
        <p:spPr>
          <a:xfrm>
            <a:off x="2239373" y="2823347"/>
            <a:ext cx="4162362" cy="420624"/>
          </a:xfrm>
          <a:prstGeom prst="rect">
            <a:avLst/>
          </a:prstGeom>
          <a:noFill/>
        </p:spPr>
        <p:txBody>
          <a:bodyPr rtlCol="0" wrap="square">
            <a:spAutoFit/>
            <a:scene3d>
              <a:camera prst="orthographicFront"/>
              <a:lightRig dir="t" rig="threePt"/>
            </a:scene3d>
            <a:sp3d contourW="12700"/>
          </a:bodyPr>
          <a:lstStyle/>
          <a:p>
            <a:pPr>
              <a:lnSpc>
                <a:spcPct val="120000"/>
              </a:lnSpc>
              <a:defRPr/>
            </a:pPr>
            <a:r>
              <a:rPr altLang="zh-CN" lang="en-US" sz="900">
                <a:solidFill>
                  <a:schemeClr val="bg1"/>
                </a:solidFill>
                <a:latin typeface="微软雅黑"/>
                <a:ea typeface="微软雅黑"/>
              </a:rPr>
              <a:t>print the presentation and make it into a film to be used in a wider fieldprint the presentation to be wider field</a:t>
            </a:r>
          </a:p>
        </p:txBody>
      </p:sp>
      <p:sp>
        <p:nvSpPr>
          <p:cNvPr id="12" name="文本框 11"/>
          <p:cNvSpPr txBox="1"/>
          <p:nvPr/>
        </p:nvSpPr>
        <p:spPr>
          <a:xfrm>
            <a:off x="2239373" y="1369031"/>
            <a:ext cx="1854325" cy="1005840"/>
          </a:xfrm>
          <a:prstGeom prst="rect">
            <a:avLst/>
          </a:prstGeom>
          <a:noFill/>
        </p:spPr>
        <p:txBody>
          <a:bodyPr rtlCol="0" wrap="square">
            <a:spAutoFit/>
            <a:scene3d>
              <a:camera prst="orthographicFront"/>
              <a:lightRig dir="t" rig="threePt"/>
            </a:scene3d>
            <a:sp3d contourW="12700"/>
          </a:bodyPr>
          <a:lstStyle/>
          <a:p>
            <a:pPr>
              <a:defRPr/>
            </a:pPr>
            <a:r>
              <a:rPr altLang="zh-CN" b="1" lang="en-US" sz="6000">
                <a:solidFill>
                  <a:schemeClr val="bg1">
                    <a:lumMod val="95000"/>
                  </a:schemeClr>
                </a:solidFill>
                <a:latin charset="-122" panose="02020300000000000000" pitchFamily="18" typeface="Adobe 宋体 Std L"/>
                <a:ea charset="-122" panose="02020300000000000000" pitchFamily="18" typeface="Adobe 宋体 Std L"/>
              </a:rPr>
              <a:t>2020</a:t>
            </a:r>
          </a:p>
        </p:txBody>
      </p:sp>
      <p:sp>
        <p:nvSpPr>
          <p:cNvPr id="8" name="PA_圆角矩形 31"/>
          <p:cNvSpPr/>
          <p:nvPr>
            <p:custDataLst>
              <p:tags r:id="rId4"/>
            </p:custDataLst>
          </p:nvPr>
        </p:nvSpPr>
        <p:spPr>
          <a:xfrm>
            <a:off x="2339328" y="3463180"/>
            <a:ext cx="983590" cy="174676"/>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
                <a:solidFill>
                  <a:srgbClr val="223762"/>
                </a:solidFill>
                <a:latin charset="-122" panose="02010601030101010101" pitchFamily="2" typeface="方正黑体简体"/>
                <a:ea charset="-122" panose="02010601030101010101" pitchFamily="2" typeface="方正黑体简体"/>
              </a:rPr>
              <a:t>XX网络科技公司</a:t>
            </a:r>
          </a:p>
        </p:txBody>
      </p:sp>
      <p:sp>
        <p:nvSpPr>
          <p:cNvPr id="13" name="矩形 12"/>
          <p:cNvSpPr/>
          <p:nvPr/>
        </p:nvSpPr>
        <p:spPr>
          <a:xfrm>
            <a:off x="2009994" y="1283525"/>
            <a:ext cx="5124012" cy="2580814"/>
          </a:xfrm>
          <a:prstGeom prst="rect">
            <a:avLst/>
          </a:prstGeom>
          <a:noFill/>
          <a:ln w="25400">
            <a:solidFill>
              <a:schemeClr val="bg1"/>
            </a:solidFill>
          </a:ln>
          <a:effectLst>
            <a:outerShdw algn="tl" blurRad="444500" dir="27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Tree>
    <p:extLst>
      <p:ext uri="{BB962C8B-B14F-4D97-AF65-F5344CB8AC3E}">
        <p14:creationId val="3325952541"/>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21" presetSubtype="8">
                                  <p:stCondLst>
                                    <p:cond delay="0"/>
                                  </p:stCondLst>
                                  <p:childTnLst>
                                    <p:set>
                                      <p:cBhvr>
                                        <p:cTn dur="1" fill="hold" id="11">
                                          <p:stCondLst>
                                            <p:cond delay="0"/>
                                          </p:stCondLst>
                                        </p:cTn>
                                        <p:tgtEl>
                                          <p:spTgt spid="13"/>
                                        </p:tgtEl>
                                        <p:attrNameLst>
                                          <p:attrName>style.visibility</p:attrName>
                                        </p:attrNameLst>
                                      </p:cBhvr>
                                      <p:to>
                                        <p:strVal val="visible"/>
                                      </p:to>
                                    </p:set>
                                    <p:animEffect filter="wheel(8)" transition="in">
                                      <p:cBhvr>
                                        <p:cTn dur="750" id="12"/>
                                        <p:tgtEl>
                                          <p:spTgt spid="13"/>
                                        </p:tgtEl>
                                      </p:cBhvr>
                                    </p:animEffect>
                                  </p:childTnLst>
                                </p:cTn>
                              </p:par>
                            </p:childTnLst>
                          </p:cTn>
                        </p:par>
                        <p:par>
                          <p:cTn fill="hold" id="13" nodeType="afterGroup">
                            <p:stCondLst>
                              <p:cond delay="750"/>
                            </p:stCondLst>
                            <p:childTnLst>
                              <p:par>
                                <p:cTn fill="hold" grpId="0" id="14" nodeType="afterEffect" presetClass="entr" presetID="2" presetSubtype="2">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500" fill="hold" id="16"/>
                                        <p:tgtEl>
                                          <p:spTgt spid="12"/>
                                        </p:tgtEl>
                                        <p:attrNameLst>
                                          <p:attrName>ppt_x</p:attrName>
                                        </p:attrNameLst>
                                      </p:cBhvr>
                                      <p:tavLst>
                                        <p:tav tm="0">
                                          <p:val>
                                            <p:strVal val="1+#ppt_w/2"/>
                                          </p:val>
                                        </p:tav>
                                        <p:tav tm="100000">
                                          <p:val>
                                            <p:strVal val="#ppt_x"/>
                                          </p:val>
                                        </p:tav>
                                      </p:tavLst>
                                    </p:anim>
                                    <p:anim calcmode="lin" valueType="num">
                                      <p:cBhvr additive="base">
                                        <p:cTn dur="500" fill="hold" id="17"/>
                                        <p:tgtEl>
                                          <p:spTgt spid="1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250"/>
                            </p:stCondLst>
                            <p:childTnLst>
                              <p:par>
                                <p:cTn fill="hold" grpId="0" id="19" nodeType="afterEffect" presetClass="entr" presetID="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ppt_x"/>
                                          </p:val>
                                        </p:tav>
                                        <p:tav tm="100000">
                                          <p:val>
                                            <p:strVal val="#ppt_x"/>
                                          </p:val>
                                        </p:tav>
                                      </p:tavLst>
                                    </p:anim>
                                    <p:anim calcmode="lin" valueType="num">
                                      <p:cBhvr additive="base">
                                        <p:cTn dur="500" fill="hold" id="22"/>
                                        <p:tgtEl>
                                          <p:spTgt spid="10"/>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750"/>
                            </p:stCondLst>
                            <p:childTnLst>
                              <p:par>
                                <p:cTn fill="hold" grpId="0" id="24" nodeType="afterEffect" presetClass="entr" presetID="22" presetSubtype="8">
                                  <p:stCondLst>
                                    <p:cond delay="0"/>
                                  </p:stCondLst>
                                  <p:childTnLst>
                                    <p:set>
                                      <p:cBhvr>
                                        <p:cTn dur="1" fill="hold" id="25">
                                          <p:stCondLst>
                                            <p:cond delay="0"/>
                                          </p:stCondLst>
                                        </p:cTn>
                                        <p:tgtEl>
                                          <p:spTgt spid="11"/>
                                        </p:tgtEl>
                                        <p:attrNameLst>
                                          <p:attrName>style.visibility</p:attrName>
                                        </p:attrNameLst>
                                      </p:cBhvr>
                                      <p:to>
                                        <p:strVal val="visible"/>
                                      </p:to>
                                    </p:set>
                                    <p:animEffect filter="wipe(left)" transition="in">
                                      <p:cBhvr>
                                        <p:cTn dur="500" id="26"/>
                                        <p:tgtEl>
                                          <p:spTgt spid="11"/>
                                        </p:tgtEl>
                                      </p:cBhvr>
                                    </p:animEffect>
                                  </p:childTnLst>
                                </p:cTn>
                              </p:par>
                              <p:par>
                                <p:cTn fill="hold" grpId="0" id="27" nodeType="withEffect" presetClass="entr" presetID="53" presetSubtype="0">
                                  <p:stCondLst>
                                    <p:cond delay="750"/>
                                  </p:stCondLst>
                                  <p:childTnLst>
                                    <p:set>
                                      <p:cBhvr>
                                        <p:cTn dur="1" fill="hold" id="28">
                                          <p:stCondLst>
                                            <p:cond delay="0"/>
                                          </p:stCondLst>
                                        </p:cTn>
                                        <p:tgtEl>
                                          <p:spTgt spid="8"/>
                                        </p:tgtEl>
                                        <p:attrNameLst>
                                          <p:attrName>style.visibility</p:attrName>
                                        </p:attrNameLst>
                                      </p:cBhvr>
                                      <p:to>
                                        <p:strVal val="visible"/>
                                      </p:to>
                                    </p:set>
                                    <p:anim calcmode="lin" valueType="num">
                                      <p:cBhvr>
                                        <p:cTn dur="500" fill="hold" id="29"/>
                                        <p:tgtEl>
                                          <p:spTgt spid="8"/>
                                        </p:tgtEl>
                                        <p:attrNameLst>
                                          <p:attrName>ppt_w</p:attrName>
                                        </p:attrNameLst>
                                      </p:cBhvr>
                                      <p:tavLst>
                                        <p:tav tm="0">
                                          <p:val>
                                            <p:fltVal val="0"/>
                                          </p:val>
                                        </p:tav>
                                        <p:tav tm="100000">
                                          <p:val>
                                            <p:strVal val="#ppt_w"/>
                                          </p:val>
                                        </p:tav>
                                      </p:tavLst>
                                    </p:anim>
                                    <p:anim calcmode="lin" valueType="num">
                                      <p:cBhvr>
                                        <p:cTn dur="500" fill="hold" id="30"/>
                                        <p:tgtEl>
                                          <p:spTgt spid="8"/>
                                        </p:tgtEl>
                                        <p:attrNameLst>
                                          <p:attrName>ppt_h</p:attrName>
                                        </p:attrNameLst>
                                      </p:cBhvr>
                                      <p:tavLst>
                                        <p:tav tm="0">
                                          <p:val>
                                            <p:fltVal val="0"/>
                                          </p:val>
                                        </p:tav>
                                        <p:tav tm="100000">
                                          <p:val>
                                            <p:strVal val="#ppt_h"/>
                                          </p:val>
                                        </p:tav>
                                      </p:tavLst>
                                    </p:anim>
                                    <p:animEffect filter="fade" transition="in">
                                      <p:cBhvr>
                                        <p:cTn dur="500" id="3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0"/>
      <p:bldP grpId="0" spid="11"/>
      <p:bldP grpId="0" spid="12"/>
      <p:bldP grpId="0" spid="8"/>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占位符 8"/>
          <p:cNvPicPr>
            <a:picLocks noChangeAspect="1" noGrp="1"/>
          </p:cNvPicPr>
          <p:nvPr>
            <p:ph idx="12" sz="quarter" type="pic"/>
          </p:nvPr>
        </p:nvPicPr>
        <p:blipFill>
          <a:blip r:embed="rId3">
            <a:extLst>
              <a:ext uri="{28A0092B-C50C-407E-A947-70E740481C1C}">
                <a14:useLocalDpi val="0"/>
              </a:ext>
            </a:extLst>
          </a:blip>
          <a:stretch>
            <a:fillRect/>
          </a:stretch>
        </p:blipFill>
        <p:spPr>
          <a:xfrm>
            <a:off x="983696" y="1360196"/>
            <a:ext cx="2315154" cy="2798368"/>
          </a:xfrm>
          <a:effectLst>
            <a:outerShdw algn="tl" blurRad="165100" dir="2700000" dist="63500" rotWithShape="0">
              <a:prstClr val="black">
                <a:alpha val="40000"/>
              </a:prstClr>
            </a:outerShdw>
          </a:effectLst>
        </p:spPr>
      </p:pic>
      <p:sp>
        <p:nvSpPr>
          <p:cNvPr id="50" name="文本框 5"/>
          <p:cNvSpPr txBox="1">
            <a:spLocks noChangeArrowheads="1"/>
          </p:cNvSpPr>
          <p:nvPr/>
        </p:nvSpPr>
        <p:spPr bwMode="auto">
          <a:xfrm>
            <a:off x="3820559" y="1435720"/>
            <a:ext cx="1948974" cy="335280"/>
          </a:xfrm>
          <a:prstGeom prst="rect">
            <a:avLst/>
          </a:prstGeom>
          <a:gradFill>
            <a:gsLst>
              <a:gs pos="11000">
                <a:srgbClr val="2B3649"/>
              </a:gs>
              <a:gs pos="100000">
                <a:srgbClr val="3B4A62"/>
              </a:gs>
            </a:gsLst>
            <a:lin ang="2700000" scaled="0"/>
          </a:gradFill>
          <a:ln>
            <a:noFill/>
          </a:ln>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z="1600">
                <a:solidFill>
                  <a:schemeClr val="bg1"/>
                </a:solidFill>
                <a:latin typeface="方正兰亭黑_GBK"/>
                <a:ea typeface="方正兰亭黑_GBK"/>
              </a:rPr>
              <a:t>ABOUT COMPANY</a:t>
            </a:r>
          </a:p>
        </p:txBody>
      </p:sp>
      <p:sp>
        <p:nvSpPr>
          <p:cNvPr id="51" name="矩形 50"/>
          <p:cNvSpPr/>
          <p:nvPr/>
        </p:nvSpPr>
        <p:spPr>
          <a:xfrm>
            <a:off x="4006155" y="2174717"/>
            <a:ext cx="4212190" cy="1463040"/>
          </a:xfrm>
          <a:prstGeom prst="rect">
            <a:avLst/>
          </a:prstGeom>
        </p:spPr>
        <p:txBody>
          <a:bodyPr wrap="square">
            <a:spAutoFit/>
          </a:bodyPr>
          <a:lstStyle/>
          <a:p>
            <a:pPr algn="just">
              <a:lnSpc>
                <a:spcPct val="150000"/>
              </a:lnSpc>
            </a:pPr>
            <a:r>
              <a:rPr altLang="en-US" lang="zh-CN" sz="1000">
                <a:solidFill>
                  <a:schemeClr val="bg1">
                    <a:lumMod val="50000"/>
                  </a:schemeClr>
                </a:solidFill>
                <a:latin typeface="+mj-ea"/>
                <a:ea typeface="+mj-ea"/>
              </a:rPr>
              <a:t>请在这里输入您的主要叙述内容输入您的主要叙述内容请在这里输入您的主要叙述内容输入您的主要叙述内容请在这里输入您的主要叙述内容输入您的主要叙述内容请在这里输入您的主要叙述内容输入您的主要叙述内容</a:t>
            </a:r>
          </a:p>
          <a:p>
            <a:pPr algn="just">
              <a:lnSpc>
                <a:spcPct val="150000"/>
              </a:lnSpc>
            </a:pPr>
            <a:r>
              <a:rPr altLang="en-US" lang="zh-CN" sz="1000">
                <a:solidFill>
                  <a:schemeClr val="bg1">
                    <a:lumMod val="50000"/>
                  </a:schemeClr>
                </a:solidFill>
                <a:latin typeface="+mj-ea"/>
                <a:ea typeface="+mj-ea"/>
              </a:rPr>
              <a:t>请在这里输入您的主要叙述内容输入您的主要叙述内容请在这里输入您的主要叙述内容输入您的主要叙述内容</a:t>
            </a:r>
          </a:p>
        </p:txBody>
      </p:sp>
      <p:grpSp>
        <p:nvGrpSpPr>
          <p:cNvPr id="8" name="组合 7"/>
          <p:cNvGrpSpPr/>
          <p:nvPr/>
        </p:nvGrpSpPr>
        <p:grpSpPr>
          <a:xfrm>
            <a:off x="586204" y="561975"/>
            <a:ext cx="1486542" cy="521708"/>
            <a:chOff x="349800" y="270568"/>
            <a:chExt cx="1486542" cy="521708"/>
          </a:xfrm>
        </p:grpSpPr>
        <p:sp>
          <p:nvSpPr>
            <p:cNvPr id="12" name="PA_文本框 1">
              <a:extLst>
                <a:ext uri="{FF2B5EF4-FFF2-40B4-BE49-F238E27FC236}">
                  <a16:creationId xmlns:a16="http://schemas.microsoft.com/office/drawing/2014/main" id="{95CA5390-EAD3-40A5-BF6F-C69AB99948CD}"/>
                </a:ext>
              </a:extLst>
            </p:cNvPr>
            <p:cNvSpPr txBox="1"/>
            <p:nvPr>
              <p:custDataLst>
                <p:tags r:id="rId4"/>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公司简介</a:t>
              </a:r>
            </a:p>
          </p:txBody>
        </p:sp>
        <p:sp>
          <p:nvSpPr>
            <p:cNvPr id="14" name="PA_文本框 1">
              <a:extLst>
                <a:ext uri="{FF2B5EF4-FFF2-40B4-BE49-F238E27FC236}">
                  <a16:creationId xmlns:a16="http://schemas.microsoft.com/office/drawing/2014/main" id="{BA0F9515-D5AE-4BED-A481-29A81D6010FD}"/>
                </a:ext>
              </a:extLst>
            </p:cNvPr>
            <p:cNvSpPr txBox="1"/>
            <p:nvPr>
              <p:custDataLst>
                <p:tags r:id="rId5"/>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grpSp>
        <p:nvGrpSpPr>
          <p:cNvPr id="18" name="组合 17"/>
          <p:cNvGrpSpPr/>
          <p:nvPr/>
        </p:nvGrpSpPr>
        <p:grpSpPr>
          <a:xfrm>
            <a:off x="3820559" y="1981962"/>
            <a:ext cx="4606155" cy="1865014"/>
            <a:chOff x="3820559" y="2272420"/>
            <a:chExt cx="4606155" cy="1865014"/>
          </a:xfrm>
        </p:grpSpPr>
        <p:sp>
          <p:nvSpPr>
            <p:cNvPr id="4" name="矩形 3"/>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randombar(horizontal)"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0"/>
                                        </p:tgtEl>
                                        <p:attrNameLst>
                                          <p:attrName>style.visibility</p:attrName>
                                        </p:attrNameLst>
                                      </p:cBhvr>
                                      <p:to>
                                        <p:strVal val="visible"/>
                                      </p:to>
                                    </p:set>
                                    <p:animEffect filter="fade" transition="in">
                                      <p:cBhvr>
                                        <p:cTn dur="1000" id="11"/>
                                        <p:tgtEl>
                                          <p:spTgt spid="50"/>
                                        </p:tgtEl>
                                      </p:cBhvr>
                                    </p:animEffect>
                                    <p:anim calcmode="lin" valueType="num">
                                      <p:cBhvr>
                                        <p:cTn dur="1000" fill="hold" id="12"/>
                                        <p:tgtEl>
                                          <p:spTgt spid="50"/>
                                        </p:tgtEl>
                                        <p:attrNameLst>
                                          <p:attrName>ppt_x</p:attrName>
                                        </p:attrNameLst>
                                      </p:cBhvr>
                                      <p:tavLst>
                                        <p:tav tm="0">
                                          <p:val>
                                            <p:strVal val="#ppt_x"/>
                                          </p:val>
                                        </p:tav>
                                        <p:tav tm="100000">
                                          <p:val>
                                            <p:strVal val="#ppt_x"/>
                                          </p:val>
                                        </p:tav>
                                      </p:tavLst>
                                    </p:anim>
                                    <p:anim calcmode="lin" valueType="num">
                                      <p:cBhvr>
                                        <p:cTn dur="1000" fill="hold" id="13"/>
                                        <p:tgtEl>
                                          <p:spTgt spid="50"/>
                                        </p:tgtEl>
                                        <p:attrNameLst>
                                          <p:attrName>ppt_y</p:attrName>
                                        </p:attrNameLst>
                                      </p:cBhvr>
                                      <p:tavLst>
                                        <p:tav tm="0">
                                          <p:val>
                                            <p:strVal val="#ppt_y+.1"/>
                                          </p:val>
                                        </p:tav>
                                        <p:tav tm="100000">
                                          <p:val>
                                            <p:strVal val="#ppt_y"/>
                                          </p:val>
                                        </p:tav>
                                      </p:tavLst>
                                    </p:anim>
                                  </p:childTnLst>
                                </p:cTn>
                              </p:par>
                              <p:par>
                                <p:cTn fill="hold" id="14" nodeType="withEffect" presetClass="entr" presetID="21" presetSubtype="1">
                                  <p:stCondLst>
                                    <p:cond delay="0"/>
                                  </p:stCondLst>
                                  <p:childTnLst>
                                    <p:set>
                                      <p:cBhvr>
                                        <p:cTn dur="1" fill="hold" id="15">
                                          <p:stCondLst>
                                            <p:cond delay="0"/>
                                          </p:stCondLst>
                                        </p:cTn>
                                        <p:tgtEl>
                                          <p:spTgt spid="18"/>
                                        </p:tgtEl>
                                        <p:attrNameLst>
                                          <p:attrName>style.visibility</p:attrName>
                                        </p:attrNameLst>
                                      </p:cBhvr>
                                      <p:to>
                                        <p:strVal val="visible"/>
                                      </p:to>
                                    </p:set>
                                    <p:animEffect filter="wheel(1)" transition="in">
                                      <p:cBhvr>
                                        <p:cTn dur="1000" id="16"/>
                                        <p:tgtEl>
                                          <p:spTgt spid="18"/>
                                        </p:tgtEl>
                                      </p:cBhvr>
                                    </p:animEffect>
                                  </p:childTnLst>
                                </p:cTn>
                              </p:par>
                            </p:childTnLst>
                          </p:cTn>
                        </p:par>
                        <p:par>
                          <p:cTn fill="hold" id="17" nodeType="afterGroup">
                            <p:stCondLst>
                              <p:cond delay="1500"/>
                            </p:stCondLst>
                            <p:childTnLst>
                              <p:par>
                                <p:cTn fill="hold" grpId="0" id="18" nodeType="afterEffect" presetClass="entr" presetID="22" presetSubtype="4">
                                  <p:stCondLst>
                                    <p:cond delay="0"/>
                                  </p:stCondLst>
                                  <p:childTnLst>
                                    <p:set>
                                      <p:cBhvr>
                                        <p:cTn dur="1" fill="hold" id="19">
                                          <p:stCondLst>
                                            <p:cond delay="0"/>
                                          </p:stCondLst>
                                        </p:cTn>
                                        <p:tgtEl>
                                          <p:spTgt spid="51"/>
                                        </p:tgtEl>
                                        <p:attrNameLst>
                                          <p:attrName>style.visibility</p:attrName>
                                        </p:attrNameLst>
                                      </p:cBhvr>
                                      <p:to>
                                        <p:strVal val="visible"/>
                                      </p:to>
                                    </p:set>
                                    <p:animEffect filter="wipe(down)" transition="in">
                                      <p:cBhvr>
                                        <p:cTn dur="500" id="20"/>
                                        <p:tgtEl>
                                          <p:spTgt spid="51"/>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17"/>
                                        </p:tgtEl>
                                        <p:attrNameLst>
                                          <p:attrName>style.visibility</p:attrName>
                                        </p:attrNameLst>
                                      </p:cBhvr>
                                      <p:to>
                                        <p:strVal val="visible"/>
                                      </p:to>
                                    </p:set>
                                    <p:animEffect filter="fade" transition="in">
                                      <p:cBhvr>
                                        <p:cTn dur="500" id="24"/>
                                        <p:tgtEl>
                                          <p:spTgt spid="17"/>
                                        </p:tgtEl>
                                      </p:cBhvr>
                                    </p:animEffect>
                                  </p:childTnLst>
                                </p:cTn>
                              </p:par>
                              <p:par>
                                <p:cTn fill="hold" grpId="0" id="25" nodeType="withEffect" presetClass="entr" presetID="10" presetSubtype="0">
                                  <p:stCondLst>
                                    <p:cond delay="25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50"/>
      <p:bldP grpId="0" spid="51"/>
      <p:bldP grpId="0" spid="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stretch>
            <a:fillRect/>
          </a:stretch>
        </p:blipFill>
        <p:spPr>
          <a:xfrm>
            <a:off x="5656005" y="1699846"/>
            <a:ext cx="1961180" cy="1311124"/>
          </a:xfrm>
          <a:prstGeom prst="rect">
            <a:avLst/>
          </a:prstGeom>
          <a:effectLst>
            <a:outerShdw algn="t" blurRad="50800" dir="5400000" dist="38100" rotWithShape="0">
              <a:prstClr val="black">
                <a:alpha val="40000"/>
              </a:prstClr>
            </a:outerShdw>
          </a:effectLst>
        </p:spPr>
      </p:pic>
      <p:pic>
        <p:nvPicPr>
          <p:cNvPr id="3" name="图片 2"/>
          <p:cNvPicPr>
            <a:picLocks noChangeAspect="1"/>
          </p:cNvPicPr>
          <p:nvPr/>
        </p:nvPicPr>
        <p:blipFill>
          <a:blip r:embed="rId4"/>
          <a:stretch>
            <a:fillRect/>
          </a:stretch>
        </p:blipFill>
        <p:spPr>
          <a:xfrm>
            <a:off x="1333429" y="1699352"/>
            <a:ext cx="1961180" cy="1306718"/>
          </a:xfrm>
          <a:prstGeom prst="rect">
            <a:avLst/>
          </a:prstGeom>
          <a:effectLst>
            <a:outerShdw algn="t" blurRad="50800" dir="5400000" dist="38100" rotWithShape="0">
              <a:prstClr val="black">
                <a:alpha val="40000"/>
              </a:prstClr>
            </a:outerShdw>
          </a:effectLst>
        </p:spPr>
      </p:pic>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3" name="Rectangle 89"/>
          <p:cNvSpPr/>
          <p:nvPr/>
        </p:nvSpPr>
        <p:spPr>
          <a:xfrm>
            <a:off x="1499292" y="3400990"/>
            <a:ext cx="1542586" cy="1371600"/>
          </a:xfrm>
          <a:prstGeom prst="rect">
            <a:avLst/>
          </a:prstGeom>
        </p:spPr>
        <p:txBody>
          <a:bodyPr wrap="square">
            <a:spAutoFit/>
          </a:bodyPr>
          <a:lstStyle/>
          <a:p>
            <a:pPr algn="ctr">
              <a:lnSpc>
                <a:spcPct val="120000"/>
              </a:lnSpc>
            </a:pPr>
            <a:r>
              <a:rPr altLang="en-US" lang="zh-CN" sz="1400">
                <a:solidFill>
                  <a:srgbClr val="2B3649"/>
                </a:solidFill>
                <a:latin typeface="+mj-ea"/>
                <a:ea typeface="+mj-ea"/>
              </a:rPr>
              <a:t>添加您的标题</a:t>
            </a:r>
          </a:p>
          <a:p>
            <a:pPr algn="ctr">
              <a:lnSpc>
                <a:spcPct val="120000"/>
              </a:lnSpc>
            </a:pPr>
            <a:r>
              <a:rPr altLang="en-US" lang="zh-CN" sz="1400">
                <a:solidFill>
                  <a:srgbClr val="2B3649"/>
                </a:solidFill>
                <a:latin typeface="+mj-ea"/>
                <a:ea typeface="+mj-ea"/>
              </a:rPr>
              <a:t>请在这里输入您的主要叙述内容输入您的主要叙述内容请在</a:t>
            </a:r>
          </a:p>
        </p:txBody>
      </p:sp>
      <p:grpSp>
        <p:nvGrpSpPr>
          <p:cNvPr id="7" name="组合 6"/>
          <p:cNvGrpSpPr/>
          <p:nvPr/>
        </p:nvGrpSpPr>
        <p:grpSpPr>
          <a:xfrm>
            <a:off x="3041878" y="1535156"/>
            <a:ext cx="2870990" cy="1635110"/>
            <a:chOff x="3627903" y="1710846"/>
            <a:chExt cx="4683856" cy="2667589"/>
          </a:xfrm>
        </p:grpSpPr>
        <p:pic>
          <p:nvPicPr>
            <p:cNvPr id="11" name="image95.png"/>
            <p:cNvPicPr>
              <a:picLocks noChangeArrowheads="1" noChangeAspect="1"/>
            </p:cNvPicPr>
            <p:nvPr/>
          </p:nvPicPr>
          <p:blipFill>
            <a:blip r:embed="rId5">
              <a:extLst>
                <a:ext uri="{28A0092B-C50C-407E-A947-70E740481C1C}">
                  <a14:useLocalDpi val="0"/>
                </a:ext>
              </a:extLst>
            </a:blip>
            <a:stretch>
              <a:fillRect/>
            </a:stretch>
          </p:blipFill>
          <p:spPr bwMode="auto">
            <a:xfrm>
              <a:off x="3627903" y="1710846"/>
              <a:ext cx="4683856" cy="266758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round/>
                  <a:headEnd/>
                  <a:tailEnd/>
                </a14:hiddenLine>
              </a:ext>
            </a:extLst>
          </p:spPr>
        </p:pic>
        <p:pic>
          <p:nvPicPr>
            <p:cNvPr id="6" name="图片 5"/>
            <p:cNvPicPr>
              <a:picLocks noChangeAspect="1"/>
            </p:cNvPicPr>
            <p:nvPr/>
          </p:nvPicPr>
          <p:blipFill>
            <a:blip r:embed="rId6"/>
            <a:stretch>
              <a:fillRect/>
            </a:stretch>
          </p:blipFill>
          <p:spPr>
            <a:xfrm>
              <a:off x="4206239" y="1843714"/>
              <a:ext cx="3520441" cy="2245368"/>
            </a:xfrm>
            <a:prstGeom prst="rect">
              <a:avLst/>
            </a:prstGeom>
          </p:spPr>
        </p:pic>
      </p:grpSp>
      <p:grpSp>
        <p:nvGrpSpPr>
          <p:cNvPr id="21" name="组合 20"/>
          <p:cNvGrpSpPr/>
          <p:nvPr/>
        </p:nvGrpSpPr>
        <p:grpSpPr>
          <a:xfrm>
            <a:off x="590158" y="554189"/>
            <a:ext cx="1486542" cy="521708"/>
            <a:chOff x="349800" y="270568"/>
            <a:chExt cx="1486542" cy="521708"/>
          </a:xfrm>
        </p:grpSpPr>
        <p:sp>
          <p:nvSpPr>
            <p:cNvPr id="22" name="PA_文本框 1">
              <a:extLst>
                <a:ext uri="{FF2B5EF4-FFF2-40B4-BE49-F238E27FC236}">
                  <a16:creationId xmlns:a16="http://schemas.microsoft.com/office/drawing/2014/main" id="{95CA5390-EAD3-40A5-BF6F-C69AB99948CD}"/>
                </a:ext>
              </a:extLst>
            </p:cNvPr>
            <p:cNvSpPr txBox="1"/>
            <p:nvPr>
              <p:custDataLst>
                <p:tags r:id="rId7"/>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团队介绍</a:t>
              </a:r>
            </a:p>
          </p:txBody>
        </p:sp>
        <p:sp>
          <p:nvSpPr>
            <p:cNvPr id="23" name="PA_文本框 1">
              <a:extLst>
                <a:ext uri="{FF2B5EF4-FFF2-40B4-BE49-F238E27FC236}">
                  <a16:creationId xmlns:a16="http://schemas.microsoft.com/office/drawing/2014/main" id="{BA0F9515-D5AE-4BED-A481-29A81D6010FD}"/>
                </a:ext>
              </a:extLst>
            </p:cNvPr>
            <p:cNvSpPr txBox="1"/>
            <p:nvPr>
              <p:custDataLst>
                <p:tags r:id="rId8"/>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6" name="Rectangle 89"/>
          <p:cNvSpPr/>
          <p:nvPr/>
        </p:nvSpPr>
        <p:spPr>
          <a:xfrm>
            <a:off x="3715588" y="3400990"/>
            <a:ext cx="1542586" cy="1371600"/>
          </a:xfrm>
          <a:prstGeom prst="rect">
            <a:avLst/>
          </a:prstGeom>
        </p:spPr>
        <p:txBody>
          <a:bodyPr wrap="square">
            <a:spAutoFit/>
          </a:bodyPr>
          <a:lstStyle/>
          <a:p>
            <a:pPr algn="ctr">
              <a:lnSpc>
                <a:spcPct val="120000"/>
              </a:lnSpc>
            </a:pPr>
            <a:r>
              <a:rPr altLang="en-US" lang="zh-CN" sz="1400">
                <a:solidFill>
                  <a:srgbClr val="2B3649"/>
                </a:solidFill>
                <a:latin typeface="+mj-ea"/>
                <a:ea typeface="+mj-ea"/>
              </a:rPr>
              <a:t>添加您的标题</a:t>
            </a:r>
          </a:p>
          <a:p>
            <a:pPr algn="ctr">
              <a:lnSpc>
                <a:spcPct val="120000"/>
              </a:lnSpc>
            </a:pPr>
            <a:r>
              <a:rPr altLang="en-US" lang="zh-CN" sz="1400">
                <a:solidFill>
                  <a:srgbClr val="2B3649"/>
                </a:solidFill>
                <a:latin typeface="+mj-ea"/>
                <a:ea typeface="+mj-ea"/>
              </a:rPr>
              <a:t>请在这里输入您的主要叙述内容输入您的主要叙述内容请在</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7" name="Rectangle 89"/>
          <p:cNvSpPr/>
          <p:nvPr/>
        </p:nvSpPr>
        <p:spPr>
          <a:xfrm>
            <a:off x="5948037" y="3400990"/>
            <a:ext cx="1542586" cy="1371600"/>
          </a:xfrm>
          <a:prstGeom prst="rect">
            <a:avLst/>
          </a:prstGeom>
        </p:spPr>
        <p:txBody>
          <a:bodyPr wrap="square">
            <a:spAutoFit/>
          </a:bodyPr>
          <a:lstStyle/>
          <a:p>
            <a:pPr algn="ctr">
              <a:lnSpc>
                <a:spcPct val="120000"/>
              </a:lnSpc>
            </a:pPr>
            <a:r>
              <a:rPr altLang="en-US" lang="zh-CN" sz="1400">
                <a:solidFill>
                  <a:srgbClr val="2B3649"/>
                </a:solidFill>
                <a:latin typeface="+mj-ea"/>
                <a:ea typeface="+mj-ea"/>
              </a:rPr>
              <a:t>添加您的标题</a:t>
            </a:r>
          </a:p>
          <a:p>
            <a:pPr algn="ctr">
              <a:lnSpc>
                <a:spcPct val="120000"/>
              </a:lnSpc>
            </a:pPr>
            <a:r>
              <a:rPr altLang="en-US" lang="zh-CN" sz="1400">
                <a:solidFill>
                  <a:srgbClr val="2B3649"/>
                </a:solidFill>
                <a:latin typeface="+mj-ea"/>
                <a:ea typeface="+mj-ea"/>
              </a:rPr>
              <a:t>请在这里输入您的主要叙述内容输入您的主要叙述内容请在</a:t>
            </a:r>
          </a:p>
        </p:txBody>
      </p:sp>
    </p:spTree>
    <p:extLst>
      <p:ext uri="{BB962C8B-B14F-4D97-AF65-F5344CB8AC3E}">
        <p14:creationId val="15423039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200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000" fill="hold" id="7"/>
                                        <p:tgtEl>
                                          <p:spTgt spid="7"/>
                                        </p:tgtEl>
                                        <p:attrNameLst>
                                          <p:attrName>ppt_x</p:attrName>
                                        </p:attrNameLst>
                                      </p:cBhvr>
                                      <p:tavLst>
                                        <p:tav tm="0">
                                          <p:val>
                                            <p:strVal val="#ppt_x"/>
                                          </p:val>
                                        </p:tav>
                                        <p:tav tm="100000">
                                          <p:val>
                                            <p:strVal val="#ppt_x"/>
                                          </p:val>
                                        </p:tav>
                                      </p:tavLst>
                                    </p:anim>
                                    <p:anim calcmode="lin" valueType="num">
                                      <p:cBhvr additive="base">
                                        <p:cTn dur="1000" fill="hold" id="8"/>
                                        <p:tgtEl>
                                          <p:spTgt spid="7"/>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20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000" fill="hold" id="11"/>
                                        <p:tgtEl>
                                          <p:spTgt spid="3"/>
                                        </p:tgtEl>
                                        <p:attrNameLst>
                                          <p:attrName>ppt_x</p:attrName>
                                        </p:attrNameLst>
                                      </p:cBhvr>
                                      <p:tavLst>
                                        <p:tav tm="0">
                                          <p:val>
                                            <p:strVal val="0-#ppt_w/2"/>
                                          </p:val>
                                        </p:tav>
                                        <p:tav tm="100000">
                                          <p:val>
                                            <p:strVal val="#ppt_x"/>
                                          </p:val>
                                        </p:tav>
                                      </p:tavLst>
                                    </p:anim>
                                    <p:anim calcmode="lin" valueType="num">
                                      <p:cBhvr additive="base">
                                        <p:cTn dur="10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20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000" fill="hold" id="15"/>
                                        <p:tgtEl>
                                          <p:spTgt spid="4"/>
                                        </p:tgtEl>
                                        <p:attrNameLst>
                                          <p:attrName>ppt_x</p:attrName>
                                        </p:attrNameLst>
                                      </p:cBhvr>
                                      <p:tavLst>
                                        <p:tav tm="0">
                                          <p:val>
                                            <p:strVal val="1+#ppt_w/2"/>
                                          </p:val>
                                        </p:tav>
                                        <p:tav tm="100000">
                                          <p:val>
                                            <p:strVal val="#ppt_x"/>
                                          </p:val>
                                        </p:tav>
                                      </p:tavLst>
                                    </p:anim>
                                    <p:anim calcmode="lin" valueType="num">
                                      <p:cBhvr additive="base">
                                        <p:cTn dur="1000" fill="hold" id="16"/>
                                        <p:tgtEl>
                                          <p:spTgt spid="4"/>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1">
                                  <p:stCondLst>
                                    <p:cond delay="2750"/>
                                  </p:stCondLst>
                                  <p:childTnLst>
                                    <p:set>
                                      <p:cBhvr>
                                        <p:cTn dur="1" fill="hold" id="18">
                                          <p:stCondLst>
                                            <p:cond delay="0"/>
                                          </p:stCondLst>
                                        </p:cTn>
                                        <p:tgtEl>
                                          <p:spTgt spid="13"/>
                                        </p:tgtEl>
                                        <p:attrNameLst>
                                          <p:attrName>style.visibility</p:attrName>
                                        </p:attrNameLst>
                                      </p:cBhvr>
                                      <p:to>
                                        <p:strVal val="visible"/>
                                      </p:to>
                                    </p:set>
                                    <p:animEffect filter="wipe(up)" transition="in">
                                      <p:cBhvr>
                                        <p:cTn dur="1000" id="19"/>
                                        <p:tgtEl>
                                          <p:spTgt spid="13"/>
                                        </p:tgtEl>
                                      </p:cBhvr>
                                    </p:animEffect>
                                  </p:childTnLst>
                                </p:cTn>
                              </p:par>
                              <p:par>
                                <p:cTn fill="hold" grpId="0" id="20" nodeType="withEffect" presetClass="entr" presetID="22" presetSubtype="1">
                                  <p:stCondLst>
                                    <p:cond delay="2750"/>
                                  </p:stCondLst>
                                  <p:childTnLst>
                                    <p:set>
                                      <p:cBhvr>
                                        <p:cTn dur="1" fill="hold" id="21">
                                          <p:stCondLst>
                                            <p:cond delay="0"/>
                                          </p:stCondLst>
                                        </p:cTn>
                                        <p:tgtEl>
                                          <p:spTgt spid="16"/>
                                        </p:tgtEl>
                                        <p:attrNameLst>
                                          <p:attrName>style.visibility</p:attrName>
                                        </p:attrNameLst>
                                      </p:cBhvr>
                                      <p:to>
                                        <p:strVal val="visible"/>
                                      </p:to>
                                    </p:set>
                                    <p:animEffect filter="wipe(up)" transition="in">
                                      <p:cBhvr>
                                        <p:cTn dur="1000" id="22"/>
                                        <p:tgtEl>
                                          <p:spTgt spid="16"/>
                                        </p:tgtEl>
                                      </p:cBhvr>
                                    </p:animEffect>
                                  </p:childTnLst>
                                </p:cTn>
                              </p:par>
                              <p:par>
                                <p:cTn fill="hold" grpId="0" id="23" nodeType="withEffect" presetClass="entr" presetID="22" presetSubtype="1">
                                  <p:stCondLst>
                                    <p:cond delay="2750"/>
                                  </p:stCondLst>
                                  <p:childTnLst>
                                    <p:set>
                                      <p:cBhvr>
                                        <p:cTn dur="1" fill="hold" id="24">
                                          <p:stCondLst>
                                            <p:cond delay="0"/>
                                          </p:stCondLst>
                                        </p:cTn>
                                        <p:tgtEl>
                                          <p:spTgt spid="17"/>
                                        </p:tgtEl>
                                        <p:attrNameLst>
                                          <p:attrName>style.visibility</p:attrName>
                                        </p:attrNameLst>
                                      </p:cBhvr>
                                      <p:to>
                                        <p:strVal val="visible"/>
                                      </p:to>
                                    </p:set>
                                    <p:animEffect filter="wipe(up)" transition="in">
                                      <p:cBhvr>
                                        <p:cTn dur="1000" id="2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P grpId="0" spid="1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Freeform 12"/>
          <p:cNvSpPr/>
          <p:nvPr/>
        </p:nvSpPr>
        <p:spPr>
          <a:xfrm>
            <a:off x="2945682" y="1534730"/>
            <a:ext cx="1288807" cy="1201366"/>
          </a:xfrm>
          <a:custGeom>
            <a:gdLst>
              <a:gd fmla="*/ 971830 w 2671591" name="connsiteX0"/>
              <a:gd fmla="*/ 311 h 2234714" name="connsiteY0"/>
              <a:gd fmla="*/ 1658132 w 2671591" name="connsiteX1"/>
              <a:gd fmla="*/ 121674 h 2234714" name="connsiteY1"/>
              <a:gd fmla="*/ 2391482 w 2671591" name="connsiteX2"/>
              <a:gd fmla="*/ 570868 h 2234714" name="connsiteY2"/>
              <a:gd fmla="*/ 2671591 w 2671591" name="connsiteX3"/>
              <a:gd fmla="*/ 1127080 h 2234714" name="connsiteY3"/>
              <a:gd fmla="*/ 2398520 w 2671591" name="connsiteX4"/>
              <a:gd fmla="*/ 1555152 h 2234714" name="connsiteY4"/>
              <a:gd fmla="*/ 1656724 w 2671591" name="connsiteX5"/>
              <a:gd fmla="*/ 2040957 h 2234714" name="connsiteY5"/>
              <a:gd fmla="*/ 436351 w 2671591" name="connsiteX6"/>
              <a:gd fmla="*/ 2146567 h 2234714" name="connsiteY6"/>
              <a:gd fmla="*/ 0 w 2671591" name="connsiteX7"/>
              <a:gd fmla="*/ 1127080 h 2234714" name="connsiteY7"/>
              <a:gd fmla="*/ 453241 w 2671591" name="connsiteX8"/>
              <a:gd fmla="*/ 130123 h 2234714" name="connsiteY8"/>
              <a:gd fmla="*/ 971830 w 2671591" name="connsiteX9"/>
              <a:gd fmla="*/ 311 h 223471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34714" w="2671591">
                <a:moveTo>
                  <a:pt x="971830" y="311"/>
                </a:moveTo>
                <a:cubicBezTo>
                  <a:pt x="1208558" y="-4512"/>
                  <a:pt x="1452273" y="47220"/>
                  <a:pt x="1658132" y="121674"/>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2" y="2329623"/>
                  <a:pt x="436351" y="2146567"/>
                </a:cubicBezTo>
                <a:cubicBezTo>
                  <a:pt x="71787" y="1960693"/>
                  <a:pt x="0" y="1496010"/>
                  <a:pt x="0" y="1127080"/>
                </a:cubicBezTo>
                <a:cubicBezTo>
                  <a:pt x="0" y="742660"/>
                  <a:pt x="95716" y="334302"/>
                  <a:pt x="453241" y="130123"/>
                </a:cubicBezTo>
                <a:cubicBezTo>
                  <a:pt x="607811" y="42027"/>
                  <a:pt x="787708" y="4063"/>
                  <a:pt x="971830" y="311"/>
                </a:cubicBezTo>
                <a:close/>
              </a:path>
            </a:pathLst>
          </a:custGeom>
          <a:gradFill>
            <a:gsLst>
              <a:gs pos="11000">
                <a:srgbClr val="2B3649"/>
              </a:gs>
              <a:gs pos="100000">
                <a:srgbClr val="3B4A62"/>
              </a:gs>
            </a:gsLst>
            <a:lin ang="270000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Freeform 12"/>
          <p:cNvSpPr/>
          <p:nvPr/>
        </p:nvSpPr>
        <p:spPr>
          <a:xfrm>
            <a:off x="4943073" y="1534730"/>
            <a:ext cx="1288807" cy="1201366"/>
          </a:xfrm>
          <a:custGeom>
            <a:gdLst>
              <a:gd fmla="*/ 971830 w 2671591" name="connsiteX0"/>
              <a:gd fmla="*/ 311 h 2234714" name="connsiteY0"/>
              <a:gd fmla="*/ 1658132 w 2671591" name="connsiteX1"/>
              <a:gd fmla="*/ 121674 h 2234714" name="connsiteY1"/>
              <a:gd fmla="*/ 2391482 w 2671591" name="connsiteX2"/>
              <a:gd fmla="*/ 570868 h 2234714" name="connsiteY2"/>
              <a:gd fmla="*/ 2671591 w 2671591" name="connsiteX3"/>
              <a:gd fmla="*/ 1127080 h 2234714" name="connsiteY3"/>
              <a:gd fmla="*/ 2398520 w 2671591" name="connsiteX4"/>
              <a:gd fmla="*/ 1555152 h 2234714" name="connsiteY4"/>
              <a:gd fmla="*/ 1656724 w 2671591" name="connsiteX5"/>
              <a:gd fmla="*/ 2040957 h 2234714" name="connsiteY5"/>
              <a:gd fmla="*/ 436351 w 2671591" name="connsiteX6"/>
              <a:gd fmla="*/ 2146567 h 2234714" name="connsiteY6"/>
              <a:gd fmla="*/ 0 w 2671591" name="connsiteX7"/>
              <a:gd fmla="*/ 1127080 h 2234714" name="connsiteY7"/>
              <a:gd fmla="*/ 453241 w 2671591" name="connsiteX8"/>
              <a:gd fmla="*/ 130123 h 2234714" name="connsiteY8"/>
              <a:gd fmla="*/ 971830 w 2671591" name="connsiteX9"/>
              <a:gd fmla="*/ 311 h 223471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34714" w="2671591">
                <a:moveTo>
                  <a:pt x="971830" y="311"/>
                </a:moveTo>
                <a:cubicBezTo>
                  <a:pt x="1208558" y="-4512"/>
                  <a:pt x="1452273" y="47220"/>
                  <a:pt x="1658132" y="121674"/>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2" y="2329623"/>
                  <a:pt x="436351" y="2146567"/>
                </a:cubicBezTo>
                <a:cubicBezTo>
                  <a:pt x="71787" y="1960693"/>
                  <a:pt x="0" y="1496010"/>
                  <a:pt x="0" y="1127080"/>
                </a:cubicBezTo>
                <a:cubicBezTo>
                  <a:pt x="0" y="742660"/>
                  <a:pt x="95716" y="334302"/>
                  <a:pt x="453241" y="130123"/>
                </a:cubicBezTo>
                <a:cubicBezTo>
                  <a:pt x="607811" y="42027"/>
                  <a:pt x="787708" y="4063"/>
                  <a:pt x="971830" y="311"/>
                </a:cubicBezTo>
                <a:close/>
              </a:path>
            </a:pathLst>
          </a:custGeom>
          <a:gradFill>
            <a:gsLst>
              <a:gs pos="11000">
                <a:srgbClr val="2B3649"/>
              </a:gs>
              <a:gs pos="100000">
                <a:srgbClr val="3B4A62"/>
              </a:gs>
            </a:gsLst>
            <a:lin ang="270000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Freeform 12"/>
          <p:cNvSpPr/>
          <p:nvPr/>
        </p:nvSpPr>
        <p:spPr>
          <a:xfrm>
            <a:off x="6923405" y="1534730"/>
            <a:ext cx="1288807" cy="1201366"/>
          </a:xfrm>
          <a:custGeom>
            <a:gdLst>
              <a:gd fmla="*/ 971830 w 2671591" name="connsiteX0"/>
              <a:gd fmla="*/ 311 h 2234714" name="connsiteY0"/>
              <a:gd fmla="*/ 1658132 w 2671591" name="connsiteX1"/>
              <a:gd fmla="*/ 121674 h 2234714" name="connsiteY1"/>
              <a:gd fmla="*/ 2391482 w 2671591" name="connsiteX2"/>
              <a:gd fmla="*/ 570868 h 2234714" name="connsiteY2"/>
              <a:gd fmla="*/ 2671591 w 2671591" name="connsiteX3"/>
              <a:gd fmla="*/ 1127080 h 2234714" name="connsiteY3"/>
              <a:gd fmla="*/ 2398520 w 2671591" name="connsiteX4"/>
              <a:gd fmla="*/ 1555152 h 2234714" name="connsiteY4"/>
              <a:gd fmla="*/ 1656724 w 2671591" name="connsiteX5"/>
              <a:gd fmla="*/ 2040957 h 2234714" name="connsiteY5"/>
              <a:gd fmla="*/ 436351 w 2671591" name="connsiteX6"/>
              <a:gd fmla="*/ 2146567 h 2234714" name="connsiteY6"/>
              <a:gd fmla="*/ 0 w 2671591" name="connsiteX7"/>
              <a:gd fmla="*/ 1127080 h 2234714" name="connsiteY7"/>
              <a:gd fmla="*/ 453241 w 2671591" name="connsiteX8"/>
              <a:gd fmla="*/ 130123 h 2234714" name="connsiteY8"/>
              <a:gd fmla="*/ 971830 w 2671591" name="connsiteX9"/>
              <a:gd fmla="*/ 311 h 223471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34714" w="2671591">
                <a:moveTo>
                  <a:pt x="971830" y="311"/>
                </a:moveTo>
                <a:cubicBezTo>
                  <a:pt x="1208558" y="-4512"/>
                  <a:pt x="1452273" y="47220"/>
                  <a:pt x="1658132" y="121674"/>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2" y="2329623"/>
                  <a:pt x="436351" y="2146567"/>
                </a:cubicBezTo>
                <a:cubicBezTo>
                  <a:pt x="71787" y="1960693"/>
                  <a:pt x="0" y="1496010"/>
                  <a:pt x="0" y="1127080"/>
                </a:cubicBezTo>
                <a:cubicBezTo>
                  <a:pt x="0" y="742660"/>
                  <a:pt x="95716" y="334302"/>
                  <a:pt x="453241" y="130123"/>
                </a:cubicBezTo>
                <a:cubicBezTo>
                  <a:pt x="607811" y="42027"/>
                  <a:pt x="787708" y="4063"/>
                  <a:pt x="971830" y="311"/>
                </a:cubicBezTo>
                <a:close/>
              </a:path>
            </a:pathLst>
          </a:custGeom>
          <a:gradFill>
            <a:gsLst>
              <a:gs pos="11000">
                <a:srgbClr val="2B3649"/>
              </a:gs>
              <a:gs pos="100000">
                <a:srgbClr val="3B4A62"/>
              </a:gs>
            </a:gsLst>
            <a:lin ang="270000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Freeform 12"/>
          <p:cNvSpPr/>
          <p:nvPr/>
        </p:nvSpPr>
        <p:spPr>
          <a:xfrm>
            <a:off x="991444" y="1534730"/>
            <a:ext cx="1288807" cy="1201366"/>
          </a:xfrm>
          <a:custGeom>
            <a:gdLst>
              <a:gd fmla="*/ 971830 w 2671591" name="connsiteX0"/>
              <a:gd fmla="*/ 311 h 2234714" name="connsiteY0"/>
              <a:gd fmla="*/ 1658132 w 2671591" name="connsiteX1"/>
              <a:gd fmla="*/ 121674 h 2234714" name="connsiteY1"/>
              <a:gd fmla="*/ 2391482 w 2671591" name="connsiteX2"/>
              <a:gd fmla="*/ 570868 h 2234714" name="connsiteY2"/>
              <a:gd fmla="*/ 2671591 w 2671591" name="connsiteX3"/>
              <a:gd fmla="*/ 1127080 h 2234714" name="connsiteY3"/>
              <a:gd fmla="*/ 2398520 w 2671591" name="connsiteX4"/>
              <a:gd fmla="*/ 1555152 h 2234714" name="connsiteY4"/>
              <a:gd fmla="*/ 1656724 w 2671591" name="connsiteX5"/>
              <a:gd fmla="*/ 2040957 h 2234714" name="connsiteY5"/>
              <a:gd fmla="*/ 436351 w 2671591" name="connsiteX6"/>
              <a:gd fmla="*/ 2146567 h 2234714" name="connsiteY6"/>
              <a:gd fmla="*/ 0 w 2671591" name="connsiteX7"/>
              <a:gd fmla="*/ 1127080 h 2234714" name="connsiteY7"/>
              <a:gd fmla="*/ 453241 w 2671591" name="connsiteX8"/>
              <a:gd fmla="*/ 130123 h 2234714" name="connsiteY8"/>
              <a:gd fmla="*/ 971830 w 2671591" name="connsiteX9"/>
              <a:gd fmla="*/ 311 h 223471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34714" w="2671591">
                <a:moveTo>
                  <a:pt x="971830" y="311"/>
                </a:moveTo>
                <a:cubicBezTo>
                  <a:pt x="1208558" y="-4512"/>
                  <a:pt x="1452273" y="47220"/>
                  <a:pt x="1658132" y="121674"/>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2" y="2329623"/>
                  <a:pt x="436351" y="2146567"/>
                </a:cubicBezTo>
                <a:cubicBezTo>
                  <a:pt x="71787" y="1960693"/>
                  <a:pt x="0" y="1496010"/>
                  <a:pt x="0" y="1127080"/>
                </a:cubicBezTo>
                <a:cubicBezTo>
                  <a:pt x="0" y="742660"/>
                  <a:pt x="95716" y="334302"/>
                  <a:pt x="453241" y="130123"/>
                </a:cubicBezTo>
                <a:cubicBezTo>
                  <a:pt x="607811" y="42027"/>
                  <a:pt x="787708" y="4063"/>
                  <a:pt x="971830" y="311"/>
                </a:cubicBezTo>
                <a:close/>
              </a:path>
            </a:pathLst>
          </a:custGeom>
          <a:gradFill>
            <a:gsLst>
              <a:gs pos="11000">
                <a:srgbClr val="2B3649"/>
              </a:gs>
              <a:gs pos="100000">
                <a:srgbClr val="3B4A62"/>
              </a:gs>
            </a:gsLst>
            <a:lin ang="270000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9" name="Text Placeholder 38"/>
          <p:cNvSpPr>
            <a:spLocks noGrp="1"/>
          </p:cNvSpPr>
          <p:nvPr>
            <p:ph idx="18" sz="quarter"/>
          </p:nvPr>
        </p:nvSpPr>
        <p:spPr>
          <a:xfrm>
            <a:off x="578739" y="2924086"/>
            <a:ext cx="1958831" cy="1802414"/>
          </a:xfrm>
        </p:spPr>
        <p:txBody>
          <a:bodyPr>
            <a:normAutofit lnSpcReduction="20000"/>
          </a:bodyPr>
          <a:lstStyle/>
          <a:p>
            <a:pPr>
              <a:lnSpc>
                <a:spcPct val="120000"/>
              </a:lnSpc>
            </a:pPr>
            <a:r>
              <a:rPr altLang="en-US" lang="zh-CN" sz="1400">
                <a:solidFill>
                  <a:srgbClr val="2B3649"/>
                </a:solidFill>
                <a:latin typeface="+mj-ea"/>
                <a:ea typeface="+mj-ea"/>
              </a:rPr>
              <a:t>高级项目经理</a:t>
            </a:r>
          </a:p>
          <a:p>
            <a:pPr>
              <a:lnSpc>
                <a:spcPct val="120000"/>
              </a:lnSpc>
            </a:pPr>
            <a:r>
              <a:rPr altLang="en-US" lang="zh-CN" sz="1400">
                <a:solidFill>
                  <a:srgbClr val="2B3649"/>
                </a:solidFill>
                <a:latin typeface="+mj-ea"/>
                <a:ea typeface="+mj-ea"/>
              </a:rPr>
              <a:t>请在这里输入您的主要叙述内容输入您的主要叙述内容请在这里输入您的主要叙述内容输入您的主要叙述内容</a:t>
            </a:r>
          </a:p>
        </p:txBody>
      </p:sp>
      <p:sp>
        <p:nvSpPr>
          <p:cNvPr id="53" name="Content Placeholder 52"/>
          <p:cNvSpPr>
            <a:spLocks noGrp="1"/>
          </p:cNvSpPr>
          <p:nvPr>
            <p:ph idx="20" sz="quarter"/>
          </p:nvPr>
        </p:nvSpPr>
        <p:spPr>
          <a:xfrm>
            <a:off x="2607168" y="2924086"/>
            <a:ext cx="2001509" cy="1802414"/>
          </a:xfrm>
        </p:spPr>
        <p:txBody>
          <a:bodyPr>
            <a:normAutofit/>
          </a:bodyPr>
          <a:lstStyle/>
          <a:p>
            <a:pPr lvl="1">
              <a:lnSpc>
                <a:spcPct val="120000"/>
              </a:lnSpc>
            </a:pPr>
            <a:r>
              <a:rPr altLang="en-US" i="0" lang="zh-CN" sz="1400">
                <a:solidFill>
                  <a:srgbClr val="2B3649"/>
                </a:solidFill>
                <a:latin typeface="+mj-ea"/>
                <a:ea typeface="+mj-ea"/>
                <a:cs charset="0" panose="020b0606030504020204" pitchFamily="34" typeface="Open Sans"/>
              </a:rPr>
              <a:t>项目经理</a:t>
            </a:r>
          </a:p>
          <a:p>
            <a:pPr lvl="1">
              <a:lnSpc>
                <a:spcPct val="120000"/>
              </a:lnSpc>
            </a:pPr>
            <a:r>
              <a:rPr altLang="en-US" i="0" lang="zh-CN" sz="1400">
                <a:solidFill>
                  <a:srgbClr val="2B3649"/>
                </a:solidFill>
                <a:latin typeface="+mj-ea"/>
                <a:ea typeface="+mj-ea"/>
                <a:cs charset="0" panose="020b0606030504020204" pitchFamily="34" typeface="Open Sans"/>
              </a:rPr>
              <a:t>请在这里输入您的主要叙述内容输入您的主要叙述内容请在这里输入您的主要叙述内容输入您的主要叙述内容</a:t>
            </a:r>
          </a:p>
        </p:txBody>
      </p:sp>
      <p:sp>
        <p:nvSpPr>
          <p:cNvPr id="55" name="Content Placeholder 54"/>
          <p:cNvSpPr>
            <a:spLocks noGrp="1"/>
          </p:cNvSpPr>
          <p:nvPr>
            <p:ph idx="22" sz="quarter"/>
          </p:nvPr>
        </p:nvSpPr>
        <p:spPr>
          <a:xfrm>
            <a:off x="4604557" y="2924086"/>
            <a:ext cx="2004998" cy="1802414"/>
          </a:xfrm>
        </p:spPr>
        <p:txBody>
          <a:bodyPr>
            <a:normAutofit/>
          </a:bodyPr>
          <a:lstStyle/>
          <a:p>
            <a:pPr lvl="1">
              <a:lnSpc>
                <a:spcPct val="120000"/>
              </a:lnSpc>
            </a:pPr>
            <a:r>
              <a:rPr altLang="en-US" i="0" lang="zh-CN" sz="1400">
                <a:solidFill>
                  <a:srgbClr val="2B3649"/>
                </a:solidFill>
                <a:latin typeface="+mj-ea"/>
                <a:ea typeface="+mj-ea"/>
              </a:rPr>
              <a:t>设计师</a:t>
            </a:r>
          </a:p>
          <a:p>
            <a:pPr lvl="1">
              <a:lnSpc>
                <a:spcPct val="120000"/>
              </a:lnSpc>
            </a:pPr>
            <a:r>
              <a:rPr altLang="en-US" i="0" lang="zh-CN" sz="1400">
                <a:solidFill>
                  <a:srgbClr val="2B3649"/>
                </a:solidFill>
                <a:latin typeface="+mj-ea"/>
                <a:ea typeface="+mj-ea"/>
              </a:rPr>
              <a:t>请在这里输入您的主要叙述内容输入您的主要叙述内容请在这里输入您的主要叙述内容输入您的主要叙述内容</a:t>
            </a:r>
          </a:p>
        </p:txBody>
      </p:sp>
      <p:sp>
        <p:nvSpPr>
          <p:cNvPr id="16" name="Content Placeholder 15"/>
          <p:cNvSpPr>
            <a:spLocks noGrp="1"/>
          </p:cNvSpPr>
          <p:nvPr>
            <p:ph idx="43" sz="quarter"/>
          </p:nvPr>
        </p:nvSpPr>
        <p:spPr>
          <a:xfrm>
            <a:off x="6613670" y="2924086"/>
            <a:ext cx="1942785" cy="1802414"/>
          </a:xfrm>
        </p:spPr>
        <p:txBody>
          <a:bodyPr>
            <a:normAutofit lnSpcReduction="20000"/>
          </a:bodyPr>
          <a:lstStyle/>
          <a:p>
            <a:pPr lvl="1">
              <a:lnSpc>
                <a:spcPct val="120000"/>
              </a:lnSpc>
            </a:pPr>
            <a:r>
              <a:rPr altLang="en-US" i="0" lang="zh-CN" sz="1400">
                <a:solidFill>
                  <a:srgbClr val="2B3649"/>
                </a:solidFill>
                <a:latin typeface="+mj-ea"/>
                <a:ea typeface="+mj-ea"/>
              </a:rPr>
              <a:t>设计师</a:t>
            </a:r>
          </a:p>
          <a:p>
            <a:pPr lvl="1">
              <a:lnSpc>
                <a:spcPct val="120000"/>
              </a:lnSpc>
            </a:pPr>
            <a:r>
              <a:rPr altLang="en-US" i="0" lang="zh-CN" sz="1400">
                <a:solidFill>
                  <a:srgbClr val="2B3649"/>
                </a:solidFill>
                <a:latin typeface="+mj-ea"/>
                <a:ea typeface="+mj-ea"/>
              </a:rPr>
              <a:t>请在这里输入您的主要叙述内容输入您的主要叙述内容请在这里输入您的主要叙述内容输入您的主要叙述内容</a:t>
            </a:r>
          </a:p>
        </p:txBody>
      </p:sp>
      <p:pic>
        <p:nvPicPr>
          <p:cNvPr id="5" name="图片占位符 4"/>
          <p:cNvPicPr>
            <a:picLocks noChangeAspect="1" noGrp="1"/>
          </p:cNvPicPr>
          <p:nvPr>
            <p:ph idx="10" sz="quarter" type="pic"/>
          </p:nvPr>
        </p:nvPicPr>
        <p:blipFill>
          <a:blip r:embed="rId3">
            <a:extLst>
              <a:ext uri="{28A0092B-C50C-407E-A947-70E740481C1C}">
                <a14:useLocalDpi val="0"/>
              </a:ext>
            </a:extLst>
          </a:blip>
          <a:stretch>
            <a:fillRect/>
          </a:stretch>
        </p:blipFill>
        <p:spPr>
          <a:xfrm>
            <a:off x="1033432" y="1584122"/>
            <a:ext cx="1049445" cy="1049445"/>
          </a:xfrm>
          <a:ln w="38100">
            <a:solidFill>
              <a:srgbClr val="223762"/>
            </a:solidFill>
          </a:ln>
          <a:effectLst>
            <a:outerShdw algn="tl" blurRad="88900" dir="2700000" dist="38100" rotWithShape="0">
              <a:prstClr val="black">
                <a:alpha val="40000"/>
              </a:prstClr>
            </a:outerShdw>
          </a:effectLst>
        </p:spPr>
      </p:pic>
      <p:pic>
        <p:nvPicPr>
          <p:cNvPr id="6" name="图片占位符 5"/>
          <p:cNvPicPr>
            <a:picLocks noChangeAspect="1" noGrp="1"/>
          </p:cNvPicPr>
          <p:nvPr>
            <p:ph idx="19" sz="quarter" type="pic"/>
          </p:nvPr>
        </p:nvPicPr>
        <p:blipFill>
          <a:blip r:embed="rId4">
            <a:extLst>
              <a:ext uri="{28A0092B-C50C-407E-A947-70E740481C1C}">
                <a14:useLocalDpi val="0"/>
              </a:ext>
            </a:extLst>
          </a:blip>
          <a:stretch>
            <a:fillRect/>
          </a:stretch>
        </p:blipFill>
        <p:spPr>
          <a:xfrm>
            <a:off x="2983929" y="1584122"/>
            <a:ext cx="1049445" cy="1049445"/>
          </a:xfrm>
          <a:ln w="38100">
            <a:solidFill>
              <a:srgbClr val="223762"/>
            </a:solidFill>
          </a:ln>
          <a:effectLst>
            <a:outerShdw algn="tl" blurRad="88900" dir="2700000" dist="38100" rotWithShape="0">
              <a:prstClr val="black">
                <a:alpha val="40000"/>
              </a:prstClr>
            </a:outerShdw>
          </a:effectLst>
        </p:spPr>
      </p:pic>
      <p:pic>
        <p:nvPicPr>
          <p:cNvPr id="7" name="图片占位符 6"/>
          <p:cNvPicPr>
            <a:picLocks noChangeAspect="1" noGrp="1"/>
          </p:cNvPicPr>
          <p:nvPr>
            <p:ph idx="21" sz="quarter" type="pic"/>
          </p:nvPr>
        </p:nvPicPr>
        <p:blipFill>
          <a:blip r:embed="rId5">
            <a:extLst>
              <a:ext uri="{28A0092B-C50C-407E-A947-70E740481C1C}">
                <a14:useLocalDpi val="0"/>
              </a:ext>
            </a:extLst>
          </a:blip>
          <a:stretch>
            <a:fillRect/>
          </a:stretch>
        </p:blipFill>
        <p:spPr>
          <a:xfrm>
            <a:off x="4981319" y="1584122"/>
            <a:ext cx="1049445" cy="1049445"/>
          </a:xfrm>
          <a:ln w="38100">
            <a:solidFill>
              <a:srgbClr val="223762"/>
            </a:solidFill>
          </a:ln>
          <a:effectLst>
            <a:outerShdw algn="tl" blurRad="88900" dir="2700000" dist="38100" rotWithShape="0">
              <a:prstClr val="black">
                <a:alpha val="40000"/>
              </a:prstClr>
            </a:outerShdw>
          </a:effectLst>
        </p:spPr>
      </p:pic>
      <p:pic>
        <p:nvPicPr>
          <p:cNvPr id="9" name="图片占位符 8"/>
          <p:cNvPicPr>
            <a:picLocks noChangeAspect="1" noGrp="1"/>
          </p:cNvPicPr>
          <p:nvPr>
            <p:ph idx="42" sz="quarter" type="pic"/>
          </p:nvPr>
        </p:nvPicPr>
        <p:blipFill>
          <a:blip r:embed="rId6">
            <a:extLst>
              <a:ext uri="{28A0092B-C50C-407E-A947-70E740481C1C}">
                <a14:useLocalDpi val="0"/>
              </a:ext>
            </a:extLst>
          </a:blip>
          <a:stretch>
            <a:fillRect/>
          </a:stretch>
        </p:blipFill>
        <p:spPr>
          <a:xfrm>
            <a:off x="6990432" y="1584121"/>
            <a:ext cx="1049445" cy="1049445"/>
          </a:xfrm>
          <a:ln w="38100">
            <a:solidFill>
              <a:srgbClr val="223762"/>
            </a:solidFill>
          </a:ln>
          <a:effectLst>
            <a:outerShdw algn="tl" blurRad="88900" dir="2700000" dist="38100" rotWithShape="0">
              <a:prstClr val="black">
                <a:alpha val="40000"/>
              </a:prstClr>
            </a:outerShdw>
          </a:effectLst>
        </p:spPr>
      </p:pic>
      <p:grpSp>
        <p:nvGrpSpPr>
          <p:cNvPr id="28" name="组合 27"/>
          <p:cNvGrpSpPr/>
          <p:nvPr/>
        </p:nvGrpSpPr>
        <p:grpSpPr>
          <a:xfrm>
            <a:off x="580705" y="561975"/>
            <a:ext cx="1486542" cy="521708"/>
            <a:chOff x="349800" y="270568"/>
            <a:chExt cx="1486542" cy="521708"/>
          </a:xfrm>
        </p:grpSpPr>
        <p:sp>
          <p:nvSpPr>
            <p:cNvPr id="29" name="PA_文本框 1">
              <a:extLst>
                <a:ext uri="{FF2B5EF4-FFF2-40B4-BE49-F238E27FC236}">
                  <a16:creationId xmlns:a16="http://schemas.microsoft.com/office/drawing/2014/main" id="{95CA5390-EAD3-40A5-BF6F-C69AB99948CD}"/>
                </a:ext>
              </a:extLst>
            </p:cNvPr>
            <p:cNvSpPr txBox="1"/>
            <p:nvPr>
              <p:custDataLst>
                <p:tags r:id="rId7"/>
              </p:custDataLst>
            </p:nvPr>
          </p:nvSpPr>
          <p:spPr>
            <a:xfrm>
              <a:off x="349800" y="270568"/>
              <a:ext cx="9144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团队介绍</a:t>
              </a:r>
            </a:p>
          </p:txBody>
        </p:sp>
        <p:sp>
          <p:nvSpPr>
            <p:cNvPr id="30" name="PA_文本框 1">
              <a:extLst>
                <a:ext uri="{FF2B5EF4-FFF2-40B4-BE49-F238E27FC236}">
                  <a16:creationId xmlns:a16="http://schemas.microsoft.com/office/drawing/2014/main" id="{BA0F9515-D5AE-4BED-A481-29A81D6010FD}"/>
                </a:ext>
              </a:extLst>
            </p:cNvPr>
            <p:cNvSpPr txBox="1"/>
            <p:nvPr>
              <p:custDataLst>
                <p:tags r:id="rId8"/>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extLst>
      <p:ext uri="{BB962C8B-B14F-4D97-AF65-F5344CB8AC3E}">
        <p14:creationId val="135677639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500" id="7"/>
                                        <p:tgtEl>
                                          <p:spTgt spid="2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3"/>
                                        </p:tgtEl>
                                        <p:attrNameLst>
                                          <p:attrName>style.visibility</p:attrName>
                                        </p:attrNameLst>
                                      </p:cBhvr>
                                      <p:to>
                                        <p:strVal val="visible"/>
                                      </p:to>
                                    </p:set>
                                    <p:animEffect filter="fade" transition="in">
                                      <p:cBhvr>
                                        <p:cTn dur="500" id="10"/>
                                        <p:tgtEl>
                                          <p:spTgt spid="23"/>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4"/>
                                        </p:tgtEl>
                                        <p:attrNameLst>
                                          <p:attrName>style.visibility</p:attrName>
                                        </p:attrNameLst>
                                      </p:cBhvr>
                                      <p:to>
                                        <p:strVal val="visible"/>
                                      </p:to>
                                    </p:set>
                                    <p:animEffect filter="fade" transition="in">
                                      <p:cBhvr>
                                        <p:cTn dur="500" id="13"/>
                                        <p:tgtEl>
                                          <p:spTgt spid="24"/>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5"/>
                                        </p:tgtEl>
                                        <p:attrNameLst>
                                          <p:attrName>style.visibility</p:attrName>
                                        </p:attrNameLst>
                                      </p:cBhvr>
                                      <p:to>
                                        <p:strVal val="visible"/>
                                      </p:to>
                                    </p:set>
                                    <p:animEffect filter="fade" transition="in">
                                      <p:cBhvr>
                                        <p:cTn dur="500" id="16"/>
                                        <p:tgtEl>
                                          <p:spTgt spid="25"/>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250" id="21"/>
                                        <p:tgtEl>
                                          <p:spTgt spid="5"/>
                                        </p:tgtEl>
                                      </p:cBhvr>
                                    </p:animEffect>
                                    <p:anim calcmode="lin" valueType="num">
                                      <p:cBhvr>
                                        <p:cTn dur="250" fill="hold" id="22"/>
                                        <p:tgtEl>
                                          <p:spTgt spid="5"/>
                                        </p:tgtEl>
                                        <p:attrNameLst>
                                          <p:attrName>ppt_x</p:attrName>
                                        </p:attrNameLst>
                                      </p:cBhvr>
                                      <p:tavLst>
                                        <p:tav tm="0">
                                          <p:val>
                                            <p:strVal val="#ppt_x"/>
                                          </p:val>
                                        </p:tav>
                                        <p:tav tm="100000">
                                          <p:val>
                                            <p:strVal val="#ppt_x"/>
                                          </p:val>
                                        </p:tav>
                                      </p:tavLst>
                                    </p:anim>
                                    <p:anim calcmode="lin" valueType="num">
                                      <p:cBhvr>
                                        <p:cTn dur="250" fill="hold" id="23"/>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42"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250" id="28"/>
                                        <p:tgtEl>
                                          <p:spTgt spid="6"/>
                                        </p:tgtEl>
                                      </p:cBhvr>
                                    </p:animEffect>
                                    <p:anim calcmode="lin" valueType="num">
                                      <p:cBhvr>
                                        <p:cTn dur="250" fill="hold" id="29"/>
                                        <p:tgtEl>
                                          <p:spTgt spid="6"/>
                                        </p:tgtEl>
                                        <p:attrNameLst>
                                          <p:attrName>ppt_x</p:attrName>
                                        </p:attrNameLst>
                                      </p:cBhvr>
                                      <p:tavLst>
                                        <p:tav tm="0">
                                          <p:val>
                                            <p:strVal val="#ppt_x"/>
                                          </p:val>
                                        </p:tav>
                                        <p:tav tm="100000">
                                          <p:val>
                                            <p:strVal val="#ppt_x"/>
                                          </p:val>
                                        </p:tav>
                                      </p:tavLst>
                                    </p:anim>
                                    <p:anim calcmode="lin" valueType="num">
                                      <p:cBhvr>
                                        <p:cTn dur="250" fill="hold" id="30"/>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id="33" nodeType="clickEffect" presetClass="entr" presetID="42" presetSubtype="0">
                                  <p:stCondLst>
                                    <p:cond delay="0"/>
                                  </p:stCondLst>
                                  <p:childTnLst>
                                    <p:set>
                                      <p:cBhvr>
                                        <p:cTn dur="1" fill="hold" id="34">
                                          <p:stCondLst>
                                            <p:cond delay="0"/>
                                          </p:stCondLst>
                                        </p:cTn>
                                        <p:tgtEl>
                                          <p:spTgt spid="7"/>
                                        </p:tgtEl>
                                        <p:attrNameLst>
                                          <p:attrName>style.visibility</p:attrName>
                                        </p:attrNameLst>
                                      </p:cBhvr>
                                      <p:to>
                                        <p:strVal val="visible"/>
                                      </p:to>
                                    </p:set>
                                    <p:animEffect filter="fade" transition="in">
                                      <p:cBhvr>
                                        <p:cTn dur="250" id="35"/>
                                        <p:tgtEl>
                                          <p:spTgt spid="7"/>
                                        </p:tgtEl>
                                      </p:cBhvr>
                                    </p:animEffect>
                                    <p:anim calcmode="lin" valueType="num">
                                      <p:cBhvr>
                                        <p:cTn dur="250" fill="hold" id="36"/>
                                        <p:tgtEl>
                                          <p:spTgt spid="7"/>
                                        </p:tgtEl>
                                        <p:attrNameLst>
                                          <p:attrName>ppt_x</p:attrName>
                                        </p:attrNameLst>
                                      </p:cBhvr>
                                      <p:tavLst>
                                        <p:tav tm="0">
                                          <p:val>
                                            <p:strVal val="#ppt_x"/>
                                          </p:val>
                                        </p:tav>
                                        <p:tav tm="100000">
                                          <p:val>
                                            <p:strVal val="#ppt_x"/>
                                          </p:val>
                                        </p:tav>
                                      </p:tavLst>
                                    </p:anim>
                                    <p:anim calcmode="lin" valueType="num">
                                      <p:cBhvr>
                                        <p:cTn dur="250" fill="hold" id="37"/>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id="40" nodeType="clickEffect" presetClass="entr" presetID="42" presetSubtype="0">
                                  <p:stCondLst>
                                    <p:cond delay="0"/>
                                  </p:stCondLst>
                                  <p:childTnLst>
                                    <p:set>
                                      <p:cBhvr>
                                        <p:cTn dur="1" fill="hold" id="41">
                                          <p:stCondLst>
                                            <p:cond delay="0"/>
                                          </p:stCondLst>
                                        </p:cTn>
                                        <p:tgtEl>
                                          <p:spTgt spid="9"/>
                                        </p:tgtEl>
                                        <p:attrNameLst>
                                          <p:attrName>style.visibility</p:attrName>
                                        </p:attrNameLst>
                                      </p:cBhvr>
                                      <p:to>
                                        <p:strVal val="visible"/>
                                      </p:to>
                                    </p:set>
                                    <p:animEffect filter="fade" transition="in">
                                      <p:cBhvr>
                                        <p:cTn dur="250" id="42"/>
                                        <p:tgtEl>
                                          <p:spTgt spid="9"/>
                                        </p:tgtEl>
                                      </p:cBhvr>
                                    </p:animEffect>
                                    <p:anim calcmode="lin" valueType="num">
                                      <p:cBhvr>
                                        <p:cTn dur="250" fill="hold" id="43"/>
                                        <p:tgtEl>
                                          <p:spTgt spid="9"/>
                                        </p:tgtEl>
                                        <p:attrNameLst>
                                          <p:attrName>ppt_x</p:attrName>
                                        </p:attrNameLst>
                                      </p:cBhvr>
                                      <p:tavLst>
                                        <p:tav tm="0">
                                          <p:val>
                                            <p:strVal val="#ppt_x"/>
                                          </p:val>
                                        </p:tav>
                                        <p:tav tm="100000">
                                          <p:val>
                                            <p:strVal val="#ppt_x"/>
                                          </p:val>
                                        </p:tav>
                                      </p:tavLst>
                                    </p:anim>
                                    <p:anim calcmode="lin" valueType="num">
                                      <p:cBhvr>
                                        <p:cTn dur="250" fill="hold" id="44"/>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39">
                                            <p:txEl>
                                              <p:pRg end="0" st="0"/>
                                            </p:txEl>
                                          </p:spTgt>
                                        </p:tgtEl>
                                        <p:attrNameLst>
                                          <p:attrName>style.visibility</p:attrName>
                                        </p:attrNameLst>
                                      </p:cBhvr>
                                      <p:to>
                                        <p:strVal val="visible"/>
                                      </p:to>
                                    </p:set>
                                    <p:animEffect filter="fade" transition="in">
                                      <p:cBhvr>
                                        <p:cTn dur="1000" id="49"/>
                                        <p:tgtEl>
                                          <p:spTgt spid="39">
                                            <p:txEl>
                                              <p:pRg end="0" st="0"/>
                                            </p:txEl>
                                          </p:spTgt>
                                        </p:tgtEl>
                                      </p:cBhvr>
                                    </p:animEffect>
                                    <p:anim calcmode="lin" valueType="num">
                                      <p:cBhvr>
                                        <p:cTn dur="1000" fill="hold" id="50"/>
                                        <p:tgtEl>
                                          <p:spTgt spid="39">
                                            <p:txEl>
                                              <p:pRg end="0" st="0"/>
                                            </p:txEl>
                                          </p:spTgt>
                                        </p:tgtEl>
                                        <p:attrNameLst>
                                          <p:attrName>ppt_x</p:attrName>
                                        </p:attrNameLst>
                                      </p:cBhvr>
                                      <p:tavLst>
                                        <p:tav tm="0">
                                          <p:val>
                                            <p:strVal val="#ppt_x"/>
                                          </p:val>
                                        </p:tav>
                                        <p:tav tm="100000">
                                          <p:val>
                                            <p:strVal val="#ppt_x"/>
                                          </p:val>
                                        </p:tav>
                                      </p:tavLst>
                                    </p:anim>
                                    <p:anim calcmode="lin" valueType="num">
                                      <p:cBhvr>
                                        <p:cTn dur="1000" fill="hold" id="51"/>
                                        <p:tgtEl>
                                          <p:spTgt spid="39">
                                            <p:txEl>
                                              <p:pRg end="0" st="0"/>
                                            </p:txEl>
                                          </p:spTgt>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39">
                                            <p:txEl>
                                              <p:pRg end="1" st="1"/>
                                            </p:txEl>
                                          </p:spTgt>
                                        </p:tgtEl>
                                        <p:attrNameLst>
                                          <p:attrName>style.visibility</p:attrName>
                                        </p:attrNameLst>
                                      </p:cBhvr>
                                      <p:to>
                                        <p:strVal val="visible"/>
                                      </p:to>
                                    </p:set>
                                    <p:animEffect filter="fade" transition="in">
                                      <p:cBhvr>
                                        <p:cTn dur="1000" id="54"/>
                                        <p:tgtEl>
                                          <p:spTgt spid="39">
                                            <p:txEl>
                                              <p:pRg end="1" st="1"/>
                                            </p:txEl>
                                          </p:spTgt>
                                        </p:tgtEl>
                                      </p:cBhvr>
                                    </p:animEffect>
                                    <p:anim calcmode="lin" valueType="num">
                                      <p:cBhvr>
                                        <p:cTn dur="1000" fill="hold" id="55"/>
                                        <p:tgtEl>
                                          <p:spTgt spid="39">
                                            <p:txEl>
                                              <p:pRg end="1" st="1"/>
                                            </p:txEl>
                                          </p:spTgt>
                                        </p:tgtEl>
                                        <p:attrNameLst>
                                          <p:attrName>ppt_x</p:attrName>
                                        </p:attrNameLst>
                                      </p:cBhvr>
                                      <p:tavLst>
                                        <p:tav tm="0">
                                          <p:val>
                                            <p:strVal val="#ppt_x"/>
                                          </p:val>
                                        </p:tav>
                                        <p:tav tm="100000">
                                          <p:val>
                                            <p:strVal val="#ppt_x"/>
                                          </p:val>
                                        </p:tav>
                                      </p:tavLst>
                                    </p:anim>
                                    <p:anim calcmode="lin" valueType="num">
                                      <p:cBhvr>
                                        <p:cTn dur="1000" fill="hold" id="56"/>
                                        <p:tgtEl>
                                          <p:spTgt spid="39">
                                            <p:txEl>
                                              <p:pRg end="1" st="1"/>
                                            </p:txEl>
                                          </p:spTgt>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39">
                                            <p:txEl>
                                              <p:pRg end="1" st="1"/>
                                            </p:txEl>
                                          </p:spTgt>
                                        </p:tgtEl>
                                        <p:attrNameLst>
                                          <p:attrName>style.visibility</p:attrName>
                                        </p:attrNameLst>
                                      </p:cBhvr>
                                      <p:to>
                                        <p:strVal val="visible"/>
                                      </p:to>
                                    </p:set>
                                    <p:animEffect filter="fade" transition="in">
                                      <p:cBhvr>
                                        <p:cTn dur="1000" id="59"/>
                                        <p:tgtEl>
                                          <p:spTgt spid="39">
                                            <p:txEl>
                                              <p:pRg end="1" st="1"/>
                                            </p:txEl>
                                          </p:spTgt>
                                        </p:tgtEl>
                                      </p:cBhvr>
                                    </p:animEffect>
                                    <p:anim calcmode="lin" valueType="num">
                                      <p:cBhvr>
                                        <p:cTn dur="1000" fill="hold" id="60"/>
                                        <p:tgtEl>
                                          <p:spTgt spid="39">
                                            <p:txEl>
                                              <p:pRg end="1" st="1"/>
                                            </p:txEl>
                                          </p:spTgt>
                                        </p:tgtEl>
                                        <p:attrNameLst>
                                          <p:attrName>ppt_x</p:attrName>
                                        </p:attrNameLst>
                                      </p:cBhvr>
                                      <p:tavLst>
                                        <p:tav tm="0">
                                          <p:val>
                                            <p:strVal val="#ppt_x"/>
                                          </p:val>
                                        </p:tav>
                                        <p:tav tm="100000">
                                          <p:val>
                                            <p:strVal val="#ppt_x"/>
                                          </p:val>
                                        </p:tav>
                                      </p:tavLst>
                                    </p:anim>
                                    <p:anim calcmode="lin" valueType="num">
                                      <p:cBhvr>
                                        <p:cTn dur="1000" fill="hold" id="61"/>
                                        <p:tgtEl>
                                          <p:spTgt spid="39">
                                            <p:txEl>
                                              <p:pRg end="1" st="1"/>
                                            </p:txEl>
                                          </p:spTgt>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0"/>
                                  </p:stCondLst>
                                  <p:childTnLst>
                                    <p:set>
                                      <p:cBhvr>
                                        <p:cTn dur="1" fill="hold" id="63">
                                          <p:stCondLst>
                                            <p:cond delay="0"/>
                                          </p:stCondLst>
                                        </p:cTn>
                                        <p:tgtEl>
                                          <p:spTgt spid="53">
                                            <p:txEl>
                                              <p:pRg end="0" st="0"/>
                                            </p:txEl>
                                          </p:spTgt>
                                        </p:tgtEl>
                                        <p:attrNameLst>
                                          <p:attrName>style.visibility</p:attrName>
                                        </p:attrNameLst>
                                      </p:cBhvr>
                                      <p:to>
                                        <p:strVal val="visible"/>
                                      </p:to>
                                    </p:set>
                                    <p:animEffect filter="fade" transition="in">
                                      <p:cBhvr>
                                        <p:cTn dur="1000" id="64"/>
                                        <p:tgtEl>
                                          <p:spTgt spid="53">
                                            <p:txEl>
                                              <p:pRg end="0" st="0"/>
                                            </p:txEl>
                                          </p:spTgt>
                                        </p:tgtEl>
                                      </p:cBhvr>
                                    </p:animEffect>
                                    <p:anim calcmode="lin" valueType="num">
                                      <p:cBhvr>
                                        <p:cTn dur="1000" fill="hold" id="65"/>
                                        <p:tgtEl>
                                          <p:spTgt spid="53">
                                            <p:txEl>
                                              <p:pRg end="0" st="0"/>
                                            </p:txEl>
                                          </p:spTgt>
                                        </p:tgtEl>
                                        <p:attrNameLst>
                                          <p:attrName>ppt_x</p:attrName>
                                        </p:attrNameLst>
                                      </p:cBhvr>
                                      <p:tavLst>
                                        <p:tav tm="0">
                                          <p:val>
                                            <p:strVal val="#ppt_x"/>
                                          </p:val>
                                        </p:tav>
                                        <p:tav tm="100000">
                                          <p:val>
                                            <p:strVal val="#ppt_x"/>
                                          </p:val>
                                        </p:tav>
                                      </p:tavLst>
                                    </p:anim>
                                    <p:anim calcmode="lin" valueType="num">
                                      <p:cBhvr>
                                        <p:cTn dur="1000" fill="hold" id="66"/>
                                        <p:tgtEl>
                                          <p:spTgt spid="53">
                                            <p:txEl>
                                              <p:pRg end="0" st="0"/>
                                            </p:txEl>
                                          </p:spTgt>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0"/>
                                  </p:stCondLst>
                                  <p:childTnLst>
                                    <p:set>
                                      <p:cBhvr>
                                        <p:cTn dur="1" fill="hold" id="68">
                                          <p:stCondLst>
                                            <p:cond delay="0"/>
                                          </p:stCondLst>
                                        </p:cTn>
                                        <p:tgtEl>
                                          <p:spTgt spid="53">
                                            <p:txEl>
                                              <p:pRg end="1" st="1"/>
                                            </p:txEl>
                                          </p:spTgt>
                                        </p:tgtEl>
                                        <p:attrNameLst>
                                          <p:attrName>style.visibility</p:attrName>
                                        </p:attrNameLst>
                                      </p:cBhvr>
                                      <p:to>
                                        <p:strVal val="visible"/>
                                      </p:to>
                                    </p:set>
                                    <p:animEffect filter="fade" transition="in">
                                      <p:cBhvr>
                                        <p:cTn dur="1000" id="69"/>
                                        <p:tgtEl>
                                          <p:spTgt spid="53">
                                            <p:txEl>
                                              <p:pRg end="1" st="1"/>
                                            </p:txEl>
                                          </p:spTgt>
                                        </p:tgtEl>
                                      </p:cBhvr>
                                    </p:animEffect>
                                    <p:anim calcmode="lin" valueType="num">
                                      <p:cBhvr>
                                        <p:cTn dur="1000" fill="hold" id="70"/>
                                        <p:tgtEl>
                                          <p:spTgt spid="53">
                                            <p:txEl>
                                              <p:pRg end="1" st="1"/>
                                            </p:txEl>
                                          </p:spTgt>
                                        </p:tgtEl>
                                        <p:attrNameLst>
                                          <p:attrName>ppt_x</p:attrName>
                                        </p:attrNameLst>
                                      </p:cBhvr>
                                      <p:tavLst>
                                        <p:tav tm="0">
                                          <p:val>
                                            <p:strVal val="#ppt_x"/>
                                          </p:val>
                                        </p:tav>
                                        <p:tav tm="100000">
                                          <p:val>
                                            <p:strVal val="#ppt_x"/>
                                          </p:val>
                                        </p:tav>
                                      </p:tavLst>
                                    </p:anim>
                                    <p:anim calcmode="lin" valueType="num">
                                      <p:cBhvr>
                                        <p:cTn dur="1000" fill="hold" id="71"/>
                                        <p:tgtEl>
                                          <p:spTgt spid="53">
                                            <p:txEl>
                                              <p:pRg end="1" st="1"/>
                                            </p:txEl>
                                          </p:spTgt>
                                        </p:tgtEl>
                                        <p:attrNameLst>
                                          <p:attrName>ppt_y</p:attrName>
                                        </p:attrNameLst>
                                      </p:cBhvr>
                                      <p:tavLst>
                                        <p:tav tm="0">
                                          <p:val>
                                            <p:strVal val="#ppt_y+.1"/>
                                          </p:val>
                                        </p:tav>
                                        <p:tav tm="100000">
                                          <p:val>
                                            <p:strVal val="#ppt_y"/>
                                          </p:val>
                                        </p:tav>
                                      </p:tavLst>
                                    </p:anim>
                                  </p:childTnLst>
                                </p:cTn>
                              </p:par>
                              <p:par>
                                <p:cTn fill="hold" grpId="0" id="72" nodeType="withEffect" presetClass="entr" presetID="42" presetSubtype="0">
                                  <p:stCondLst>
                                    <p:cond delay="0"/>
                                  </p:stCondLst>
                                  <p:childTnLst>
                                    <p:set>
                                      <p:cBhvr>
                                        <p:cTn dur="1" fill="hold" id="73">
                                          <p:stCondLst>
                                            <p:cond delay="0"/>
                                          </p:stCondLst>
                                        </p:cTn>
                                        <p:tgtEl>
                                          <p:spTgt spid="55">
                                            <p:txEl>
                                              <p:pRg end="0" st="0"/>
                                            </p:txEl>
                                          </p:spTgt>
                                        </p:tgtEl>
                                        <p:attrNameLst>
                                          <p:attrName>style.visibility</p:attrName>
                                        </p:attrNameLst>
                                      </p:cBhvr>
                                      <p:to>
                                        <p:strVal val="visible"/>
                                      </p:to>
                                    </p:set>
                                    <p:animEffect filter="fade" transition="in">
                                      <p:cBhvr>
                                        <p:cTn dur="1000" id="74"/>
                                        <p:tgtEl>
                                          <p:spTgt spid="55">
                                            <p:txEl>
                                              <p:pRg end="0" st="0"/>
                                            </p:txEl>
                                          </p:spTgt>
                                        </p:tgtEl>
                                      </p:cBhvr>
                                    </p:animEffect>
                                    <p:anim calcmode="lin" valueType="num">
                                      <p:cBhvr>
                                        <p:cTn dur="1000" fill="hold" id="75"/>
                                        <p:tgtEl>
                                          <p:spTgt spid="55">
                                            <p:txEl>
                                              <p:pRg end="0" st="0"/>
                                            </p:txEl>
                                          </p:spTgt>
                                        </p:tgtEl>
                                        <p:attrNameLst>
                                          <p:attrName>ppt_x</p:attrName>
                                        </p:attrNameLst>
                                      </p:cBhvr>
                                      <p:tavLst>
                                        <p:tav tm="0">
                                          <p:val>
                                            <p:strVal val="#ppt_x"/>
                                          </p:val>
                                        </p:tav>
                                        <p:tav tm="100000">
                                          <p:val>
                                            <p:strVal val="#ppt_x"/>
                                          </p:val>
                                        </p:tav>
                                      </p:tavLst>
                                    </p:anim>
                                    <p:anim calcmode="lin" valueType="num">
                                      <p:cBhvr>
                                        <p:cTn dur="1000" fill="hold" id="76"/>
                                        <p:tgtEl>
                                          <p:spTgt spid="55">
                                            <p:txEl>
                                              <p:pRg end="0" st="0"/>
                                            </p:txEl>
                                          </p:spTgt>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0"/>
                                  </p:stCondLst>
                                  <p:childTnLst>
                                    <p:set>
                                      <p:cBhvr>
                                        <p:cTn dur="1" fill="hold" id="78">
                                          <p:stCondLst>
                                            <p:cond delay="0"/>
                                          </p:stCondLst>
                                        </p:cTn>
                                        <p:tgtEl>
                                          <p:spTgt spid="55">
                                            <p:txEl>
                                              <p:pRg end="1" st="1"/>
                                            </p:txEl>
                                          </p:spTgt>
                                        </p:tgtEl>
                                        <p:attrNameLst>
                                          <p:attrName>style.visibility</p:attrName>
                                        </p:attrNameLst>
                                      </p:cBhvr>
                                      <p:to>
                                        <p:strVal val="visible"/>
                                      </p:to>
                                    </p:set>
                                    <p:animEffect filter="fade" transition="in">
                                      <p:cBhvr>
                                        <p:cTn dur="1000" id="79"/>
                                        <p:tgtEl>
                                          <p:spTgt spid="55">
                                            <p:txEl>
                                              <p:pRg end="1" st="1"/>
                                            </p:txEl>
                                          </p:spTgt>
                                        </p:tgtEl>
                                      </p:cBhvr>
                                    </p:animEffect>
                                    <p:anim calcmode="lin" valueType="num">
                                      <p:cBhvr>
                                        <p:cTn dur="1000" fill="hold" id="80"/>
                                        <p:tgtEl>
                                          <p:spTgt spid="55">
                                            <p:txEl>
                                              <p:pRg end="1" st="1"/>
                                            </p:txEl>
                                          </p:spTgt>
                                        </p:tgtEl>
                                        <p:attrNameLst>
                                          <p:attrName>ppt_x</p:attrName>
                                        </p:attrNameLst>
                                      </p:cBhvr>
                                      <p:tavLst>
                                        <p:tav tm="0">
                                          <p:val>
                                            <p:strVal val="#ppt_x"/>
                                          </p:val>
                                        </p:tav>
                                        <p:tav tm="100000">
                                          <p:val>
                                            <p:strVal val="#ppt_x"/>
                                          </p:val>
                                        </p:tav>
                                      </p:tavLst>
                                    </p:anim>
                                    <p:anim calcmode="lin" valueType="num">
                                      <p:cBhvr>
                                        <p:cTn dur="1000" fill="hold" id="81"/>
                                        <p:tgtEl>
                                          <p:spTgt spid="55">
                                            <p:txEl>
                                              <p:pRg end="1" st="1"/>
                                            </p:txEl>
                                          </p:spTgt>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16">
                                            <p:txEl>
                                              <p:pRg end="0" st="0"/>
                                            </p:txEl>
                                          </p:spTgt>
                                        </p:tgtEl>
                                        <p:attrNameLst>
                                          <p:attrName>style.visibility</p:attrName>
                                        </p:attrNameLst>
                                      </p:cBhvr>
                                      <p:to>
                                        <p:strVal val="visible"/>
                                      </p:to>
                                    </p:set>
                                    <p:animEffect filter="fade" transition="in">
                                      <p:cBhvr>
                                        <p:cTn dur="1000" id="84"/>
                                        <p:tgtEl>
                                          <p:spTgt spid="16">
                                            <p:txEl>
                                              <p:pRg end="0" st="0"/>
                                            </p:txEl>
                                          </p:spTgt>
                                        </p:tgtEl>
                                      </p:cBhvr>
                                    </p:animEffect>
                                    <p:anim calcmode="lin" valueType="num">
                                      <p:cBhvr>
                                        <p:cTn dur="1000" fill="hold" id="85"/>
                                        <p:tgtEl>
                                          <p:spTgt spid="16">
                                            <p:txEl>
                                              <p:pRg end="0" st="0"/>
                                            </p:txEl>
                                          </p:spTgt>
                                        </p:tgtEl>
                                        <p:attrNameLst>
                                          <p:attrName>ppt_x</p:attrName>
                                        </p:attrNameLst>
                                      </p:cBhvr>
                                      <p:tavLst>
                                        <p:tav tm="0">
                                          <p:val>
                                            <p:strVal val="#ppt_x"/>
                                          </p:val>
                                        </p:tav>
                                        <p:tav tm="100000">
                                          <p:val>
                                            <p:strVal val="#ppt_x"/>
                                          </p:val>
                                        </p:tav>
                                      </p:tavLst>
                                    </p:anim>
                                    <p:anim calcmode="lin" valueType="num">
                                      <p:cBhvr>
                                        <p:cTn dur="1000" fill="hold" id="86"/>
                                        <p:tgtEl>
                                          <p:spTgt spid="16">
                                            <p:txEl>
                                              <p:pRg end="0" st="0"/>
                                            </p:txEl>
                                          </p:spTgt>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0"/>
                                  </p:stCondLst>
                                  <p:childTnLst>
                                    <p:set>
                                      <p:cBhvr>
                                        <p:cTn dur="1" fill="hold" id="88">
                                          <p:stCondLst>
                                            <p:cond delay="0"/>
                                          </p:stCondLst>
                                        </p:cTn>
                                        <p:tgtEl>
                                          <p:spTgt spid="16">
                                            <p:txEl>
                                              <p:pRg end="1" st="1"/>
                                            </p:txEl>
                                          </p:spTgt>
                                        </p:tgtEl>
                                        <p:attrNameLst>
                                          <p:attrName>style.visibility</p:attrName>
                                        </p:attrNameLst>
                                      </p:cBhvr>
                                      <p:to>
                                        <p:strVal val="visible"/>
                                      </p:to>
                                    </p:set>
                                    <p:animEffect filter="fade" transition="in">
                                      <p:cBhvr>
                                        <p:cTn dur="1000" id="89"/>
                                        <p:tgtEl>
                                          <p:spTgt spid="16">
                                            <p:txEl>
                                              <p:pRg end="1" st="1"/>
                                            </p:txEl>
                                          </p:spTgt>
                                        </p:tgtEl>
                                      </p:cBhvr>
                                    </p:animEffect>
                                    <p:anim calcmode="lin" valueType="num">
                                      <p:cBhvr>
                                        <p:cTn dur="1000" fill="hold" id="90"/>
                                        <p:tgtEl>
                                          <p:spTgt spid="16">
                                            <p:txEl>
                                              <p:pRg end="1" st="1"/>
                                            </p:txEl>
                                          </p:spTgt>
                                        </p:tgtEl>
                                        <p:attrNameLst>
                                          <p:attrName>ppt_x</p:attrName>
                                        </p:attrNameLst>
                                      </p:cBhvr>
                                      <p:tavLst>
                                        <p:tav tm="0">
                                          <p:val>
                                            <p:strVal val="#ppt_x"/>
                                          </p:val>
                                        </p:tav>
                                        <p:tav tm="100000">
                                          <p:val>
                                            <p:strVal val="#ppt_x"/>
                                          </p:val>
                                        </p:tav>
                                      </p:tavLst>
                                    </p:anim>
                                    <p:anim calcmode="lin" valueType="num">
                                      <p:cBhvr>
                                        <p:cTn dur="1000" fill="hold" id="91"/>
                                        <p:tgtEl>
                                          <p:spTgt spid="16">
                                            <p:txEl>
                                              <p:pRg end="1" st="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2"/>
      <p:bldP build="p" grpId="0" spid="39" uiExpand="1"/>
      <p:bldP build="p" grpId="0" spid="53" uiExpand="1"/>
      <p:bldP build="p" grpId="0" spid="55" uiExpand="1"/>
      <p:bldP build="p" grpId="0" spid="16" uiExpand="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758429" y="2795266"/>
            <a:ext cx="1275160" cy="1545431"/>
            <a:chOff x="1011238" y="3784397"/>
            <a:chExt cx="1700213" cy="2060575"/>
          </a:xfrm>
          <a:solidFill>
            <a:srgbClr val="223762"/>
          </a:solidFill>
        </p:grpSpPr>
        <p:sp>
          <p:nvSpPr>
            <p:cNvPr id="10" name="Freeform 6"/>
            <p:cNvSpPr/>
            <p:nvPr/>
          </p:nvSpPr>
          <p:spPr bwMode="auto">
            <a:xfrm>
              <a:off x="1304926" y="37843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sp>
          <p:nvSpPr>
            <p:cNvPr id="11" name="Oval 13"/>
            <p:cNvSpPr>
              <a:spLocks noChangeArrowheads="1"/>
            </p:cNvSpPr>
            <p:nvPr/>
          </p:nvSpPr>
          <p:spPr bwMode="auto">
            <a:xfrm>
              <a:off x="1011238" y="4168572"/>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sp>
        <p:nvSpPr>
          <p:cNvPr id="12" name="Oval 14"/>
          <p:cNvSpPr>
            <a:spLocks noChangeArrowheads="1"/>
          </p:cNvSpPr>
          <p:nvPr/>
        </p:nvSpPr>
        <p:spPr bwMode="auto">
          <a:xfrm>
            <a:off x="959645" y="3275088"/>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nvGrpSpPr>
          <p:cNvPr id="2" name="组合 1"/>
          <p:cNvGrpSpPr/>
          <p:nvPr/>
        </p:nvGrpSpPr>
        <p:grpSpPr>
          <a:xfrm>
            <a:off x="2838723" y="1242691"/>
            <a:ext cx="1275160" cy="1545431"/>
            <a:chOff x="3784963" y="1714297"/>
            <a:chExt cx="1700213" cy="2060575"/>
          </a:xfrm>
          <a:solidFill>
            <a:srgbClr val="223762"/>
          </a:solidFill>
        </p:grpSpPr>
        <p:sp>
          <p:nvSpPr>
            <p:cNvPr id="13" name="Freeform 6"/>
            <p:cNvSpPr/>
            <p:nvPr/>
          </p:nvSpPr>
          <p:spPr bwMode="auto">
            <a:xfrm rot="10800000">
              <a:off x="4043725" y="33398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sp>
          <p:nvSpPr>
            <p:cNvPr id="14" name="Oval 13"/>
            <p:cNvSpPr>
              <a:spLocks noChangeArrowheads="1"/>
            </p:cNvSpPr>
            <p:nvPr/>
          </p:nvSpPr>
          <p:spPr bwMode="auto">
            <a:xfrm rot="10800000">
              <a:off x="3784963" y="1714297"/>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sp>
        <p:nvSpPr>
          <p:cNvPr id="19" name="Oval 14"/>
          <p:cNvSpPr>
            <a:spLocks noChangeArrowheads="1"/>
          </p:cNvSpPr>
          <p:nvPr/>
        </p:nvSpPr>
        <p:spPr bwMode="auto">
          <a:xfrm rot="10800000">
            <a:off x="3029223" y="1429620"/>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nvGrpSpPr>
          <p:cNvPr id="5" name="组合 4"/>
          <p:cNvGrpSpPr/>
          <p:nvPr/>
        </p:nvGrpSpPr>
        <p:grpSpPr>
          <a:xfrm>
            <a:off x="4919016" y="2795266"/>
            <a:ext cx="1275160" cy="1545431"/>
            <a:chOff x="6558688" y="3784397"/>
            <a:chExt cx="1700213" cy="2060575"/>
          </a:xfrm>
          <a:solidFill>
            <a:srgbClr val="223762"/>
          </a:solidFill>
        </p:grpSpPr>
        <p:sp>
          <p:nvSpPr>
            <p:cNvPr id="20" name="Freeform 6"/>
            <p:cNvSpPr/>
            <p:nvPr/>
          </p:nvSpPr>
          <p:spPr bwMode="auto">
            <a:xfrm>
              <a:off x="6852376" y="37843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sp>
          <p:nvSpPr>
            <p:cNvPr id="21" name="Oval 13"/>
            <p:cNvSpPr>
              <a:spLocks noChangeArrowheads="1"/>
            </p:cNvSpPr>
            <p:nvPr/>
          </p:nvSpPr>
          <p:spPr bwMode="auto">
            <a:xfrm>
              <a:off x="6558688" y="4168572"/>
              <a:ext cx="1700213" cy="1676400"/>
            </a:xfrm>
            <a:prstGeom prst="ellipse">
              <a:avLst/>
            </a:prstGeom>
            <a:gradFill>
              <a:gsLst>
                <a:gs pos="11000">
                  <a:srgbClr val="2B3649"/>
                </a:gs>
                <a:gs pos="100000">
                  <a:srgbClr val="3B4A62"/>
                </a:gs>
              </a:gsLst>
              <a:lin ang="27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sp>
        <p:nvSpPr>
          <p:cNvPr id="22" name="Oval 14"/>
          <p:cNvSpPr>
            <a:spLocks noChangeArrowheads="1"/>
          </p:cNvSpPr>
          <p:nvPr/>
        </p:nvSpPr>
        <p:spPr bwMode="auto">
          <a:xfrm>
            <a:off x="5120232" y="3275088"/>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nvGrpSpPr>
          <p:cNvPr id="4" name="组合 3"/>
          <p:cNvGrpSpPr/>
          <p:nvPr/>
        </p:nvGrpSpPr>
        <p:grpSpPr>
          <a:xfrm>
            <a:off x="6999309" y="1242691"/>
            <a:ext cx="1275160" cy="1545431"/>
            <a:chOff x="9332412" y="1714297"/>
            <a:chExt cx="1700213" cy="2060575"/>
          </a:xfrm>
          <a:solidFill>
            <a:srgbClr val="223762"/>
          </a:solidFill>
        </p:grpSpPr>
        <p:sp>
          <p:nvSpPr>
            <p:cNvPr id="23" name="Freeform 6"/>
            <p:cNvSpPr/>
            <p:nvPr/>
          </p:nvSpPr>
          <p:spPr bwMode="auto">
            <a:xfrm rot="10800000">
              <a:off x="9591174" y="33398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sp>
          <p:nvSpPr>
            <p:cNvPr id="28" name="Oval 13"/>
            <p:cNvSpPr>
              <a:spLocks noChangeArrowheads="1"/>
            </p:cNvSpPr>
            <p:nvPr/>
          </p:nvSpPr>
          <p:spPr bwMode="auto">
            <a:xfrm rot="10800000">
              <a:off x="9332412" y="1714297"/>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9" name="Oval 14"/>
          <p:cNvSpPr>
            <a:spLocks noChangeArrowheads="1"/>
          </p:cNvSpPr>
          <p:nvPr/>
        </p:nvSpPr>
        <p:spPr bwMode="auto">
          <a:xfrm rot="10800000">
            <a:off x="7189809" y="1429620"/>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sp>
        <p:nvSpPr>
          <p:cNvPr id="30" name="任意多边形 29"/>
          <p:cNvSpPr/>
          <p:nvPr/>
        </p:nvSpPr>
        <p:spPr>
          <a:xfrm>
            <a:off x="742950" y="2785893"/>
            <a:ext cx="7636669" cy="0"/>
          </a:xfrm>
          <a:custGeom>
            <a:gdLst>
              <a:gd fmla="*/ 0 w 10182225" name="connsiteX0"/>
              <a:gd fmla="*/ 0 h 0" name="connsiteY0"/>
              <a:gd fmla="*/ 10182225 w 10182225" name="connsiteX1"/>
              <a:gd fmla="*/ 0 h 0" name="connsiteY1"/>
            </a:gdLst>
            <a:cxnLst>
              <a:cxn ang="0">
                <a:pos x="connsiteX0" y="connsiteY0"/>
              </a:cxn>
              <a:cxn ang="0">
                <a:pos x="connsiteX1" y="connsiteY1"/>
              </a:cxn>
            </a:cxnLst>
            <a:rect b="b" l="l" r="r" t="t"/>
            <a:pathLst>
              <a:path w="10182225">
                <a:moveTo>
                  <a:pt x="0" y="0"/>
                </a:moveTo>
                <a:lnTo>
                  <a:pt x="10182225"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矩形 30"/>
          <p:cNvSpPr/>
          <p:nvPr/>
        </p:nvSpPr>
        <p:spPr>
          <a:xfrm>
            <a:off x="1050344" y="3572302"/>
            <a:ext cx="667887" cy="335280"/>
          </a:xfrm>
          <a:prstGeom prst="rect">
            <a:avLst/>
          </a:prstGeom>
          <a:noFill/>
        </p:spPr>
        <p:txBody>
          <a:bodyPr wrap="square">
            <a:spAutoFit/>
          </a:bodyPr>
          <a:lstStyle/>
          <a:p>
            <a:pPr algn="ctr"/>
            <a:r>
              <a:rPr altLang="zh-CN" lang="en-US" sz="16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2013</a:t>
            </a:r>
          </a:p>
        </p:txBody>
      </p:sp>
      <p:sp>
        <p:nvSpPr>
          <p:cNvPr id="32" name="矩形 31"/>
          <p:cNvSpPr/>
          <p:nvPr/>
        </p:nvSpPr>
        <p:spPr>
          <a:xfrm>
            <a:off x="3129261" y="1765798"/>
            <a:ext cx="667887" cy="335280"/>
          </a:xfrm>
          <a:prstGeom prst="rect">
            <a:avLst/>
          </a:prstGeom>
          <a:noFill/>
        </p:spPr>
        <p:txBody>
          <a:bodyPr wrap="square">
            <a:spAutoFit/>
          </a:bodyPr>
          <a:lstStyle/>
          <a:p>
            <a:pPr algn="ctr"/>
            <a:r>
              <a:rPr altLang="zh-CN" lang="en-US" sz="16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2014</a:t>
            </a:r>
          </a:p>
        </p:txBody>
      </p:sp>
      <p:sp>
        <p:nvSpPr>
          <p:cNvPr id="33" name="矩形 32"/>
          <p:cNvSpPr/>
          <p:nvPr/>
        </p:nvSpPr>
        <p:spPr>
          <a:xfrm>
            <a:off x="5211863" y="3583973"/>
            <a:ext cx="667887" cy="335280"/>
          </a:xfrm>
          <a:prstGeom prst="rect">
            <a:avLst/>
          </a:prstGeom>
          <a:noFill/>
        </p:spPr>
        <p:txBody>
          <a:bodyPr wrap="square">
            <a:spAutoFit/>
          </a:bodyPr>
          <a:lstStyle/>
          <a:p>
            <a:pPr algn="ctr"/>
            <a:r>
              <a:rPr altLang="zh-CN" lang="en-US" sz="16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2015</a:t>
            </a:r>
          </a:p>
        </p:txBody>
      </p:sp>
      <p:sp>
        <p:nvSpPr>
          <p:cNvPr id="34" name="矩形 33"/>
          <p:cNvSpPr/>
          <p:nvPr/>
        </p:nvSpPr>
        <p:spPr>
          <a:xfrm>
            <a:off x="7289848" y="1759128"/>
            <a:ext cx="667887" cy="335280"/>
          </a:xfrm>
          <a:prstGeom prst="rect">
            <a:avLst/>
          </a:prstGeom>
          <a:noFill/>
        </p:spPr>
        <p:txBody>
          <a:bodyPr wrap="square">
            <a:spAutoFit/>
          </a:bodyPr>
          <a:lstStyle/>
          <a:p>
            <a:pPr algn="ctr"/>
            <a:r>
              <a:rPr altLang="zh-CN" lang="en-US" sz="16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2016</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5" name="Rectangle 89"/>
          <p:cNvSpPr/>
          <p:nvPr/>
        </p:nvSpPr>
        <p:spPr>
          <a:xfrm>
            <a:off x="2324590" y="3322388"/>
            <a:ext cx="1882019" cy="1115568"/>
          </a:xfrm>
          <a:prstGeom prst="rect">
            <a:avLst/>
          </a:prstGeom>
        </p:spPr>
        <p:txBody>
          <a:bodyPr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6" name="Rectangle 89"/>
          <p:cNvSpPr/>
          <p:nvPr/>
        </p:nvSpPr>
        <p:spPr>
          <a:xfrm>
            <a:off x="614759" y="1392112"/>
            <a:ext cx="1943501" cy="1115568"/>
          </a:xfrm>
          <a:prstGeom prst="rect">
            <a:avLst/>
          </a:prstGeom>
        </p:spPr>
        <p:txBody>
          <a:bodyPr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7" name="Rectangle 89"/>
          <p:cNvSpPr/>
          <p:nvPr/>
        </p:nvSpPr>
        <p:spPr>
          <a:xfrm>
            <a:off x="6496453" y="3267228"/>
            <a:ext cx="1882019" cy="1115568"/>
          </a:xfrm>
          <a:prstGeom prst="rect">
            <a:avLst/>
          </a:prstGeom>
        </p:spPr>
        <p:txBody>
          <a:bodyPr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8" name="Rectangle 89"/>
          <p:cNvSpPr/>
          <p:nvPr/>
        </p:nvSpPr>
        <p:spPr>
          <a:xfrm>
            <a:off x="4786621" y="1336953"/>
            <a:ext cx="1943501" cy="1115568"/>
          </a:xfrm>
          <a:prstGeom prst="rect">
            <a:avLst/>
          </a:prstGeom>
        </p:spPr>
        <p:txBody>
          <a:bodyPr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grpSp>
        <p:nvGrpSpPr>
          <p:cNvPr id="39" name="组合 38"/>
          <p:cNvGrpSpPr/>
          <p:nvPr/>
        </p:nvGrpSpPr>
        <p:grpSpPr>
          <a:xfrm>
            <a:off x="588878" y="561975"/>
            <a:ext cx="1486542" cy="521708"/>
            <a:chOff x="349800" y="270568"/>
            <a:chExt cx="1486542" cy="521708"/>
          </a:xfrm>
        </p:grpSpPr>
        <p:sp>
          <p:nvSpPr>
            <p:cNvPr id="40"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11430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公司大事记</a:t>
              </a:r>
            </a:p>
          </p:txBody>
        </p:sp>
        <p:sp>
          <p:nvSpPr>
            <p:cNvPr id="41"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extLst>
      <p:ext uri="{BB962C8B-B14F-4D97-AF65-F5344CB8AC3E}">
        <p14:creationId val="189317880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00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1000" id="7"/>
                                        <p:tgtEl>
                                          <p:spTgt spid="30"/>
                                        </p:tgtEl>
                                      </p:cBhvr>
                                    </p:animEffect>
                                  </p:childTnLst>
                                </p:cTn>
                              </p:par>
                              <p:par>
                                <p:cTn fill="hold" id="8" nodeType="withEffect" presetClass="entr" presetID="2" presetSubtype="2">
                                  <p:stCondLst>
                                    <p:cond delay="2750"/>
                                  </p:stCondLst>
                                  <p:childTnLst>
                                    <p:set>
                                      <p:cBhvr>
                                        <p:cTn dur="1" fill="hold" id="9">
                                          <p:stCondLst>
                                            <p:cond delay="0"/>
                                          </p:stCondLst>
                                        </p:cTn>
                                        <p:tgtEl>
                                          <p:spTgt spid="5"/>
                                        </p:tgtEl>
                                        <p:attrNameLst>
                                          <p:attrName>style.visibility</p:attrName>
                                        </p:attrNameLst>
                                      </p:cBhvr>
                                      <p:to>
                                        <p:strVal val="visible"/>
                                      </p:to>
                                    </p:set>
                                    <p:anim calcmode="lin" valueType="num">
                                      <p:cBhvr additive="base">
                                        <p:cTn dur="500" fill="hold" id="10"/>
                                        <p:tgtEl>
                                          <p:spTgt spid="5"/>
                                        </p:tgtEl>
                                        <p:attrNameLst>
                                          <p:attrName>ppt_x</p:attrName>
                                        </p:attrNameLst>
                                      </p:cBhvr>
                                      <p:tavLst>
                                        <p:tav tm="0">
                                          <p:val>
                                            <p:strVal val="1+#ppt_w/2"/>
                                          </p:val>
                                        </p:tav>
                                        <p:tav tm="100000">
                                          <p:val>
                                            <p:strVal val="#ppt_x"/>
                                          </p:val>
                                        </p:tav>
                                      </p:tavLst>
                                    </p:anim>
                                    <p:anim calcmode="lin" valueType="num">
                                      <p:cBhvr additive="base">
                                        <p:cTn dur="500" fill="hold" id="11"/>
                                        <p:tgtEl>
                                          <p:spTgt spid="5"/>
                                        </p:tgtEl>
                                        <p:attrNameLst>
                                          <p:attrName>ppt_y</p:attrName>
                                        </p:attrNameLst>
                                      </p:cBhvr>
                                      <p:tavLst>
                                        <p:tav tm="0">
                                          <p:val>
                                            <p:strVal val="#ppt_y"/>
                                          </p:val>
                                        </p:tav>
                                        <p:tav tm="100000">
                                          <p:val>
                                            <p:strVal val="#ppt_y"/>
                                          </p:val>
                                        </p:tav>
                                      </p:tavLst>
                                    </p:anim>
                                  </p:childTnLst>
                                </p:cTn>
                              </p:par>
                              <p:par>
                                <p:cTn fill="hold" id="12" nodeType="withEffect" presetClass="entr" presetID="2" presetSubtype="2">
                                  <p:stCondLst>
                                    <p:cond delay="250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fill="hold" id="14"/>
                                        <p:tgtEl>
                                          <p:spTgt spid="2"/>
                                        </p:tgtEl>
                                        <p:attrNameLst>
                                          <p:attrName>ppt_x</p:attrName>
                                        </p:attrNameLst>
                                      </p:cBhvr>
                                      <p:tavLst>
                                        <p:tav tm="0">
                                          <p:val>
                                            <p:strVal val="1+#ppt_w/2"/>
                                          </p:val>
                                        </p:tav>
                                        <p:tav tm="100000">
                                          <p:val>
                                            <p:strVal val="#ppt_x"/>
                                          </p:val>
                                        </p:tav>
                                      </p:tavLst>
                                    </p:anim>
                                    <p:anim calcmode="lin" valueType="num">
                                      <p:cBhvr additive="base">
                                        <p:cTn dur="500" fill="hold" id="15"/>
                                        <p:tgtEl>
                                          <p:spTgt spid="2"/>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25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fill="hold" id="18"/>
                                        <p:tgtEl>
                                          <p:spTgt spid="3"/>
                                        </p:tgtEl>
                                        <p:attrNameLst>
                                          <p:attrName>ppt_x</p:attrName>
                                        </p:attrNameLst>
                                      </p:cBhvr>
                                      <p:tavLst>
                                        <p:tav tm="0">
                                          <p:val>
                                            <p:strVal val="1+#ppt_w/2"/>
                                          </p:val>
                                        </p:tav>
                                        <p:tav tm="100000">
                                          <p:val>
                                            <p:strVal val="#ppt_x"/>
                                          </p:val>
                                        </p:tav>
                                      </p:tavLst>
                                    </p:anim>
                                    <p:anim calcmode="lin" valueType="num">
                                      <p:cBhvr additive="base">
                                        <p:cTn dur="500" fill="hold" id="19"/>
                                        <p:tgtEl>
                                          <p:spTgt spid="3"/>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3000"/>
                                  </p:stCondLst>
                                  <p:childTnLst>
                                    <p:set>
                                      <p:cBhvr>
                                        <p:cTn dur="1" fill="hold" id="21">
                                          <p:stCondLst>
                                            <p:cond delay="0"/>
                                          </p:stCondLst>
                                        </p:cTn>
                                        <p:tgtEl>
                                          <p:spTgt spid="4"/>
                                        </p:tgtEl>
                                        <p:attrNameLst>
                                          <p:attrName>style.visibility</p:attrName>
                                        </p:attrNameLst>
                                      </p:cBhvr>
                                      <p:to>
                                        <p:strVal val="visible"/>
                                      </p:to>
                                    </p:set>
                                    <p:anim calcmode="lin" valueType="num">
                                      <p:cBhvr additive="base">
                                        <p:cTn dur="500" fill="hold" id="22"/>
                                        <p:tgtEl>
                                          <p:spTgt spid="4"/>
                                        </p:tgtEl>
                                        <p:attrNameLst>
                                          <p:attrName>ppt_x</p:attrName>
                                        </p:attrNameLst>
                                      </p:cBhvr>
                                      <p:tavLst>
                                        <p:tav tm="0">
                                          <p:val>
                                            <p:strVal val="1+#ppt_w/2"/>
                                          </p:val>
                                        </p:tav>
                                        <p:tav tm="100000">
                                          <p:val>
                                            <p:strVal val="#ppt_x"/>
                                          </p:val>
                                        </p:tav>
                                      </p:tavLst>
                                    </p:anim>
                                    <p:anim calcmode="lin" valueType="num">
                                      <p:cBhvr additive="base">
                                        <p:cTn dur="500" fill="hold" id="23"/>
                                        <p:tgtEl>
                                          <p:spTgt spid="4"/>
                                        </p:tgtEl>
                                        <p:attrNameLst>
                                          <p:attrName>ppt_y</p:attrName>
                                        </p:attrNameLst>
                                      </p:cBhvr>
                                      <p:tavLst>
                                        <p:tav tm="0">
                                          <p:val>
                                            <p:strVal val="#ppt_y"/>
                                          </p:val>
                                        </p:tav>
                                        <p:tav tm="100000">
                                          <p:val>
                                            <p:strVal val="#ppt_y"/>
                                          </p:val>
                                        </p:tav>
                                      </p:tavLst>
                                    </p:anim>
                                  </p:childTnLst>
                                </p:cTn>
                              </p:par>
                              <p:par>
                                <p:cTn fill="hold" grpId="0" id="24" nodeType="withEffect" presetClass="entr" presetID="53" presetSubtype="0">
                                  <p:stCondLst>
                                    <p:cond delay="3000"/>
                                  </p:stCondLst>
                                  <p:childTnLst>
                                    <p:set>
                                      <p:cBhvr>
                                        <p:cTn dur="1" fill="hold" id="25">
                                          <p:stCondLst>
                                            <p:cond delay="0"/>
                                          </p:stCondLst>
                                        </p:cTn>
                                        <p:tgtEl>
                                          <p:spTgt spid="12"/>
                                        </p:tgtEl>
                                        <p:attrNameLst>
                                          <p:attrName>style.visibility</p:attrName>
                                        </p:attrNameLst>
                                      </p:cBhvr>
                                      <p:to>
                                        <p:strVal val="visible"/>
                                      </p:to>
                                    </p:set>
                                    <p:anim calcmode="lin" valueType="num">
                                      <p:cBhvr>
                                        <p:cTn dur="500" fill="hold" id="26"/>
                                        <p:tgtEl>
                                          <p:spTgt spid="12"/>
                                        </p:tgtEl>
                                        <p:attrNameLst>
                                          <p:attrName>ppt_w</p:attrName>
                                        </p:attrNameLst>
                                      </p:cBhvr>
                                      <p:tavLst>
                                        <p:tav tm="0">
                                          <p:val>
                                            <p:fltVal val="0"/>
                                          </p:val>
                                        </p:tav>
                                        <p:tav tm="100000">
                                          <p:val>
                                            <p:strVal val="#ppt_w"/>
                                          </p:val>
                                        </p:tav>
                                      </p:tavLst>
                                    </p:anim>
                                    <p:anim calcmode="lin" valueType="num">
                                      <p:cBhvr>
                                        <p:cTn dur="500" fill="hold" id="27"/>
                                        <p:tgtEl>
                                          <p:spTgt spid="12"/>
                                        </p:tgtEl>
                                        <p:attrNameLst>
                                          <p:attrName>ppt_h</p:attrName>
                                        </p:attrNameLst>
                                      </p:cBhvr>
                                      <p:tavLst>
                                        <p:tav tm="0">
                                          <p:val>
                                            <p:fltVal val="0"/>
                                          </p:val>
                                        </p:tav>
                                        <p:tav tm="100000">
                                          <p:val>
                                            <p:strVal val="#ppt_h"/>
                                          </p:val>
                                        </p:tav>
                                      </p:tavLst>
                                    </p:anim>
                                    <p:animEffect filter="fade" transition="in">
                                      <p:cBhvr>
                                        <p:cTn dur="500" id="28"/>
                                        <p:tgtEl>
                                          <p:spTgt spid="12"/>
                                        </p:tgtEl>
                                      </p:cBhvr>
                                    </p:animEffect>
                                  </p:childTnLst>
                                </p:cTn>
                              </p:par>
                              <p:par>
                                <p:cTn fill="hold" grpId="0" id="29" nodeType="withEffect" presetClass="entr" presetID="53" presetSubtype="0">
                                  <p:stCondLst>
                                    <p:cond delay="3250"/>
                                  </p:stCondLst>
                                  <p:childTnLst>
                                    <p:set>
                                      <p:cBhvr>
                                        <p:cTn dur="1" fill="hold" id="30">
                                          <p:stCondLst>
                                            <p:cond delay="0"/>
                                          </p:stCondLst>
                                        </p:cTn>
                                        <p:tgtEl>
                                          <p:spTgt spid="31"/>
                                        </p:tgtEl>
                                        <p:attrNameLst>
                                          <p:attrName>style.visibility</p:attrName>
                                        </p:attrNameLst>
                                      </p:cBhvr>
                                      <p:to>
                                        <p:strVal val="visible"/>
                                      </p:to>
                                    </p:set>
                                    <p:anim calcmode="lin" valueType="num">
                                      <p:cBhvr>
                                        <p:cTn dur="500" fill="hold" id="31"/>
                                        <p:tgtEl>
                                          <p:spTgt spid="31"/>
                                        </p:tgtEl>
                                        <p:attrNameLst>
                                          <p:attrName>ppt_w</p:attrName>
                                        </p:attrNameLst>
                                      </p:cBhvr>
                                      <p:tavLst>
                                        <p:tav tm="0">
                                          <p:val>
                                            <p:fltVal val="0"/>
                                          </p:val>
                                        </p:tav>
                                        <p:tav tm="100000">
                                          <p:val>
                                            <p:strVal val="#ppt_w"/>
                                          </p:val>
                                        </p:tav>
                                      </p:tavLst>
                                    </p:anim>
                                    <p:anim calcmode="lin" valueType="num">
                                      <p:cBhvr>
                                        <p:cTn dur="500" fill="hold" id="32"/>
                                        <p:tgtEl>
                                          <p:spTgt spid="31"/>
                                        </p:tgtEl>
                                        <p:attrNameLst>
                                          <p:attrName>ppt_h</p:attrName>
                                        </p:attrNameLst>
                                      </p:cBhvr>
                                      <p:tavLst>
                                        <p:tav tm="0">
                                          <p:val>
                                            <p:fltVal val="0"/>
                                          </p:val>
                                        </p:tav>
                                        <p:tav tm="100000">
                                          <p:val>
                                            <p:strVal val="#ppt_h"/>
                                          </p:val>
                                        </p:tav>
                                      </p:tavLst>
                                    </p:anim>
                                    <p:animEffect filter="fade" transition="in">
                                      <p:cBhvr>
                                        <p:cTn dur="500" id="33"/>
                                        <p:tgtEl>
                                          <p:spTgt spid="31"/>
                                        </p:tgtEl>
                                      </p:cBhvr>
                                    </p:animEffect>
                                  </p:childTnLst>
                                </p:cTn>
                              </p:par>
                              <p:par>
                                <p:cTn fill="hold" grpId="0" id="34" nodeType="withEffect" presetClass="entr" presetID="22" presetSubtype="4">
                                  <p:stCondLst>
                                    <p:cond delay="3250"/>
                                  </p:stCondLst>
                                  <p:childTnLst>
                                    <p:set>
                                      <p:cBhvr>
                                        <p:cTn dur="1" fill="hold" id="35">
                                          <p:stCondLst>
                                            <p:cond delay="0"/>
                                          </p:stCondLst>
                                        </p:cTn>
                                        <p:tgtEl>
                                          <p:spTgt spid="36"/>
                                        </p:tgtEl>
                                        <p:attrNameLst>
                                          <p:attrName>style.visibility</p:attrName>
                                        </p:attrNameLst>
                                      </p:cBhvr>
                                      <p:to>
                                        <p:strVal val="visible"/>
                                      </p:to>
                                    </p:set>
                                    <p:animEffect filter="wipe(down)" transition="in">
                                      <p:cBhvr>
                                        <p:cTn dur="500" id="36"/>
                                        <p:tgtEl>
                                          <p:spTgt spid="36"/>
                                        </p:tgtEl>
                                      </p:cBhvr>
                                    </p:animEffect>
                                  </p:childTnLst>
                                </p:cTn>
                              </p:par>
                              <p:par>
                                <p:cTn fill="hold" grpId="0" id="37" nodeType="withEffect" presetClass="entr" presetID="53" presetSubtype="0">
                                  <p:stCondLst>
                                    <p:cond delay="3250"/>
                                  </p:stCondLst>
                                  <p:childTnLst>
                                    <p:set>
                                      <p:cBhvr>
                                        <p:cTn dur="1" fill="hold" id="38">
                                          <p:stCondLst>
                                            <p:cond delay="0"/>
                                          </p:stCondLst>
                                        </p:cTn>
                                        <p:tgtEl>
                                          <p:spTgt spid="19"/>
                                        </p:tgtEl>
                                        <p:attrNameLst>
                                          <p:attrName>style.visibility</p:attrName>
                                        </p:attrNameLst>
                                      </p:cBhvr>
                                      <p:to>
                                        <p:strVal val="visible"/>
                                      </p:to>
                                    </p:set>
                                    <p:anim calcmode="lin" valueType="num">
                                      <p:cBhvr>
                                        <p:cTn dur="500" fill="hold" id="39"/>
                                        <p:tgtEl>
                                          <p:spTgt spid="19"/>
                                        </p:tgtEl>
                                        <p:attrNameLst>
                                          <p:attrName>ppt_w</p:attrName>
                                        </p:attrNameLst>
                                      </p:cBhvr>
                                      <p:tavLst>
                                        <p:tav tm="0">
                                          <p:val>
                                            <p:fltVal val="0"/>
                                          </p:val>
                                        </p:tav>
                                        <p:tav tm="100000">
                                          <p:val>
                                            <p:strVal val="#ppt_w"/>
                                          </p:val>
                                        </p:tav>
                                      </p:tavLst>
                                    </p:anim>
                                    <p:anim calcmode="lin" valueType="num">
                                      <p:cBhvr>
                                        <p:cTn dur="500" fill="hold" id="40"/>
                                        <p:tgtEl>
                                          <p:spTgt spid="19"/>
                                        </p:tgtEl>
                                        <p:attrNameLst>
                                          <p:attrName>ppt_h</p:attrName>
                                        </p:attrNameLst>
                                      </p:cBhvr>
                                      <p:tavLst>
                                        <p:tav tm="0">
                                          <p:val>
                                            <p:fltVal val="0"/>
                                          </p:val>
                                        </p:tav>
                                        <p:tav tm="100000">
                                          <p:val>
                                            <p:strVal val="#ppt_h"/>
                                          </p:val>
                                        </p:tav>
                                      </p:tavLst>
                                    </p:anim>
                                    <p:animEffect filter="fade" transition="in">
                                      <p:cBhvr>
                                        <p:cTn dur="500" id="41"/>
                                        <p:tgtEl>
                                          <p:spTgt spid="19"/>
                                        </p:tgtEl>
                                      </p:cBhvr>
                                    </p:animEffect>
                                  </p:childTnLst>
                                </p:cTn>
                              </p:par>
                              <p:par>
                                <p:cTn fill="hold" grpId="0" id="42" nodeType="withEffect" presetClass="entr" presetID="53" presetSubtype="0">
                                  <p:stCondLst>
                                    <p:cond delay="3500"/>
                                  </p:stCondLst>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ppt_w</p:attrName>
                                        </p:attrNameLst>
                                      </p:cBhvr>
                                      <p:tavLst>
                                        <p:tav tm="0">
                                          <p:val>
                                            <p:fltVal val="0"/>
                                          </p:val>
                                        </p:tav>
                                        <p:tav tm="100000">
                                          <p:val>
                                            <p:strVal val="#ppt_w"/>
                                          </p:val>
                                        </p:tav>
                                      </p:tavLst>
                                    </p:anim>
                                    <p:anim calcmode="lin" valueType="num">
                                      <p:cBhvr>
                                        <p:cTn dur="500" fill="hold" id="45"/>
                                        <p:tgtEl>
                                          <p:spTgt spid="22"/>
                                        </p:tgtEl>
                                        <p:attrNameLst>
                                          <p:attrName>ppt_h</p:attrName>
                                        </p:attrNameLst>
                                      </p:cBhvr>
                                      <p:tavLst>
                                        <p:tav tm="0">
                                          <p:val>
                                            <p:fltVal val="0"/>
                                          </p:val>
                                        </p:tav>
                                        <p:tav tm="100000">
                                          <p:val>
                                            <p:strVal val="#ppt_h"/>
                                          </p:val>
                                        </p:tav>
                                      </p:tavLst>
                                    </p:anim>
                                    <p:animEffect filter="fade" transition="in">
                                      <p:cBhvr>
                                        <p:cTn dur="500" id="46"/>
                                        <p:tgtEl>
                                          <p:spTgt spid="22"/>
                                        </p:tgtEl>
                                      </p:cBhvr>
                                    </p:animEffect>
                                  </p:childTnLst>
                                </p:cTn>
                              </p:par>
                              <p:par>
                                <p:cTn fill="hold" grpId="0" id="47" nodeType="withEffect" presetClass="entr" presetID="53" presetSubtype="0">
                                  <p:stCondLst>
                                    <p:cond delay="3750"/>
                                  </p:stCondLst>
                                  <p:childTnLst>
                                    <p:set>
                                      <p:cBhvr>
                                        <p:cTn dur="1" fill="hold" id="48">
                                          <p:stCondLst>
                                            <p:cond delay="0"/>
                                          </p:stCondLst>
                                        </p:cTn>
                                        <p:tgtEl>
                                          <p:spTgt spid="29"/>
                                        </p:tgtEl>
                                        <p:attrNameLst>
                                          <p:attrName>style.visibility</p:attrName>
                                        </p:attrNameLst>
                                      </p:cBhvr>
                                      <p:to>
                                        <p:strVal val="visible"/>
                                      </p:to>
                                    </p:set>
                                    <p:anim calcmode="lin" valueType="num">
                                      <p:cBhvr>
                                        <p:cTn dur="500" fill="hold" id="49"/>
                                        <p:tgtEl>
                                          <p:spTgt spid="29"/>
                                        </p:tgtEl>
                                        <p:attrNameLst>
                                          <p:attrName>ppt_w</p:attrName>
                                        </p:attrNameLst>
                                      </p:cBhvr>
                                      <p:tavLst>
                                        <p:tav tm="0">
                                          <p:val>
                                            <p:fltVal val="0"/>
                                          </p:val>
                                        </p:tav>
                                        <p:tav tm="100000">
                                          <p:val>
                                            <p:strVal val="#ppt_w"/>
                                          </p:val>
                                        </p:tav>
                                      </p:tavLst>
                                    </p:anim>
                                    <p:anim calcmode="lin" valueType="num">
                                      <p:cBhvr>
                                        <p:cTn dur="500" fill="hold" id="50"/>
                                        <p:tgtEl>
                                          <p:spTgt spid="29"/>
                                        </p:tgtEl>
                                        <p:attrNameLst>
                                          <p:attrName>ppt_h</p:attrName>
                                        </p:attrNameLst>
                                      </p:cBhvr>
                                      <p:tavLst>
                                        <p:tav tm="0">
                                          <p:val>
                                            <p:fltVal val="0"/>
                                          </p:val>
                                        </p:tav>
                                        <p:tav tm="100000">
                                          <p:val>
                                            <p:strVal val="#ppt_h"/>
                                          </p:val>
                                        </p:tav>
                                      </p:tavLst>
                                    </p:anim>
                                    <p:animEffect filter="fade" transition="in">
                                      <p:cBhvr>
                                        <p:cTn dur="500" id="51"/>
                                        <p:tgtEl>
                                          <p:spTgt spid="29"/>
                                        </p:tgtEl>
                                      </p:cBhvr>
                                    </p:animEffect>
                                  </p:childTnLst>
                                </p:cTn>
                              </p:par>
                              <p:par>
                                <p:cTn fill="hold" grpId="0" id="52" nodeType="withEffect" presetClass="entr" presetID="53" presetSubtype="0">
                                  <p:stCondLst>
                                    <p:cond delay="3500"/>
                                  </p:stCondLst>
                                  <p:childTnLst>
                                    <p:set>
                                      <p:cBhvr>
                                        <p:cTn dur="1" fill="hold" id="53">
                                          <p:stCondLst>
                                            <p:cond delay="0"/>
                                          </p:stCondLst>
                                        </p:cTn>
                                        <p:tgtEl>
                                          <p:spTgt spid="32"/>
                                        </p:tgtEl>
                                        <p:attrNameLst>
                                          <p:attrName>style.visibility</p:attrName>
                                        </p:attrNameLst>
                                      </p:cBhvr>
                                      <p:to>
                                        <p:strVal val="visible"/>
                                      </p:to>
                                    </p:set>
                                    <p:anim calcmode="lin" valueType="num">
                                      <p:cBhvr>
                                        <p:cTn dur="500" fill="hold" id="54"/>
                                        <p:tgtEl>
                                          <p:spTgt spid="32"/>
                                        </p:tgtEl>
                                        <p:attrNameLst>
                                          <p:attrName>ppt_w</p:attrName>
                                        </p:attrNameLst>
                                      </p:cBhvr>
                                      <p:tavLst>
                                        <p:tav tm="0">
                                          <p:val>
                                            <p:fltVal val="0"/>
                                          </p:val>
                                        </p:tav>
                                        <p:tav tm="100000">
                                          <p:val>
                                            <p:strVal val="#ppt_w"/>
                                          </p:val>
                                        </p:tav>
                                      </p:tavLst>
                                    </p:anim>
                                    <p:anim calcmode="lin" valueType="num">
                                      <p:cBhvr>
                                        <p:cTn dur="500" fill="hold" id="55"/>
                                        <p:tgtEl>
                                          <p:spTgt spid="32"/>
                                        </p:tgtEl>
                                        <p:attrNameLst>
                                          <p:attrName>ppt_h</p:attrName>
                                        </p:attrNameLst>
                                      </p:cBhvr>
                                      <p:tavLst>
                                        <p:tav tm="0">
                                          <p:val>
                                            <p:fltVal val="0"/>
                                          </p:val>
                                        </p:tav>
                                        <p:tav tm="100000">
                                          <p:val>
                                            <p:strVal val="#ppt_h"/>
                                          </p:val>
                                        </p:tav>
                                      </p:tavLst>
                                    </p:anim>
                                    <p:animEffect filter="fade" transition="in">
                                      <p:cBhvr>
                                        <p:cTn dur="500" id="56"/>
                                        <p:tgtEl>
                                          <p:spTgt spid="32"/>
                                        </p:tgtEl>
                                      </p:cBhvr>
                                    </p:animEffect>
                                  </p:childTnLst>
                                </p:cTn>
                              </p:par>
                              <p:par>
                                <p:cTn fill="hold" grpId="0" id="57" nodeType="withEffect" presetClass="entr" presetID="53" presetSubtype="0">
                                  <p:stCondLst>
                                    <p:cond delay="3750"/>
                                  </p:stCondLst>
                                  <p:childTnLst>
                                    <p:set>
                                      <p:cBhvr>
                                        <p:cTn dur="1" fill="hold" id="58">
                                          <p:stCondLst>
                                            <p:cond delay="0"/>
                                          </p:stCondLst>
                                        </p:cTn>
                                        <p:tgtEl>
                                          <p:spTgt spid="33"/>
                                        </p:tgtEl>
                                        <p:attrNameLst>
                                          <p:attrName>style.visibility</p:attrName>
                                        </p:attrNameLst>
                                      </p:cBhvr>
                                      <p:to>
                                        <p:strVal val="visible"/>
                                      </p:to>
                                    </p:set>
                                    <p:anim calcmode="lin" valueType="num">
                                      <p:cBhvr>
                                        <p:cTn dur="500" fill="hold" id="59"/>
                                        <p:tgtEl>
                                          <p:spTgt spid="33"/>
                                        </p:tgtEl>
                                        <p:attrNameLst>
                                          <p:attrName>ppt_w</p:attrName>
                                        </p:attrNameLst>
                                      </p:cBhvr>
                                      <p:tavLst>
                                        <p:tav tm="0">
                                          <p:val>
                                            <p:fltVal val="0"/>
                                          </p:val>
                                        </p:tav>
                                        <p:tav tm="100000">
                                          <p:val>
                                            <p:strVal val="#ppt_w"/>
                                          </p:val>
                                        </p:tav>
                                      </p:tavLst>
                                    </p:anim>
                                    <p:anim calcmode="lin" valueType="num">
                                      <p:cBhvr>
                                        <p:cTn dur="500" fill="hold" id="60"/>
                                        <p:tgtEl>
                                          <p:spTgt spid="33"/>
                                        </p:tgtEl>
                                        <p:attrNameLst>
                                          <p:attrName>ppt_h</p:attrName>
                                        </p:attrNameLst>
                                      </p:cBhvr>
                                      <p:tavLst>
                                        <p:tav tm="0">
                                          <p:val>
                                            <p:fltVal val="0"/>
                                          </p:val>
                                        </p:tav>
                                        <p:tav tm="100000">
                                          <p:val>
                                            <p:strVal val="#ppt_h"/>
                                          </p:val>
                                        </p:tav>
                                      </p:tavLst>
                                    </p:anim>
                                    <p:animEffect filter="fade" transition="in">
                                      <p:cBhvr>
                                        <p:cTn dur="500" id="61"/>
                                        <p:tgtEl>
                                          <p:spTgt spid="33"/>
                                        </p:tgtEl>
                                      </p:cBhvr>
                                    </p:animEffect>
                                  </p:childTnLst>
                                </p:cTn>
                              </p:par>
                              <p:par>
                                <p:cTn fill="hold" grpId="0" id="62" nodeType="withEffect" presetClass="entr" presetID="53" presetSubtype="0">
                                  <p:stCondLst>
                                    <p:cond delay="4000"/>
                                  </p:stCondLst>
                                  <p:childTnLst>
                                    <p:set>
                                      <p:cBhvr>
                                        <p:cTn dur="1" fill="hold" id="63">
                                          <p:stCondLst>
                                            <p:cond delay="0"/>
                                          </p:stCondLst>
                                        </p:cTn>
                                        <p:tgtEl>
                                          <p:spTgt spid="34"/>
                                        </p:tgtEl>
                                        <p:attrNameLst>
                                          <p:attrName>style.visibility</p:attrName>
                                        </p:attrNameLst>
                                      </p:cBhvr>
                                      <p:to>
                                        <p:strVal val="visible"/>
                                      </p:to>
                                    </p:set>
                                    <p:anim calcmode="lin" valueType="num">
                                      <p:cBhvr>
                                        <p:cTn dur="500" fill="hold" id="64"/>
                                        <p:tgtEl>
                                          <p:spTgt spid="34"/>
                                        </p:tgtEl>
                                        <p:attrNameLst>
                                          <p:attrName>ppt_w</p:attrName>
                                        </p:attrNameLst>
                                      </p:cBhvr>
                                      <p:tavLst>
                                        <p:tav tm="0">
                                          <p:val>
                                            <p:fltVal val="0"/>
                                          </p:val>
                                        </p:tav>
                                        <p:tav tm="100000">
                                          <p:val>
                                            <p:strVal val="#ppt_w"/>
                                          </p:val>
                                        </p:tav>
                                      </p:tavLst>
                                    </p:anim>
                                    <p:anim calcmode="lin" valueType="num">
                                      <p:cBhvr>
                                        <p:cTn dur="500" fill="hold" id="65"/>
                                        <p:tgtEl>
                                          <p:spTgt spid="34"/>
                                        </p:tgtEl>
                                        <p:attrNameLst>
                                          <p:attrName>ppt_h</p:attrName>
                                        </p:attrNameLst>
                                      </p:cBhvr>
                                      <p:tavLst>
                                        <p:tav tm="0">
                                          <p:val>
                                            <p:fltVal val="0"/>
                                          </p:val>
                                        </p:tav>
                                        <p:tav tm="100000">
                                          <p:val>
                                            <p:strVal val="#ppt_h"/>
                                          </p:val>
                                        </p:tav>
                                      </p:tavLst>
                                    </p:anim>
                                    <p:animEffect filter="fade" transition="in">
                                      <p:cBhvr>
                                        <p:cTn dur="500" id="66"/>
                                        <p:tgtEl>
                                          <p:spTgt spid="34"/>
                                        </p:tgtEl>
                                      </p:cBhvr>
                                    </p:animEffect>
                                  </p:childTnLst>
                                </p:cTn>
                              </p:par>
                              <p:par>
                                <p:cTn fill="hold" grpId="0" id="67" nodeType="withEffect" presetClass="entr" presetID="22" presetSubtype="1">
                                  <p:stCondLst>
                                    <p:cond delay="3500"/>
                                  </p:stCondLst>
                                  <p:childTnLst>
                                    <p:set>
                                      <p:cBhvr>
                                        <p:cTn dur="1" fill="hold" id="68">
                                          <p:stCondLst>
                                            <p:cond delay="0"/>
                                          </p:stCondLst>
                                        </p:cTn>
                                        <p:tgtEl>
                                          <p:spTgt spid="35"/>
                                        </p:tgtEl>
                                        <p:attrNameLst>
                                          <p:attrName>style.visibility</p:attrName>
                                        </p:attrNameLst>
                                      </p:cBhvr>
                                      <p:to>
                                        <p:strVal val="visible"/>
                                      </p:to>
                                    </p:set>
                                    <p:animEffect filter="wipe(up)" transition="in">
                                      <p:cBhvr>
                                        <p:cTn dur="500" id="69"/>
                                        <p:tgtEl>
                                          <p:spTgt spid="35"/>
                                        </p:tgtEl>
                                      </p:cBhvr>
                                    </p:animEffect>
                                  </p:childTnLst>
                                </p:cTn>
                              </p:par>
                              <p:par>
                                <p:cTn fill="hold" grpId="0" id="70" nodeType="withEffect" presetClass="entr" presetID="22" presetSubtype="4">
                                  <p:stCondLst>
                                    <p:cond delay="4000"/>
                                  </p:stCondLst>
                                  <p:childTnLst>
                                    <p:set>
                                      <p:cBhvr>
                                        <p:cTn dur="1" fill="hold" id="71">
                                          <p:stCondLst>
                                            <p:cond delay="0"/>
                                          </p:stCondLst>
                                        </p:cTn>
                                        <p:tgtEl>
                                          <p:spTgt spid="38"/>
                                        </p:tgtEl>
                                        <p:attrNameLst>
                                          <p:attrName>style.visibility</p:attrName>
                                        </p:attrNameLst>
                                      </p:cBhvr>
                                      <p:to>
                                        <p:strVal val="visible"/>
                                      </p:to>
                                    </p:set>
                                    <p:animEffect filter="wipe(down)" transition="in">
                                      <p:cBhvr>
                                        <p:cTn dur="500" id="72"/>
                                        <p:tgtEl>
                                          <p:spTgt spid="38"/>
                                        </p:tgtEl>
                                      </p:cBhvr>
                                    </p:animEffect>
                                  </p:childTnLst>
                                </p:cTn>
                              </p:par>
                              <p:par>
                                <p:cTn fill="hold" grpId="0" id="73" nodeType="withEffect" presetClass="entr" presetID="22" presetSubtype="1">
                                  <p:stCondLst>
                                    <p:cond delay="4250"/>
                                  </p:stCondLst>
                                  <p:childTnLst>
                                    <p:set>
                                      <p:cBhvr>
                                        <p:cTn dur="1" fill="hold" id="74">
                                          <p:stCondLst>
                                            <p:cond delay="0"/>
                                          </p:stCondLst>
                                        </p:cTn>
                                        <p:tgtEl>
                                          <p:spTgt spid="37"/>
                                        </p:tgtEl>
                                        <p:attrNameLst>
                                          <p:attrName>style.visibility</p:attrName>
                                        </p:attrNameLst>
                                      </p:cBhvr>
                                      <p:to>
                                        <p:strVal val="visible"/>
                                      </p:to>
                                    </p:set>
                                    <p:animEffect filter="wipe(up)" transition="in">
                                      <p:cBhvr>
                                        <p:cTn dur="500" id="75"/>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9"/>
      <p:bldP grpId="0" spid="22"/>
      <p:bldP grpId="0" spid="29"/>
      <p:bldP grpId="0" spid="30"/>
      <p:bldP grpId="0" spid="31"/>
      <p:bldP grpId="0" spid="32"/>
      <p:bldP grpId="0" spid="33"/>
      <p:bldP grpId="0" spid="34"/>
      <p:bldP grpId="0" spid="35"/>
      <p:bldP grpId="0" spid="36"/>
      <p:bldP grpId="0" spid="37"/>
      <p:bldP grpId="0" spid="3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758429" y="2795266"/>
            <a:ext cx="1275160" cy="1545431"/>
            <a:chOff x="1011238" y="3784397"/>
            <a:chExt cx="1700213" cy="2060575"/>
          </a:xfrm>
          <a:solidFill>
            <a:srgbClr val="223762"/>
          </a:solidFill>
        </p:grpSpPr>
        <p:sp>
          <p:nvSpPr>
            <p:cNvPr id="10" name="Freeform 6"/>
            <p:cNvSpPr/>
            <p:nvPr/>
          </p:nvSpPr>
          <p:spPr bwMode="auto">
            <a:xfrm>
              <a:off x="1304926" y="37843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sp>
          <p:nvSpPr>
            <p:cNvPr id="11" name="Oval 13"/>
            <p:cNvSpPr>
              <a:spLocks noChangeArrowheads="1"/>
            </p:cNvSpPr>
            <p:nvPr/>
          </p:nvSpPr>
          <p:spPr bwMode="auto">
            <a:xfrm>
              <a:off x="1011238" y="4168572"/>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sp>
        <p:nvSpPr>
          <p:cNvPr id="12" name="Oval 14"/>
          <p:cNvSpPr>
            <a:spLocks noChangeArrowheads="1"/>
          </p:cNvSpPr>
          <p:nvPr/>
        </p:nvSpPr>
        <p:spPr bwMode="auto">
          <a:xfrm>
            <a:off x="959645" y="3275088"/>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nvGrpSpPr>
          <p:cNvPr id="2" name="组合 1"/>
          <p:cNvGrpSpPr/>
          <p:nvPr/>
        </p:nvGrpSpPr>
        <p:grpSpPr>
          <a:xfrm>
            <a:off x="2838723" y="1242691"/>
            <a:ext cx="1275160" cy="1545431"/>
            <a:chOff x="3784963" y="1714297"/>
            <a:chExt cx="1700213" cy="2060575"/>
          </a:xfrm>
          <a:solidFill>
            <a:srgbClr val="223762"/>
          </a:solidFill>
        </p:grpSpPr>
        <p:sp>
          <p:nvSpPr>
            <p:cNvPr id="13" name="Freeform 6"/>
            <p:cNvSpPr/>
            <p:nvPr/>
          </p:nvSpPr>
          <p:spPr bwMode="auto">
            <a:xfrm rot="10800000">
              <a:off x="4043725" y="33398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sp>
          <p:nvSpPr>
            <p:cNvPr id="14" name="Oval 13"/>
            <p:cNvSpPr>
              <a:spLocks noChangeArrowheads="1"/>
            </p:cNvSpPr>
            <p:nvPr/>
          </p:nvSpPr>
          <p:spPr bwMode="auto">
            <a:xfrm rot="10800000">
              <a:off x="3784963" y="1714297"/>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sp>
        <p:nvSpPr>
          <p:cNvPr id="19" name="Oval 14"/>
          <p:cNvSpPr>
            <a:spLocks noChangeArrowheads="1"/>
          </p:cNvSpPr>
          <p:nvPr/>
        </p:nvSpPr>
        <p:spPr bwMode="auto">
          <a:xfrm rot="10800000">
            <a:off x="3029223" y="1429620"/>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nvGrpSpPr>
          <p:cNvPr id="5" name="组合 4"/>
          <p:cNvGrpSpPr/>
          <p:nvPr/>
        </p:nvGrpSpPr>
        <p:grpSpPr>
          <a:xfrm>
            <a:off x="4919016" y="2795266"/>
            <a:ext cx="1275160" cy="1545431"/>
            <a:chOff x="6558688" y="3784397"/>
            <a:chExt cx="1700213" cy="2060575"/>
          </a:xfrm>
          <a:solidFill>
            <a:srgbClr val="223762"/>
          </a:solidFill>
        </p:grpSpPr>
        <p:sp>
          <p:nvSpPr>
            <p:cNvPr id="20" name="Freeform 6"/>
            <p:cNvSpPr/>
            <p:nvPr/>
          </p:nvSpPr>
          <p:spPr bwMode="auto">
            <a:xfrm>
              <a:off x="6852376" y="37843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sp>
          <p:nvSpPr>
            <p:cNvPr id="21" name="Oval 13"/>
            <p:cNvSpPr>
              <a:spLocks noChangeArrowheads="1"/>
            </p:cNvSpPr>
            <p:nvPr/>
          </p:nvSpPr>
          <p:spPr bwMode="auto">
            <a:xfrm>
              <a:off x="6558688" y="4168572"/>
              <a:ext cx="1700213" cy="1676400"/>
            </a:xfrm>
            <a:prstGeom prst="ellipse">
              <a:avLst/>
            </a:prstGeom>
            <a:gradFill>
              <a:gsLst>
                <a:gs pos="11000">
                  <a:srgbClr val="2B3649"/>
                </a:gs>
                <a:gs pos="100000">
                  <a:srgbClr val="3B4A62"/>
                </a:gs>
              </a:gsLst>
              <a:lin ang="27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sp>
        <p:nvSpPr>
          <p:cNvPr id="22" name="Oval 14"/>
          <p:cNvSpPr>
            <a:spLocks noChangeArrowheads="1"/>
          </p:cNvSpPr>
          <p:nvPr/>
        </p:nvSpPr>
        <p:spPr bwMode="auto">
          <a:xfrm>
            <a:off x="5120232" y="3275088"/>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grpSp>
        <p:nvGrpSpPr>
          <p:cNvPr id="4" name="组合 3"/>
          <p:cNvGrpSpPr/>
          <p:nvPr/>
        </p:nvGrpSpPr>
        <p:grpSpPr>
          <a:xfrm>
            <a:off x="6999309" y="1242691"/>
            <a:ext cx="1275160" cy="1545431"/>
            <a:chOff x="9332412" y="1714297"/>
            <a:chExt cx="1700213" cy="2060575"/>
          </a:xfrm>
          <a:solidFill>
            <a:srgbClr val="223762"/>
          </a:solidFill>
        </p:grpSpPr>
        <p:sp>
          <p:nvSpPr>
            <p:cNvPr id="23" name="Freeform 6"/>
            <p:cNvSpPr/>
            <p:nvPr/>
          </p:nvSpPr>
          <p:spPr bwMode="auto">
            <a:xfrm rot="10800000">
              <a:off x="9591174" y="33398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sp>
          <p:nvSpPr>
            <p:cNvPr id="28" name="Oval 13"/>
            <p:cNvSpPr>
              <a:spLocks noChangeArrowheads="1"/>
            </p:cNvSpPr>
            <p:nvPr/>
          </p:nvSpPr>
          <p:spPr bwMode="auto">
            <a:xfrm rot="10800000">
              <a:off x="9332412" y="1714297"/>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9" name="Oval 14"/>
          <p:cNvSpPr>
            <a:spLocks noChangeArrowheads="1"/>
          </p:cNvSpPr>
          <p:nvPr/>
        </p:nvSpPr>
        <p:spPr bwMode="auto">
          <a:xfrm rot="10800000">
            <a:off x="7189809" y="1429620"/>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8478F"/>
              </a:solidFill>
              <a:latin charset="0" panose="020b0606030504020204" pitchFamily="34" typeface="Open Sans"/>
              <a:cs charset="0" panose="020b0606030504020204" pitchFamily="34" typeface="Open Sans"/>
            </a:endParaRPr>
          </a:p>
        </p:txBody>
      </p:sp>
      <p:sp>
        <p:nvSpPr>
          <p:cNvPr id="30" name="任意多边形 29"/>
          <p:cNvSpPr/>
          <p:nvPr/>
        </p:nvSpPr>
        <p:spPr>
          <a:xfrm>
            <a:off x="742950" y="2785893"/>
            <a:ext cx="7636669" cy="0"/>
          </a:xfrm>
          <a:custGeom>
            <a:gdLst>
              <a:gd fmla="*/ 0 w 10182225" name="connsiteX0"/>
              <a:gd fmla="*/ 0 h 0" name="connsiteY0"/>
              <a:gd fmla="*/ 10182225 w 10182225" name="connsiteX1"/>
              <a:gd fmla="*/ 0 h 0" name="connsiteY1"/>
            </a:gdLst>
            <a:cxnLst>
              <a:cxn ang="0">
                <a:pos x="connsiteX0" y="connsiteY0"/>
              </a:cxn>
              <a:cxn ang="0">
                <a:pos x="connsiteX1" y="connsiteY1"/>
              </a:cxn>
            </a:cxnLst>
            <a:rect b="b" l="l" r="r" t="t"/>
            <a:pathLst>
              <a:path w="10182225">
                <a:moveTo>
                  <a:pt x="0" y="0"/>
                </a:moveTo>
                <a:lnTo>
                  <a:pt x="10182225"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矩形 30"/>
          <p:cNvSpPr/>
          <p:nvPr/>
        </p:nvSpPr>
        <p:spPr>
          <a:xfrm>
            <a:off x="1050344" y="3572302"/>
            <a:ext cx="667887" cy="335280"/>
          </a:xfrm>
          <a:prstGeom prst="rect">
            <a:avLst/>
          </a:prstGeom>
          <a:noFill/>
        </p:spPr>
        <p:txBody>
          <a:bodyPr wrap="square">
            <a:spAutoFit/>
          </a:bodyPr>
          <a:lstStyle/>
          <a:p>
            <a:pPr algn="ctr"/>
            <a:r>
              <a:rPr altLang="zh-CN" lang="en-US" sz="16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2017</a:t>
            </a:r>
          </a:p>
        </p:txBody>
      </p:sp>
      <p:sp>
        <p:nvSpPr>
          <p:cNvPr id="32" name="矩形 31"/>
          <p:cNvSpPr/>
          <p:nvPr/>
        </p:nvSpPr>
        <p:spPr>
          <a:xfrm>
            <a:off x="3129261" y="1765798"/>
            <a:ext cx="667887" cy="335280"/>
          </a:xfrm>
          <a:prstGeom prst="rect">
            <a:avLst/>
          </a:prstGeom>
          <a:noFill/>
        </p:spPr>
        <p:txBody>
          <a:bodyPr wrap="square">
            <a:spAutoFit/>
          </a:bodyPr>
          <a:lstStyle/>
          <a:p>
            <a:pPr algn="ctr"/>
            <a:r>
              <a:rPr altLang="zh-CN" lang="en-US" sz="16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2018</a:t>
            </a:r>
          </a:p>
        </p:txBody>
      </p:sp>
      <p:sp>
        <p:nvSpPr>
          <p:cNvPr id="33" name="矩形 32"/>
          <p:cNvSpPr/>
          <p:nvPr/>
        </p:nvSpPr>
        <p:spPr>
          <a:xfrm>
            <a:off x="5211863" y="3583973"/>
            <a:ext cx="667887" cy="335280"/>
          </a:xfrm>
          <a:prstGeom prst="rect">
            <a:avLst/>
          </a:prstGeom>
          <a:noFill/>
        </p:spPr>
        <p:txBody>
          <a:bodyPr wrap="square">
            <a:spAutoFit/>
          </a:bodyPr>
          <a:lstStyle/>
          <a:p>
            <a:pPr algn="ctr"/>
            <a:r>
              <a:rPr altLang="zh-CN" lang="en-US" sz="16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2019</a:t>
            </a:r>
          </a:p>
        </p:txBody>
      </p:sp>
      <p:sp>
        <p:nvSpPr>
          <p:cNvPr id="34" name="矩形 33"/>
          <p:cNvSpPr/>
          <p:nvPr/>
        </p:nvSpPr>
        <p:spPr>
          <a:xfrm>
            <a:off x="7289848" y="1759128"/>
            <a:ext cx="667887" cy="335280"/>
          </a:xfrm>
          <a:prstGeom prst="rect">
            <a:avLst/>
          </a:prstGeom>
          <a:noFill/>
        </p:spPr>
        <p:txBody>
          <a:bodyPr wrap="square">
            <a:spAutoFit/>
          </a:bodyPr>
          <a:lstStyle/>
          <a:p>
            <a:pPr algn="ctr"/>
            <a:r>
              <a:rPr altLang="zh-CN" lang="en-US" sz="16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2020</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5" name="Rectangle 89"/>
          <p:cNvSpPr/>
          <p:nvPr/>
        </p:nvSpPr>
        <p:spPr>
          <a:xfrm>
            <a:off x="2324590" y="3322388"/>
            <a:ext cx="1882019" cy="1115568"/>
          </a:xfrm>
          <a:prstGeom prst="rect">
            <a:avLst/>
          </a:prstGeom>
        </p:spPr>
        <p:txBody>
          <a:bodyPr wrap="square">
            <a:spAutoFit/>
          </a:bodyPr>
          <a:lstStyle/>
          <a:p>
            <a:pPr>
              <a:lnSpc>
                <a:spcPct val="120000"/>
              </a:lnSpc>
            </a:pPr>
            <a:r>
              <a:rPr altLang="en-US" lang="zh-CN" sz="1400">
                <a:solidFill>
                  <a:srgbClr val="2B3649"/>
                </a:solidFill>
                <a:latin typeface="+mj-ea"/>
              </a:rPr>
              <a:t>添加您的标题</a:t>
            </a:r>
          </a:p>
          <a:p>
            <a:pPr>
              <a:lnSpc>
                <a:spcPct val="120000"/>
              </a:lnSpc>
            </a:pPr>
            <a:r>
              <a:rPr altLang="en-US" lang="zh-CN" sz="1400">
                <a:solidFill>
                  <a:srgbClr val="2B3649"/>
                </a:solidFill>
                <a:latin typeface="+mj-ea"/>
              </a:rPr>
              <a:t>请在这里输入您的主要叙述内容输入您的主要叙述内容请在</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6" name="Rectangle 89"/>
          <p:cNvSpPr/>
          <p:nvPr/>
        </p:nvSpPr>
        <p:spPr>
          <a:xfrm>
            <a:off x="614759" y="1392112"/>
            <a:ext cx="1943501" cy="1115568"/>
          </a:xfrm>
          <a:prstGeom prst="rect">
            <a:avLst/>
          </a:prstGeom>
        </p:spPr>
        <p:txBody>
          <a:bodyPr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7" name="Rectangle 89"/>
          <p:cNvSpPr/>
          <p:nvPr/>
        </p:nvSpPr>
        <p:spPr>
          <a:xfrm>
            <a:off x="6496453" y="3267228"/>
            <a:ext cx="1882019" cy="1554480"/>
          </a:xfrm>
          <a:prstGeom prst="rect">
            <a:avLst/>
          </a:prstGeom>
        </p:spPr>
        <p:txBody>
          <a:bodyPr wrap="square">
            <a:spAutoFit/>
          </a:bodyPr>
          <a:lstStyle/>
          <a:p>
            <a:pPr>
              <a:lnSpc>
                <a:spcPct val="120000"/>
              </a:lnSpc>
            </a:pPr>
            <a:r>
              <a:rPr altLang="en-US" lang="zh-CN" sz="1600">
                <a:solidFill>
                  <a:srgbClr val="2B3649"/>
                </a:solidFill>
                <a:latin typeface="+mj-ea"/>
              </a:rPr>
              <a:t>添加您的标题</a:t>
            </a:r>
          </a:p>
          <a:p>
            <a:pPr>
              <a:lnSpc>
                <a:spcPct val="120000"/>
              </a:lnSpc>
            </a:pPr>
            <a:r>
              <a:rPr altLang="en-US" lang="zh-CN" sz="1600">
                <a:solidFill>
                  <a:srgbClr val="2B3649"/>
                </a:solidFill>
                <a:latin typeface="+mj-ea"/>
              </a:rPr>
              <a:t>请在这里输入您的主要叙述内容输入您的主要叙述内容请在</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8" name="Rectangle 89"/>
          <p:cNvSpPr/>
          <p:nvPr/>
        </p:nvSpPr>
        <p:spPr>
          <a:xfrm>
            <a:off x="4786621" y="1336953"/>
            <a:ext cx="1943501" cy="1115568"/>
          </a:xfrm>
          <a:prstGeom prst="rect">
            <a:avLst/>
          </a:prstGeom>
        </p:spPr>
        <p:txBody>
          <a:bodyPr wrap="square">
            <a:spAutoFit/>
          </a:bodyPr>
          <a:lstStyle/>
          <a:p>
            <a:pPr algn="r">
              <a:lnSpc>
                <a:spcPct val="120000"/>
              </a:lnSpc>
            </a:pPr>
            <a:r>
              <a:rPr altLang="en-US" lang="zh-CN" sz="1400">
                <a:solidFill>
                  <a:srgbClr val="2B3649"/>
                </a:solidFill>
                <a:latin typeface="+mj-ea"/>
              </a:rPr>
              <a:t>添加您的标题</a:t>
            </a:r>
          </a:p>
          <a:p>
            <a:pPr algn="r">
              <a:lnSpc>
                <a:spcPct val="120000"/>
              </a:lnSpc>
            </a:pPr>
            <a:r>
              <a:rPr altLang="en-US" lang="zh-CN" sz="1400">
                <a:solidFill>
                  <a:srgbClr val="2B3649"/>
                </a:solidFill>
                <a:latin typeface="+mj-ea"/>
              </a:rPr>
              <a:t>请在这里输入您的主要叙述内容输入您的主要叙述内容请在</a:t>
            </a:r>
          </a:p>
        </p:txBody>
      </p:sp>
      <p:grpSp>
        <p:nvGrpSpPr>
          <p:cNvPr id="39" name="组合 38"/>
          <p:cNvGrpSpPr/>
          <p:nvPr/>
        </p:nvGrpSpPr>
        <p:grpSpPr>
          <a:xfrm>
            <a:off x="586344" y="558155"/>
            <a:ext cx="1486542" cy="540688"/>
            <a:chOff x="349800" y="270568"/>
            <a:chExt cx="1486542" cy="540688"/>
          </a:xfrm>
        </p:grpSpPr>
        <p:sp>
          <p:nvSpPr>
            <p:cNvPr id="40"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270568"/>
              <a:ext cx="1143000" cy="388620"/>
            </a:xfrm>
            <a:prstGeom prst="rect">
              <a:avLst/>
            </a:prstGeom>
            <a:noFill/>
          </p:spPr>
          <p:txBody>
            <a:bodyPr lIns="0" rIns="0" rtlCol="0" tIns="0" wrap="none">
              <a:spAutoFit/>
            </a:bodyPr>
            <a:lstStyle/>
            <a:p>
              <a:pPr>
                <a:lnSpc>
                  <a:spcPts val="2700"/>
                </a:lnSpc>
              </a:pPr>
              <a:r>
                <a:rPr altLang="en-US" b="1" lang="zh-CN" sz="1800">
                  <a:solidFill>
                    <a:srgbClr val="2B3649"/>
                  </a:solidFill>
                  <a:latin typeface="+mj-ea"/>
                  <a:ea typeface="+mj-ea"/>
                  <a:cs typeface="+mn-ea"/>
                  <a:sym typeface="+mn-lt"/>
                </a:rPr>
                <a:t>公司大事记</a:t>
              </a:r>
            </a:p>
          </p:txBody>
        </p:sp>
        <p:sp>
          <p:nvSpPr>
            <p:cNvPr id="41"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49800" y="547081"/>
              <a:ext cx="1486542" cy="264795"/>
            </a:xfrm>
            <a:prstGeom prst="rect">
              <a:avLst/>
            </a:prstGeom>
            <a:noFill/>
          </p:spPr>
          <p:txBody>
            <a:bodyPr lIns="0" rIns="0" rtlCol="0" tIns="0" wrap="square">
              <a:spAutoFit/>
            </a:bodyPr>
            <a:lstStyle/>
            <a:p>
              <a:pPr>
                <a:lnSpc>
                  <a:spcPts val="1725"/>
                </a:lnSpc>
              </a:pPr>
              <a:r>
                <a:rPr altLang="zh-CN" lang="en-US" sz="1050">
                  <a:solidFill>
                    <a:srgbClr val="2B3649"/>
                  </a:solidFill>
                  <a:cs typeface="+mn-ea"/>
                  <a:sym typeface="+mn-lt"/>
                </a:rPr>
                <a:t>TEAM INTRODUCTION</a:t>
              </a:r>
            </a:p>
          </p:txBody>
        </p:sp>
      </p:grpSp>
    </p:spTree>
    <p:extLst>
      <p:ext uri="{BB962C8B-B14F-4D97-AF65-F5344CB8AC3E}">
        <p14:creationId val="143354206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00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1000" id="7"/>
                                        <p:tgtEl>
                                          <p:spTgt spid="30"/>
                                        </p:tgtEl>
                                      </p:cBhvr>
                                    </p:animEffect>
                                  </p:childTnLst>
                                </p:cTn>
                              </p:par>
                              <p:par>
                                <p:cTn fill="hold" id="8" nodeType="withEffect" presetClass="entr" presetID="2" presetSubtype="2">
                                  <p:stCondLst>
                                    <p:cond delay="2750"/>
                                  </p:stCondLst>
                                  <p:childTnLst>
                                    <p:set>
                                      <p:cBhvr>
                                        <p:cTn dur="1" fill="hold" id="9">
                                          <p:stCondLst>
                                            <p:cond delay="0"/>
                                          </p:stCondLst>
                                        </p:cTn>
                                        <p:tgtEl>
                                          <p:spTgt spid="5"/>
                                        </p:tgtEl>
                                        <p:attrNameLst>
                                          <p:attrName>style.visibility</p:attrName>
                                        </p:attrNameLst>
                                      </p:cBhvr>
                                      <p:to>
                                        <p:strVal val="visible"/>
                                      </p:to>
                                    </p:set>
                                    <p:anim calcmode="lin" valueType="num">
                                      <p:cBhvr additive="base">
                                        <p:cTn dur="500" fill="hold" id="10"/>
                                        <p:tgtEl>
                                          <p:spTgt spid="5"/>
                                        </p:tgtEl>
                                        <p:attrNameLst>
                                          <p:attrName>ppt_x</p:attrName>
                                        </p:attrNameLst>
                                      </p:cBhvr>
                                      <p:tavLst>
                                        <p:tav tm="0">
                                          <p:val>
                                            <p:strVal val="1+#ppt_w/2"/>
                                          </p:val>
                                        </p:tav>
                                        <p:tav tm="100000">
                                          <p:val>
                                            <p:strVal val="#ppt_x"/>
                                          </p:val>
                                        </p:tav>
                                      </p:tavLst>
                                    </p:anim>
                                    <p:anim calcmode="lin" valueType="num">
                                      <p:cBhvr additive="base">
                                        <p:cTn dur="500" fill="hold" id="11"/>
                                        <p:tgtEl>
                                          <p:spTgt spid="5"/>
                                        </p:tgtEl>
                                        <p:attrNameLst>
                                          <p:attrName>ppt_y</p:attrName>
                                        </p:attrNameLst>
                                      </p:cBhvr>
                                      <p:tavLst>
                                        <p:tav tm="0">
                                          <p:val>
                                            <p:strVal val="#ppt_y"/>
                                          </p:val>
                                        </p:tav>
                                        <p:tav tm="100000">
                                          <p:val>
                                            <p:strVal val="#ppt_y"/>
                                          </p:val>
                                        </p:tav>
                                      </p:tavLst>
                                    </p:anim>
                                  </p:childTnLst>
                                </p:cTn>
                              </p:par>
                              <p:par>
                                <p:cTn fill="hold" id="12" nodeType="withEffect" presetClass="entr" presetID="2" presetSubtype="2">
                                  <p:stCondLst>
                                    <p:cond delay="250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fill="hold" id="14"/>
                                        <p:tgtEl>
                                          <p:spTgt spid="2"/>
                                        </p:tgtEl>
                                        <p:attrNameLst>
                                          <p:attrName>ppt_x</p:attrName>
                                        </p:attrNameLst>
                                      </p:cBhvr>
                                      <p:tavLst>
                                        <p:tav tm="0">
                                          <p:val>
                                            <p:strVal val="1+#ppt_w/2"/>
                                          </p:val>
                                        </p:tav>
                                        <p:tav tm="100000">
                                          <p:val>
                                            <p:strVal val="#ppt_x"/>
                                          </p:val>
                                        </p:tav>
                                      </p:tavLst>
                                    </p:anim>
                                    <p:anim calcmode="lin" valueType="num">
                                      <p:cBhvr additive="base">
                                        <p:cTn dur="500" fill="hold" id="15"/>
                                        <p:tgtEl>
                                          <p:spTgt spid="2"/>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25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fill="hold" id="18"/>
                                        <p:tgtEl>
                                          <p:spTgt spid="3"/>
                                        </p:tgtEl>
                                        <p:attrNameLst>
                                          <p:attrName>ppt_x</p:attrName>
                                        </p:attrNameLst>
                                      </p:cBhvr>
                                      <p:tavLst>
                                        <p:tav tm="0">
                                          <p:val>
                                            <p:strVal val="1+#ppt_w/2"/>
                                          </p:val>
                                        </p:tav>
                                        <p:tav tm="100000">
                                          <p:val>
                                            <p:strVal val="#ppt_x"/>
                                          </p:val>
                                        </p:tav>
                                      </p:tavLst>
                                    </p:anim>
                                    <p:anim calcmode="lin" valueType="num">
                                      <p:cBhvr additive="base">
                                        <p:cTn dur="500" fill="hold" id="19"/>
                                        <p:tgtEl>
                                          <p:spTgt spid="3"/>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3000"/>
                                  </p:stCondLst>
                                  <p:childTnLst>
                                    <p:set>
                                      <p:cBhvr>
                                        <p:cTn dur="1" fill="hold" id="21">
                                          <p:stCondLst>
                                            <p:cond delay="0"/>
                                          </p:stCondLst>
                                        </p:cTn>
                                        <p:tgtEl>
                                          <p:spTgt spid="4"/>
                                        </p:tgtEl>
                                        <p:attrNameLst>
                                          <p:attrName>style.visibility</p:attrName>
                                        </p:attrNameLst>
                                      </p:cBhvr>
                                      <p:to>
                                        <p:strVal val="visible"/>
                                      </p:to>
                                    </p:set>
                                    <p:anim calcmode="lin" valueType="num">
                                      <p:cBhvr additive="base">
                                        <p:cTn dur="500" fill="hold" id="22"/>
                                        <p:tgtEl>
                                          <p:spTgt spid="4"/>
                                        </p:tgtEl>
                                        <p:attrNameLst>
                                          <p:attrName>ppt_x</p:attrName>
                                        </p:attrNameLst>
                                      </p:cBhvr>
                                      <p:tavLst>
                                        <p:tav tm="0">
                                          <p:val>
                                            <p:strVal val="1+#ppt_w/2"/>
                                          </p:val>
                                        </p:tav>
                                        <p:tav tm="100000">
                                          <p:val>
                                            <p:strVal val="#ppt_x"/>
                                          </p:val>
                                        </p:tav>
                                      </p:tavLst>
                                    </p:anim>
                                    <p:anim calcmode="lin" valueType="num">
                                      <p:cBhvr additive="base">
                                        <p:cTn dur="500" fill="hold" id="23"/>
                                        <p:tgtEl>
                                          <p:spTgt spid="4"/>
                                        </p:tgtEl>
                                        <p:attrNameLst>
                                          <p:attrName>ppt_y</p:attrName>
                                        </p:attrNameLst>
                                      </p:cBhvr>
                                      <p:tavLst>
                                        <p:tav tm="0">
                                          <p:val>
                                            <p:strVal val="#ppt_y"/>
                                          </p:val>
                                        </p:tav>
                                        <p:tav tm="100000">
                                          <p:val>
                                            <p:strVal val="#ppt_y"/>
                                          </p:val>
                                        </p:tav>
                                      </p:tavLst>
                                    </p:anim>
                                  </p:childTnLst>
                                </p:cTn>
                              </p:par>
                              <p:par>
                                <p:cTn fill="hold" grpId="0" id="24" nodeType="withEffect" presetClass="entr" presetID="53" presetSubtype="0">
                                  <p:stCondLst>
                                    <p:cond delay="3000"/>
                                  </p:stCondLst>
                                  <p:childTnLst>
                                    <p:set>
                                      <p:cBhvr>
                                        <p:cTn dur="1" fill="hold" id="25">
                                          <p:stCondLst>
                                            <p:cond delay="0"/>
                                          </p:stCondLst>
                                        </p:cTn>
                                        <p:tgtEl>
                                          <p:spTgt spid="12"/>
                                        </p:tgtEl>
                                        <p:attrNameLst>
                                          <p:attrName>style.visibility</p:attrName>
                                        </p:attrNameLst>
                                      </p:cBhvr>
                                      <p:to>
                                        <p:strVal val="visible"/>
                                      </p:to>
                                    </p:set>
                                    <p:anim calcmode="lin" valueType="num">
                                      <p:cBhvr>
                                        <p:cTn dur="500" fill="hold" id="26"/>
                                        <p:tgtEl>
                                          <p:spTgt spid="12"/>
                                        </p:tgtEl>
                                        <p:attrNameLst>
                                          <p:attrName>ppt_w</p:attrName>
                                        </p:attrNameLst>
                                      </p:cBhvr>
                                      <p:tavLst>
                                        <p:tav tm="0">
                                          <p:val>
                                            <p:fltVal val="0"/>
                                          </p:val>
                                        </p:tav>
                                        <p:tav tm="100000">
                                          <p:val>
                                            <p:strVal val="#ppt_w"/>
                                          </p:val>
                                        </p:tav>
                                      </p:tavLst>
                                    </p:anim>
                                    <p:anim calcmode="lin" valueType="num">
                                      <p:cBhvr>
                                        <p:cTn dur="500" fill="hold" id="27"/>
                                        <p:tgtEl>
                                          <p:spTgt spid="12"/>
                                        </p:tgtEl>
                                        <p:attrNameLst>
                                          <p:attrName>ppt_h</p:attrName>
                                        </p:attrNameLst>
                                      </p:cBhvr>
                                      <p:tavLst>
                                        <p:tav tm="0">
                                          <p:val>
                                            <p:fltVal val="0"/>
                                          </p:val>
                                        </p:tav>
                                        <p:tav tm="100000">
                                          <p:val>
                                            <p:strVal val="#ppt_h"/>
                                          </p:val>
                                        </p:tav>
                                      </p:tavLst>
                                    </p:anim>
                                    <p:animEffect filter="fade" transition="in">
                                      <p:cBhvr>
                                        <p:cTn dur="500" id="28"/>
                                        <p:tgtEl>
                                          <p:spTgt spid="12"/>
                                        </p:tgtEl>
                                      </p:cBhvr>
                                    </p:animEffect>
                                  </p:childTnLst>
                                </p:cTn>
                              </p:par>
                              <p:par>
                                <p:cTn fill="hold" grpId="0" id="29" nodeType="withEffect" presetClass="entr" presetID="53" presetSubtype="0">
                                  <p:stCondLst>
                                    <p:cond delay="3250"/>
                                  </p:stCondLst>
                                  <p:childTnLst>
                                    <p:set>
                                      <p:cBhvr>
                                        <p:cTn dur="1" fill="hold" id="30">
                                          <p:stCondLst>
                                            <p:cond delay="0"/>
                                          </p:stCondLst>
                                        </p:cTn>
                                        <p:tgtEl>
                                          <p:spTgt spid="31"/>
                                        </p:tgtEl>
                                        <p:attrNameLst>
                                          <p:attrName>style.visibility</p:attrName>
                                        </p:attrNameLst>
                                      </p:cBhvr>
                                      <p:to>
                                        <p:strVal val="visible"/>
                                      </p:to>
                                    </p:set>
                                    <p:anim calcmode="lin" valueType="num">
                                      <p:cBhvr>
                                        <p:cTn dur="500" fill="hold" id="31"/>
                                        <p:tgtEl>
                                          <p:spTgt spid="31"/>
                                        </p:tgtEl>
                                        <p:attrNameLst>
                                          <p:attrName>ppt_w</p:attrName>
                                        </p:attrNameLst>
                                      </p:cBhvr>
                                      <p:tavLst>
                                        <p:tav tm="0">
                                          <p:val>
                                            <p:fltVal val="0"/>
                                          </p:val>
                                        </p:tav>
                                        <p:tav tm="100000">
                                          <p:val>
                                            <p:strVal val="#ppt_w"/>
                                          </p:val>
                                        </p:tav>
                                      </p:tavLst>
                                    </p:anim>
                                    <p:anim calcmode="lin" valueType="num">
                                      <p:cBhvr>
                                        <p:cTn dur="500" fill="hold" id="32"/>
                                        <p:tgtEl>
                                          <p:spTgt spid="31"/>
                                        </p:tgtEl>
                                        <p:attrNameLst>
                                          <p:attrName>ppt_h</p:attrName>
                                        </p:attrNameLst>
                                      </p:cBhvr>
                                      <p:tavLst>
                                        <p:tav tm="0">
                                          <p:val>
                                            <p:fltVal val="0"/>
                                          </p:val>
                                        </p:tav>
                                        <p:tav tm="100000">
                                          <p:val>
                                            <p:strVal val="#ppt_h"/>
                                          </p:val>
                                        </p:tav>
                                      </p:tavLst>
                                    </p:anim>
                                    <p:animEffect filter="fade" transition="in">
                                      <p:cBhvr>
                                        <p:cTn dur="500" id="33"/>
                                        <p:tgtEl>
                                          <p:spTgt spid="31"/>
                                        </p:tgtEl>
                                      </p:cBhvr>
                                    </p:animEffect>
                                  </p:childTnLst>
                                </p:cTn>
                              </p:par>
                              <p:par>
                                <p:cTn fill="hold" grpId="0" id="34" nodeType="withEffect" presetClass="entr" presetID="22" presetSubtype="4">
                                  <p:stCondLst>
                                    <p:cond delay="3250"/>
                                  </p:stCondLst>
                                  <p:childTnLst>
                                    <p:set>
                                      <p:cBhvr>
                                        <p:cTn dur="1" fill="hold" id="35">
                                          <p:stCondLst>
                                            <p:cond delay="0"/>
                                          </p:stCondLst>
                                        </p:cTn>
                                        <p:tgtEl>
                                          <p:spTgt spid="36"/>
                                        </p:tgtEl>
                                        <p:attrNameLst>
                                          <p:attrName>style.visibility</p:attrName>
                                        </p:attrNameLst>
                                      </p:cBhvr>
                                      <p:to>
                                        <p:strVal val="visible"/>
                                      </p:to>
                                    </p:set>
                                    <p:animEffect filter="wipe(down)" transition="in">
                                      <p:cBhvr>
                                        <p:cTn dur="500" id="36"/>
                                        <p:tgtEl>
                                          <p:spTgt spid="36"/>
                                        </p:tgtEl>
                                      </p:cBhvr>
                                    </p:animEffect>
                                  </p:childTnLst>
                                </p:cTn>
                              </p:par>
                              <p:par>
                                <p:cTn fill="hold" grpId="0" id="37" nodeType="withEffect" presetClass="entr" presetID="53" presetSubtype="0">
                                  <p:stCondLst>
                                    <p:cond delay="3250"/>
                                  </p:stCondLst>
                                  <p:childTnLst>
                                    <p:set>
                                      <p:cBhvr>
                                        <p:cTn dur="1" fill="hold" id="38">
                                          <p:stCondLst>
                                            <p:cond delay="0"/>
                                          </p:stCondLst>
                                        </p:cTn>
                                        <p:tgtEl>
                                          <p:spTgt spid="19"/>
                                        </p:tgtEl>
                                        <p:attrNameLst>
                                          <p:attrName>style.visibility</p:attrName>
                                        </p:attrNameLst>
                                      </p:cBhvr>
                                      <p:to>
                                        <p:strVal val="visible"/>
                                      </p:to>
                                    </p:set>
                                    <p:anim calcmode="lin" valueType="num">
                                      <p:cBhvr>
                                        <p:cTn dur="500" fill="hold" id="39"/>
                                        <p:tgtEl>
                                          <p:spTgt spid="19"/>
                                        </p:tgtEl>
                                        <p:attrNameLst>
                                          <p:attrName>ppt_w</p:attrName>
                                        </p:attrNameLst>
                                      </p:cBhvr>
                                      <p:tavLst>
                                        <p:tav tm="0">
                                          <p:val>
                                            <p:fltVal val="0"/>
                                          </p:val>
                                        </p:tav>
                                        <p:tav tm="100000">
                                          <p:val>
                                            <p:strVal val="#ppt_w"/>
                                          </p:val>
                                        </p:tav>
                                      </p:tavLst>
                                    </p:anim>
                                    <p:anim calcmode="lin" valueType="num">
                                      <p:cBhvr>
                                        <p:cTn dur="500" fill="hold" id="40"/>
                                        <p:tgtEl>
                                          <p:spTgt spid="19"/>
                                        </p:tgtEl>
                                        <p:attrNameLst>
                                          <p:attrName>ppt_h</p:attrName>
                                        </p:attrNameLst>
                                      </p:cBhvr>
                                      <p:tavLst>
                                        <p:tav tm="0">
                                          <p:val>
                                            <p:fltVal val="0"/>
                                          </p:val>
                                        </p:tav>
                                        <p:tav tm="100000">
                                          <p:val>
                                            <p:strVal val="#ppt_h"/>
                                          </p:val>
                                        </p:tav>
                                      </p:tavLst>
                                    </p:anim>
                                    <p:animEffect filter="fade" transition="in">
                                      <p:cBhvr>
                                        <p:cTn dur="500" id="41"/>
                                        <p:tgtEl>
                                          <p:spTgt spid="19"/>
                                        </p:tgtEl>
                                      </p:cBhvr>
                                    </p:animEffect>
                                  </p:childTnLst>
                                </p:cTn>
                              </p:par>
                              <p:par>
                                <p:cTn fill="hold" grpId="0" id="42" nodeType="withEffect" presetClass="entr" presetID="53" presetSubtype="0">
                                  <p:stCondLst>
                                    <p:cond delay="3500"/>
                                  </p:stCondLst>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ppt_w</p:attrName>
                                        </p:attrNameLst>
                                      </p:cBhvr>
                                      <p:tavLst>
                                        <p:tav tm="0">
                                          <p:val>
                                            <p:fltVal val="0"/>
                                          </p:val>
                                        </p:tav>
                                        <p:tav tm="100000">
                                          <p:val>
                                            <p:strVal val="#ppt_w"/>
                                          </p:val>
                                        </p:tav>
                                      </p:tavLst>
                                    </p:anim>
                                    <p:anim calcmode="lin" valueType="num">
                                      <p:cBhvr>
                                        <p:cTn dur="500" fill="hold" id="45"/>
                                        <p:tgtEl>
                                          <p:spTgt spid="22"/>
                                        </p:tgtEl>
                                        <p:attrNameLst>
                                          <p:attrName>ppt_h</p:attrName>
                                        </p:attrNameLst>
                                      </p:cBhvr>
                                      <p:tavLst>
                                        <p:tav tm="0">
                                          <p:val>
                                            <p:fltVal val="0"/>
                                          </p:val>
                                        </p:tav>
                                        <p:tav tm="100000">
                                          <p:val>
                                            <p:strVal val="#ppt_h"/>
                                          </p:val>
                                        </p:tav>
                                      </p:tavLst>
                                    </p:anim>
                                    <p:animEffect filter="fade" transition="in">
                                      <p:cBhvr>
                                        <p:cTn dur="500" id="46"/>
                                        <p:tgtEl>
                                          <p:spTgt spid="22"/>
                                        </p:tgtEl>
                                      </p:cBhvr>
                                    </p:animEffect>
                                  </p:childTnLst>
                                </p:cTn>
                              </p:par>
                              <p:par>
                                <p:cTn fill="hold" grpId="0" id="47" nodeType="withEffect" presetClass="entr" presetID="53" presetSubtype="0">
                                  <p:stCondLst>
                                    <p:cond delay="3750"/>
                                  </p:stCondLst>
                                  <p:childTnLst>
                                    <p:set>
                                      <p:cBhvr>
                                        <p:cTn dur="1" fill="hold" id="48">
                                          <p:stCondLst>
                                            <p:cond delay="0"/>
                                          </p:stCondLst>
                                        </p:cTn>
                                        <p:tgtEl>
                                          <p:spTgt spid="29"/>
                                        </p:tgtEl>
                                        <p:attrNameLst>
                                          <p:attrName>style.visibility</p:attrName>
                                        </p:attrNameLst>
                                      </p:cBhvr>
                                      <p:to>
                                        <p:strVal val="visible"/>
                                      </p:to>
                                    </p:set>
                                    <p:anim calcmode="lin" valueType="num">
                                      <p:cBhvr>
                                        <p:cTn dur="500" fill="hold" id="49"/>
                                        <p:tgtEl>
                                          <p:spTgt spid="29"/>
                                        </p:tgtEl>
                                        <p:attrNameLst>
                                          <p:attrName>ppt_w</p:attrName>
                                        </p:attrNameLst>
                                      </p:cBhvr>
                                      <p:tavLst>
                                        <p:tav tm="0">
                                          <p:val>
                                            <p:fltVal val="0"/>
                                          </p:val>
                                        </p:tav>
                                        <p:tav tm="100000">
                                          <p:val>
                                            <p:strVal val="#ppt_w"/>
                                          </p:val>
                                        </p:tav>
                                      </p:tavLst>
                                    </p:anim>
                                    <p:anim calcmode="lin" valueType="num">
                                      <p:cBhvr>
                                        <p:cTn dur="500" fill="hold" id="50"/>
                                        <p:tgtEl>
                                          <p:spTgt spid="29"/>
                                        </p:tgtEl>
                                        <p:attrNameLst>
                                          <p:attrName>ppt_h</p:attrName>
                                        </p:attrNameLst>
                                      </p:cBhvr>
                                      <p:tavLst>
                                        <p:tav tm="0">
                                          <p:val>
                                            <p:fltVal val="0"/>
                                          </p:val>
                                        </p:tav>
                                        <p:tav tm="100000">
                                          <p:val>
                                            <p:strVal val="#ppt_h"/>
                                          </p:val>
                                        </p:tav>
                                      </p:tavLst>
                                    </p:anim>
                                    <p:animEffect filter="fade" transition="in">
                                      <p:cBhvr>
                                        <p:cTn dur="500" id="51"/>
                                        <p:tgtEl>
                                          <p:spTgt spid="29"/>
                                        </p:tgtEl>
                                      </p:cBhvr>
                                    </p:animEffect>
                                  </p:childTnLst>
                                </p:cTn>
                              </p:par>
                              <p:par>
                                <p:cTn fill="hold" grpId="0" id="52" nodeType="withEffect" presetClass="entr" presetID="53" presetSubtype="0">
                                  <p:stCondLst>
                                    <p:cond delay="3500"/>
                                  </p:stCondLst>
                                  <p:childTnLst>
                                    <p:set>
                                      <p:cBhvr>
                                        <p:cTn dur="1" fill="hold" id="53">
                                          <p:stCondLst>
                                            <p:cond delay="0"/>
                                          </p:stCondLst>
                                        </p:cTn>
                                        <p:tgtEl>
                                          <p:spTgt spid="32"/>
                                        </p:tgtEl>
                                        <p:attrNameLst>
                                          <p:attrName>style.visibility</p:attrName>
                                        </p:attrNameLst>
                                      </p:cBhvr>
                                      <p:to>
                                        <p:strVal val="visible"/>
                                      </p:to>
                                    </p:set>
                                    <p:anim calcmode="lin" valueType="num">
                                      <p:cBhvr>
                                        <p:cTn dur="500" fill="hold" id="54"/>
                                        <p:tgtEl>
                                          <p:spTgt spid="32"/>
                                        </p:tgtEl>
                                        <p:attrNameLst>
                                          <p:attrName>ppt_w</p:attrName>
                                        </p:attrNameLst>
                                      </p:cBhvr>
                                      <p:tavLst>
                                        <p:tav tm="0">
                                          <p:val>
                                            <p:fltVal val="0"/>
                                          </p:val>
                                        </p:tav>
                                        <p:tav tm="100000">
                                          <p:val>
                                            <p:strVal val="#ppt_w"/>
                                          </p:val>
                                        </p:tav>
                                      </p:tavLst>
                                    </p:anim>
                                    <p:anim calcmode="lin" valueType="num">
                                      <p:cBhvr>
                                        <p:cTn dur="500" fill="hold" id="55"/>
                                        <p:tgtEl>
                                          <p:spTgt spid="32"/>
                                        </p:tgtEl>
                                        <p:attrNameLst>
                                          <p:attrName>ppt_h</p:attrName>
                                        </p:attrNameLst>
                                      </p:cBhvr>
                                      <p:tavLst>
                                        <p:tav tm="0">
                                          <p:val>
                                            <p:fltVal val="0"/>
                                          </p:val>
                                        </p:tav>
                                        <p:tav tm="100000">
                                          <p:val>
                                            <p:strVal val="#ppt_h"/>
                                          </p:val>
                                        </p:tav>
                                      </p:tavLst>
                                    </p:anim>
                                    <p:animEffect filter="fade" transition="in">
                                      <p:cBhvr>
                                        <p:cTn dur="500" id="56"/>
                                        <p:tgtEl>
                                          <p:spTgt spid="32"/>
                                        </p:tgtEl>
                                      </p:cBhvr>
                                    </p:animEffect>
                                  </p:childTnLst>
                                </p:cTn>
                              </p:par>
                              <p:par>
                                <p:cTn fill="hold" grpId="0" id="57" nodeType="withEffect" presetClass="entr" presetID="53" presetSubtype="0">
                                  <p:stCondLst>
                                    <p:cond delay="3750"/>
                                  </p:stCondLst>
                                  <p:childTnLst>
                                    <p:set>
                                      <p:cBhvr>
                                        <p:cTn dur="1" fill="hold" id="58">
                                          <p:stCondLst>
                                            <p:cond delay="0"/>
                                          </p:stCondLst>
                                        </p:cTn>
                                        <p:tgtEl>
                                          <p:spTgt spid="33"/>
                                        </p:tgtEl>
                                        <p:attrNameLst>
                                          <p:attrName>style.visibility</p:attrName>
                                        </p:attrNameLst>
                                      </p:cBhvr>
                                      <p:to>
                                        <p:strVal val="visible"/>
                                      </p:to>
                                    </p:set>
                                    <p:anim calcmode="lin" valueType="num">
                                      <p:cBhvr>
                                        <p:cTn dur="500" fill="hold" id="59"/>
                                        <p:tgtEl>
                                          <p:spTgt spid="33"/>
                                        </p:tgtEl>
                                        <p:attrNameLst>
                                          <p:attrName>ppt_w</p:attrName>
                                        </p:attrNameLst>
                                      </p:cBhvr>
                                      <p:tavLst>
                                        <p:tav tm="0">
                                          <p:val>
                                            <p:fltVal val="0"/>
                                          </p:val>
                                        </p:tav>
                                        <p:tav tm="100000">
                                          <p:val>
                                            <p:strVal val="#ppt_w"/>
                                          </p:val>
                                        </p:tav>
                                      </p:tavLst>
                                    </p:anim>
                                    <p:anim calcmode="lin" valueType="num">
                                      <p:cBhvr>
                                        <p:cTn dur="500" fill="hold" id="60"/>
                                        <p:tgtEl>
                                          <p:spTgt spid="33"/>
                                        </p:tgtEl>
                                        <p:attrNameLst>
                                          <p:attrName>ppt_h</p:attrName>
                                        </p:attrNameLst>
                                      </p:cBhvr>
                                      <p:tavLst>
                                        <p:tav tm="0">
                                          <p:val>
                                            <p:fltVal val="0"/>
                                          </p:val>
                                        </p:tav>
                                        <p:tav tm="100000">
                                          <p:val>
                                            <p:strVal val="#ppt_h"/>
                                          </p:val>
                                        </p:tav>
                                      </p:tavLst>
                                    </p:anim>
                                    <p:animEffect filter="fade" transition="in">
                                      <p:cBhvr>
                                        <p:cTn dur="500" id="61"/>
                                        <p:tgtEl>
                                          <p:spTgt spid="33"/>
                                        </p:tgtEl>
                                      </p:cBhvr>
                                    </p:animEffect>
                                  </p:childTnLst>
                                </p:cTn>
                              </p:par>
                              <p:par>
                                <p:cTn fill="hold" grpId="0" id="62" nodeType="withEffect" presetClass="entr" presetID="53" presetSubtype="0">
                                  <p:stCondLst>
                                    <p:cond delay="4000"/>
                                  </p:stCondLst>
                                  <p:childTnLst>
                                    <p:set>
                                      <p:cBhvr>
                                        <p:cTn dur="1" fill="hold" id="63">
                                          <p:stCondLst>
                                            <p:cond delay="0"/>
                                          </p:stCondLst>
                                        </p:cTn>
                                        <p:tgtEl>
                                          <p:spTgt spid="34"/>
                                        </p:tgtEl>
                                        <p:attrNameLst>
                                          <p:attrName>style.visibility</p:attrName>
                                        </p:attrNameLst>
                                      </p:cBhvr>
                                      <p:to>
                                        <p:strVal val="visible"/>
                                      </p:to>
                                    </p:set>
                                    <p:anim calcmode="lin" valueType="num">
                                      <p:cBhvr>
                                        <p:cTn dur="500" fill="hold" id="64"/>
                                        <p:tgtEl>
                                          <p:spTgt spid="34"/>
                                        </p:tgtEl>
                                        <p:attrNameLst>
                                          <p:attrName>ppt_w</p:attrName>
                                        </p:attrNameLst>
                                      </p:cBhvr>
                                      <p:tavLst>
                                        <p:tav tm="0">
                                          <p:val>
                                            <p:fltVal val="0"/>
                                          </p:val>
                                        </p:tav>
                                        <p:tav tm="100000">
                                          <p:val>
                                            <p:strVal val="#ppt_w"/>
                                          </p:val>
                                        </p:tav>
                                      </p:tavLst>
                                    </p:anim>
                                    <p:anim calcmode="lin" valueType="num">
                                      <p:cBhvr>
                                        <p:cTn dur="500" fill="hold" id="65"/>
                                        <p:tgtEl>
                                          <p:spTgt spid="34"/>
                                        </p:tgtEl>
                                        <p:attrNameLst>
                                          <p:attrName>ppt_h</p:attrName>
                                        </p:attrNameLst>
                                      </p:cBhvr>
                                      <p:tavLst>
                                        <p:tav tm="0">
                                          <p:val>
                                            <p:fltVal val="0"/>
                                          </p:val>
                                        </p:tav>
                                        <p:tav tm="100000">
                                          <p:val>
                                            <p:strVal val="#ppt_h"/>
                                          </p:val>
                                        </p:tav>
                                      </p:tavLst>
                                    </p:anim>
                                    <p:animEffect filter="fade" transition="in">
                                      <p:cBhvr>
                                        <p:cTn dur="500" id="66"/>
                                        <p:tgtEl>
                                          <p:spTgt spid="34"/>
                                        </p:tgtEl>
                                      </p:cBhvr>
                                    </p:animEffect>
                                  </p:childTnLst>
                                </p:cTn>
                              </p:par>
                              <p:par>
                                <p:cTn fill="hold" grpId="0" id="67" nodeType="withEffect" presetClass="entr" presetID="22" presetSubtype="1">
                                  <p:stCondLst>
                                    <p:cond delay="3500"/>
                                  </p:stCondLst>
                                  <p:childTnLst>
                                    <p:set>
                                      <p:cBhvr>
                                        <p:cTn dur="1" fill="hold" id="68">
                                          <p:stCondLst>
                                            <p:cond delay="0"/>
                                          </p:stCondLst>
                                        </p:cTn>
                                        <p:tgtEl>
                                          <p:spTgt spid="35"/>
                                        </p:tgtEl>
                                        <p:attrNameLst>
                                          <p:attrName>style.visibility</p:attrName>
                                        </p:attrNameLst>
                                      </p:cBhvr>
                                      <p:to>
                                        <p:strVal val="visible"/>
                                      </p:to>
                                    </p:set>
                                    <p:animEffect filter="wipe(up)" transition="in">
                                      <p:cBhvr>
                                        <p:cTn dur="500" id="69"/>
                                        <p:tgtEl>
                                          <p:spTgt spid="35"/>
                                        </p:tgtEl>
                                      </p:cBhvr>
                                    </p:animEffect>
                                  </p:childTnLst>
                                </p:cTn>
                              </p:par>
                              <p:par>
                                <p:cTn fill="hold" grpId="0" id="70" nodeType="withEffect" presetClass="entr" presetID="22" presetSubtype="4">
                                  <p:stCondLst>
                                    <p:cond delay="4000"/>
                                  </p:stCondLst>
                                  <p:childTnLst>
                                    <p:set>
                                      <p:cBhvr>
                                        <p:cTn dur="1" fill="hold" id="71">
                                          <p:stCondLst>
                                            <p:cond delay="0"/>
                                          </p:stCondLst>
                                        </p:cTn>
                                        <p:tgtEl>
                                          <p:spTgt spid="38"/>
                                        </p:tgtEl>
                                        <p:attrNameLst>
                                          <p:attrName>style.visibility</p:attrName>
                                        </p:attrNameLst>
                                      </p:cBhvr>
                                      <p:to>
                                        <p:strVal val="visible"/>
                                      </p:to>
                                    </p:set>
                                    <p:animEffect filter="wipe(down)" transition="in">
                                      <p:cBhvr>
                                        <p:cTn dur="500" id="72"/>
                                        <p:tgtEl>
                                          <p:spTgt spid="38"/>
                                        </p:tgtEl>
                                      </p:cBhvr>
                                    </p:animEffect>
                                  </p:childTnLst>
                                </p:cTn>
                              </p:par>
                              <p:par>
                                <p:cTn fill="hold" grpId="0" id="73" nodeType="withEffect" presetClass="entr" presetID="22" presetSubtype="1">
                                  <p:stCondLst>
                                    <p:cond delay="4250"/>
                                  </p:stCondLst>
                                  <p:childTnLst>
                                    <p:set>
                                      <p:cBhvr>
                                        <p:cTn dur="1" fill="hold" id="74">
                                          <p:stCondLst>
                                            <p:cond delay="0"/>
                                          </p:stCondLst>
                                        </p:cTn>
                                        <p:tgtEl>
                                          <p:spTgt spid="37"/>
                                        </p:tgtEl>
                                        <p:attrNameLst>
                                          <p:attrName>style.visibility</p:attrName>
                                        </p:attrNameLst>
                                      </p:cBhvr>
                                      <p:to>
                                        <p:strVal val="visible"/>
                                      </p:to>
                                    </p:set>
                                    <p:animEffect filter="wipe(up)" transition="in">
                                      <p:cBhvr>
                                        <p:cTn dur="500" id="75"/>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9"/>
      <p:bldP grpId="0" spid="22"/>
      <p:bldP grpId="0" spid="29"/>
      <p:bldP grpId="0" spid="30"/>
      <p:bldP grpId="0" spid="31"/>
      <p:bldP grpId="0" spid="32"/>
      <p:bldP grpId="0" spid="33"/>
      <p:bldP grpId="0" spid="34"/>
      <p:bldP grpId="0" spid="35"/>
      <p:bldP grpId="0" spid="36"/>
      <p:bldP grpId="0" spid="37"/>
      <p:bldP grpId="0" spid="38"/>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2.0"/>
</p:tagLst>
</file>

<file path=ppt/tags/tag11.xml><?xml version="1.0" encoding="utf-8"?>
<p:tagLst xmlns:p="http://schemas.openxmlformats.org/presentationml/2006/main">
  <p:tag name="PA" val="v3.2.0"/>
</p:tagLst>
</file>

<file path=ppt/tags/tag12.xml><?xml version="1.0" encoding="utf-8"?>
<p:tagLst xmlns:p="http://schemas.openxmlformats.org/presentationml/2006/main">
  <p:tag name="PA" val="v3.2.0"/>
</p:tagLst>
</file>

<file path=ppt/tags/tag13.xml><?xml version="1.0" encoding="utf-8"?>
<p:tagLst xmlns:p="http://schemas.openxmlformats.org/presentationml/2006/main">
  <p:tag name="PA" val="v3.2.0"/>
</p:tagLst>
</file>

<file path=ppt/tags/tag14.xml><?xml version="1.0" encoding="utf-8"?>
<p:tagLst xmlns:p="http://schemas.openxmlformats.org/presentationml/2006/main">
  <p:tag name="PA" val="v3.2.0"/>
</p:tagLst>
</file>

<file path=ppt/tags/tag15.xml><?xml version="1.0" encoding="utf-8"?>
<p:tagLst xmlns:p="http://schemas.openxmlformats.org/presentationml/2006/main">
  <p:tag name="PA" val="v3.2.0"/>
</p:tagLst>
</file>

<file path=ppt/tags/tag16.xml><?xml version="1.0" encoding="utf-8"?>
<p:tagLst xmlns:p="http://schemas.openxmlformats.org/presentationml/2006/main">
  <p:tag name="PA" val="v3.2.0"/>
</p:tagLst>
</file>

<file path=ppt/tags/tag17.xml><?xml version="1.0" encoding="utf-8"?>
<p:tagLst xmlns:p="http://schemas.openxmlformats.org/presentationml/2006/main">
  <p:tag name="PA" val="v3.2.0"/>
</p:tagLst>
</file>

<file path=ppt/tags/tag18.xml><?xml version="1.0" encoding="utf-8"?>
<p:tagLst xmlns:p="http://schemas.openxmlformats.org/presentationml/2006/main">
  <p:tag name="PA" val="v3.2.0"/>
</p:tagLst>
</file>

<file path=ppt/tags/tag19.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20.xml><?xml version="1.0" encoding="utf-8"?>
<p:tagLst xmlns:p="http://schemas.openxmlformats.org/presentationml/2006/main">
  <p:tag name="PA" val="v3.2.0"/>
</p:tagLst>
</file>

<file path=ppt/tags/tag21.xml><?xml version="1.0" encoding="utf-8"?>
<p:tagLst xmlns:p="http://schemas.openxmlformats.org/presentationml/2006/main">
  <p:tag name="PA" val="v3.2.0"/>
</p:tagLst>
</file>

<file path=ppt/tags/tag22.xml><?xml version="1.0" encoding="utf-8"?>
<p:tagLst xmlns:p="http://schemas.openxmlformats.org/presentationml/2006/main">
  <p:tag name="PA" val="v3.2.0"/>
</p:tagLst>
</file>

<file path=ppt/tags/tag23.xml><?xml version="1.0" encoding="utf-8"?>
<p:tagLst xmlns:p="http://schemas.openxmlformats.org/presentationml/2006/main">
  <p:tag name="PA" val="v3.2.0"/>
</p:tagLst>
</file>

<file path=ppt/tags/tag24.xml><?xml version="1.0" encoding="utf-8"?>
<p:tagLst xmlns:p="http://schemas.openxmlformats.org/presentationml/2006/main">
  <p:tag name="PA" val="v3.2.0"/>
</p:tagLst>
</file>

<file path=ppt/tags/tag25.xml><?xml version="1.0" encoding="utf-8"?>
<p:tagLst xmlns:p="http://schemas.openxmlformats.org/presentationml/2006/main">
  <p:tag name="PA" val="v3.2.0"/>
</p:tagLst>
</file>

<file path=ppt/tags/tag26.xml><?xml version="1.0" encoding="utf-8"?>
<p:tagLst xmlns:p="http://schemas.openxmlformats.org/presentationml/2006/main">
  <p:tag name="PA" val="v3.2.0"/>
</p:tagLst>
</file>

<file path=ppt/tags/tag27.xml><?xml version="1.0" encoding="utf-8"?>
<p:tagLst xmlns:p="http://schemas.openxmlformats.org/presentationml/2006/main">
  <p:tag name="PA" val="v3.2.0"/>
</p:tagLst>
</file>

<file path=ppt/tags/tag28.xml><?xml version="1.0" encoding="utf-8"?>
<p:tagLst xmlns:p="http://schemas.openxmlformats.org/presentationml/2006/main">
  <p:tag name="PA" val="v3.2.0"/>
</p:tagLst>
</file>

<file path=ppt/tags/tag29.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30.xml><?xml version="1.0" encoding="utf-8"?>
<p:tagLst xmlns:p="http://schemas.openxmlformats.org/presentationml/2006/main">
  <p:tag name="PA" val="v3.2.0"/>
</p:tagLst>
</file>

<file path=ppt/tags/tag31.xml><?xml version="1.0" encoding="utf-8"?>
<p:tagLst xmlns:p="http://schemas.openxmlformats.org/presentationml/2006/main">
  <p:tag name="PA" val="v3.2.0"/>
</p:tagLst>
</file>

<file path=ppt/tags/tag32.xml><?xml version="1.0" encoding="utf-8"?>
<p:tagLst xmlns:p="http://schemas.openxmlformats.org/presentationml/2006/main">
  <p:tag name="PA" val="v3.2.0"/>
</p:tagLst>
</file>

<file path=ppt/tags/tag33.xml><?xml version="1.0" encoding="utf-8"?>
<p:tagLst xmlns:p="http://schemas.openxmlformats.org/presentationml/2006/main">
  <p:tag name="PA" val="v3.2.0"/>
</p:tagLst>
</file>

<file path=ppt/tags/tag34.xml><?xml version="1.0" encoding="utf-8"?>
<p:tagLst xmlns:p="http://schemas.openxmlformats.org/presentationml/2006/main">
  <p:tag name="PA" val="v3.2.0"/>
</p:tagLst>
</file>

<file path=ppt/tags/tag35.xml><?xml version="1.0" encoding="utf-8"?>
<p:tagLst xmlns:p="http://schemas.openxmlformats.org/presentationml/2006/main">
  <p:tag name="PA" val="v3.2.0"/>
</p:tagLst>
</file>

<file path=ppt/tags/tag36.xml><?xml version="1.0" encoding="utf-8"?>
<p:tagLst xmlns:p="http://schemas.openxmlformats.org/presentationml/2006/main">
  <p:tag name="PA" val="v3.2.0"/>
</p:tagLst>
</file>

<file path=ppt/tags/tag37.xml><?xml version="1.0" encoding="utf-8"?>
<p:tagLst xmlns:p="http://schemas.openxmlformats.org/presentationml/2006/main">
  <p:tag name="PA" val="v3.2.0"/>
</p:tagLst>
</file>

<file path=ppt/tags/tag38.xml><?xml version="1.0" encoding="utf-8"?>
<p:tagLst xmlns:p="http://schemas.openxmlformats.org/presentationml/2006/main">
  <p:tag name="PA" val="v3.2.0"/>
</p:tagLst>
</file>

<file path=ppt/tags/tag39.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40.xml><?xml version="1.0" encoding="utf-8"?>
<p:tagLst xmlns:p="http://schemas.openxmlformats.org/presentationml/2006/main">
  <p:tag name="PA" val="v3.2.0"/>
</p:tagLst>
</file>

<file path=ppt/tags/tag41.xml><?xml version="1.0" encoding="utf-8"?>
<p:tagLst xmlns:p="http://schemas.openxmlformats.org/presentationml/2006/main">
  <p:tag name="PA" val="v3.2.0"/>
</p:tagLst>
</file>

<file path=ppt/tags/tag42.xml><?xml version="1.0" encoding="utf-8"?>
<p:tagLst xmlns:p="http://schemas.openxmlformats.org/presentationml/2006/main">
  <p:tag name="PA" val="v3.2.0"/>
</p:tagLst>
</file>

<file path=ppt/tags/tag43.xml><?xml version="1.0" encoding="utf-8"?>
<p:tagLst xmlns:p="http://schemas.openxmlformats.org/presentationml/2006/main">
  <p:tag name="PA" val="v3.2.0"/>
</p:tagLst>
</file>

<file path=ppt/tags/tag44.xml><?xml version="1.0" encoding="utf-8"?>
<p:tagLst xmlns:p="http://schemas.openxmlformats.org/presentationml/2006/main">
  <p:tag name="PA" val="v3.2.0"/>
</p:tagLst>
</file>

<file path=ppt/tags/tag45.xml><?xml version="1.0" encoding="utf-8"?>
<p:tagLst xmlns:p="http://schemas.openxmlformats.org/presentationml/2006/main">
  <p:tag name="PA" val="v3.2.0"/>
</p:tagLst>
</file>

<file path=ppt/tags/tag46.xml><?xml version="1.0" encoding="utf-8"?>
<p:tagLst xmlns:p="http://schemas.openxmlformats.org/presentationml/2006/main">
  <p:tag name="PA" val="v3.2.0"/>
</p:tagLst>
</file>

<file path=ppt/tags/tag47.xml><?xml version="1.0" encoding="utf-8"?>
<p:tagLst xmlns:p="http://schemas.openxmlformats.org/presentationml/2006/main">
  <p:tag name="PA" val="v3.2.0"/>
</p:tagLst>
</file>

<file path=ppt/tags/tag48.xml><?xml version="1.0" encoding="utf-8"?>
<p:tagLst xmlns:p="http://schemas.openxmlformats.org/presentationml/2006/main">
  <p:tag name="PA" val="v3.2.0"/>
</p:tagLst>
</file>

<file path=ppt/tags/tag49.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50.xml><?xml version="1.0" encoding="utf-8"?>
<p:tagLst xmlns:p="http://schemas.openxmlformats.org/presentationml/2006/main">
  <p:tag name="PA" val="v3.2.0"/>
</p:tagLst>
</file>

<file path=ppt/tags/tag51.xml><?xml version="1.0" encoding="utf-8"?>
<p:tagLst xmlns:p="http://schemas.openxmlformats.org/presentationml/2006/main">
  <p:tag name="PA" val="v3.2.0"/>
</p:tagLst>
</file>

<file path=ppt/tags/tag52.xml><?xml version="1.0" encoding="utf-8"?>
<p:tagLst xmlns:p="http://schemas.openxmlformats.org/presentationml/2006/main">
  <p:tag name="PA" val="v3.2.0"/>
</p:tagLst>
</file>

<file path=ppt/tags/tag53.xml><?xml version="1.0" encoding="utf-8"?>
<p:tagLst xmlns:p="http://schemas.openxmlformats.org/presentationml/2006/main">
  <p:tag name="PA" val="v3.2.0"/>
</p:tagLst>
</file>

<file path=ppt/tags/tag54.xml><?xml version="1.0" encoding="utf-8"?>
<p:tagLst xmlns:p="http://schemas.openxmlformats.org/presentationml/2006/main">
  <p:tag name="PA" val="v3.2.0"/>
</p:tagLst>
</file>

<file path=ppt/tags/tag55.xml><?xml version="1.0" encoding="utf-8"?>
<p:tagLst xmlns:p="http://schemas.openxmlformats.org/presentationml/2006/main">
  <p:tag name="PA" val="v3.2.0"/>
</p:tagLst>
</file>

<file path=ppt/tags/tag56.xml><?xml version="1.0" encoding="utf-8"?>
<p:tagLst xmlns:p="http://schemas.openxmlformats.org/presentationml/2006/main">
  <p:tag name="PA" val="v3.2.0"/>
</p:tagLst>
</file>

<file path=ppt/tags/tag57.xml><?xml version="1.0" encoding="utf-8"?>
<p:tagLst xmlns:p="http://schemas.openxmlformats.org/presentationml/2006/main">
  <p:tag name="PA" val="v3.2.0"/>
</p:tagLst>
</file>

<file path=ppt/tags/tag58.xml><?xml version="1.0" encoding="utf-8"?>
<p:tagLst xmlns:p="http://schemas.openxmlformats.org/presentationml/2006/main">
  <p:tag name="PA" val="v3.2.0"/>
</p:tagLst>
</file>

<file path=ppt/tags/tag59.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60.xml><?xml version="1.0" encoding="utf-8"?>
<p:tagLst xmlns:p="http://schemas.openxmlformats.org/presentationml/2006/main">
  <p:tag name="PA" val="v3.2.0"/>
</p:tagLst>
</file>

<file path=ppt/tags/tag61.xml><?xml version="1.0" encoding="utf-8"?>
<p:tagLst xmlns:p="http://schemas.openxmlformats.org/presentationml/2006/main">
  <p:tag name="PA" val="v3.2.0"/>
</p:tagLst>
</file>

<file path=ppt/tags/tag62.xml><?xml version="1.0" encoding="utf-8"?>
<p:tagLst xmlns:p="http://schemas.openxmlformats.org/presentationml/2006/main">
  <p:tag name="PA" val="v3.2.0"/>
</p:tagLst>
</file>

<file path=ppt/tags/tag63.xml><?xml version="1.0" encoding="utf-8"?>
<p:tagLst xmlns:p="http://schemas.openxmlformats.org/presentationml/2006/main">
  <p:tag name="PA" val="v3.2.0"/>
</p:tagLst>
</file>

<file path=ppt/tags/tag64.xml><?xml version="1.0" encoding="utf-8"?>
<p:tagLst xmlns:p="http://schemas.openxmlformats.org/presentationml/2006/main">
  <p:tag name="PA" val="v3.2.0"/>
</p:tagLst>
</file>

<file path=ppt/tags/tag65.xml><?xml version="1.0" encoding="utf-8"?>
<p:tagLst xmlns:p="http://schemas.openxmlformats.org/presentationml/2006/main">
  <p:tag name="PA" val="v3.2.0"/>
</p:tagLst>
</file>

<file path=ppt/tags/tag66.xml><?xml version="1.0" encoding="utf-8"?>
<p:tagLst xmlns:p="http://schemas.openxmlformats.org/presentationml/2006/main">
  <p:tag name="PA" val="v3.2.0"/>
</p:tagLst>
</file>

<file path=ppt/tags/tag67.xml><?xml version="1.0" encoding="utf-8"?>
<p:tagLst xmlns:p="http://schemas.openxmlformats.org/presentationml/2006/main">
  <p:tag name="PA" val="v3.2.0"/>
</p:tagLst>
</file>

<file path=ppt/tags/tag68.xml><?xml version="1.0" encoding="utf-8"?>
<p:tagLst xmlns:p="http://schemas.openxmlformats.org/presentationml/2006/main">
  <p:tag name="PA" val="v3.2.0"/>
</p:tagLst>
</file>

<file path=ppt/tags/tag69.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创业计划书.pptx"/>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80330F47-CD13-4DC9-B2F1-B6AE5CB09E1E"/>
  <p:tag name="ISPRINGCLOUDFOLDERID" val="0"/>
  <p:tag name="ISPRINGCLOUDFOLDERPATH" val="Repository"/>
  <p:tag name="ISPRINGONLINEFOLDERID" val="0"/>
  <p:tag name="ISPRINGONLINEFOLDERPATH" val="Content List"/>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PA" val="v3.2.0"/>
</p:tagLst>
</file>

<file path=ppt/theme/theme1.xml><?xml version="1.0" encoding="utf-8"?>
<a:theme xmlns:r="http://schemas.openxmlformats.org/officeDocument/2006/relationships" xmlns:a="http://schemas.openxmlformats.org/drawingml/2006/main" name="">
  <a:themeElements>
    <a:clrScheme name="自定义 32">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Arial"/>
      </a:majorFont>
      <a:minorFont>
        <a:latin typeface="Calibri Light"/>
        <a:ea typeface="微软雅黑 Light"/>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a:ea typeface="微软雅黑"/>
      <a:cs typeface="Arial"/>
    </a:majorFont>
    <a:minorFont>
      <a:latin typeface="Calibri" panose="020f0502020204030204"/>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On-screen Show (16:9)</PresentationFormat>
  <Paragraphs>416</Paragraphs>
  <Slides>41</Slides>
  <Notes>41</Notes>
  <TotalTime>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41</vt:i4>
      </vt:variant>
    </vt:vector>
  </HeadingPairs>
  <TitlesOfParts>
    <vt:vector baseType="lpstr" size="63">
      <vt:lpstr>Arial</vt:lpstr>
      <vt:lpstr>微软雅黑</vt:lpstr>
      <vt:lpstr>Calibri Light</vt:lpstr>
      <vt:lpstr>微软雅黑 Light</vt:lpstr>
      <vt:lpstr>Open Sans</vt:lpstr>
      <vt:lpstr>Lato</vt:lpstr>
      <vt:lpstr>Agency FB</vt:lpstr>
      <vt:lpstr>Segoe UI</vt:lpstr>
      <vt:lpstr>Calibri</vt:lpstr>
      <vt:lpstr>方正黑体简体</vt:lpstr>
      <vt:lpstr>Adobe 宋体 Std L</vt:lpstr>
      <vt:lpstr>Century Gothic</vt:lpstr>
      <vt:lpstr>方正宋刻本秀楷简体</vt:lpstr>
      <vt:lpstr>方正兰亭黑_GBK</vt:lpstr>
      <vt:lpstr>Gill Sans</vt:lpstr>
      <vt:lpstr>Microsoft YaHei UI</vt:lpstr>
      <vt:lpstr>Segoe UI Semilight</vt:lpstr>
      <vt:lpstr>Dotum</vt:lpstr>
      <vt:lpstr>宋体</vt:lpstr>
      <vt:lpstr>Haettenschweiler</vt:lpstr>
      <vt:lpstr>方正兰亭超细黑简体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2019-03-25T06:40:47Z</dcterms:created>
  <dcterms:modified xsi:type="dcterms:W3CDTF">2021-08-20T11:21:50Z</dcterms:modified>
  <cp:revision>1</cp:revision>
</cp:coreProperties>
</file>