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Colors+xml" PartName="/ppt/diagrams/colors3.xml"/>
  <Override ContentType="application/vnd.openxmlformats-officedocument.drawingml.diagramColors+xml" PartName="/ppt/diagrams/colors4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openxmlformats-officedocument.drawingml.diagramData+xml" PartName="/ppt/diagrams/data3.xml"/>
  <Override ContentType="application/vnd.openxmlformats-officedocument.drawingml.diagramData+xml" PartName="/ppt/diagrams/data4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Layout+xml" PartName="/ppt/diagrams/layout3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3.xml"/>
  <Override ContentType="application/vnd.openxmlformats-officedocument.drawingml.diagramStyle+xml" PartName="/ppt/diagrams/quickStyle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8" r:id="rId6"/>
    <p:sldId id="260" r:id="rId7"/>
    <p:sldId id="270" r:id="rId8"/>
    <p:sldId id="269" r:id="rId9"/>
    <p:sldId id="271" r:id="rId10"/>
    <p:sldId id="262" r:id="rId11"/>
    <p:sldId id="263" r:id="rId12"/>
    <p:sldId id="273" r:id="rId13"/>
    <p:sldId id="274" r:id="rId14"/>
    <p:sldId id="275" r:id="rId15"/>
    <p:sldId id="276" r:id="rId16"/>
    <p:sldId id="266" r:id="rId17"/>
    <p:sldId id="265" r:id="rId18"/>
    <p:sldId id="272" r:id="rId19"/>
    <p:sldId id="277" r:id="rId20"/>
    <p:sldId id="278" r:id="rId21"/>
    <p:sldId id="279" r:id="rId22"/>
    <p:sldId id="281" r:id="rId23"/>
    <p:sldId id="282" r:id="rId24"/>
    <p:sldId id="264" r:id="rId25"/>
    <p:sldId id="267" r:id="rId26"/>
    <p:sldId id="283" r:id="rId27"/>
    <p:sldId id="284" r:id="rId28"/>
    <p:sldId id="285" r:id="rId29"/>
    <p:sldId id="286" r:id="rId30"/>
    <p:sldId id="287" r:id="rId31"/>
    <p:sldId id="288" r:id="rId32"/>
    <p:sldId id="257" r:id="rId33"/>
    <p:sldId id="289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slides/slide28.xml" Type="http://schemas.openxmlformats.org/officeDocument/2006/relationships/slide"/><Relationship Id="rId31" Target="slides/slide29.xml" Type="http://schemas.openxmlformats.org/officeDocument/2006/relationships/slide"/><Relationship Id="rId32" Target="slides/slide30.xml" Type="http://schemas.openxmlformats.org/officeDocument/2006/relationships/slide"/><Relationship Id="rId33" Target="slides/slide31.xml" Type="http://schemas.openxmlformats.org/officeDocument/2006/relationships/slide"/><Relationship Id="rId34" Target="slides/slide32.xml" Type="http://schemas.openxmlformats.org/officeDocument/2006/relationships/slide"/><Relationship Id="rId35" Target="tags/tag1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CAA029C-D872-47D8-80DB-06F38053B70C}" type="doc">
      <dgm:prSet loTypeId="urn:microsoft.com/office/officeart/2005/8/layout/radial6" loCatId="cycle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zh-CN" altLang="en-US"/>
        </a:p>
      </dgm:t>
    </dgm:pt>
    <dgm:pt modelId="{63830AC9-E7E4-4C3F-A861-36E665407267}" type="parTrans" cxnId="{DFC033C3-6631-4C13-A136-D365CBDA6276}">
      <dgm:prSet custT="1"/>
      <dgm:spPr/>
      <dgm:t>
        <a:bodyPr/>
        <a:lstStyle/>
        <a:p>
          <a:endParaRPr lang="zh-CN" altLang="en-US" sz="1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2C218DF-7632-4E82-9709-5D7BE8D25429}">
      <dgm:prSet phldrT="[文本]" custT="1"/>
      <dgm:spPr>
        <a:xfrm>
          <a:off x="1893685" y="1237635"/>
          <a:ext cx="1356220" cy="1356220"/>
        </a:xfrm>
        <a:prstGeom prst="ellipse">
          <a:avLst/>
        </a:prstGeom>
        <a:solidFill>
          <a:srgbClr val="F79646">
            <a:alpha val="8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4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时间特性</a:t>
          </a:r>
          <a:endParaRPr lang="zh-CN" altLang="en-US" sz="24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DCC6B2CE-DDDB-43FA-8811-DB847E68A3C0}" type="parTrans" cxnId="{68438B4B-7BC1-4FAA-8928-E161CBC6863F}">
      <dgm:prSet custT="1"/>
      <dgm:spPr/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AAD64D44-0B4B-4523-A501-A56A4F6BB222}">
      <dgm:prSet phldrT="[文本]" custT="1"/>
      <dgm:spPr>
        <a:xfrm>
          <a:off x="2097118" y="404"/>
          <a:ext cx="949354" cy="949354"/>
        </a:xfrm>
        <a:prstGeom prst="ellipse">
          <a:avLst/>
        </a:prstGeom>
        <a:solidFill>
          <a:srgbClr val="F79646">
            <a:alpha val="9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无法开源</a:t>
          </a:r>
          <a:endParaRPr lang="zh-CN" altLang="en-US" sz="18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5F22889C-AA0C-4F9B-8690-D53AF5A117BD}" type="sibTrans" cxnId="{68438B4B-7BC1-4FAA-8928-E161CBC6863F}">
      <dgm:prSet custT="1"/>
      <dgm:spPr>
        <a:xfrm>
          <a:off x="1096954" y="440904"/>
          <a:ext cx="2949682" cy="2949682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rgbClr val="F79646">
            <a:shade val="9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D89FB73E-C905-4AF1-BC38-4BB2374A7FC7}" type="parTrans" cxnId="{04477455-83CE-48CE-BAEF-14B9AFFBC3A1}">
      <dgm:prSet custT="1"/>
      <dgm:spPr/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A5529210-683C-4B2A-A4B1-38D3C5B3D359}">
      <dgm:prSet phldrT="[文本]" custT="1"/>
      <dgm:spPr>
        <a:xfrm>
          <a:off x="3537782" y="1441068"/>
          <a:ext cx="949354" cy="949354"/>
        </a:xfrm>
        <a:prstGeom prst="ellipse">
          <a:avLst/>
        </a:prstGeom>
        <a:solidFill>
          <a:srgbClr val="F79646">
            <a:alpha val="90000"/>
            <a:hueOff val="0"/>
            <a:satOff val="0"/>
            <a:lumOff val="0"/>
            <a:alphaOff val="-13333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无法节流</a:t>
          </a:r>
          <a:endParaRPr lang="zh-CN" altLang="en-US" sz="180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D5D535F2-D6CC-494E-B0B1-B426CBE97611}" type="sibTrans" cxnId="{04477455-83CE-48CE-BAEF-14B9AFFBC3A1}">
      <dgm:prSet custT="1"/>
      <dgm:spPr>
        <a:xfrm>
          <a:off x="1096954" y="440904"/>
          <a:ext cx="2949682" cy="2949682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rgbClr val="F79646">
            <a:shade val="90000"/>
            <a:hueOff val="-160908"/>
            <a:satOff val="2188"/>
            <a:lumOff val="9244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44493D09-119A-45C8-AF2B-F46A66FEFBA6}" type="parTrans" cxnId="{3E0B43BD-D36A-4751-BEA1-68198C4E9643}">
      <dgm:prSet custT="1"/>
      <dgm:spPr/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D49858D6-D3FA-4C21-9B28-75F5778EC854}">
      <dgm:prSet phldrT="[文本]" custT="1"/>
      <dgm:spPr>
        <a:xfrm>
          <a:off x="2097118" y="2881732"/>
          <a:ext cx="949354" cy="949354"/>
        </a:xfrm>
        <a:prstGeom prst="ellipse">
          <a:avLst/>
        </a:prstGeom>
        <a:solidFill>
          <a:srgbClr val="F79646">
            <a:alpha val="90000"/>
            <a:hueOff val="0"/>
            <a:satOff val="0"/>
            <a:lumOff val="0"/>
            <a:alphaOff val="-26667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不可取代</a:t>
          </a:r>
          <a:endParaRPr lang="zh-CN" altLang="en-US" sz="180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A31B525-0133-48ED-9E09-F97272792B6F}" type="sibTrans" cxnId="{3E0B43BD-D36A-4751-BEA1-68198C4E9643}">
      <dgm:prSet custT="1"/>
      <dgm:spPr>
        <a:xfrm>
          <a:off x="1096954" y="440904"/>
          <a:ext cx="2949682" cy="2949682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rgbClr val="F79646">
            <a:shade val="90000"/>
            <a:hueOff val="-321816"/>
            <a:satOff val="4375"/>
            <a:lumOff val="18488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E517BB28-BEEE-4556-9C5C-C08B03191C2C}" type="parTrans" cxnId="{3EE66706-CB21-40D7-AA60-E01C5939F21D}">
      <dgm:prSet custT="1"/>
      <dgm:spPr/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F5DA1B71-0CF5-47DB-BCB3-FC616714F326}">
      <dgm:prSet phldrT="[文本]" custT="1"/>
      <dgm:spPr>
        <a:xfrm>
          <a:off x="656454" y="1441068"/>
          <a:ext cx="949354" cy="949354"/>
        </a:xfrm>
        <a:prstGeom prst="ellipse">
          <a:avLst/>
        </a:prstGeom>
        <a:solidFill>
          <a:srgbClr val="F79646">
            <a:alpha val="90000"/>
            <a:hueOff val="0"/>
            <a:satOff val="0"/>
            <a:lumOff val="0"/>
            <a:alphaOff val="-4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不可再生</a:t>
          </a:r>
          <a:endParaRPr lang="zh-CN" altLang="en-US" sz="180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E6C347BE-BF0B-4669-A070-44FCC2CD14A7}" type="sibTrans" cxnId="{3EE66706-CB21-40D7-AA60-E01C5939F21D}">
      <dgm:prSet custT="1"/>
      <dgm:spPr>
        <a:xfrm>
          <a:off x="1096954" y="440904"/>
          <a:ext cx="2949682" cy="2949682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rgbClr val="F79646">
            <a:shade val="90000"/>
            <a:hueOff val="-482724"/>
            <a:satOff val="6563"/>
            <a:lumOff val="27732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D8B2AD5E-B181-4887-87FB-47ED41DB4D09}" type="sibTrans" cxnId="{DFC033C3-6631-4C13-A136-D365CBDA6276}">
      <dgm:prSet custT="1"/>
      <dgm:spPr/>
      <dgm:t>
        <a:bodyPr/>
        <a:lstStyle/>
        <a:p>
          <a:endParaRPr lang="zh-CN" altLang="en-US" sz="1800">
            <a:latin typeface="微软雅黑" pitchFamily="34" charset="-122"/>
            <a:ea typeface="微软雅黑" pitchFamily="34" charset="-122"/>
          </a:endParaRPr>
        </a:p>
      </dgm:t>
    </dgm:pt>
    <dgm:pt modelId="{84E98827-1250-492A-A3F2-19384097829E}" type="pres">
      <dgm:prSet presAssocID="{5CAA029C-D872-47D8-80DB-06F38053B70C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0EAF79C-5684-4DCF-B4E0-7DB6B154DD14}" type="pres">
      <dgm:prSet presAssocID="{92C218DF-7632-4E82-9709-5D7BE8D25429}" presName="centerShape" presStyleLbl="node0" presStyleCnt="1"/>
      <dgm:spPr/>
      <dgm:t>
        <a:bodyPr/>
        <a:lstStyle/>
        <a:p>
          <a:endParaRPr lang="zh-CN" altLang="en-US"/>
        </a:p>
      </dgm:t>
    </dgm:pt>
    <dgm:pt modelId="{BE2EB3C0-372D-4996-BDAC-4F3B85C985E7}" type="pres">
      <dgm:prSet presAssocID="{AAD64D44-0B4B-4523-A501-A56A4F6BB222}" presName="node" presStyleLbl="node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3715BC-5832-4D23-8CE7-8BEB2495B243}" type="pres">
      <dgm:prSet presAssocID="{AAD64D44-0B4B-4523-A501-A56A4F6BB222}" presName="dummy"/>
      <dgm:spPr/>
      <dgm:t>
        <a:bodyPr/>
        <a:lstStyle/>
        <a:p/>
      </dgm:t>
    </dgm:pt>
    <dgm:pt modelId="{D2CFAEA3-FE9E-42DC-AFE9-CA60280B9741}" type="pres">
      <dgm:prSet presAssocID="{5F22889C-AA0C-4F9B-8690-D53AF5A117BD}" presName="sibTrans" presStyleLbl="sibTrans2D1" presStyleCnt="4"/>
      <dgm:spPr/>
      <dgm:t>
        <a:bodyPr/>
        <a:lstStyle/>
        <a:p>
          <a:endParaRPr lang="zh-CN" altLang="en-US"/>
        </a:p>
      </dgm:t>
    </dgm:pt>
    <dgm:pt modelId="{A34AEC28-AAFD-4690-A9F5-7FBB13E86479}" type="pres">
      <dgm:prSet presAssocID="{A5529210-683C-4B2A-A4B1-38D3C5B3D3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729BDD-6C03-406F-A0AC-B03D2C173AF9}" type="pres">
      <dgm:prSet presAssocID="{A5529210-683C-4B2A-A4B1-38D3C5B3D359}" presName="dummy"/>
      <dgm:spPr/>
      <dgm:t>
        <a:bodyPr/>
        <a:lstStyle/>
        <a:p/>
      </dgm:t>
    </dgm:pt>
    <dgm:pt modelId="{BDB2352E-8A93-41A9-8E36-2812BE876725}" type="pres">
      <dgm:prSet presAssocID="{D5D535F2-D6CC-494E-B0B1-B426CBE97611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8ED874A5-2B06-4E82-8ED3-04A677060BBF}" type="pres">
      <dgm:prSet presAssocID="{D49858D6-D3FA-4C21-9B28-75F5778EC8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F89C09-6738-4EBC-8194-87B7DB519E5A}" type="pres">
      <dgm:prSet presAssocID="{D49858D6-D3FA-4C21-9B28-75F5778EC854}" presName="dummy"/>
      <dgm:spPr/>
      <dgm:t>
        <a:bodyPr/>
        <a:lstStyle/>
        <a:p/>
      </dgm:t>
    </dgm:pt>
    <dgm:pt modelId="{4D025E76-BA53-45CF-B538-D1B886758947}" type="pres">
      <dgm:prSet presAssocID="{FA31B525-0133-48ED-9E09-F97272792B6F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A1A2048-D817-4140-AE7D-85E9B96F9343}" type="pres">
      <dgm:prSet presAssocID="{F5DA1B71-0CF5-47DB-BCB3-FC616714F3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36AB641-4485-442F-8839-F2E01BE91F22}" type="pres">
      <dgm:prSet presAssocID="{F5DA1B71-0CF5-47DB-BCB3-FC616714F326}" presName="dummy"/>
      <dgm:spPr/>
      <dgm:t>
        <a:bodyPr/>
        <a:lstStyle/>
        <a:p/>
      </dgm:t>
    </dgm:pt>
    <dgm:pt modelId="{7BCAAB43-56D6-4DE2-8C86-83241226A949}" type="pres">
      <dgm:prSet presAssocID="{E6C347BE-BF0B-4669-A070-44FCC2CD14A7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DFC033C3-6631-4C13-A136-D365CBDA6276}" srcId="{5CAA029C-D872-47D8-80DB-06F38053B70C}" destId="{92C218DF-7632-4E82-9709-5D7BE8D25429}" srcOrd="0" destOrd="0" parTransId="{63830AC9-E7E4-4C3F-A861-36E665407267}" sibTransId="{D8B2AD5E-B181-4887-87FB-47ED41DB4D09}"/>
    <dgm:cxn modelId="{68438B4B-7BC1-4FAA-8928-E161CBC6863F}" srcId="{92C218DF-7632-4E82-9709-5D7BE8D25429}" destId="{AAD64D44-0B4B-4523-A501-A56A4F6BB222}" srcOrd="0" destOrd="0" parTransId="{DCC6B2CE-DDDB-43FA-8811-DB847E68A3C0}" sibTransId="{5F22889C-AA0C-4F9B-8690-D53AF5A117BD}"/>
    <dgm:cxn modelId="{04477455-83CE-48CE-BAEF-14B9AFFBC3A1}" srcId="{92C218DF-7632-4E82-9709-5D7BE8D25429}" destId="{A5529210-683C-4B2A-A4B1-38D3C5B3D359}" srcOrd="1" destOrd="0" parTransId="{D89FB73E-C905-4AF1-BC38-4BB2374A7FC7}" sibTransId="{D5D535F2-D6CC-494E-B0B1-B426CBE97611}"/>
    <dgm:cxn modelId="{3E0B43BD-D36A-4751-BEA1-68198C4E9643}" srcId="{92C218DF-7632-4E82-9709-5D7BE8D25429}" destId="{D49858D6-D3FA-4C21-9B28-75F5778EC854}" srcOrd="2" destOrd="0" parTransId="{44493D09-119A-45C8-AF2B-F46A66FEFBA6}" sibTransId="{FA31B525-0133-48ED-9E09-F97272792B6F}"/>
    <dgm:cxn modelId="{3EE66706-CB21-40D7-AA60-E01C5939F21D}" srcId="{92C218DF-7632-4E82-9709-5D7BE8D25429}" destId="{F5DA1B71-0CF5-47DB-BCB3-FC616714F326}" srcOrd="3" destOrd="0" parTransId="{E517BB28-BEEE-4556-9C5C-C08B03191C2C}" sibTransId="{E6C347BE-BF0B-4669-A070-44FCC2CD14A7}"/>
    <dgm:cxn modelId="{B4381768-0474-4339-A9EE-8F4D5DFECB46}" type="presOf" srcId="{5CAA029C-D872-47D8-80DB-06F38053B70C}" destId="{84E98827-1250-492A-A3F2-19384097829E}" srcOrd="0" destOrd="0" presId="urn:microsoft.com/office/officeart/2005/8/layout/radial6"/>
    <dgm:cxn modelId="{2776EAA3-C055-45B4-9054-1D1CE63E095D}" type="presParOf" srcId="{84E98827-1250-492A-A3F2-19384097829E}" destId="{10EAF79C-5684-4DCF-B4E0-7DB6B154DD14}" srcOrd="0" destOrd="0" presId="urn:microsoft.com/office/officeart/2005/8/layout/radial6"/>
    <dgm:cxn modelId="{69E5D053-89AA-4863-B861-9718D31ED84A}" type="presOf" srcId="{92C218DF-7632-4E82-9709-5D7BE8D25429}" destId="{10EAF79C-5684-4DCF-B4E0-7DB6B154DD14}" srcOrd="0" destOrd="0" presId="urn:microsoft.com/office/officeart/2005/8/layout/radial6"/>
    <dgm:cxn modelId="{03A26A77-2E8E-4025-BD2C-20395A31840D}" type="presParOf" srcId="{84E98827-1250-492A-A3F2-19384097829E}" destId="{BE2EB3C0-372D-4996-BDAC-4F3B85C985E7}" srcOrd="1" destOrd="0" presId="urn:microsoft.com/office/officeart/2005/8/layout/radial6"/>
    <dgm:cxn modelId="{B1D7676A-941F-4DB9-B5C3-2351A2E94288}" type="presOf" srcId="{AAD64D44-0B4B-4523-A501-A56A4F6BB222}" destId="{BE2EB3C0-372D-4996-BDAC-4F3B85C985E7}" srcOrd="0" destOrd="0" presId="urn:microsoft.com/office/officeart/2005/8/layout/radial6"/>
    <dgm:cxn modelId="{E6A00892-E67B-4397-ABD4-A7821DF5C4AF}" type="presParOf" srcId="{84E98827-1250-492A-A3F2-19384097829E}" destId="{623715BC-5832-4D23-8CE7-8BEB2495B243}" srcOrd="2" destOrd="0" presId="urn:microsoft.com/office/officeart/2005/8/layout/radial6"/>
    <dgm:cxn modelId="{65F491C0-61D2-49B6-8811-FA4CDB89421C}" type="presParOf" srcId="{84E98827-1250-492A-A3F2-19384097829E}" destId="{D2CFAEA3-FE9E-42DC-AFE9-CA60280B9741}" srcOrd="3" destOrd="0" presId="urn:microsoft.com/office/officeart/2005/8/layout/radial6"/>
    <dgm:cxn modelId="{40BA07B5-CAFD-4E9F-8C85-2674EFC514F4}" type="presOf" srcId="{5F22889C-AA0C-4F9B-8690-D53AF5A117BD}" destId="{D2CFAEA3-FE9E-42DC-AFE9-CA60280B9741}" srcOrd="0" destOrd="0" presId="urn:microsoft.com/office/officeart/2005/8/layout/radial6"/>
    <dgm:cxn modelId="{711D134F-A204-4165-8573-4A5A829E0891}" type="presParOf" srcId="{84E98827-1250-492A-A3F2-19384097829E}" destId="{A34AEC28-AAFD-4690-A9F5-7FBB13E86479}" srcOrd="4" destOrd="0" presId="urn:microsoft.com/office/officeart/2005/8/layout/radial6"/>
    <dgm:cxn modelId="{8E39AEE1-5B65-4E74-A037-A1201EA039CA}" type="presOf" srcId="{A5529210-683C-4B2A-A4B1-38D3C5B3D359}" destId="{A34AEC28-AAFD-4690-A9F5-7FBB13E86479}" srcOrd="0" destOrd="0" presId="urn:microsoft.com/office/officeart/2005/8/layout/radial6"/>
    <dgm:cxn modelId="{09930D62-5CB3-484B-8A5C-28BC1098BCCB}" type="presParOf" srcId="{84E98827-1250-492A-A3F2-19384097829E}" destId="{D8729BDD-6C03-406F-A0AC-B03D2C173AF9}" srcOrd="5" destOrd="0" presId="urn:microsoft.com/office/officeart/2005/8/layout/radial6"/>
    <dgm:cxn modelId="{A4B74F0E-4613-4DD3-8136-B54B3FB758A0}" type="presParOf" srcId="{84E98827-1250-492A-A3F2-19384097829E}" destId="{BDB2352E-8A93-41A9-8E36-2812BE876725}" srcOrd="6" destOrd="0" presId="urn:microsoft.com/office/officeart/2005/8/layout/radial6"/>
    <dgm:cxn modelId="{176AAF4A-3D32-4AF6-AE14-B82F9C5422BA}" type="presOf" srcId="{D5D535F2-D6CC-494E-B0B1-B426CBE97611}" destId="{BDB2352E-8A93-41A9-8E36-2812BE876725}" srcOrd="0" destOrd="0" presId="urn:microsoft.com/office/officeart/2005/8/layout/radial6"/>
    <dgm:cxn modelId="{EA6FAEDB-DAB6-4E07-BA28-CAB7AB49E580}" type="presParOf" srcId="{84E98827-1250-492A-A3F2-19384097829E}" destId="{8ED874A5-2B06-4E82-8ED3-04A677060BBF}" srcOrd="7" destOrd="0" presId="urn:microsoft.com/office/officeart/2005/8/layout/radial6"/>
    <dgm:cxn modelId="{C18BA146-564D-41D0-8E1A-4341986A1B18}" type="presOf" srcId="{D49858D6-D3FA-4C21-9B28-75F5778EC854}" destId="{8ED874A5-2B06-4E82-8ED3-04A677060BBF}" srcOrd="0" destOrd="0" presId="urn:microsoft.com/office/officeart/2005/8/layout/radial6"/>
    <dgm:cxn modelId="{7BAE0FD1-B5DE-4C37-AC93-B68DA3344464}" type="presParOf" srcId="{84E98827-1250-492A-A3F2-19384097829E}" destId="{80F89C09-6738-4EBC-8194-87B7DB519E5A}" srcOrd="8" destOrd="0" presId="urn:microsoft.com/office/officeart/2005/8/layout/radial6"/>
    <dgm:cxn modelId="{0E791644-61CB-4624-B819-3CD8298B3EEB}" type="presParOf" srcId="{84E98827-1250-492A-A3F2-19384097829E}" destId="{4D025E76-BA53-45CF-B538-D1B886758947}" srcOrd="9" destOrd="0" presId="urn:microsoft.com/office/officeart/2005/8/layout/radial6"/>
    <dgm:cxn modelId="{040A8048-D709-41FB-AE3E-4D6749AC510C}" type="presOf" srcId="{FA31B525-0133-48ED-9E09-F97272792B6F}" destId="{4D025E76-BA53-45CF-B538-D1B886758947}" srcOrd="0" destOrd="0" presId="urn:microsoft.com/office/officeart/2005/8/layout/radial6"/>
    <dgm:cxn modelId="{64E0057B-0D8B-4656-A9E4-A26918BFEF7A}" type="presParOf" srcId="{84E98827-1250-492A-A3F2-19384097829E}" destId="{3A1A2048-D817-4140-AE7D-85E9B96F9343}" srcOrd="10" destOrd="0" presId="urn:microsoft.com/office/officeart/2005/8/layout/radial6"/>
    <dgm:cxn modelId="{A7B84922-DC5E-4000-8D35-FEAC8B85A6A3}" type="presOf" srcId="{F5DA1B71-0CF5-47DB-BCB3-FC616714F326}" destId="{3A1A2048-D817-4140-AE7D-85E9B96F9343}" srcOrd="0" destOrd="0" presId="urn:microsoft.com/office/officeart/2005/8/layout/radial6"/>
    <dgm:cxn modelId="{BC31393D-5C32-433F-AA2D-45D18BADC760}" type="presParOf" srcId="{84E98827-1250-492A-A3F2-19384097829E}" destId="{736AB641-4485-442F-8839-F2E01BE91F22}" srcOrd="11" destOrd="0" presId="urn:microsoft.com/office/officeart/2005/8/layout/radial6"/>
    <dgm:cxn modelId="{2256FE08-F29D-47FC-ABDB-494DF370F1D1}" type="presParOf" srcId="{84E98827-1250-492A-A3F2-19384097829E}" destId="{7BCAAB43-56D6-4DE2-8C86-83241226A949}" srcOrd="12" destOrd="0" presId="urn:microsoft.com/office/officeart/2005/8/layout/radial6"/>
    <dgm:cxn modelId="{507F54CB-32AD-4DA7-85F3-006FAE54F855}" type="presOf" srcId="{E6C347BE-BF0B-4669-A070-44FCC2CD14A7}" destId="{7BCAAB43-56D6-4DE2-8C86-83241226A949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94F739D-4C17-44A3-9702-E2C62D263678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87A2DF8-6A49-490C-85C9-0518081D523A}" type="parTrans" cxnId="{8BC43A1E-948D-4CAF-947B-DF39C1320AFF}">
      <dgm:prSet custT="1"/>
      <dgm:spPr/>
      <dgm:t>
        <a:bodyPr/>
        <a:lstStyle/>
        <a:p>
          <a:endParaRPr lang="zh-CN" altLang="en-US" sz="1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8F7F0F-156D-404D-8676-9586B853AA29}">
      <dgm:prSet phldrT="[文本]" custT="1"/>
      <dgm:spPr>
        <a:xfrm>
          <a:off x="1340270" y="1259986"/>
          <a:ext cx="1382929" cy="138292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280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F11770E-F92D-4BEF-94B5-03FFEE78E923}" type="parTrans" cxnId="{0A81AC56-2B8A-46AF-AD8F-046526E049B0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683F16F-2E4A-4D69-A782-A42B018D6F79}">
      <dgm:prSet phldrT="[文本]" custT="1"/>
      <dgm:spPr>
        <a:xfrm>
          <a:off x="1547710" y="1101"/>
          <a:ext cx="968050" cy="96805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效能</a:t>
          </a:r>
          <a:endParaRPr lang="zh-CN" altLang="en-US" sz="20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5AD1578-BE51-478E-83CC-9F50256424F8}" type="sibTrans" cxnId="{0A81AC56-2B8A-46AF-AD8F-046526E049B0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530560" y="450277"/>
          <a:ext cx="3002349" cy="3002349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rgbClr val="8064A2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C17A476-62F8-4014-B1BD-CF23944848B9}" type="parTrans" cxnId="{E34A6E00-BA90-42BD-BDEB-7D074051A376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EED4D61-6F9B-4F2B-8B62-2E8F0581ECF3}">
      <dgm:prSet phldrT="[文本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xfrm>
          <a:off x="2817584" y="2200588"/>
          <a:ext cx="968050" cy="968050"/>
        </a:xfrm>
        <a:prstGeom prst="ellipse">
          <a:avLst/>
        </a:prstGeom>
        <a:solidFill>
          <a:srgbClr val="8064A2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勤恳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63018DB-838D-4EF2-A9F3-07D471DF1666}" type="sibTrans" cxnId="{E34A6E00-BA90-42BD-BDEB-7D074051A376}">
      <dgm:prSet custT="1"/>
      <dgm:spPr>
        <a:xfrm>
          <a:off x="530560" y="450277"/>
          <a:ext cx="3002349" cy="3002349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98165CC-582C-4D2B-A166-264966C32EAB}" type="parTrans" cxnId="{882C85E2-B9F7-4CB2-8D11-BD85134BD1C9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C928756-997F-4C8F-A45F-C461F9BCA09E}">
      <dgm:prSet phldrT="[文本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xfrm>
          <a:off x="277835" y="2200588"/>
          <a:ext cx="968050" cy="968050"/>
        </a:xfrm>
        <a:prstGeom prst="ellipse">
          <a:avLst/>
        </a:prstGeom>
        <a:solidFill>
          <a:srgbClr val="9BBB59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效率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42595D52-200B-4C31-8F50-93EFBCD0D2DF}" type="sibTrans" cxnId="{882C85E2-B9F7-4CB2-8D11-BD85134BD1C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xfrm>
          <a:off x="530560" y="450277"/>
          <a:ext cx="3002349" cy="3002349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rgbClr val="C0504D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9456C80D-8B3F-41EA-A511-DD438F79644E}" type="sibTrans" cxnId="{8BC43A1E-948D-4CAF-947B-DF39C1320AFF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FF7250F2-02BF-4A63-8FFC-C97811622F30}" type="parTrans" cxnId="{C31BF0D8-0AA0-4CC5-A15F-C711A039586B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8416585F-FB05-47B5-9877-6F4D41123F41}">
      <dgm:prSet phldrT="[文本]"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D4CC9372-B674-4E4B-9500-FCA131A7592C}" type="sibTrans" cxnId="{C31BF0D8-0AA0-4CC5-A15F-C711A039586B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76496D41-1582-4ECE-83A3-F102A9BA9433}" type="pres">
      <dgm:prSet presAssocID="{C94F739D-4C17-44A3-9702-E2C62D263678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952035-C34B-487D-94B1-BD0AA3508552}" type="pres">
      <dgm:prSet presAssocID="{248F7F0F-156D-404D-8676-9586B853AA29}" presName="centerShape" presStyleLbl="node0" presStyleCnt="1"/>
      <dgm:spPr/>
      <dgm:t>
        <a:bodyPr/>
        <a:lstStyle/>
        <a:p>
          <a:endParaRPr lang="zh-CN" altLang="en-US"/>
        </a:p>
      </dgm:t>
    </dgm:pt>
    <dgm:pt modelId="{C095F6F4-F850-49B8-AF78-8208E37F416D}" type="pres">
      <dgm:prSet presAssocID="{A683F16F-2E4A-4D69-A782-A42B018D6F79}" presName="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A277E5-E818-4DF5-97EF-CE36CF31767D}" type="pres">
      <dgm:prSet presAssocID="{A683F16F-2E4A-4D69-A782-A42B018D6F79}" presName="dummy"/>
      <dgm:spPr/>
      <dgm:t>
        <a:bodyPr/>
        <a:lstStyle/>
        <a:p/>
      </dgm:t>
    </dgm:pt>
    <dgm:pt modelId="{1B35B9BE-A7E4-43E5-930E-5C292A3A14AC}" type="pres">
      <dgm:prSet presAssocID="{65AD1578-BE51-478E-83CC-9F50256424F8}" presName="sibTrans" presStyleLbl="sibTrans2D1" presStyleCnt="3"/>
      <dgm:spPr/>
      <dgm:t>
        <a:bodyPr/>
        <a:lstStyle/>
        <a:p>
          <a:endParaRPr lang="zh-CN" altLang="en-US"/>
        </a:p>
      </dgm:t>
    </dgm:pt>
    <dgm:pt modelId="{07F8D06B-6BDF-4A43-ADCE-AD0B753A9564}" type="pres">
      <dgm:prSet presAssocID="{4EED4D61-6F9B-4F2B-8B62-2E8F0581EC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E4C73-C331-4844-B7AD-29E6836A4798}" type="pres">
      <dgm:prSet presAssocID="{4EED4D61-6F9B-4F2B-8B62-2E8F0581ECF3}" presName="dummy"/>
      <dgm:spPr/>
      <dgm:t>
        <a:bodyPr/>
        <a:lstStyle/>
        <a:p/>
      </dgm:t>
    </dgm:pt>
    <dgm:pt modelId="{F15BDF0B-345D-40A9-BAD3-E43E58B47B10}" type="pres">
      <dgm:prSet presAssocID="{F63018DB-838D-4EF2-A9F3-07D471DF1666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E71BF8E9-3D3C-4A54-836D-B63AE41C5935}" type="pres">
      <dgm:prSet presAssocID="{4C928756-997F-4C8F-A45F-C461F9BCA0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3ACDB8-5293-4D90-A3D6-FF6E1AA19ED4}" type="pres">
      <dgm:prSet presAssocID="{4C928756-997F-4C8F-A45F-C461F9BCA09E}" presName="dummy"/>
      <dgm:spPr/>
      <dgm:t>
        <a:bodyPr/>
        <a:lstStyle/>
        <a:p/>
      </dgm:t>
    </dgm:pt>
    <dgm:pt modelId="{4D1278F0-F1CA-4868-885D-9FBCE8B1EF6D}" type="pres">
      <dgm:prSet presAssocID="{42595D52-200B-4C31-8F50-93EFBCD0D2DF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8BC43A1E-948D-4CAF-947B-DF39C1320AFF}" srcId="{C94F739D-4C17-44A3-9702-E2C62D263678}" destId="{248F7F0F-156D-404D-8676-9586B853AA29}" srcOrd="0" destOrd="0" parTransId="{787A2DF8-6A49-490C-85C9-0518081D523A}" sibTransId="{9456C80D-8B3F-41EA-A511-DD438F79644E}"/>
    <dgm:cxn modelId="{0A81AC56-2B8A-46AF-AD8F-046526E049B0}" srcId="{248F7F0F-156D-404D-8676-9586B853AA29}" destId="{A683F16F-2E4A-4D69-A782-A42B018D6F79}" srcOrd="0" destOrd="0" parTransId="{9F11770E-F92D-4BEF-94B5-03FFEE78E923}" sibTransId="{65AD1578-BE51-478E-83CC-9F50256424F8}"/>
    <dgm:cxn modelId="{E34A6E00-BA90-42BD-BDEB-7D074051A376}" srcId="{248F7F0F-156D-404D-8676-9586B853AA29}" destId="{4EED4D61-6F9B-4F2B-8B62-2E8F0581ECF3}" srcOrd="1" destOrd="0" parTransId="{AC17A476-62F8-4014-B1BD-CF23944848B9}" sibTransId="{F63018DB-838D-4EF2-A9F3-07D471DF1666}"/>
    <dgm:cxn modelId="{882C85E2-B9F7-4CB2-8D11-BD85134BD1C9}" srcId="{248F7F0F-156D-404D-8676-9586B853AA29}" destId="{4C928756-997F-4C8F-A45F-C461F9BCA09E}" srcOrd="2" destOrd="0" parTransId="{A98165CC-582C-4D2B-A166-264966C32EAB}" sibTransId="{42595D52-200B-4C31-8F50-93EFBCD0D2DF}"/>
    <dgm:cxn modelId="{C31BF0D8-0AA0-4CC5-A15F-C711A039586B}" srcId="{C94F739D-4C17-44A3-9702-E2C62D263678}" destId="{8416585F-FB05-47B5-9877-6F4D41123F41}" srcOrd="1" destOrd="0" parTransId="{FF7250F2-02BF-4A63-8FFC-C97811622F30}" sibTransId="{D4CC9372-B674-4E4B-9500-FCA131A7592C}"/>
    <dgm:cxn modelId="{15577C58-600C-44F5-BA31-0EFB8A122757}" type="presOf" srcId="{C94F739D-4C17-44A3-9702-E2C62D263678}" destId="{76496D41-1582-4ECE-83A3-F102A9BA9433}" srcOrd="0" destOrd="0" presId="urn:microsoft.com/office/officeart/2005/8/layout/radial6"/>
    <dgm:cxn modelId="{572C7AC7-263A-4EA9-8458-BA386522FEF6}" type="presParOf" srcId="{76496D41-1582-4ECE-83A3-F102A9BA9433}" destId="{C5952035-C34B-487D-94B1-BD0AA3508552}" srcOrd="0" destOrd="0" presId="urn:microsoft.com/office/officeart/2005/8/layout/radial6"/>
    <dgm:cxn modelId="{57842D41-578D-45E2-B5F7-9356CB029846}" type="presOf" srcId="{248F7F0F-156D-404D-8676-9586B853AA29}" destId="{C5952035-C34B-487D-94B1-BD0AA3508552}" srcOrd="0" destOrd="0" presId="urn:microsoft.com/office/officeart/2005/8/layout/radial6"/>
    <dgm:cxn modelId="{6A2B4524-0A68-4607-A4D2-0EDE067CBAAF}" type="presParOf" srcId="{76496D41-1582-4ECE-83A3-F102A9BA9433}" destId="{C095F6F4-F850-49B8-AF78-8208E37F416D}" srcOrd="1" destOrd="0" presId="urn:microsoft.com/office/officeart/2005/8/layout/radial6"/>
    <dgm:cxn modelId="{48A6909F-9D05-41DB-93A1-5E6D50802CDC}" type="presOf" srcId="{A683F16F-2E4A-4D69-A782-A42B018D6F79}" destId="{C095F6F4-F850-49B8-AF78-8208E37F416D}" srcOrd="0" destOrd="0" presId="urn:microsoft.com/office/officeart/2005/8/layout/radial6"/>
    <dgm:cxn modelId="{2D95E03D-B9E1-487D-B421-26F51F3F40A7}" type="presParOf" srcId="{76496D41-1582-4ECE-83A3-F102A9BA9433}" destId="{74A277E5-E818-4DF5-97EF-CE36CF31767D}" srcOrd="2" destOrd="0" presId="urn:microsoft.com/office/officeart/2005/8/layout/radial6"/>
    <dgm:cxn modelId="{895263CB-E26E-4A97-B478-123A5EEB989E}" type="presParOf" srcId="{76496D41-1582-4ECE-83A3-F102A9BA9433}" destId="{1B35B9BE-A7E4-43E5-930E-5C292A3A14AC}" srcOrd="3" destOrd="0" presId="urn:microsoft.com/office/officeart/2005/8/layout/radial6"/>
    <dgm:cxn modelId="{44FE5696-BA7D-4DFC-A105-0B095AE12183}" type="presOf" srcId="{65AD1578-BE51-478E-83CC-9F50256424F8}" destId="{1B35B9BE-A7E4-43E5-930E-5C292A3A14AC}" srcOrd="0" destOrd="0" presId="urn:microsoft.com/office/officeart/2005/8/layout/radial6"/>
    <dgm:cxn modelId="{AF12256D-D62F-4FFD-8FCB-00D0B34F8294}" type="presParOf" srcId="{76496D41-1582-4ECE-83A3-F102A9BA9433}" destId="{07F8D06B-6BDF-4A43-ADCE-AD0B753A9564}" srcOrd="4" destOrd="0" presId="urn:microsoft.com/office/officeart/2005/8/layout/radial6"/>
    <dgm:cxn modelId="{CE19CB75-582B-4829-9B55-AE3E1FB30E1E}" type="presOf" srcId="{4EED4D61-6F9B-4F2B-8B62-2E8F0581ECF3}" destId="{07F8D06B-6BDF-4A43-ADCE-AD0B753A9564}" srcOrd="0" destOrd="0" presId="urn:microsoft.com/office/officeart/2005/8/layout/radial6"/>
    <dgm:cxn modelId="{8702B613-595A-44E6-B347-52B9A7BC85B5}" type="presParOf" srcId="{76496D41-1582-4ECE-83A3-F102A9BA9433}" destId="{992E4C73-C331-4844-B7AD-29E6836A4798}" srcOrd="5" destOrd="0" presId="urn:microsoft.com/office/officeart/2005/8/layout/radial6"/>
    <dgm:cxn modelId="{6B948F04-A338-48DF-B66B-422E73C6E152}" type="presParOf" srcId="{76496D41-1582-4ECE-83A3-F102A9BA9433}" destId="{F15BDF0B-345D-40A9-BAD3-E43E58B47B10}" srcOrd="6" destOrd="0" presId="urn:microsoft.com/office/officeart/2005/8/layout/radial6"/>
    <dgm:cxn modelId="{33644804-D7EF-4EA3-8AE8-800ABDF02264}" type="presOf" srcId="{F63018DB-838D-4EF2-A9F3-07D471DF1666}" destId="{F15BDF0B-345D-40A9-BAD3-E43E58B47B10}" srcOrd="0" destOrd="0" presId="urn:microsoft.com/office/officeart/2005/8/layout/radial6"/>
    <dgm:cxn modelId="{9D6AF34B-8B29-432B-89F8-AF3BF1944EE1}" type="presParOf" srcId="{76496D41-1582-4ECE-83A3-F102A9BA9433}" destId="{E71BF8E9-3D3C-4A54-836D-B63AE41C5935}" srcOrd="7" destOrd="0" presId="urn:microsoft.com/office/officeart/2005/8/layout/radial6"/>
    <dgm:cxn modelId="{36DF7F1A-C429-4B44-B9EB-95636C326707}" type="presOf" srcId="{4C928756-997F-4C8F-A45F-C461F9BCA09E}" destId="{E71BF8E9-3D3C-4A54-836D-B63AE41C5935}" srcOrd="0" destOrd="0" presId="urn:microsoft.com/office/officeart/2005/8/layout/radial6"/>
    <dgm:cxn modelId="{D04C2C9E-6960-434A-8A3D-D4AF46D93DCB}" type="presParOf" srcId="{76496D41-1582-4ECE-83A3-F102A9BA9433}" destId="{A93ACDB8-5293-4D90-A3D6-FF6E1AA19ED4}" srcOrd="8" destOrd="0" presId="urn:microsoft.com/office/officeart/2005/8/layout/radial6"/>
    <dgm:cxn modelId="{2A0A0DF9-1FCF-4C2E-9419-FD067B0CB1F8}" type="presParOf" srcId="{76496D41-1582-4ECE-83A3-F102A9BA9433}" destId="{4D1278F0-F1CA-4868-885D-9FBCE8B1EF6D}" srcOrd="9" destOrd="0" presId="urn:microsoft.com/office/officeart/2005/8/layout/radial6"/>
    <dgm:cxn modelId="{E1D53F09-5AAD-4EA7-95B0-D34647AF6341}" type="presOf" srcId="{42595D52-200B-4C31-8F50-93EFBCD0D2DF}" destId="{4D1278F0-F1CA-4868-885D-9FBCE8B1EF6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C94F739D-4C17-44A3-9702-E2C62D263678}" type="doc">
      <dgm:prSet loTypeId="urn:microsoft.com/office/officeart/2005/8/layout/radial6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87A2DF8-6A49-490C-85C9-0518081D523A}" type="parTrans" cxnId="{E05C55BA-C8EF-46A9-BC68-D61E196CF216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248F7F0F-156D-404D-8676-9586B853AA29}">
      <dgm:prSet phldrT="[文本]" custT="1"/>
      <dgm:spPr>
        <a:xfrm>
          <a:off x="1340270" y="1259986"/>
          <a:ext cx="1382929" cy="138292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280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F11770E-F92D-4BEF-94B5-03FFEE78E923}" type="parTrans" cxnId="{F5977AAB-F5B3-4D92-9004-BABF3D5BB06F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683F16F-2E4A-4D69-A782-A42B018D6F79}">
      <dgm:prSet phldrT="[文本]" custT="1"/>
      <dgm:spPr>
        <a:xfrm>
          <a:off x="1547710" y="1101"/>
          <a:ext cx="968050" cy="968050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在刀刃上</a:t>
          </a:r>
          <a:endParaRPr lang="zh-CN" altLang="en-US" sz="18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65AD1578-BE51-478E-83CC-9F50256424F8}" type="sibTrans" cxnId="{F5977AAB-F5B3-4D92-9004-BABF3D5BB06F}">
      <dgm:prSet custT="1"/>
      <dgm:spPr>
        <a:xfrm>
          <a:off x="530560" y="450277"/>
          <a:ext cx="3002349" cy="3002349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C17A476-62F8-4014-B1BD-CF23944848B9}" type="parTrans" cxnId="{53D26CF3-23BE-4C63-A6F2-2DF912498885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EED4D61-6F9B-4F2B-8B62-2E8F0581ECF3}">
      <dgm:prSet phldrT="[文本]" custT="1"/>
      <dgm:spPr>
        <a:xfrm>
          <a:off x="2817584" y="2200588"/>
          <a:ext cx="968050" cy="96805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便宜实惠</a:t>
          </a:r>
          <a:endParaRPr lang="zh-CN" altLang="en-US" sz="18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63018DB-838D-4EF2-A9F3-07D471DF1666}" type="sibTrans" cxnId="{53D26CF3-23BE-4C63-A6F2-2DF912498885}">
      <dgm:prSet custT="1"/>
      <dgm:spPr>
        <a:xfrm>
          <a:off x="530560" y="450277"/>
          <a:ext cx="3002349" cy="3002349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A98165CC-582C-4D2B-A166-264966C32EAB}" type="parTrans" cxnId="{0C3CB49E-2B89-42A7-AA2D-E749F7FD2E51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4C928756-997F-4C8F-A45F-C461F9BCA09E}">
      <dgm:prSet phldrT="[文本]" custT="1"/>
      <dgm:spPr>
        <a:xfrm>
          <a:off x="277835" y="2200588"/>
          <a:ext cx="968050" cy="96805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zh-CN" altLang="en-US" sz="18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把钱花完</a:t>
          </a:r>
          <a:endParaRPr lang="zh-CN" altLang="en-US" sz="18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42595D52-200B-4C31-8F50-93EFBCD0D2DF}" type="sibTrans" cxnId="{0C3CB49E-2B89-42A7-AA2D-E749F7FD2E51}">
      <dgm:prSet custT="1"/>
      <dgm:spPr>
        <a:xfrm>
          <a:off x="530560" y="450277"/>
          <a:ext cx="3002349" cy="3002349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9456C80D-8B3F-41EA-A511-DD438F79644E}" type="sibTrans" cxnId="{E05C55BA-C8EF-46A9-BC68-D61E196CF216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FF7250F2-02BF-4A63-8FFC-C97811622F30}" type="parTrans" cxnId="{C3486ED3-F567-4960-A22C-7FA428139881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8416585F-FB05-47B5-9877-6F4D41123F41}">
      <dgm:prSet phldrT="[文本]"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D4CC9372-B674-4E4B-9500-FCA131A7592C}" type="sibTrans" cxnId="{C3486ED3-F567-4960-A22C-7FA428139881}">
      <dgm:prSet custT="1"/>
      <dgm:spPr/>
      <dgm:t>
        <a:bodyPr/>
        <a:lstStyle/>
        <a:p>
          <a:endParaRPr lang="zh-CN" altLang="en-US" sz="1600">
            <a:latin typeface="微软雅黑" pitchFamily="34" charset="-122"/>
            <a:ea typeface="微软雅黑" pitchFamily="34" charset="-122"/>
          </a:endParaRPr>
        </a:p>
      </dgm:t>
    </dgm:pt>
    <dgm:pt modelId="{76496D41-1582-4ECE-83A3-F102A9BA9433}" type="pres">
      <dgm:prSet presAssocID="{C94F739D-4C17-44A3-9702-E2C62D263678}" presName="Name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952035-C34B-487D-94B1-BD0AA3508552}" type="pres">
      <dgm:prSet presAssocID="{248F7F0F-156D-404D-8676-9586B853AA29}" presName="centerShape" presStyleLbl="node0" presStyleCnt="1"/>
      <dgm:spPr/>
      <dgm:t>
        <a:bodyPr/>
        <a:lstStyle/>
        <a:p>
          <a:endParaRPr lang="zh-CN" altLang="en-US"/>
        </a:p>
      </dgm:t>
    </dgm:pt>
    <dgm:pt modelId="{C095F6F4-F850-49B8-AF78-8208E37F416D}" type="pres">
      <dgm:prSet presAssocID="{A683F16F-2E4A-4D69-A782-A42B018D6F79}" presName="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A277E5-E818-4DF5-97EF-CE36CF31767D}" type="pres">
      <dgm:prSet presAssocID="{A683F16F-2E4A-4D69-A782-A42B018D6F79}" presName="dummy"/>
      <dgm:spPr/>
      <dgm:t>
        <a:bodyPr/>
        <a:lstStyle/>
        <a:p/>
      </dgm:t>
    </dgm:pt>
    <dgm:pt modelId="{1B35B9BE-A7E4-43E5-930E-5C292A3A14AC}" type="pres">
      <dgm:prSet presAssocID="{65AD1578-BE51-478E-83CC-9F50256424F8}" presName="sibTrans" presStyleLbl="sibTrans2D1" presStyleCnt="3"/>
      <dgm:spPr/>
      <dgm:t>
        <a:bodyPr/>
        <a:lstStyle/>
        <a:p>
          <a:endParaRPr lang="zh-CN" altLang="en-US"/>
        </a:p>
      </dgm:t>
    </dgm:pt>
    <dgm:pt modelId="{07F8D06B-6BDF-4A43-ADCE-AD0B753A9564}" type="pres">
      <dgm:prSet presAssocID="{4EED4D61-6F9B-4F2B-8B62-2E8F0581EC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2E4C73-C331-4844-B7AD-29E6836A4798}" type="pres">
      <dgm:prSet presAssocID="{4EED4D61-6F9B-4F2B-8B62-2E8F0581ECF3}" presName="dummy"/>
      <dgm:spPr/>
      <dgm:t>
        <a:bodyPr/>
        <a:lstStyle/>
        <a:p/>
      </dgm:t>
    </dgm:pt>
    <dgm:pt modelId="{F15BDF0B-345D-40A9-BAD3-E43E58B47B10}" type="pres">
      <dgm:prSet presAssocID="{F63018DB-838D-4EF2-A9F3-07D471DF1666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E71BF8E9-3D3C-4A54-836D-B63AE41C5935}" type="pres">
      <dgm:prSet presAssocID="{4C928756-997F-4C8F-A45F-C461F9BCA0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3ACDB8-5293-4D90-A3D6-FF6E1AA19ED4}" type="pres">
      <dgm:prSet presAssocID="{4C928756-997F-4C8F-A45F-C461F9BCA09E}" presName="dummy"/>
      <dgm:spPr/>
      <dgm:t>
        <a:bodyPr/>
        <a:lstStyle/>
        <a:p/>
      </dgm:t>
    </dgm:pt>
    <dgm:pt modelId="{4D1278F0-F1CA-4868-885D-9FBCE8B1EF6D}" type="pres">
      <dgm:prSet presAssocID="{42595D52-200B-4C31-8F50-93EFBCD0D2DF}" presName="sibTrans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E05C55BA-C8EF-46A9-BC68-D61E196CF216}" srcId="{C94F739D-4C17-44A3-9702-E2C62D263678}" destId="{248F7F0F-156D-404D-8676-9586B853AA29}" srcOrd="0" destOrd="0" parTransId="{787A2DF8-6A49-490C-85C9-0518081D523A}" sibTransId="{9456C80D-8B3F-41EA-A511-DD438F79644E}"/>
    <dgm:cxn modelId="{F5977AAB-F5B3-4D92-9004-BABF3D5BB06F}" srcId="{248F7F0F-156D-404D-8676-9586B853AA29}" destId="{A683F16F-2E4A-4D69-A782-A42B018D6F79}" srcOrd="0" destOrd="0" parTransId="{9F11770E-F92D-4BEF-94B5-03FFEE78E923}" sibTransId="{65AD1578-BE51-478E-83CC-9F50256424F8}"/>
    <dgm:cxn modelId="{53D26CF3-23BE-4C63-A6F2-2DF912498885}" srcId="{248F7F0F-156D-404D-8676-9586B853AA29}" destId="{4EED4D61-6F9B-4F2B-8B62-2E8F0581ECF3}" srcOrd="1" destOrd="0" parTransId="{AC17A476-62F8-4014-B1BD-CF23944848B9}" sibTransId="{F63018DB-838D-4EF2-A9F3-07D471DF1666}"/>
    <dgm:cxn modelId="{0C3CB49E-2B89-42A7-AA2D-E749F7FD2E51}" srcId="{248F7F0F-156D-404D-8676-9586B853AA29}" destId="{4C928756-997F-4C8F-A45F-C461F9BCA09E}" srcOrd="2" destOrd="0" parTransId="{A98165CC-582C-4D2B-A166-264966C32EAB}" sibTransId="{42595D52-200B-4C31-8F50-93EFBCD0D2DF}"/>
    <dgm:cxn modelId="{C3486ED3-F567-4960-A22C-7FA428139881}" srcId="{C94F739D-4C17-44A3-9702-E2C62D263678}" destId="{8416585F-FB05-47B5-9877-6F4D41123F41}" srcOrd="1" destOrd="0" parTransId="{FF7250F2-02BF-4A63-8FFC-C97811622F30}" sibTransId="{D4CC9372-B674-4E4B-9500-FCA131A7592C}"/>
    <dgm:cxn modelId="{5855B075-5069-40F7-B6BF-82F911871221}" type="presOf" srcId="{C94F739D-4C17-44A3-9702-E2C62D263678}" destId="{76496D41-1582-4ECE-83A3-F102A9BA9433}" srcOrd="0" destOrd="0" presId="urn:microsoft.com/office/officeart/2005/8/layout/radial6"/>
    <dgm:cxn modelId="{3079AD56-4FC3-464F-8076-2EC99006F3BD}" type="presParOf" srcId="{76496D41-1582-4ECE-83A3-F102A9BA9433}" destId="{C5952035-C34B-487D-94B1-BD0AA3508552}" srcOrd="0" destOrd="0" presId="urn:microsoft.com/office/officeart/2005/8/layout/radial6"/>
    <dgm:cxn modelId="{99B7263F-2EA7-4588-ABE6-E427E45AD8B5}" type="presOf" srcId="{248F7F0F-156D-404D-8676-9586B853AA29}" destId="{C5952035-C34B-487D-94B1-BD0AA3508552}" srcOrd="0" destOrd="0" presId="urn:microsoft.com/office/officeart/2005/8/layout/radial6"/>
    <dgm:cxn modelId="{BFDC8C8C-EBFB-4998-9537-93BFC9FEA41A}" type="presParOf" srcId="{76496D41-1582-4ECE-83A3-F102A9BA9433}" destId="{C095F6F4-F850-49B8-AF78-8208E37F416D}" srcOrd="1" destOrd="0" presId="urn:microsoft.com/office/officeart/2005/8/layout/radial6"/>
    <dgm:cxn modelId="{8CC5C1A9-E8D5-4D16-866B-B7931F5BA6F6}" type="presOf" srcId="{A683F16F-2E4A-4D69-A782-A42B018D6F79}" destId="{C095F6F4-F850-49B8-AF78-8208E37F416D}" srcOrd="0" destOrd="0" presId="urn:microsoft.com/office/officeart/2005/8/layout/radial6"/>
    <dgm:cxn modelId="{8BDAFC0F-797F-4233-AD4E-975F4B60B443}" type="presParOf" srcId="{76496D41-1582-4ECE-83A3-F102A9BA9433}" destId="{74A277E5-E818-4DF5-97EF-CE36CF31767D}" srcOrd="2" destOrd="0" presId="urn:microsoft.com/office/officeart/2005/8/layout/radial6"/>
    <dgm:cxn modelId="{6FEA2F11-7DA3-4B8A-A1C6-0F593EDA8DCD}" type="presParOf" srcId="{76496D41-1582-4ECE-83A3-F102A9BA9433}" destId="{1B35B9BE-A7E4-43E5-930E-5C292A3A14AC}" srcOrd="3" destOrd="0" presId="urn:microsoft.com/office/officeart/2005/8/layout/radial6"/>
    <dgm:cxn modelId="{850AD442-3B7F-48EC-B8DC-26C6FF4993C4}" type="presOf" srcId="{65AD1578-BE51-478E-83CC-9F50256424F8}" destId="{1B35B9BE-A7E4-43E5-930E-5C292A3A14AC}" srcOrd="0" destOrd="0" presId="urn:microsoft.com/office/officeart/2005/8/layout/radial6"/>
    <dgm:cxn modelId="{98A60BF9-8056-43B1-B854-D711F7E60CC0}" type="presParOf" srcId="{76496D41-1582-4ECE-83A3-F102A9BA9433}" destId="{07F8D06B-6BDF-4A43-ADCE-AD0B753A9564}" srcOrd="4" destOrd="0" presId="urn:microsoft.com/office/officeart/2005/8/layout/radial6"/>
    <dgm:cxn modelId="{4284535B-036C-421F-AE33-37C32273C119}" type="presOf" srcId="{4EED4D61-6F9B-4F2B-8B62-2E8F0581ECF3}" destId="{07F8D06B-6BDF-4A43-ADCE-AD0B753A9564}" srcOrd="0" destOrd="0" presId="urn:microsoft.com/office/officeart/2005/8/layout/radial6"/>
    <dgm:cxn modelId="{E65A2870-ADDC-44D5-A65C-637BE03B528B}" type="presParOf" srcId="{76496D41-1582-4ECE-83A3-F102A9BA9433}" destId="{992E4C73-C331-4844-B7AD-29E6836A4798}" srcOrd="5" destOrd="0" presId="urn:microsoft.com/office/officeart/2005/8/layout/radial6"/>
    <dgm:cxn modelId="{5FA400A8-CB18-4863-A373-63C490274DD1}" type="presParOf" srcId="{76496D41-1582-4ECE-83A3-F102A9BA9433}" destId="{F15BDF0B-345D-40A9-BAD3-E43E58B47B10}" srcOrd="6" destOrd="0" presId="urn:microsoft.com/office/officeart/2005/8/layout/radial6"/>
    <dgm:cxn modelId="{7758E3B5-E007-4598-B593-9E5B5876880E}" type="presOf" srcId="{F63018DB-838D-4EF2-A9F3-07D471DF1666}" destId="{F15BDF0B-345D-40A9-BAD3-E43E58B47B10}" srcOrd="0" destOrd="0" presId="urn:microsoft.com/office/officeart/2005/8/layout/radial6"/>
    <dgm:cxn modelId="{783ABFF8-76B6-4DC7-A59B-FD6C92911238}" type="presParOf" srcId="{76496D41-1582-4ECE-83A3-F102A9BA9433}" destId="{E71BF8E9-3D3C-4A54-836D-B63AE41C5935}" srcOrd="7" destOrd="0" presId="urn:microsoft.com/office/officeart/2005/8/layout/radial6"/>
    <dgm:cxn modelId="{9A459613-9FCC-43A1-8937-DC228A512F59}" type="presOf" srcId="{4C928756-997F-4C8F-A45F-C461F9BCA09E}" destId="{E71BF8E9-3D3C-4A54-836D-B63AE41C5935}" srcOrd="0" destOrd="0" presId="urn:microsoft.com/office/officeart/2005/8/layout/radial6"/>
    <dgm:cxn modelId="{9FB68CAD-8A78-4A82-90E8-C71CAE605309}" type="presParOf" srcId="{76496D41-1582-4ECE-83A3-F102A9BA9433}" destId="{A93ACDB8-5293-4D90-A3D6-FF6E1AA19ED4}" srcOrd="8" destOrd="0" presId="urn:microsoft.com/office/officeart/2005/8/layout/radial6"/>
    <dgm:cxn modelId="{4F914F2D-4651-49EB-AFE2-7A64F51F46B0}" type="presParOf" srcId="{76496D41-1582-4ECE-83A3-F102A9BA9433}" destId="{4D1278F0-F1CA-4868-885D-9FBCE8B1EF6D}" srcOrd="9" destOrd="0" presId="urn:microsoft.com/office/officeart/2005/8/layout/radial6"/>
    <dgm:cxn modelId="{74369227-F0B5-4FA7-B8B8-4A97C073CFEC}" type="presOf" srcId="{42595D52-200B-4C31-8F50-93EFBCD0D2DF}" destId="{4D1278F0-F1CA-4868-885D-9FBCE8B1EF6D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818CAD1A-13E0-4F3F-87BD-A82DBACD1CE1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C01EC3AB-BBDA-487E-B934-77152383C9F4}" type="parTrans" cxnId="{5D0A94AF-7E97-48FF-9A48-601CC3D84C88}">
      <dgm:prSet custT="1"/>
      <dgm:spPr/>
      <dgm:t>
        <a:bodyPr/>
        <a:lstStyle/>
        <a:p>
          <a:endParaRPr lang="zh-CN" altLang="en-US" sz="1800" b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379669-F41C-4CF4-ADAD-8FCB965FC9F0}">
      <dgm:prSet phldrT="[文本]" custT="1"/>
      <dgm:spPr>
        <a:xfrm>
          <a:off x="4287543" y="3571618"/>
          <a:ext cx="2177373" cy="217737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lnSpc>
              <a:spcPct val="80000"/>
            </a:lnSpc>
            <a:spcAft>
              <a:spcPct val="0"/>
            </a:spcAft>
          </a:pPr>
          <a:r>
            <a:rPr lang="zh-CN" altLang="en-US" sz="36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如何提高效率</a:t>
          </a:r>
          <a:endParaRPr lang="zh-CN" altLang="en-US" sz="3600" b="1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37729A4-D9E1-4B75-BD1D-AA9E3A881D51}" type="parTrans" cxnId="{E80423BF-C50B-4454-AD5C-BDC30470EFBD}">
      <dgm:prSet custT="1"/>
      <dgm:spPr>
        <a:xfrm rot="10800000">
          <a:off x="1223240" y="4350029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3C54D111-3B81-4703-A783-267AEF41F3AA}">
      <dgm:prSet phldrT="[文本]" custT="1"/>
      <dgm:spPr>
        <a:xfrm>
          <a:off x="461160" y="4050641"/>
          <a:ext cx="1524161" cy="121932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最佳状态</a:t>
          </a:r>
          <a:endParaRPr lang="en-US" altLang="zh-CN" sz="2000" b="1" smtClean="0">
            <a:solidFill>
              <a:sysClr val="window" lastClr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全心专注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5B9E4440-F3C4-4D5E-AC64-EEA31E574F34}" type="sibTrans" cxnId="{E80423BF-C50B-4454-AD5C-BDC30470EFBD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C4FFF673-9D2E-49FB-B8CD-159AA7C56908}" type="parTrans" cxnId="{C5FBE400-1FC2-4826-8A75-5A45E900D1B2}">
      <dgm:prSet custT="1"/>
      <dgm:spPr>
        <a:xfrm rot="12342857">
          <a:off x="1491130" y="3176328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E504B8C8-D572-4C18-9C42-E37366153547}">
      <dgm:prSet phldrT="[文本]" custT="1"/>
      <dgm:spPr>
        <a:xfrm>
          <a:off x="872435" y="2248726"/>
          <a:ext cx="1524161" cy="121932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事不宜迟</a:t>
          </a:r>
          <a:endParaRPr lang="en-US" altLang="zh-CN" sz="2000" b="1" smtClean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速度制胜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D75F9F47-316F-4165-943F-49CE492BC602}" type="sibTrans" cxnId="{C5FBE400-1FC2-4826-8A75-5A45E900D1B2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4271616D-DE52-4049-AE48-3E4614EDAC86}" type="parTrans" cxnId="{7213FEE3-725B-429F-BDFF-37A3D2A3D442}">
      <dgm:prSet custT="1"/>
      <dgm:spPr>
        <a:xfrm rot="13885714">
          <a:off x="2241740" y="2235092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F0E4F97F-3E89-4570-B0CF-148B6A06D215}">
      <dgm:prSet phldrT="[文本]" custT="1"/>
      <dgm:spPr>
        <a:xfrm>
          <a:off x="2024802" y="803703"/>
          <a:ext cx="1524161" cy="121932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立即去做</a:t>
          </a:r>
          <a:endParaRPr lang="en-US" altLang="zh-CN" sz="2000" b="1" smtClean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一次成功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D070E4E9-9317-4642-A578-DA3F94C38D79}" type="sibTrans" cxnId="{7213FEE3-725B-429F-BDFF-37A3D2A3D442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A15219F7-4AFF-4DAC-B683-9FD64231403A}" type="parTrans" cxnId="{942578E0-4023-4DDC-91F1-70530DF6C644}">
      <dgm:prSet custT="1"/>
      <dgm:spPr>
        <a:xfrm rot="15428571">
          <a:off x="3326404" y="1712746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9F2859CF-DA95-474F-AE0E-9B0426CC8D7F}">
      <dgm:prSet phldrT="[文本]" custT="1"/>
      <dgm:spPr>
        <a:xfrm>
          <a:off x="3690022" y="1775"/>
          <a:ext cx="1524161" cy="1219328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统筹安排</a:t>
          </a:r>
          <a:endParaRPr lang="en-US" altLang="zh-CN" sz="2000" b="1" smtClean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平行作业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287B5B5-8FE2-4F97-846F-E8FCAFB18673}" type="sibTrans" cxnId="{942578E0-4023-4DDC-91F1-70530DF6C644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EDD2F7E7-7163-45F6-89AB-B962891A0814}" type="parTrans" cxnId="{47888ACF-F768-45FF-8647-B891A960BAD7}">
      <dgm:prSet custT="1"/>
      <dgm:spPr>
        <a:xfrm rot="16971428">
          <a:off x="4530289" y="1712746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7E068F0E-254F-40F4-A231-D37CBF57E78A}">
      <dgm:prSet phldrT="[文本]" custT="1"/>
      <dgm:spPr>
        <a:xfrm>
          <a:off x="5538276" y="1775"/>
          <a:ext cx="1524161" cy="1219328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充分利用</a:t>
          </a:r>
          <a:endParaRPr lang="en-US" altLang="zh-CN" sz="2000" b="1" smtClean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碎块时间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FA6D92A1-4C8F-4EF0-BC4E-7EDD92B83770}" type="sibTrans" cxnId="{47888ACF-F768-45FF-8647-B891A960BAD7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A1CF58AE-5921-4717-B0E4-C83637C04AA1}" type="parTrans" cxnId="{25FD63FE-3E69-4EA5-A930-3ED45A685BF4}">
      <dgm:prSet custT="1"/>
      <dgm:spPr>
        <a:xfrm rot="18514286">
          <a:off x="5614953" y="2235092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9B0667CF-2554-4C70-9686-877CC0BE64CE}">
      <dgm:prSet phldrT="[文本]" custT="1"/>
      <dgm:spPr>
        <a:xfrm>
          <a:off x="7203495" y="803703"/>
          <a:ext cx="1524161" cy="1219328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优化流程</a:t>
          </a:r>
          <a:endParaRPr lang="en-US" altLang="zh-CN" sz="2000" b="1" smtClean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简化操作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C32142DA-92F1-4991-A13F-F5A664C90579}" type="sibTrans" cxnId="{25FD63FE-3E69-4EA5-A930-3ED45A685BF4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4B782A30-5012-43AE-ACBE-CAC959A86484}" type="parTrans" cxnId="{21F8E5FB-B398-4B71-BDBF-09DDD496F7B3}">
      <dgm:prSet/>
      <dgm:spPr>
        <a:xfrm rot="20057144">
          <a:off x="6365563" y="3176328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/>
        </a:p>
      </dgm:t>
    </dgm:pt>
    <dgm:pt modelId="{6BA9ECFD-3A31-409A-B64E-976FAB6E8DDD}">
      <dgm:prSet phldrT="[文本]" custT="1"/>
      <dgm:spPr>
        <a:xfrm>
          <a:off x="8355863" y="2248726"/>
          <a:ext cx="1524161" cy="121932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整理整顿</a:t>
          </a:r>
          <a:endParaRPr lang="en-US" altLang="zh-CN" sz="2000" b="1" smtClean="0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快速定位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93AE4285-2C89-41D6-A0BB-A2C406658AE6}" type="sibTrans" cxnId="{21F8E5FB-B398-4B71-BDBF-09DDD496F7B3}">
      <dgm:prSet/>
      <dgm:spPr/>
      <dgm:t>
        <a:bodyPr/>
        <a:lstStyle/>
        <a:p>
          <a:endParaRPr lang="zh-CN" altLang="en-US"/>
        </a:p>
      </dgm:t>
    </dgm:pt>
    <dgm:pt modelId="{11D67941-9891-4450-A7C9-3C6E04EF415B}" type="parTrans" cxnId="{4A4501AC-C4E0-443B-9FC1-19BEA77F1307}">
      <dgm:prSet/>
      <dgm:spPr>
        <a:xfrm>
          <a:off x="6633453" y="4350029"/>
          <a:ext cx="2895765" cy="620551"/>
        </a:xfrm>
        <a:prstGeom prst="lef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zh-CN" altLang="en-US"/>
        </a:p>
      </dgm:t>
    </dgm:pt>
    <dgm:pt modelId="{0F91DC15-B7BD-41B1-8CE0-40229B3BA46B}">
      <dgm:prSet phldrT="[文本]" custT="1"/>
      <dgm:spPr>
        <a:xfrm>
          <a:off x="8767138" y="4050641"/>
          <a:ext cx="1524161" cy="1219328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ct val="0"/>
            </a:spcAft>
          </a:pPr>
          <a:r>
            <a:rPr lang="zh-CN" altLang="en-US" sz="2000" b="1" smtClea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rPr>
            <a:t>选择效率更高的工具</a:t>
          </a:r>
          <a:endParaRPr lang="zh-CN" altLang="en-US" sz="2000" b="1">
            <a:solidFill>
              <a:sysClr val="window" lastClr="FFFFFF"/>
            </a:solidFill>
            <a:latin typeface="微软雅黑" pitchFamily="34" charset="-122"/>
            <a:ea typeface="微软雅黑" pitchFamily="34" charset="-122"/>
            <a:cs typeface="+mn-cs"/>
          </a:endParaRPr>
        </a:p>
      </dgm:t>
    </dgm:pt>
    <dgm:pt modelId="{743F8683-F474-4B51-8C15-1E1C1CFE2BCD}" type="sibTrans" cxnId="{4A4501AC-C4E0-443B-9FC1-19BEA77F1307}">
      <dgm:prSet/>
      <dgm:spPr/>
      <dgm:t>
        <a:bodyPr/>
        <a:lstStyle/>
        <a:p>
          <a:endParaRPr lang="zh-CN" altLang="en-US"/>
        </a:p>
      </dgm:t>
    </dgm:pt>
    <dgm:pt modelId="{3A1F868E-86A4-4E40-A165-6F7ABE0405C0}" type="sibTrans" cxnId="{5D0A94AF-7E97-48FF-9A48-601CC3D84C88}">
      <dgm:prSet custT="1"/>
      <dgm:spPr/>
      <dgm:t>
        <a:bodyPr/>
        <a:lstStyle/>
        <a:p>
          <a:endParaRPr lang="zh-CN" altLang="en-US" sz="1800" b="0">
            <a:latin typeface="微软雅黑" pitchFamily="34" charset="-122"/>
            <a:ea typeface="微软雅黑" pitchFamily="34" charset="-122"/>
          </a:endParaRPr>
        </a:p>
      </dgm:t>
    </dgm:pt>
    <dgm:pt modelId="{C5F9E084-3AE6-4A1C-93C2-3DA157303DDB}" type="pres">
      <dgm:prSet presAssocID="{818CAD1A-13E0-4F3F-87BD-A82DBACD1CE1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A0FD9EF-9B77-44D7-94E1-5720F79BD140}" type="pres">
      <dgm:prSet presAssocID="{27379669-F41C-4CF4-ADAD-8FCB965FC9F0}" presName="centerShape" presStyleLbl="node0" presStyleCnt="1"/>
      <dgm:spPr/>
      <dgm:t>
        <a:bodyPr/>
        <a:lstStyle/>
        <a:p>
          <a:endParaRPr lang="zh-CN" altLang="en-US"/>
        </a:p>
      </dgm:t>
    </dgm:pt>
    <dgm:pt modelId="{9B23686A-3BF8-4FDA-A103-ABBA6D193203}" type="pres">
      <dgm:prSet presAssocID="{937729A4-D9E1-4B75-BD1D-AA9E3A881D51}" presName="parTrans" presStyleLbl="bgSibTrans2D1" presStyleCnt="8"/>
      <dgm:spPr/>
      <dgm:t>
        <a:bodyPr/>
        <a:lstStyle/>
        <a:p>
          <a:endParaRPr lang="zh-CN" altLang="en-US"/>
        </a:p>
      </dgm:t>
    </dgm:pt>
    <dgm:pt modelId="{F4044308-19DB-4175-9494-FADEA42A82DB}" type="pres">
      <dgm:prSet presAssocID="{3C54D111-3B81-4703-A783-267AEF41F3AA}" presName="node" presStyleLbl="node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C8BA28D-AEA5-46C9-925E-77B64DA18980}" type="pres">
      <dgm:prSet presAssocID="{C4FFF673-9D2E-49FB-B8CD-159AA7C56908}" presName="parTrans" presStyleLbl="bgSibTrans2D1" presStyleIdx="1" presStyleCnt="8"/>
      <dgm:spPr/>
      <dgm:t>
        <a:bodyPr/>
        <a:lstStyle/>
        <a:p>
          <a:endParaRPr lang="zh-CN" altLang="en-US"/>
        </a:p>
      </dgm:t>
    </dgm:pt>
    <dgm:pt modelId="{B88D02EC-3284-4240-AD75-7C88AF8BBD4F}" type="pres">
      <dgm:prSet presAssocID="{E504B8C8-D572-4C18-9C42-E3736615354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5A2054-D081-4950-8B4F-48CE0BD67EBF}" type="pres">
      <dgm:prSet presAssocID="{4271616D-DE52-4049-AE48-3E4614EDAC86}" presName="parTrans" presStyleLbl="bgSibTrans2D1" presStyleIdx="2" presStyleCnt="8"/>
      <dgm:spPr/>
      <dgm:t>
        <a:bodyPr/>
        <a:lstStyle/>
        <a:p>
          <a:endParaRPr lang="zh-CN" altLang="en-US"/>
        </a:p>
      </dgm:t>
    </dgm:pt>
    <dgm:pt modelId="{63143155-2B4F-478C-B11D-02827E9B730E}" type="pres">
      <dgm:prSet presAssocID="{F0E4F97F-3E89-4570-B0CF-148B6A06D21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37E36B-B6EB-4BA8-AFB4-1ECACD3F3DCD}" type="pres">
      <dgm:prSet presAssocID="{A15219F7-4AFF-4DAC-B683-9FD64231403A}" presName="parTrans" presStyleLbl="bgSibTrans2D1" presStyleIdx="3" presStyleCnt="8"/>
      <dgm:spPr/>
      <dgm:t>
        <a:bodyPr/>
        <a:lstStyle/>
        <a:p>
          <a:endParaRPr lang="zh-CN" altLang="en-US"/>
        </a:p>
      </dgm:t>
    </dgm:pt>
    <dgm:pt modelId="{089DB7C1-6666-4573-BA47-281CC4662F09}" type="pres">
      <dgm:prSet presAssocID="{9F2859CF-DA95-474F-AE0E-9B0426CC8D7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58775A-813D-4C50-B0B1-A7EF7AB9C39A}" type="pres">
      <dgm:prSet presAssocID="{EDD2F7E7-7163-45F6-89AB-B962891A0814}" presName="parTrans" presStyleLbl="bgSibTrans2D1" presStyleIdx="4" presStyleCnt="8"/>
      <dgm:spPr/>
      <dgm:t>
        <a:bodyPr/>
        <a:lstStyle/>
        <a:p>
          <a:endParaRPr lang="zh-CN" altLang="en-US"/>
        </a:p>
      </dgm:t>
    </dgm:pt>
    <dgm:pt modelId="{C549750B-92ED-4D1D-91DB-0A2C32D383DA}" type="pres">
      <dgm:prSet presAssocID="{7E068F0E-254F-40F4-A231-D37CBF57E78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D9E1B14-34B9-4592-9B46-0CF68A1D65FB}" type="pres">
      <dgm:prSet presAssocID="{A1CF58AE-5921-4717-B0E4-C83637C04AA1}" presName="parTrans" presStyleLbl="bgSibTrans2D1" presStyleIdx="5" presStyleCnt="8"/>
      <dgm:spPr/>
      <dgm:t>
        <a:bodyPr/>
        <a:lstStyle/>
        <a:p>
          <a:endParaRPr lang="zh-CN" altLang="en-US"/>
        </a:p>
      </dgm:t>
    </dgm:pt>
    <dgm:pt modelId="{2614F0A8-7B7B-4637-B2B4-8E9FB8059081}" type="pres">
      <dgm:prSet presAssocID="{9B0667CF-2554-4C70-9686-877CC0BE64C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D14ABA-C6A7-4C72-895A-5398F91A15CE}" type="pres">
      <dgm:prSet presAssocID="{4B782A30-5012-43AE-ACBE-CAC959A86484}" presName="parTrans" presStyleLbl="bgSibTrans2D1" presStyleIdx="6" presStyleCnt="8"/>
      <dgm:spPr/>
      <dgm:t>
        <a:bodyPr/>
        <a:lstStyle/>
        <a:p>
          <a:endParaRPr lang="zh-CN" altLang="en-US"/>
        </a:p>
      </dgm:t>
    </dgm:pt>
    <dgm:pt modelId="{7059276C-84E7-417F-B1C0-484D914CFA5A}" type="pres">
      <dgm:prSet presAssocID="{6BA9ECFD-3A31-409A-B64E-976FAB6E8DD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6E6840-BE36-4547-A538-5369AB0439EA}" type="pres">
      <dgm:prSet presAssocID="{11D67941-9891-4450-A7C9-3C6E04EF415B}" presName="parTrans" presStyleLbl="bgSibTrans2D1" presStyleIdx="7" presStyleCnt="8"/>
      <dgm:spPr/>
      <dgm:t>
        <a:bodyPr/>
        <a:lstStyle/>
        <a:p>
          <a:endParaRPr lang="zh-CN" altLang="en-US"/>
        </a:p>
      </dgm:t>
    </dgm:pt>
    <dgm:pt modelId="{18C439A7-FBF3-4DAF-BA81-8DC890955250}" type="pres">
      <dgm:prSet presAssocID="{0F91DC15-B7BD-41B1-8CE0-40229B3BA46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0A94AF-7E97-48FF-9A48-601CC3D84C88}" srcId="{818CAD1A-13E0-4F3F-87BD-A82DBACD1CE1}" destId="{27379669-F41C-4CF4-ADAD-8FCB965FC9F0}" srcOrd="0" destOrd="0" parTransId="{C01EC3AB-BBDA-487E-B934-77152383C9F4}" sibTransId="{3A1F868E-86A4-4E40-A165-6F7ABE0405C0}"/>
    <dgm:cxn modelId="{E80423BF-C50B-4454-AD5C-BDC30470EFBD}" srcId="{27379669-F41C-4CF4-ADAD-8FCB965FC9F0}" destId="{3C54D111-3B81-4703-A783-267AEF41F3AA}" srcOrd="0" destOrd="0" parTransId="{937729A4-D9E1-4B75-BD1D-AA9E3A881D51}" sibTransId="{5B9E4440-F3C4-4D5E-AC64-EEA31E574F34}"/>
    <dgm:cxn modelId="{C5FBE400-1FC2-4826-8A75-5A45E900D1B2}" srcId="{27379669-F41C-4CF4-ADAD-8FCB965FC9F0}" destId="{E504B8C8-D572-4C18-9C42-E37366153547}" srcOrd="1" destOrd="0" parTransId="{C4FFF673-9D2E-49FB-B8CD-159AA7C56908}" sibTransId="{D75F9F47-316F-4165-943F-49CE492BC602}"/>
    <dgm:cxn modelId="{7213FEE3-725B-429F-BDFF-37A3D2A3D442}" srcId="{27379669-F41C-4CF4-ADAD-8FCB965FC9F0}" destId="{F0E4F97F-3E89-4570-B0CF-148B6A06D215}" srcOrd="2" destOrd="0" parTransId="{4271616D-DE52-4049-AE48-3E4614EDAC86}" sibTransId="{D070E4E9-9317-4642-A578-DA3F94C38D79}"/>
    <dgm:cxn modelId="{942578E0-4023-4DDC-91F1-70530DF6C644}" srcId="{27379669-F41C-4CF4-ADAD-8FCB965FC9F0}" destId="{9F2859CF-DA95-474F-AE0E-9B0426CC8D7F}" srcOrd="3" destOrd="0" parTransId="{A15219F7-4AFF-4DAC-B683-9FD64231403A}" sibTransId="{9287B5B5-8FE2-4F97-846F-E8FCAFB18673}"/>
    <dgm:cxn modelId="{47888ACF-F768-45FF-8647-B891A960BAD7}" srcId="{27379669-F41C-4CF4-ADAD-8FCB965FC9F0}" destId="{7E068F0E-254F-40F4-A231-D37CBF57E78A}" srcOrd="4" destOrd="0" parTransId="{EDD2F7E7-7163-45F6-89AB-B962891A0814}" sibTransId="{FA6D92A1-4C8F-4EF0-BC4E-7EDD92B83770}"/>
    <dgm:cxn modelId="{25FD63FE-3E69-4EA5-A930-3ED45A685BF4}" srcId="{27379669-F41C-4CF4-ADAD-8FCB965FC9F0}" destId="{9B0667CF-2554-4C70-9686-877CC0BE64CE}" srcOrd="5" destOrd="0" parTransId="{A1CF58AE-5921-4717-B0E4-C83637C04AA1}" sibTransId="{C32142DA-92F1-4991-A13F-F5A664C90579}"/>
    <dgm:cxn modelId="{21F8E5FB-B398-4B71-BDBF-09DDD496F7B3}" srcId="{27379669-F41C-4CF4-ADAD-8FCB965FC9F0}" destId="{6BA9ECFD-3A31-409A-B64E-976FAB6E8DDD}" srcOrd="6" destOrd="0" parTransId="{4B782A30-5012-43AE-ACBE-CAC959A86484}" sibTransId="{93AE4285-2C89-41D6-A0BB-A2C406658AE6}"/>
    <dgm:cxn modelId="{4A4501AC-C4E0-443B-9FC1-19BEA77F1307}" srcId="{27379669-F41C-4CF4-ADAD-8FCB965FC9F0}" destId="{0F91DC15-B7BD-41B1-8CE0-40229B3BA46B}" srcOrd="7" destOrd="0" parTransId="{11D67941-9891-4450-A7C9-3C6E04EF415B}" sibTransId="{743F8683-F474-4B51-8C15-1E1C1CFE2BCD}"/>
    <dgm:cxn modelId="{528186ED-94ED-421B-9BFE-2E7108C87EFD}" type="presOf" srcId="{818CAD1A-13E0-4F3F-87BD-A82DBACD1CE1}" destId="{C5F9E084-3AE6-4A1C-93C2-3DA157303DDB}" srcOrd="0" destOrd="0" presId="urn:microsoft.com/office/officeart/2005/8/layout/radial4"/>
    <dgm:cxn modelId="{15D6816D-2F8A-478B-814B-3BDA58272858}" type="presParOf" srcId="{C5F9E084-3AE6-4A1C-93C2-3DA157303DDB}" destId="{AA0FD9EF-9B77-44D7-94E1-5720F79BD140}" srcOrd="0" destOrd="0" presId="urn:microsoft.com/office/officeart/2005/8/layout/radial4"/>
    <dgm:cxn modelId="{999C8A63-B663-4931-A696-87DFAC2C61D0}" type="presOf" srcId="{27379669-F41C-4CF4-ADAD-8FCB965FC9F0}" destId="{AA0FD9EF-9B77-44D7-94E1-5720F79BD140}" srcOrd="0" destOrd="0" presId="urn:microsoft.com/office/officeart/2005/8/layout/radial4"/>
    <dgm:cxn modelId="{E4D66900-47CB-48C9-BB13-3E494FBE5121}" type="presParOf" srcId="{C5F9E084-3AE6-4A1C-93C2-3DA157303DDB}" destId="{9B23686A-3BF8-4FDA-A103-ABBA6D193203}" srcOrd="1" destOrd="0" presId="urn:microsoft.com/office/officeart/2005/8/layout/radial4"/>
    <dgm:cxn modelId="{B46D6B7D-D475-4BCB-821F-FF29E05321FF}" type="presOf" srcId="{937729A4-D9E1-4B75-BD1D-AA9E3A881D51}" destId="{9B23686A-3BF8-4FDA-A103-ABBA6D193203}" srcOrd="0" destOrd="0" presId="urn:microsoft.com/office/officeart/2005/8/layout/radial4"/>
    <dgm:cxn modelId="{A5BC133B-1AD5-4AB0-8F6F-B2158DB49757}" type="presParOf" srcId="{C5F9E084-3AE6-4A1C-93C2-3DA157303DDB}" destId="{F4044308-19DB-4175-9494-FADEA42A82DB}" srcOrd="2" destOrd="0" presId="urn:microsoft.com/office/officeart/2005/8/layout/radial4"/>
    <dgm:cxn modelId="{5CE9D9FB-25A9-4CC9-ADD6-F3A7D7FAFCC6}" type="presOf" srcId="{3C54D111-3B81-4703-A783-267AEF41F3AA}" destId="{F4044308-19DB-4175-9494-FADEA42A82DB}" srcOrd="0" destOrd="0" presId="urn:microsoft.com/office/officeart/2005/8/layout/radial4"/>
    <dgm:cxn modelId="{F7C73466-45F8-41E5-8C48-9525B034B39E}" type="presParOf" srcId="{C5F9E084-3AE6-4A1C-93C2-3DA157303DDB}" destId="{8C8BA28D-AEA5-46C9-925E-77B64DA18980}" srcOrd="3" destOrd="0" presId="urn:microsoft.com/office/officeart/2005/8/layout/radial4"/>
    <dgm:cxn modelId="{7AC0EEC9-9A72-446C-A943-7B35C76DC744}" type="presOf" srcId="{C4FFF673-9D2E-49FB-B8CD-159AA7C56908}" destId="{8C8BA28D-AEA5-46C9-925E-77B64DA18980}" srcOrd="0" destOrd="0" presId="urn:microsoft.com/office/officeart/2005/8/layout/radial4"/>
    <dgm:cxn modelId="{C9C02B11-BF55-42E1-8687-5F45CD3D2DE1}" type="presParOf" srcId="{C5F9E084-3AE6-4A1C-93C2-3DA157303DDB}" destId="{B88D02EC-3284-4240-AD75-7C88AF8BBD4F}" srcOrd="4" destOrd="0" presId="urn:microsoft.com/office/officeart/2005/8/layout/radial4"/>
    <dgm:cxn modelId="{991DEC22-E54D-4A15-8323-B812AF10229D}" type="presOf" srcId="{E504B8C8-D572-4C18-9C42-E37366153547}" destId="{B88D02EC-3284-4240-AD75-7C88AF8BBD4F}" srcOrd="0" destOrd="0" presId="urn:microsoft.com/office/officeart/2005/8/layout/radial4"/>
    <dgm:cxn modelId="{D4F14527-F366-4095-B8AE-261C8F865B95}" type="presParOf" srcId="{C5F9E084-3AE6-4A1C-93C2-3DA157303DDB}" destId="{B65A2054-D081-4950-8B4F-48CE0BD67EBF}" srcOrd="5" destOrd="0" presId="urn:microsoft.com/office/officeart/2005/8/layout/radial4"/>
    <dgm:cxn modelId="{40A688D1-87EF-4532-92D9-42B76747D483}" type="presOf" srcId="{4271616D-DE52-4049-AE48-3E4614EDAC86}" destId="{B65A2054-D081-4950-8B4F-48CE0BD67EBF}" srcOrd="0" destOrd="0" presId="urn:microsoft.com/office/officeart/2005/8/layout/radial4"/>
    <dgm:cxn modelId="{2140C466-7C63-4BD4-922A-269C98887CB8}" type="presParOf" srcId="{C5F9E084-3AE6-4A1C-93C2-3DA157303DDB}" destId="{63143155-2B4F-478C-B11D-02827E9B730E}" srcOrd="6" destOrd="0" presId="urn:microsoft.com/office/officeart/2005/8/layout/radial4"/>
    <dgm:cxn modelId="{CE6C7979-06A1-4F40-9779-9971D101A875}" type="presOf" srcId="{F0E4F97F-3E89-4570-B0CF-148B6A06D215}" destId="{63143155-2B4F-478C-B11D-02827E9B730E}" srcOrd="0" destOrd="0" presId="urn:microsoft.com/office/officeart/2005/8/layout/radial4"/>
    <dgm:cxn modelId="{EE8A9B69-DAD4-4737-9506-242A5655BBDA}" type="presParOf" srcId="{C5F9E084-3AE6-4A1C-93C2-3DA157303DDB}" destId="{BC37E36B-B6EB-4BA8-AFB4-1ECACD3F3DCD}" srcOrd="7" destOrd="0" presId="urn:microsoft.com/office/officeart/2005/8/layout/radial4"/>
    <dgm:cxn modelId="{346B72B8-4F7A-4610-992D-A3063CE961A6}" type="presOf" srcId="{A15219F7-4AFF-4DAC-B683-9FD64231403A}" destId="{BC37E36B-B6EB-4BA8-AFB4-1ECACD3F3DCD}" srcOrd="0" destOrd="0" presId="urn:microsoft.com/office/officeart/2005/8/layout/radial4"/>
    <dgm:cxn modelId="{49579876-92E1-4EBB-9836-4BB6D011CEF0}" type="presParOf" srcId="{C5F9E084-3AE6-4A1C-93C2-3DA157303DDB}" destId="{089DB7C1-6666-4573-BA47-281CC4662F09}" srcOrd="8" destOrd="0" presId="urn:microsoft.com/office/officeart/2005/8/layout/radial4"/>
    <dgm:cxn modelId="{25936521-12D1-43AD-9D8A-450BC49CBE8B}" type="presOf" srcId="{9F2859CF-DA95-474F-AE0E-9B0426CC8D7F}" destId="{089DB7C1-6666-4573-BA47-281CC4662F09}" srcOrd="0" destOrd="0" presId="urn:microsoft.com/office/officeart/2005/8/layout/radial4"/>
    <dgm:cxn modelId="{68F95B0B-BC5C-4540-94A2-E3DB7E0B6E45}" type="presParOf" srcId="{C5F9E084-3AE6-4A1C-93C2-3DA157303DDB}" destId="{9F58775A-813D-4C50-B0B1-A7EF7AB9C39A}" srcOrd="9" destOrd="0" presId="urn:microsoft.com/office/officeart/2005/8/layout/radial4"/>
    <dgm:cxn modelId="{171B06D7-BF6B-42D6-AD1B-7DB78678E7B3}" type="presOf" srcId="{EDD2F7E7-7163-45F6-89AB-B962891A0814}" destId="{9F58775A-813D-4C50-B0B1-A7EF7AB9C39A}" srcOrd="0" destOrd="0" presId="urn:microsoft.com/office/officeart/2005/8/layout/radial4"/>
    <dgm:cxn modelId="{0CA5C811-2D39-48FB-AA30-F9ACFE6CFCB8}" type="presParOf" srcId="{C5F9E084-3AE6-4A1C-93C2-3DA157303DDB}" destId="{C549750B-92ED-4D1D-91DB-0A2C32D383DA}" srcOrd="10" destOrd="0" presId="urn:microsoft.com/office/officeart/2005/8/layout/radial4"/>
    <dgm:cxn modelId="{5AA3FAC4-673E-4AC6-A4A1-D3EE1F0B6BAF}" type="presOf" srcId="{7E068F0E-254F-40F4-A231-D37CBF57E78A}" destId="{C549750B-92ED-4D1D-91DB-0A2C32D383DA}" srcOrd="0" destOrd="0" presId="urn:microsoft.com/office/officeart/2005/8/layout/radial4"/>
    <dgm:cxn modelId="{3B03B18F-CFB9-4D56-BE43-B832E006109F}" type="presParOf" srcId="{C5F9E084-3AE6-4A1C-93C2-3DA157303DDB}" destId="{ED9E1B14-34B9-4592-9B46-0CF68A1D65FB}" srcOrd="11" destOrd="0" presId="urn:microsoft.com/office/officeart/2005/8/layout/radial4"/>
    <dgm:cxn modelId="{0828BFCF-4E18-43F6-8B4D-A65CEBB5EDD5}" type="presOf" srcId="{A1CF58AE-5921-4717-B0E4-C83637C04AA1}" destId="{ED9E1B14-34B9-4592-9B46-0CF68A1D65FB}" srcOrd="0" destOrd="0" presId="urn:microsoft.com/office/officeart/2005/8/layout/radial4"/>
    <dgm:cxn modelId="{A306DDC6-9BB8-487B-8D43-215B90838BE8}" type="presParOf" srcId="{C5F9E084-3AE6-4A1C-93C2-3DA157303DDB}" destId="{2614F0A8-7B7B-4637-B2B4-8E9FB8059081}" srcOrd="12" destOrd="0" presId="urn:microsoft.com/office/officeart/2005/8/layout/radial4"/>
    <dgm:cxn modelId="{3AE493FC-6E64-47F6-8FE4-471FEC4F953F}" type="presOf" srcId="{9B0667CF-2554-4C70-9686-877CC0BE64CE}" destId="{2614F0A8-7B7B-4637-B2B4-8E9FB8059081}" srcOrd="0" destOrd="0" presId="urn:microsoft.com/office/officeart/2005/8/layout/radial4"/>
    <dgm:cxn modelId="{4C033BDD-7FD9-4CB3-B776-7C13AF3F7966}" type="presParOf" srcId="{C5F9E084-3AE6-4A1C-93C2-3DA157303DDB}" destId="{B8D14ABA-C6A7-4C72-895A-5398F91A15CE}" srcOrd="13" destOrd="0" presId="urn:microsoft.com/office/officeart/2005/8/layout/radial4"/>
    <dgm:cxn modelId="{3E5EABCB-4DC9-413C-B5C3-68ABB3EB459D}" type="presOf" srcId="{4B782A30-5012-43AE-ACBE-CAC959A86484}" destId="{B8D14ABA-C6A7-4C72-895A-5398F91A15CE}" srcOrd="0" destOrd="0" presId="urn:microsoft.com/office/officeart/2005/8/layout/radial4"/>
    <dgm:cxn modelId="{4F7CCDF1-58B7-4147-B2C3-EBFBC63A8BED}" type="presParOf" srcId="{C5F9E084-3AE6-4A1C-93C2-3DA157303DDB}" destId="{7059276C-84E7-417F-B1C0-484D914CFA5A}" srcOrd="14" destOrd="0" presId="urn:microsoft.com/office/officeart/2005/8/layout/radial4"/>
    <dgm:cxn modelId="{5ED8DAE9-BDC6-46E6-A0F1-D267CF4FCC46}" type="presOf" srcId="{6BA9ECFD-3A31-409A-B64E-976FAB6E8DDD}" destId="{7059276C-84E7-417F-B1C0-484D914CFA5A}" srcOrd="0" destOrd="0" presId="urn:microsoft.com/office/officeart/2005/8/layout/radial4"/>
    <dgm:cxn modelId="{A032C9CB-E6DF-426C-A0AD-06C7EC39CF56}" type="presParOf" srcId="{C5F9E084-3AE6-4A1C-93C2-3DA157303DDB}" destId="{0A6E6840-BE36-4547-A538-5369AB0439EA}" srcOrd="15" destOrd="0" presId="urn:microsoft.com/office/officeart/2005/8/layout/radial4"/>
    <dgm:cxn modelId="{1FCE6D58-3909-44E0-93D4-99E725978980}" type="presOf" srcId="{11D67941-9891-4450-A7C9-3C6E04EF415B}" destId="{0A6E6840-BE36-4547-A538-5369AB0439EA}" srcOrd="0" destOrd="0" presId="urn:microsoft.com/office/officeart/2005/8/layout/radial4"/>
    <dgm:cxn modelId="{8FBB8AD4-3414-4F0A-B120-DD021D317646}" type="presParOf" srcId="{C5F9E084-3AE6-4A1C-93C2-3DA157303DDB}" destId="{18C439A7-FBF3-4DAF-BA81-8DC890955250}" srcOrd="16" destOrd="0" presId="urn:microsoft.com/office/officeart/2005/8/layout/radial4"/>
    <dgm:cxn modelId="{E9ACC187-264F-4059-A8B7-A8BE8CB00B8A}" type="presOf" srcId="{0F91DC15-B7BD-41B1-8CE0-40229B3BA46B}" destId="{18C439A7-FBF3-4DAF-BA81-8DC89095525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49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5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6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65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/>
    </dgm:ruleLst>
    <dgm:forEach name="Name19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/>
                </dgm:ruleLst>
              </dgm:layoutNode>
              <dgm:layoutNode name="dummy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/>
                  </dgm:ruleLst>
                </dgm:layoutNode>
              </dgm:layoutNode>
              <dgm:layoutNode name="dummya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fact="0.27"/>
        </dgm:ruleLst>
      </dgm:if>
      <dgm:else name="Name23">
        <dgm:ruleLst>
          <dgm:rule type="w" for="ch" forName="centerShape" fact="0.27"/>
          <dgm:rule type="w" for="ch" forName="node" fact="0.7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915EA970-11B8-4028-B349-50319F92AC36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1D9D8CC0-EF3B-455B-9246-C6F6E6CD30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717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png" Type="http://schemas.openxmlformats.org/officeDocument/2006/relationships/image"/><Relationship Id="rId14" Target="../media/image14.png" Type="http://schemas.openxmlformats.org/officeDocument/2006/relationships/image"/><Relationship Id="rId15" Target="../media/image15.png" Type="http://schemas.openxmlformats.org/officeDocument/2006/relationships/image"/><Relationship Id="rId16" Target="../media/image16.png" Type="http://schemas.openxmlformats.org/officeDocument/2006/relationships/image"/><Relationship Id="rId17" Target="../media/image17.png" Type="http://schemas.openxmlformats.org/officeDocument/2006/relationships/image"/><Relationship Id="rId18" Target="../media/image18.png" Type="http://schemas.openxmlformats.org/officeDocument/2006/relationships/image"/><Relationship Id="rId19" Target="../slideMasters/slideMaster1.xml" Type="http://schemas.openxmlformats.org/officeDocument/2006/relationships/slideMaster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media/image19.jpeg" Type="http://schemas.openxmlformats.org/officeDocument/2006/relationships/image"/><Relationship Id="rId10" Target="../media/image26.jpeg" Type="http://schemas.openxmlformats.org/officeDocument/2006/relationships/image"/><Relationship Id="rId11" Target="../slideMasters/slideMaster1.xml" Type="http://schemas.openxmlformats.org/officeDocument/2006/relationships/slideMaster"/><Relationship Id="rId2" Target="../media/image20.jpeg" Type="http://schemas.openxmlformats.org/officeDocument/2006/relationships/image"/><Relationship Id="rId3" Target="../media/image21.jpeg" Type="http://schemas.openxmlformats.org/officeDocument/2006/relationships/image"/><Relationship Id="rId4" Target="mailto:info@eyefulpresentations.co.uk" TargetMode="External" Type="http://schemas.openxmlformats.org/officeDocument/2006/relationships/hyperlink"/><Relationship Id="rId5" Target="http://www.eyefulpresentations.co.uk/" TargetMode="External" Type="http://schemas.openxmlformats.org/officeDocument/2006/relationships/hyperlink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25.png" Type="http://schemas.openxmlformats.org/officeDocument/2006/relationships/image"/></Relationships>
</file>

<file path=ppt/slideLayouts/_rels/slideLayout3.xml.rels><?xml version="1.0" encoding="UTF-8" standalone="yes"?><Relationships xmlns="http://schemas.openxmlformats.org/package/2006/relationships"><Relationship Id="rId1" Target="../media/image27.jpeg" Type="http://schemas.openxmlformats.org/officeDocument/2006/relationships/image"/><Relationship Id="rId2" Target="../media/image28.png" Type="http://schemas.openxmlformats.org/officeDocument/2006/relationships/image"/><Relationship Id="rId3" Target="http://www.tianya.cn/publicforum/content/no20/1/317960.shtml" TargetMode="External" Type="http://schemas.openxmlformats.org/officeDocument/2006/relationships/hyperlink"/><Relationship Id="rId4" Target="../media/image29.png" Type="http://schemas.openxmlformats.org/officeDocument/2006/relationships/image"/><Relationship Id="rId5" Target="../media/image30.jpeg" Type="http://schemas.openxmlformats.org/officeDocument/2006/relationships/image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31.jpeg" Type="http://schemas.openxmlformats.org/officeDocument/2006/relationships/image"/><Relationship Id="rId2" Target="../media/image32.jpeg" Type="http://schemas.openxmlformats.org/officeDocument/2006/relationships/imag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360967" y="3622433"/>
            <a:ext cx="5794343" cy="4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39" tIns="54419" rIns="108839" bIns="54419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334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1087647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500" smtClean="0">
                <a:solidFill>
                  <a:srgbClr val="00B0F0"/>
                </a:solidFill>
                <a:latin typeface="Broadway" pitchFamily="82" charset="0"/>
                <a:ea typeface="微软雅黑" pitchFamily="34" charset="-122"/>
              </a:rPr>
              <a:t>Good Skill of </a:t>
            </a:r>
            <a:r>
              <a:rPr lang="en-US" altLang="zh-CN" sz="2500">
                <a:solidFill>
                  <a:srgbClr val="00B0F0"/>
                </a:solidFill>
                <a:latin typeface="Broadway" pitchFamily="82" charset="0"/>
                <a:ea typeface="微软雅黑" pitchFamily="34" charset="-122"/>
              </a:rPr>
              <a:t>Time Management </a:t>
            </a:r>
            <a:endParaRPr lang="zh-CN" altLang="en-US" sz="2500">
              <a:solidFill>
                <a:srgbClr val="00B0F0"/>
              </a:solidFill>
              <a:latin typeface="Broadway" pitchFamily="82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 userDrawn="1"/>
        </p:nvSpPr>
        <p:spPr bwMode="auto">
          <a:xfrm>
            <a:off x="4314984" y="2388863"/>
            <a:ext cx="5170906" cy="10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22" tIns="40311" rIns="80622" bIns="40311">
            <a:spAutoFit/>
          </a:bodyPr>
          <a:lstStyle/>
          <a:p>
            <a:pPr defTabSz="108764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时间管理技能</a:t>
            </a:r>
            <a:endParaRPr lang="en-US" altLang="zh-CN" sz="60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4345201" y="1740791"/>
            <a:ext cx="585787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700" smtClean="0">
                <a:solidFill>
                  <a:srgbClr val="FC711C"/>
                </a:solidFill>
                <a:latin typeface="微软雅黑" pitchFamily="34" charset="-122"/>
                <a:ea typeface="微软雅黑" pitchFamily="34" charset="-122"/>
                <a:cs typeface="Tahoma" pitchFamily="34" charset="0"/>
              </a:rPr>
              <a:t>点击此处，写上您公司的名称</a:t>
            </a:r>
            <a:endParaRPr lang="en-US" altLang="zh-CN" sz="1700">
              <a:solidFill>
                <a:srgbClr val="FC711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sp>
        <p:nvSpPr>
          <p:cNvPr id="14" name="Text Box 62"/>
          <p:cNvSpPr txBox="1">
            <a:spLocks noChangeArrowheads="1"/>
          </p:cNvSpPr>
          <p:nvPr userDrawn="1"/>
        </p:nvSpPr>
        <p:spPr bwMode="auto">
          <a:xfrm>
            <a:off x="10271143" y="6108781"/>
            <a:ext cx="1511403" cy="33855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marL="0" defTabSz="914400" eaLnBrk="1" latinLnBrk="0" hangingPunct="1">
              <a:defRPr sz="180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sz="16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布衣公子</a:t>
            </a: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作品</a:t>
            </a:r>
            <a:endParaRPr lang="en-GB" altLang="zh-CN" sz="160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9" descr="E:\仝德志文件，勿删！\03-参考文档\！PPT图片及版面资源\06-PPT精选插图\05-头像\嘿嘿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766322" y="6030301"/>
            <a:ext cx="495514" cy="49551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 userDrawn="1"/>
        </p:nvGrpSpPr>
        <p:grpSpPr>
          <a:xfrm>
            <a:off x="8753455" y="2380748"/>
            <a:ext cx="511552" cy="360000"/>
            <a:chOff x="6410291" y="4692368"/>
            <a:chExt cx="511552" cy="360000"/>
          </a:xfr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grpSpPr>
        <p:sp>
          <p:nvSpPr>
            <p:cNvPr id="17" name="二十四角星 16"/>
            <p:cNvSpPr/>
            <p:nvPr/>
          </p:nvSpPr>
          <p:spPr>
            <a:xfrm>
              <a:off x="6411097" y="4692368"/>
              <a:ext cx="360000" cy="360000"/>
            </a:xfrm>
            <a:prstGeom prst="star24">
              <a:avLst/>
            </a:prstGeom>
            <a:solidFill>
              <a:srgbClr val="0070C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>
                <a:solidFill>
                  <a:prstClr val="white"/>
                </a:solidFill>
                <a:ea typeface="微软雅黑" panose="020b0503020204020204" pitchFamily="34" charset="-122"/>
                <a:cs typeface="Lao U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430396">
              <a:off x="6410291" y="4727585"/>
              <a:ext cx="5115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smtClean="0">
                  <a:solidFill>
                    <a:prstClr val="white"/>
                  </a:solidFill>
                  <a:ea typeface="微软雅黑" pitchFamily="34" charset="-122"/>
                </a:rPr>
                <a:t>V2</a:t>
              </a:r>
              <a:endParaRPr lang="zh-CN" altLang="en-US" sz="105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32975" y="3468983"/>
            <a:ext cx="5904000" cy="1437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5157842" y="1529554"/>
            <a:ext cx="2803525" cy="2803525"/>
            <a:chOff x="3170321" y="673768"/>
            <a:chExt cx="2803358" cy="2803358"/>
          </a:xfrm>
        </p:grpSpPr>
        <p:grpSp>
          <p:nvGrpSpPr>
            <p:cNvPr id="21" name="组合 13"/>
            <p:cNvGrpSpPr/>
            <p:nvPr/>
          </p:nvGrpSpPr>
          <p:grpSpPr>
            <a:xfrm>
              <a:off x="3170321" y="673768"/>
              <a:ext cx="2803358" cy="2803358"/>
              <a:chOff x="3236195" y="673768"/>
              <a:chExt cx="2803358" cy="2803358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3236195" y="673768"/>
                <a:ext cx="2803358" cy="28033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9" name="组合 9"/>
              <p:cNvGrpSpPr/>
              <p:nvPr/>
            </p:nvGrpSpPr>
            <p:grpSpPr>
              <a:xfrm>
                <a:off x="4576914" y="850232"/>
                <a:ext cx="121921" cy="2465270"/>
                <a:chOff x="4444867" y="850232"/>
                <a:chExt cx="121921" cy="2465270"/>
              </a:xfrm>
            </p:grpSpPr>
            <p:pic>
              <p:nvPicPr>
                <p:cNvPr id="33" name="图片 6" descr="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44867" y="3064042"/>
                  <a:ext cx="121920" cy="251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图片 8" descr="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44868" y="850232"/>
                  <a:ext cx="121920" cy="251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" name="组合 10"/>
              <p:cNvGrpSpPr/>
              <p:nvPr/>
            </p:nvGrpSpPr>
            <p:grpSpPr>
              <a:xfrm rot="5400000">
                <a:off x="4576914" y="850231"/>
                <a:ext cx="121920" cy="2465271"/>
                <a:chOff x="4444867" y="850231"/>
                <a:chExt cx="121920" cy="2465271"/>
              </a:xfrm>
            </p:grpSpPr>
            <p:pic>
              <p:nvPicPr>
                <p:cNvPr id="31" name="图片 11" descr="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44867" y="3064042"/>
                  <a:ext cx="121920" cy="251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图片 12" descr="1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44867" y="850231"/>
                  <a:ext cx="121920" cy="251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2" name="组合 15"/>
            <p:cNvGrpSpPr/>
            <p:nvPr/>
          </p:nvGrpSpPr>
          <p:grpSpPr>
            <a:xfrm>
              <a:off x="3724977" y="1350343"/>
              <a:ext cx="1624664" cy="1556888"/>
              <a:chOff x="3724977" y="1350343"/>
              <a:chExt cx="1624664" cy="1556888"/>
            </a:xfrm>
          </p:grpSpPr>
          <p:pic>
            <p:nvPicPr>
              <p:cNvPr id="26" name="图片 7" descr="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3724977" y="1350343"/>
                <a:ext cx="144780" cy="137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图片 14" descr="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5204861" y="2770071"/>
                <a:ext cx="144780" cy="137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" name="组合 16"/>
            <p:cNvGrpSpPr/>
            <p:nvPr/>
          </p:nvGrpSpPr>
          <p:grpSpPr>
            <a:xfrm flipH="1">
              <a:off x="3749033" y="1350343"/>
              <a:ext cx="1624664" cy="1556888"/>
              <a:chOff x="3724977" y="1350343"/>
              <a:chExt cx="1624664" cy="1556888"/>
            </a:xfrm>
          </p:grpSpPr>
          <p:pic>
            <p:nvPicPr>
              <p:cNvPr id="24" name="图片 17" descr="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3724977" y="1350343"/>
                <a:ext cx="144780" cy="137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图片 18" descr="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5204861" y="2770071"/>
                <a:ext cx="144780" cy="137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5" name="组合 22"/>
          <p:cNvGrpSpPr/>
          <p:nvPr userDrawn="1"/>
        </p:nvGrpSpPr>
        <p:grpSpPr>
          <a:xfrm>
            <a:off x="6523092" y="2035967"/>
            <a:ext cx="73025" cy="1882775"/>
            <a:chOff x="4535905" y="1179094"/>
            <a:chExt cx="72190" cy="1883444"/>
          </a:xfrm>
        </p:grpSpPr>
        <p:sp>
          <p:nvSpPr>
            <p:cNvPr id="36" name="圆角矩形 35"/>
            <p:cNvSpPr/>
            <p:nvPr/>
          </p:nvSpPr>
          <p:spPr>
            <a:xfrm>
              <a:off x="4535905" y="1179094"/>
              <a:ext cx="72190" cy="944898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535905" y="2117639"/>
              <a:ext cx="72190" cy="94489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</p:grpSp>
      <p:grpSp>
        <p:nvGrpSpPr>
          <p:cNvPr id="38" name="组合 23"/>
          <p:cNvGrpSpPr/>
          <p:nvPr userDrawn="1"/>
        </p:nvGrpSpPr>
        <p:grpSpPr>
          <a:xfrm rot="5400000">
            <a:off x="6523886" y="2384423"/>
            <a:ext cx="71437" cy="1171575"/>
            <a:chOff x="4535905" y="1179094"/>
            <a:chExt cx="72190" cy="1883444"/>
          </a:xfrm>
        </p:grpSpPr>
        <p:sp>
          <p:nvSpPr>
            <p:cNvPr id="39" name="圆角矩形 38"/>
            <p:cNvSpPr/>
            <p:nvPr/>
          </p:nvSpPr>
          <p:spPr>
            <a:xfrm>
              <a:off x="4535905" y="1179094"/>
              <a:ext cx="72190" cy="94427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535905" y="2118264"/>
              <a:ext cx="72190" cy="94427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ea typeface="微软雅黑" pitchFamily="34" charset="-122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 userDrawn="1"/>
        </p:nvSpPr>
        <p:spPr bwMode="auto">
          <a:xfrm>
            <a:off x="4314984" y="2388863"/>
            <a:ext cx="5170906" cy="10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622" tIns="40311" rIns="80622" bIns="40311">
            <a:spAutoFit/>
          </a:bodyPr>
          <a:lstStyle/>
          <a:p>
            <a:pPr defTabSz="1087647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时间管理技能</a:t>
            </a:r>
            <a:endParaRPr lang="en-US" altLang="zh-CN" sz="6000" b="1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2" name="Picture 2" descr="PPECLOGO-eff-0-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507754" y="2314608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PPECLOGO-eff-0-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791303" y="2186264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PPECLOGO-eff-0-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401292" y="875778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PPECLOGO-eff-0-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828277" y="3199070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PPECLOGO-eff-0-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737181" y="2332245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PPECLOGO-eff-0-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638658" y="2002148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 descr="PPECLOGO-eff-5-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622783" y="2634627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PPECLOGO-eff-5-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13245" y="2874013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1" descr="PPECLOGO-eff-5-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246943" y="2153337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2" descr="PPECLOGO-eff-0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303641" y="3052919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 descr="PPECLOGO-eff-0-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615721" y="1792999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PPECLOGO-eff2-1-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415278" y="2223893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" descr="PPECLOGO-eff2-1-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44467" y="2213814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PPECLOGO-eff2-1-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880181" y="2753060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7" descr="PPECLOGO-eff2-1-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599849" y="2337284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8" descr="PPECLOGO-eff2-1-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105831" y="2874012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" descr="PPECLOGO-eff-0-1" hidden="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99499" y="2416636"/>
            <a:ext cx="197556" cy="1486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286083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148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50" dur="1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771E-06 -1.46161E-06 L -0.35143 -1.46161E-06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2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771E-06 1.78538E-06 L -0.35143 1.78538E-06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2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6849E-06 -1.87789E-06 L -0.3513 -1.87789E-06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15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166" presetID="50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1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1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19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41" grpId="0"/>
      <p:bldP spid="41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8"/>
          <p:cNvSpPr/>
          <p:nvPr userDrawn="1"/>
        </p:nvSpPr>
        <p:spPr bwMode="auto">
          <a:xfrm>
            <a:off x="4763417" y="3213168"/>
            <a:ext cx="3168650" cy="359833"/>
          </a:xfrm>
          <a:custGeom>
            <a:gdLst>
              <a:gd name="T0" fmla="*/ 0 w 1996"/>
              <a:gd name="T1" fmla="*/ 0 h 272"/>
              <a:gd name="T2" fmla="*/ 998 w 1996"/>
              <a:gd name="T3" fmla="*/ 0 h 272"/>
              <a:gd name="T4" fmla="*/ 1134 w 1996"/>
              <a:gd name="T5" fmla="*/ 91 h 272"/>
              <a:gd name="T6" fmla="*/ 1996 w 1996"/>
              <a:gd name="T7" fmla="*/ 91 h 272"/>
              <a:gd name="T8" fmla="*/ 1996 w 1996"/>
              <a:gd name="T9" fmla="*/ 272 h 272"/>
              <a:gd name="T10" fmla="*/ 0 w 1996"/>
              <a:gd name="T11" fmla="*/ 272 h 272"/>
              <a:gd name="T12" fmla="*/ 0 w 1996"/>
              <a:gd name="T13" fmla="*/ 0 h 2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96" h="272">
                <a:moveTo>
                  <a:pt x="0" y="0"/>
                </a:moveTo>
                <a:lnTo>
                  <a:pt x="998" y="0"/>
                </a:lnTo>
                <a:lnTo>
                  <a:pt x="1134" y="91"/>
                </a:lnTo>
                <a:lnTo>
                  <a:pt x="1996" y="91"/>
                </a:lnTo>
                <a:lnTo>
                  <a:pt x="1996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3000"/>
            </a:sysClr>
          </a:solidFill>
          <a:ln w="9525">
            <a:solidFill>
              <a:sysClr val="window" lastClr="FFFFFF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3" name="Freeform 11"/>
          <p:cNvSpPr/>
          <p:nvPr userDrawn="1"/>
        </p:nvSpPr>
        <p:spPr bwMode="auto">
          <a:xfrm>
            <a:off x="4763417" y="3189354"/>
            <a:ext cx="3168650" cy="359833"/>
          </a:xfrm>
          <a:custGeom>
            <a:gdLst>
              <a:gd name="T0" fmla="*/ 0 w 1996"/>
              <a:gd name="T1" fmla="*/ 0 h 272"/>
              <a:gd name="T2" fmla="*/ 998 w 1996"/>
              <a:gd name="T3" fmla="*/ 0 h 272"/>
              <a:gd name="T4" fmla="*/ 1134 w 1996"/>
              <a:gd name="T5" fmla="*/ 91 h 272"/>
              <a:gd name="T6" fmla="*/ 1996 w 1996"/>
              <a:gd name="T7" fmla="*/ 91 h 272"/>
              <a:gd name="T8" fmla="*/ 1996 w 1996"/>
              <a:gd name="T9" fmla="*/ 272 h 272"/>
              <a:gd name="T10" fmla="*/ 0 w 1996"/>
              <a:gd name="T11" fmla="*/ 272 h 272"/>
              <a:gd name="T12" fmla="*/ 0 w 1996"/>
              <a:gd name="T13" fmla="*/ 0 h 2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96" h="272">
                <a:moveTo>
                  <a:pt x="0" y="0"/>
                </a:moveTo>
                <a:lnTo>
                  <a:pt x="998" y="0"/>
                </a:lnTo>
                <a:lnTo>
                  <a:pt x="1134" y="91"/>
                </a:lnTo>
                <a:lnTo>
                  <a:pt x="1996" y="91"/>
                </a:lnTo>
                <a:lnTo>
                  <a:pt x="1996" y="272"/>
                </a:lnTo>
                <a:lnTo>
                  <a:pt x="0" y="272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999"/>
            </a:sysClr>
          </a:solidFill>
          <a:ln w="9525">
            <a:solidFill>
              <a:sysClr val="window" lastClr="FFFFFF"/>
            </a:solidFill>
            <a:round/>
          </a:ln>
          <a:effectLst/>
          <a:extLs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6347745" y="0"/>
            <a:ext cx="45719" cy="6859588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50000">
                <a:srgbClr val="EEECE1">
                  <a:gamma/>
                  <a:tint val="0"/>
                  <a:invGamma/>
                </a:srgbClr>
              </a:gs>
              <a:gs pos="100000">
                <a:srgbClr val="EEECE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5" name="Rectangle 24"/>
          <p:cNvSpPr>
            <a:spLocks noChangeArrowheads="1"/>
          </p:cNvSpPr>
          <p:nvPr userDrawn="1"/>
        </p:nvSpPr>
        <p:spPr bwMode="auto">
          <a:xfrm>
            <a:off x="6311230" y="0"/>
            <a:ext cx="45719" cy="6859588"/>
          </a:xfrm>
          <a:prstGeom prst="rect">
            <a:avLst/>
          </a:prstGeom>
          <a:gradFill rotWithShape="1">
            <a:gsLst>
              <a:gs pos="0">
                <a:srgbClr val="EEECE1"/>
              </a:gs>
              <a:gs pos="50000">
                <a:srgbClr val="EEECE1">
                  <a:gamma/>
                  <a:tint val="0"/>
                  <a:invGamma/>
                </a:srgbClr>
              </a:gs>
              <a:gs pos="100000">
                <a:srgbClr val="EEECE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6" name="Line 25"/>
          <p:cNvSpPr>
            <a:spLocks noChangeShapeType="1"/>
          </p:cNvSpPr>
          <p:nvPr userDrawn="1"/>
        </p:nvSpPr>
        <p:spPr bwMode="auto">
          <a:xfrm>
            <a:off x="-1" y="3213167"/>
            <a:ext cx="12190413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7" name="Line 26"/>
          <p:cNvSpPr>
            <a:spLocks noChangeShapeType="1"/>
          </p:cNvSpPr>
          <p:nvPr userDrawn="1"/>
        </p:nvSpPr>
        <p:spPr bwMode="auto">
          <a:xfrm>
            <a:off x="0" y="3573000"/>
            <a:ext cx="12190412" cy="0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grpSp>
        <p:nvGrpSpPr>
          <p:cNvPr id="8" name="Group 27"/>
          <p:cNvGrpSpPr/>
          <p:nvPr userDrawn="1"/>
        </p:nvGrpSpPr>
        <p:grpSpPr>
          <a:xfrm>
            <a:off x="4979317" y="3329583"/>
            <a:ext cx="2857500" cy="198438"/>
            <a:chOff x="1987" y="2010"/>
            <a:chExt cx="1800" cy="150"/>
          </a:xfrm>
        </p:grpSpPr>
        <p:sp>
          <p:nvSpPr>
            <p:cNvPr id="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987" y="2010"/>
              <a:ext cx="862" cy="150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1218892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4000" kern="10" smtClean="0">
                  <a:solidFill>
                    <a:srgbClr val="FFFFFF"/>
                  </a:solidFill>
                  <a:latin typeface="Arial Black"/>
                  <a:ea typeface="微软雅黑" pitchFamily="34" charset="-122"/>
                </a:rPr>
                <a:t>THANKS</a:t>
              </a:r>
              <a:endParaRPr kumimoji="1" lang="zh-CN" altLang="en-US" sz="4000" kern="10" smtClean="0">
                <a:solidFill>
                  <a:srgbClr val="FFFFFF"/>
                </a:solidFill>
                <a:latin typeface="Arial Black"/>
                <a:ea typeface="微软雅黑" panose="020b0503020204020204" pitchFamily="34" charset="-122"/>
              </a:endParaRPr>
            </a:p>
          </p:txBody>
        </p:sp>
        <p:sp>
          <p:nvSpPr>
            <p:cNvPr id="10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901" y="2024"/>
              <a:ext cx="886" cy="136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1218892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CN" sz="4000" i="1" kern="10" smtClean="0">
                  <a:solidFill>
                    <a:srgbClr val="FFFFFF"/>
                  </a:solidFill>
                  <a:latin typeface="돋움"/>
                  <a:ea typeface="돋움"/>
                </a:rPr>
                <a:t>for your time</a:t>
              </a:r>
              <a:endParaRPr kumimoji="1" lang="zh-CN" altLang="en-US" sz="4000" i="1" kern="10" smtClean="0">
                <a:solidFill>
                  <a:srgbClr val="FFFFFF"/>
                </a:solidFill>
                <a:latin typeface="돋움"/>
                <a:ea typeface="돋움"/>
              </a:endParaRPr>
            </a:p>
          </p:txBody>
        </p:sp>
      </p:grpSp>
      <p:sp>
        <p:nvSpPr>
          <p:cNvPr id="11" name="AutoShape 30"/>
          <p:cNvSpPr>
            <a:spLocks noChangeArrowheads="1"/>
          </p:cNvSpPr>
          <p:nvPr userDrawn="1"/>
        </p:nvSpPr>
        <p:spPr bwMode="auto">
          <a:xfrm>
            <a:off x="4676105" y="3285928"/>
            <a:ext cx="552450" cy="459053"/>
          </a:xfrm>
          <a:prstGeom prst="star16">
            <a:avLst>
              <a:gd name="adj" fmla="val 22046"/>
            </a:avLst>
          </a:prstGeom>
          <a:gradFill rotWithShape="1">
            <a:gsLst>
              <a:gs pos="0">
                <a:sysClr val="window" lastClr="FFFFFF"/>
              </a:gs>
              <a:gs pos="100000">
                <a:sysClr val="window" lastClr="FFFFFF">
                  <a:gamma/>
                  <a:tint val="0"/>
                  <a:invGamma/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2" name="AutoShape 31"/>
          <p:cNvSpPr>
            <a:spLocks noChangeArrowheads="1"/>
          </p:cNvSpPr>
          <p:nvPr userDrawn="1"/>
        </p:nvSpPr>
        <p:spPr bwMode="auto">
          <a:xfrm>
            <a:off x="4552280" y="3198614"/>
            <a:ext cx="792162" cy="636323"/>
          </a:xfrm>
          <a:prstGeom prst="star4">
            <a:avLst>
              <a:gd name="adj" fmla="val 5412"/>
            </a:avLst>
          </a:prstGeom>
          <a:gradFill rotWithShape="1">
            <a:gsLst>
              <a:gs pos="0">
                <a:sysClr val="window" lastClr="FFFFFF"/>
              </a:gs>
              <a:gs pos="100000">
                <a:sysClr val="window" lastClr="FFFFFF">
                  <a:gamma/>
                  <a:tint val="0"/>
                  <a:invGamma/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3" name="AutoShape 32"/>
          <p:cNvSpPr>
            <a:spLocks noChangeArrowheads="1"/>
          </p:cNvSpPr>
          <p:nvPr userDrawn="1"/>
        </p:nvSpPr>
        <p:spPr bwMode="auto">
          <a:xfrm rot="-2690537">
            <a:off x="4458620" y="3133792"/>
            <a:ext cx="981075" cy="787135"/>
          </a:xfrm>
          <a:prstGeom prst="star4">
            <a:avLst>
              <a:gd name="adj" fmla="val 5412"/>
            </a:avLst>
          </a:prstGeom>
          <a:gradFill rotWithShape="1">
            <a:gsLst>
              <a:gs pos="0">
                <a:sysClr val="window" lastClr="FFFFFF"/>
              </a:gs>
              <a:gs pos="100000">
                <a:sysClr val="window" lastClr="FFFFFF">
                  <a:gamma/>
                  <a:tint val="0"/>
                  <a:invGamma/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4" name="Line 33"/>
          <p:cNvSpPr>
            <a:spLocks noChangeShapeType="1"/>
          </p:cNvSpPr>
          <p:nvPr userDrawn="1"/>
        </p:nvSpPr>
        <p:spPr bwMode="auto">
          <a:xfrm flipH="1" flipV="1">
            <a:off x="4763417" y="0"/>
            <a:ext cx="0" cy="6859588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5" name="Line 34"/>
          <p:cNvSpPr>
            <a:spLocks noChangeShapeType="1"/>
          </p:cNvSpPr>
          <p:nvPr userDrawn="1"/>
        </p:nvSpPr>
        <p:spPr bwMode="auto">
          <a:xfrm flipH="1" flipV="1">
            <a:off x="7932067" y="0"/>
            <a:ext cx="0" cy="6859588"/>
          </a:xfrm>
          <a:prstGeom prst="line">
            <a:avLst/>
          </a:prstGeom>
          <a:noFill/>
          <a:ln w="9525">
            <a:solidFill>
              <a:sysClr val="window" lastClr="FFFFFF"/>
            </a:solidFill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6" name="AutoShape 35"/>
          <p:cNvSpPr>
            <a:spLocks noChangeArrowheads="1"/>
          </p:cNvSpPr>
          <p:nvPr userDrawn="1"/>
        </p:nvSpPr>
        <p:spPr bwMode="auto">
          <a:xfrm flipH="1">
            <a:off x="7465345" y="3240947"/>
            <a:ext cx="758825" cy="609865"/>
          </a:xfrm>
          <a:prstGeom prst="star4">
            <a:avLst>
              <a:gd name="adj" fmla="val 5519"/>
            </a:avLst>
          </a:prstGeom>
          <a:gradFill rotWithShape="1">
            <a:gsLst>
              <a:gs pos="0">
                <a:sysClr val="window" lastClr="FFFFFF"/>
              </a:gs>
              <a:gs pos="100000">
                <a:sysClr val="window" lastClr="FFFFFF">
                  <a:gamma/>
                  <a:tint val="0"/>
                  <a:invGamma/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sp>
        <p:nvSpPr>
          <p:cNvPr id="17" name="AutoShape 36"/>
          <p:cNvSpPr>
            <a:spLocks noChangeArrowheads="1"/>
          </p:cNvSpPr>
          <p:nvPr userDrawn="1"/>
        </p:nvSpPr>
        <p:spPr bwMode="auto">
          <a:xfrm rot="18909464" flipV="1">
            <a:off x="7533608" y="3284604"/>
            <a:ext cx="625475" cy="502708"/>
          </a:xfrm>
          <a:prstGeom prst="star4">
            <a:avLst>
              <a:gd name="adj" fmla="val 5481"/>
            </a:avLst>
          </a:prstGeom>
          <a:gradFill rotWithShape="1">
            <a:gsLst>
              <a:gs pos="0">
                <a:sysClr val="window" lastClr="FFFFFF"/>
              </a:gs>
              <a:gs pos="100000">
                <a:sysClr val="window" lastClr="FFFFFF">
                  <a:gamma/>
                  <a:tint val="0"/>
                  <a:invGamma/>
                  <a:alpha val="0"/>
                </a:sys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1218892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微软雅黑" pitchFamily="34" charset="-122"/>
            </a:endParaRPr>
          </a:p>
        </p:txBody>
      </p:sp>
      <p:pic>
        <p:nvPicPr>
          <p:cNvPr id="18" name="Picture 2" descr="C:\Documents and Settings\tdz\桌面\新建文件夹\为高手鼓掌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9024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tdz\桌面\新建文件夹\2012128173230492030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117394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Documents and Settings\tdz\桌面\新建文件夹\201251185537155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155764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60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5967477" y="2757243"/>
            <a:ext cx="444010" cy="52387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Oval 61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5979439" y="3565675"/>
            <a:ext cx="420086" cy="521494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000000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23" name="矩形​​ 5"/>
          <p:cNvSpPr>
            <a:spLocks noChangeArrowheads="1"/>
          </p:cNvSpPr>
          <p:nvPr userDrawn="1"/>
        </p:nvSpPr>
        <p:spPr bwMode="auto">
          <a:xfrm>
            <a:off x="1" y="405460"/>
            <a:ext cx="12190412" cy="4079229"/>
          </a:xfrm>
          <a:prstGeom prst="rect">
            <a:avLst/>
          </a:prstGeom>
          <a:solidFill>
            <a:srgbClr val="00ADDC"/>
          </a:solidFill>
          <a:ln w="9525" cmpd="sng">
            <a:noFill/>
            <a:miter lim="800000"/>
          </a:ln>
        </p:spPr>
        <p:txBody>
          <a:bodyPr lIns="287926" tIns="45708" rIns="91417" bIns="45708" anchor="b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zh-CN" sz="28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 userDrawn="1"/>
        </p:nvSpPr>
        <p:spPr bwMode="auto">
          <a:xfrm>
            <a:off x="6804028" y="4219330"/>
            <a:ext cx="184684" cy="4616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7" tIns="45708" rIns="91417" bIns="45708">
            <a:spAutoFit/>
          </a:bodyPr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Line 33"/>
          <p:cNvSpPr>
            <a:spLocks noChangeShapeType="1"/>
          </p:cNvSpPr>
          <p:nvPr userDrawn="1"/>
        </p:nvSpPr>
        <p:spPr bwMode="auto">
          <a:xfrm flipV="1">
            <a:off x="6187893" y="1671390"/>
            <a:ext cx="1587" cy="270033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26" name="Line 5"/>
          <p:cNvSpPr>
            <a:spLocks noChangeShapeType="1"/>
          </p:cNvSpPr>
          <p:nvPr userDrawn="1"/>
        </p:nvSpPr>
        <p:spPr bwMode="auto">
          <a:xfrm>
            <a:off x="0" y="3913340"/>
            <a:ext cx="1922980" cy="1547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7" name="Freeform 18"/>
          <p:cNvSpPr/>
          <p:nvPr userDrawn="1"/>
        </p:nvSpPr>
        <p:spPr bwMode="auto">
          <a:xfrm>
            <a:off x="1915042" y="2767957"/>
            <a:ext cx="201612" cy="1279922"/>
          </a:xfrm>
          <a:custGeom>
            <a:gdLst>
              <a:gd name="T0" fmla="*/ 127 w 127"/>
              <a:gd name="T1" fmla="*/ 0 h 1075"/>
              <a:gd name="T2" fmla="*/ 0 w 127"/>
              <a:gd name="T3" fmla="*/ 1075 h 1075"/>
              <a:gd name="T4" fmla="*/ 127 w 127"/>
              <a:gd name="T5" fmla="*/ 0 h 1075"/>
              <a:gd name="T6" fmla="*/ 0 60000 65536"/>
              <a:gd name="T7" fmla="*/ 0 60000 65536"/>
              <a:gd name="T8" fmla="*/ 0 60000 65536"/>
              <a:gd name="T9" fmla="*/ 0 w 127"/>
              <a:gd name="T10" fmla="*/ 0 h 1075"/>
              <a:gd name="T11" fmla="*/ 127 w 127"/>
              <a:gd name="T12" fmla="*/ 1075 h 1075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" h="1075">
                <a:moveTo>
                  <a:pt x="127" y="0"/>
                </a:moveTo>
                <a:lnTo>
                  <a:pt x="0" y="1075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28" name="Line 19"/>
          <p:cNvSpPr>
            <a:spLocks noChangeShapeType="1"/>
          </p:cNvSpPr>
          <p:nvPr userDrawn="1"/>
        </p:nvSpPr>
        <p:spPr bwMode="auto">
          <a:xfrm flipH="1">
            <a:off x="1922979" y="2740573"/>
            <a:ext cx="200025" cy="1188244"/>
          </a:xfrm>
          <a:prstGeom prst="line">
            <a:avLst/>
          </a:prstGeom>
          <a:noFill/>
          <a:ln w="33338">
            <a:solidFill>
              <a:sysClr val="window" lastClr="FFFFFF"/>
            </a:solidFill>
            <a:miter lim="800000"/>
          </a:ln>
        </p:spPr>
        <p:txBody>
          <a:bodyPr lIns="91417" tIns="45708" rIns="91417" bIns="45708"/>
          <a:lstStyle/>
          <a:p>
            <a:pPr marL="0" marR="0" lvl="0" indent="0" defTabSz="1218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</a:endParaRPr>
          </a:p>
        </p:txBody>
      </p:sp>
      <p:sp>
        <p:nvSpPr>
          <p:cNvPr id="29" name="Freeform 20"/>
          <p:cNvSpPr/>
          <p:nvPr userDrawn="1"/>
        </p:nvSpPr>
        <p:spPr bwMode="auto">
          <a:xfrm>
            <a:off x="3266002" y="2561978"/>
            <a:ext cx="7938" cy="1806178"/>
          </a:xfrm>
          <a:custGeom>
            <a:gdLst>
              <a:gd name="T0" fmla="*/ 0 w 5"/>
              <a:gd name="T1" fmla="*/ 0 h 1517"/>
              <a:gd name="T2" fmla="*/ 5 w 5"/>
              <a:gd name="T3" fmla="*/ 1517 h 1517"/>
              <a:gd name="T4" fmla="*/ 0 w 5"/>
              <a:gd name="T5" fmla="*/ 0 h 1517"/>
              <a:gd name="T6" fmla="*/ 0 60000 65536"/>
              <a:gd name="T7" fmla="*/ 0 60000 65536"/>
              <a:gd name="T8" fmla="*/ 0 60000 65536"/>
              <a:gd name="T9" fmla="*/ 0 w 5"/>
              <a:gd name="T10" fmla="*/ 0 h 1517"/>
              <a:gd name="T11" fmla="*/ 5 w 5"/>
              <a:gd name="T12" fmla="*/ 1517 h 1517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517">
                <a:moveTo>
                  <a:pt x="0" y="0"/>
                </a:moveTo>
                <a:lnTo>
                  <a:pt x="5" y="15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30" name="Line 21"/>
          <p:cNvSpPr>
            <a:spLocks noChangeShapeType="1"/>
          </p:cNvSpPr>
          <p:nvPr userDrawn="1"/>
        </p:nvSpPr>
        <p:spPr bwMode="auto">
          <a:xfrm>
            <a:off x="3135827" y="2561978"/>
            <a:ext cx="7938" cy="1806178"/>
          </a:xfrm>
          <a:prstGeom prst="line">
            <a:avLst/>
          </a:prstGeom>
          <a:noFill/>
          <a:ln w="33338">
            <a:solidFill>
              <a:sysClr val="window" lastClr="FFFFFF"/>
            </a:solidFill>
            <a:miter lim="800000"/>
          </a:ln>
        </p:spPr>
        <p:txBody>
          <a:bodyPr lIns="91417" tIns="45708" rIns="91417" bIns="45708"/>
          <a:lstStyle/>
          <a:p>
            <a:pPr marL="0" marR="0" lvl="0" indent="0" defTabSz="1218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sp>
        <p:nvSpPr>
          <p:cNvPr id="31" name="Oval 22"/>
          <p:cNvSpPr>
            <a:spLocks noChangeArrowheads="1"/>
          </p:cNvSpPr>
          <p:nvPr userDrawn="1"/>
        </p:nvSpPr>
        <p:spPr bwMode="auto">
          <a:xfrm>
            <a:off x="5679445" y="692696"/>
            <a:ext cx="1008109" cy="978694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课件制作</a:t>
            </a:r>
          </a:p>
        </p:txBody>
      </p:sp>
      <p:grpSp>
        <p:nvGrpSpPr>
          <p:cNvPr id="32" name="Group 55"/>
          <p:cNvGrpSpPr/>
          <p:nvPr userDrawn="1"/>
        </p:nvGrpSpPr>
        <p:grpSpPr>
          <a:xfrm>
            <a:off x="5907429" y="1965479"/>
            <a:ext cx="564102" cy="523876"/>
            <a:chOff x="3202" y="1887"/>
            <a:chExt cx="554" cy="556"/>
          </a:xfrm>
        </p:grpSpPr>
        <p:sp>
          <p:nvSpPr>
            <p:cNvPr id="33" name="Oval 25"/>
            <p:cNvSpPr>
              <a:spLocks noChangeArrowheads="1"/>
            </p:cNvSpPr>
            <p:nvPr/>
          </p:nvSpPr>
          <p:spPr bwMode="auto">
            <a:xfrm>
              <a:off x="3202" y="1887"/>
              <a:ext cx="554" cy="556"/>
            </a:xfrm>
            <a:prstGeom prst="ellipse">
              <a:avLst/>
            </a:prstGeom>
            <a:solidFill>
              <a:srgbClr val="4F81BD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marL="0" marR="0" lvl="0" indent="0" defTabSz="121889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3414" y="1973"/>
              <a:ext cx="132" cy="382"/>
            </a:xfrm>
            <a:custGeom>
              <a:gdLst>
                <a:gd name="T0" fmla="*/ 73 w 74"/>
                <a:gd name="T1" fmla="*/ 185 h 213"/>
                <a:gd name="T2" fmla="*/ 67 w 74"/>
                <a:gd name="T3" fmla="*/ 176 h 213"/>
                <a:gd name="T4" fmla="*/ 53 w 74"/>
                <a:gd name="T5" fmla="*/ 162 h 213"/>
                <a:gd name="T6" fmla="*/ 44 w 74"/>
                <a:gd name="T7" fmla="*/ 156 h 213"/>
                <a:gd name="T8" fmla="*/ 41 w 74"/>
                <a:gd name="T9" fmla="*/ 157 h 213"/>
                <a:gd name="T10" fmla="*/ 41 w 74"/>
                <a:gd name="T11" fmla="*/ 146 h 213"/>
                <a:gd name="T12" fmla="*/ 41 w 74"/>
                <a:gd name="T13" fmla="*/ 77 h 213"/>
                <a:gd name="T14" fmla="*/ 43 w 74"/>
                <a:gd name="T15" fmla="*/ 63 h 213"/>
                <a:gd name="T16" fmla="*/ 48 w 74"/>
                <a:gd name="T17" fmla="*/ 61 h 213"/>
                <a:gd name="T18" fmla="*/ 56 w 74"/>
                <a:gd name="T19" fmla="*/ 54 h 213"/>
                <a:gd name="T20" fmla="*/ 68 w 74"/>
                <a:gd name="T21" fmla="*/ 33 h 213"/>
                <a:gd name="T22" fmla="*/ 70 w 74"/>
                <a:gd name="T23" fmla="*/ 23 h 213"/>
                <a:gd name="T24" fmla="*/ 68 w 74"/>
                <a:gd name="T25" fmla="*/ 19 h 213"/>
                <a:gd name="T26" fmla="*/ 60 w 74"/>
                <a:gd name="T27" fmla="*/ 13 h 213"/>
                <a:gd name="T28" fmla="*/ 43 w 74"/>
                <a:gd name="T29" fmla="*/ 3 h 213"/>
                <a:gd name="T30" fmla="*/ 29 w 74"/>
                <a:gd name="T31" fmla="*/ 7 h 213"/>
                <a:gd name="T32" fmla="*/ 5 w 74"/>
                <a:gd name="T33" fmla="*/ 48 h 213"/>
                <a:gd name="T34" fmla="*/ 0 w 74"/>
                <a:gd name="T35" fmla="*/ 57 h 213"/>
                <a:gd name="T36" fmla="*/ 0 w 74"/>
                <a:gd name="T37" fmla="*/ 68 h 213"/>
                <a:gd name="T38" fmla="*/ 0 w 74"/>
                <a:gd name="T39" fmla="*/ 160 h 213"/>
                <a:gd name="T40" fmla="*/ 0 w 74"/>
                <a:gd name="T41" fmla="*/ 171 h 213"/>
                <a:gd name="T42" fmla="*/ 8 w 74"/>
                <a:gd name="T43" fmla="*/ 178 h 213"/>
                <a:gd name="T44" fmla="*/ 39 w 74"/>
                <a:gd name="T45" fmla="*/ 209 h 213"/>
                <a:gd name="T46" fmla="*/ 54 w 74"/>
                <a:gd name="T47" fmla="*/ 209 h 213"/>
                <a:gd name="T48" fmla="*/ 66 w 74"/>
                <a:gd name="T49" fmla="*/ 197 h 213"/>
                <a:gd name="T50" fmla="*/ 72 w 74"/>
                <a:gd name="T51" fmla="*/ 188 h 213"/>
                <a:gd name="T52" fmla="*/ 73 w 74"/>
                <a:gd name="T53" fmla="*/ 185 h 2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213"/>
                <a:gd name="T83" fmla="*/ 74 w 74"/>
                <a:gd name="T84" fmla="*/ 213 h 213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213">
                  <a:moveTo>
                    <a:pt x="73" y="185"/>
                  </a:moveTo>
                  <a:cubicBezTo>
                    <a:pt x="74" y="184"/>
                    <a:pt x="72" y="180"/>
                    <a:pt x="67" y="176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49" y="158"/>
                    <a:pt x="45" y="155"/>
                    <a:pt x="44" y="156"/>
                  </a:cubicBezTo>
                  <a:cubicBezTo>
                    <a:pt x="43" y="157"/>
                    <a:pt x="42" y="158"/>
                    <a:pt x="41" y="157"/>
                  </a:cubicBezTo>
                  <a:cubicBezTo>
                    <a:pt x="41" y="157"/>
                    <a:pt x="41" y="152"/>
                    <a:pt x="41" y="146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2"/>
                    <a:pt x="42" y="65"/>
                    <a:pt x="43" y="63"/>
                  </a:cubicBezTo>
                  <a:cubicBezTo>
                    <a:pt x="44" y="61"/>
                    <a:pt x="46" y="60"/>
                    <a:pt x="48" y="61"/>
                  </a:cubicBezTo>
                  <a:cubicBezTo>
                    <a:pt x="50" y="62"/>
                    <a:pt x="53" y="59"/>
                    <a:pt x="56" y="54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28"/>
                    <a:pt x="72" y="23"/>
                    <a:pt x="70" y="23"/>
                  </a:cubicBezTo>
                  <a:cubicBezTo>
                    <a:pt x="68" y="22"/>
                    <a:pt x="67" y="20"/>
                    <a:pt x="68" y="19"/>
                  </a:cubicBezTo>
                  <a:cubicBezTo>
                    <a:pt x="68" y="19"/>
                    <a:pt x="65" y="16"/>
                    <a:pt x="60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8" y="0"/>
                    <a:pt x="31" y="2"/>
                    <a:pt x="29" y="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3"/>
                    <a:pt x="0" y="57"/>
                    <a:pt x="0" y="57"/>
                  </a:cubicBezTo>
                  <a:cubicBezTo>
                    <a:pt x="0" y="57"/>
                    <a:pt x="0" y="62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0" y="171"/>
                    <a:pt x="0" y="171"/>
                  </a:cubicBezTo>
                  <a:cubicBezTo>
                    <a:pt x="0" y="171"/>
                    <a:pt x="4" y="174"/>
                    <a:pt x="8" y="178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3" y="213"/>
                    <a:pt x="50" y="213"/>
                    <a:pt x="54" y="209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70" y="193"/>
                    <a:pt x="73" y="189"/>
                    <a:pt x="72" y="188"/>
                  </a:cubicBezTo>
                  <a:cubicBezTo>
                    <a:pt x="72" y="188"/>
                    <a:pt x="72" y="186"/>
                    <a:pt x="73" y="185"/>
                  </a:cubicBezTo>
                  <a:close/>
                </a:path>
              </a:pathLst>
            </a:custGeom>
            <a:solidFill>
              <a:srgbClr val="FFFFFF"/>
            </a:solidFill>
            <a:ln w="11113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121889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</p:grpSp>
      <p:grpSp>
        <p:nvGrpSpPr>
          <p:cNvPr id="35" name="Group 63"/>
          <p:cNvGrpSpPr/>
          <p:nvPr userDrawn="1"/>
        </p:nvGrpSpPr>
        <p:grpSpPr>
          <a:xfrm>
            <a:off x="5907430" y="2757243"/>
            <a:ext cx="564100" cy="523875"/>
            <a:chOff x="3073" y="2610"/>
            <a:chExt cx="438" cy="440"/>
          </a:xfrm>
        </p:grpSpPr>
        <p:sp>
          <p:nvSpPr>
            <p:cNvPr id="3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</a:ln>
          </p:spPr>
          <p:txBody>
            <a:bodyPr/>
            <a:lstStyle/>
            <a:p>
              <a:pPr marL="0" marR="0" lvl="0" indent="0" defTabSz="121889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</a:endParaRPr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3182" y="2748"/>
              <a:ext cx="220" cy="110"/>
            </a:xfrm>
            <a:custGeom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F81BD"/>
              </a:solidFill>
              <a:prstDash val="solid"/>
              <a:miter lim="800000"/>
            </a:ln>
          </p:spPr>
          <p:txBody>
            <a:bodyPr/>
            <a:lstStyle/>
            <a:p>
              <a:pPr marL="0" marR="0" lvl="0" indent="0" defTabSz="121889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rgbClr val="4F81BD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marL="0" marR="0" lvl="0" indent="0" defTabSz="121889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9" name="Group 64"/>
          <p:cNvGrpSpPr/>
          <p:nvPr userDrawn="1"/>
        </p:nvGrpSpPr>
        <p:grpSpPr>
          <a:xfrm>
            <a:off x="5907430" y="3565675"/>
            <a:ext cx="564100" cy="521494"/>
            <a:chOff x="3073" y="3289"/>
            <a:chExt cx="438" cy="438"/>
          </a:xfrm>
        </p:grpSpPr>
        <p:sp>
          <p:nvSpPr>
            <p:cNvPr id="40" name="Freeform 32"/>
            <p:cNvSpPr/>
            <p:nvPr/>
          </p:nvSpPr>
          <p:spPr bwMode="auto">
            <a:xfrm>
              <a:off x="3173" y="3389"/>
              <a:ext cx="240" cy="241"/>
            </a:xfrm>
            <a:custGeom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ysClr val="window" lastClr="FFFFFF"/>
            </a:solidFill>
            <a:ln w="11113" cap="flat">
              <a:noFill/>
              <a:prstDash val="solid"/>
              <a:miter lim="800000"/>
            </a:ln>
          </p:spPr>
          <p:txBody>
            <a:bodyPr/>
            <a:lstStyle/>
            <a:p>
              <a:pPr marL="0" marR="0" lvl="0" indent="0" defTabSz="121889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itchFamily="34" charset="-122"/>
              </a:endParaRPr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rgbClr val="4F81BD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pPr marL="0" marR="0" lvl="0" indent="0" defTabSz="121889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</a:endParaRPr>
            </a:p>
          </p:txBody>
        </p:sp>
      </p:grpSp>
      <p:sp>
        <p:nvSpPr>
          <p:cNvPr id="42" name="Line 43"/>
          <p:cNvSpPr>
            <a:spLocks noChangeShapeType="1"/>
          </p:cNvSpPr>
          <p:nvPr userDrawn="1"/>
        </p:nvSpPr>
        <p:spPr bwMode="auto">
          <a:xfrm>
            <a:off x="1322902" y="2878687"/>
            <a:ext cx="1588" cy="1190"/>
          </a:xfrm>
          <a:prstGeom prst="line">
            <a:avLst/>
          </a:prstGeom>
          <a:noFill/>
          <a:ln w="9525">
            <a:noFill/>
            <a:round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43" name="Line 45"/>
          <p:cNvSpPr>
            <a:spLocks noChangeShapeType="1"/>
          </p:cNvSpPr>
          <p:nvPr userDrawn="1"/>
        </p:nvSpPr>
        <p:spPr bwMode="auto">
          <a:xfrm>
            <a:off x="4289943" y="910581"/>
            <a:ext cx="1587" cy="1191"/>
          </a:xfrm>
          <a:prstGeom prst="line">
            <a:avLst/>
          </a:prstGeom>
          <a:noFill/>
          <a:ln w="9525">
            <a:noFill/>
            <a:round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44" name="Freeform 11"/>
          <p:cNvSpPr/>
          <p:nvPr userDrawn="1"/>
        </p:nvSpPr>
        <p:spPr bwMode="auto">
          <a:xfrm>
            <a:off x="1154632" y="2738190"/>
            <a:ext cx="981075" cy="198834"/>
          </a:xfrm>
          <a:custGeom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ysClr val="window" lastClr="FFFFFF"/>
          </a:solidFill>
          <a:ln w="11113" cap="flat">
            <a:solidFill>
              <a:sysClr val="window" lastClr="FFFFFF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pPr marL="0" marR="0" lvl="0" indent="0" defTabSz="1218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sp>
        <p:nvSpPr>
          <p:cNvPr id="45" name="Freeform 13"/>
          <p:cNvSpPr/>
          <p:nvPr userDrawn="1"/>
        </p:nvSpPr>
        <p:spPr bwMode="auto">
          <a:xfrm>
            <a:off x="2103952" y="2459586"/>
            <a:ext cx="1566863" cy="309563"/>
          </a:xfrm>
          <a:custGeom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6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ysClr val="window" lastClr="FFFFFF"/>
          </a:solidFill>
          <a:ln w="11113" cap="flat" cmpd="sng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marL="0" marR="0" lvl="0" indent="0" defTabSz="1218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sp>
        <p:nvSpPr>
          <p:cNvPr id="46" name="Freeform 15"/>
          <p:cNvSpPr/>
          <p:nvPr userDrawn="1"/>
        </p:nvSpPr>
        <p:spPr bwMode="auto">
          <a:xfrm>
            <a:off x="1260995" y="946300"/>
            <a:ext cx="2541587" cy="845344"/>
          </a:xfrm>
          <a:custGeom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ysClr val="window" lastClr="FFFFFF"/>
          </a:solidFill>
          <a:ln w="11113" cap="flat" cmpd="sng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marL="0" marR="0" lvl="0" indent="0" defTabSz="1218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sp>
        <p:nvSpPr>
          <p:cNvPr id="47" name="Freeform 16"/>
          <p:cNvSpPr/>
          <p:nvPr userDrawn="1"/>
        </p:nvSpPr>
        <p:spPr bwMode="auto">
          <a:xfrm>
            <a:off x="938727" y="1778549"/>
            <a:ext cx="325438" cy="1190625"/>
          </a:xfrm>
          <a:custGeom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ysClr val="window" lastClr="FFFFFF"/>
          </a:solidFill>
          <a:ln w="11113" cap="flat">
            <a:solidFill>
              <a:sysClr val="window" lastClr="FFFFFF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pPr marL="0" marR="0" lvl="0" indent="0" defTabSz="1218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sp>
        <p:nvSpPr>
          <p:cNvPr id="48" name="Freeform 17"/>
          <p:cNvSpPr/>
          <p:nvPr userDrawn="1"/>
        </p:nvSpPr>
        <p:spPr bwMode="auto">
          <a:xfrm>
            <a:off x="3673990" y="952253"/>
            <a:ext cx="1308100" cy="1528763"/>
          </a:xfrm>
          <a:custGeom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ysClr val="window" lastClr="FFFFFF"/>
          </a:solidFill>
          <a:ln w="11113" cap="flat" cmpd="sng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marL="0" marR="0" lvl="0" indent="0" defTabSz="121889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itchFamily="34" charset="-122"/>
            </a:endParaRPr>
          </a:p>
        </p:txBody>
      </p:sp>
      <p:sp>
        <p:nvSpPr>
          <p:cNvPr id="49" name="Line 51"/>
          <p:cNvSpPr>
            <a:spLocks noChangeShapeType="1"/>
          </p:cNvSpPr>
          <p:nvPr userDrawn="1"/>
        </p:nvSpPr>
        <p:spPr bwMode="auto">
          <a:xfrm>
            <a:off x="3129479" y="4365776"/>
            <a:ext cx="3071203" cy="2380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</a:pPr>
            <a:endParaRPr lang="zh-CN" altLang="en-US" sz="2400" smtClean="0">
              <a:solidFill>
                <a:srgbClr val="FFFFFF"/>
              </a:solidFill>
              <a:latin typeface="Arial"/>
              <a:ea typeface="微软雅黑" pitchFamily="34" charset="-122"/>
            </a:endParaRPr>
          </a:p>
        </p:txBody>
      </p:sp>
      <p:sp>
        <p:nvSpPr>
          <p:cNvPr id="50" name="Text Box 52"/>
          <p:cNvSpPr txBox="1">
            <a:spLocks noChangeArrowheads="1"/>
          </p:cNvSpPr>
          <p:nvPr userDrawn="1"/>
        </p:nvSpPr>
        <p:spPr bwMode="auto">
          <a:xfrm>
            <a:off x="6787424" y="2060709"/>
            <a:ext cx="4619550" cy="351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defTabSz="12188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rPr>
              <a:t>user.qzone.qq.com/11020228</a:t>
            </a:r>
            <a:endParaRPr lang="en-GB" altLang="zh-CN" sz="2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Text Box 54"/>
          <p:cNvSpPr txBox="1">
            <a:spLocks noChangeArrowheads="1"/>
          </p:cNvSpPr>
          <p:nvPr userDrawn="1"/>
        </p:nvSpPr>
        <p:spPr bwMode="auto">
          <a:xfrm>
            <a:off x="6715417" y="2845942"/>
            <a:ext cx="4475534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defTabSz="12188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rPr>
              <a:t>11020228@qq.com</a:t>
            </a:r>
          </a:p>
        </p:txBody>
      </p:sp>
      <p:sp>
        <p:nvSpPr>
          <p:cNvPr id="52" name="Text Box 59"/>
          <p:cNvSpPr txBox="1">
            <a:spLocks noChangeArrowheads="1"/>
          </p:cNvSpPr>
          <p:nvPr userDrawn="1"/>
        </p:nvSpPr>
        <p:spPr bwMode="auto">
          <a:xfrm>
            <a:off x="6787424" y="3662448"/>
            <a:ext cx="4996414" cy="351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defTabSz="12188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>
                <a:solidFill>
                  <a:srgbClr val="FFFFFF"/>
                </a:solidFill>
                <a:latin typeface="Arial" panose="020b0604020202020204" pitchFamily="34" charset="0"/>
                <a:ea typeface="微软雅黑" pitchFamily="34" charset="-122"/>
              </a:rPr>
              <a:t>www.weibo.com/teliss</a:t>
            </a:r>
            <a:endParaRPr lang="en-GB" altLang="zh-CN" sz="2200">
              <a:solidFill>
                <a:srgbClr val="FFFFFF"/>
              </a:solidFill>
              <a:latin typeface="Arial" panose="020b0604020202020204" pitchFamily="34" charset="0"/>
              <a:ea typeface="微软雅黑" pitchFamily="34" charset="-122"/>
            </a:endParaRPr>
          </a:p>
        </p:txBody>
      </p:sp>
      <p:sp>
        <p:nvSpPr>
          <p:cNvPr id="53" name="Text Box 62"/>
          <p:cNvSpPr txBox="1">
            <a:spLocks noChangeArrowheads="1"/>
          </p:cNvSpPr>
          <p:nvPr userDrawn="1"/>
        </p:nvSpPr>
        <p:spPr bwMode="auto">
          <a:xfrm>
            <a:off x="6787424" y="882557"/>
            <a:ext cx="4763566" cy="598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defTabSz="1218892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课件制作：布衣公子</a:t>
            </a:r>
            <a:r>
              <a:rPr lang="en-US" altLang="zh-CN" sz="22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/@teliss</a:t>
            </a:r>
            <a:endParaRPr lang="en-GB" altLang="zh-CN" sz="2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 rot="20445248">
            <a:off x="1391032" y="1491918"/>
            <a:ext cx="2954609" cy="923305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defTabSz="121889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55" name="Picture 3" descr="C:\Documents and Settings\tdz\桌面\QQzon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67477" y="2022994"/>
            <a:ext cx="450416" cy="42666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972110" y="3632352"/>
            <a:ext cx="457143" cy="4114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012502" y="2814376"/>
            <a:ext cx="360363" cy="40841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9" descr="E:\仝德志文件，勿删！\03-参考文档\！PPT图片及版面资源\06-PPT精选插图\05-头像\嘿嘿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54186" y="728321"/>
            <a:ext cx="853334" cy="85333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Documents and Settings\tdz\桌面\新建文件夹\欢迎02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194135" y="4635336"/>
            <a:ext cx="2908800" cy="1818000"/>
          </a:xfrm>
          <a:prstGeom prst="rect">
            <a:avLst/>
          </a:prstGeom>
          <a:noFill/>
          <a:ln w="28575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519071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3151 0" pathEditMode="relative" ptsTypes="AA">
                                      <p:cBhvr>
                                        <p:cTn id="7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3151 0" pathEditMode="relative" ptsTypes="AA">
                                      <p:cBhvr>
                                        <p:cTn id="7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3151 0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8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8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21600000">
                                      <p:cBhvr>
                                        <p:cTn id="8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mph" presetSubtype="0" accel="50000" decel="5000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Rot by="10800000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accel="50000" decel="5000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Rot by="-10800000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53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2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63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7300"/>
                            </p:stCondLst>
                            <p:childTnLst>
                              <p:par>
                                <p:cTn id="2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2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83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18800"/>
                            </p:stCondLst>
                            <p:childTnLst>
                              <p:par>
                                <p:cTn id="2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 nodeType="afterGroup">
                            <p:stCondLst>
                              <p:cond delay="193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98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3" grpId="0" animBg="1"/>
      <p:bldP spid="23" grpId="1" animBg="1"/>
      <p:bldP spid="25" grpId="0" animBg="1"/>
      <p:bldP spid="26" grpId="0" animBg="1"/>
      <p:bldP spid="28" grpId="0" animBg="1"/>
      <p:bldP spid="30" grpId="0" animBg="1"/>
      <p:bldP spid="3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0" name="Picture 6" descr="D:\Teliss_Tong\Copy\定期备份\工作备份\！PPT图片及版面资源\06-PPT精选插图\10-综合\脚印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6285756" cy="68595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/>
          <p:cNvSpPr/>
          <p:nvPr userDrawn="1"/>
        </p:nvSpPr>
        <p:spPr bwMode="auto">
          <a:xfrm>
            <a:off x="1490500" y="5188659"/>
            <a:ext cx="326528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noFill/>
            <a:round/>
            <a:headEnd type="oval" w="med" len="med"/>
          </a:ln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标题 1"/>
          <p:cNvSpPr txBox="1"/>
          <p:nvPr userDrawn="1"/>
        </p:nvSpPr>
        <p:spPr>
          <a:xfrm>
            <a:off x="6816378" y="457160"/>
            <a:ext cx="4895452" cy="1214995"/>
          </a:xfrm>
          <a:prstGeom prst="rect">
            <a:avLst/>
          </a:prstGeom>
        </p:spPr>
        <p:txBody>
          <a:bodyPr vert="horz" lIns="91417" tIns="45708" rIns="91417" bIns="45708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>
                <a:solidFill>
                  <a:srgbClr val="FC6F18"/>
                </a:solidFill>
                <a:latin typeface="微软雅黑" pitchFamily="34" charset="-122"/>
                <a:ea typeface="微软雅黑" pitchFamily="34" charset="-122"/>
              </a:rPr>
              <a:t>我的黄金十年</a:t>
            </a:r>
          </a:p>
        </p:txBody>
      </p:sp>
      <p:grpSp>
        <p:nvGrpSpPr>
          <p:cNvPr id="63" name="组合 62"/>
          <p:cNvGrpSpPr/>
          <p:nvPr userDrawn="1"/>
        </p:nvGrpSpPr>
        <p:grpSpPr>
          <a:xfrm>
            <a:off x="4337" y="272493"/>
            <a:ext cx="2033736" cy="461665"/>
            <a:chOff x="8525122" y="157879"/>
            <a:chExt cx="651124" cy="461664"/>
          </a:xfrm>
        </p:grpSpPr>
        <p:sp>
          <p:nvSpPr>
            <p:cNvPr id="64" name="矩形 63"/>
            <p:cNvSpPr/>
            <p:nvPr/>
          </p:nvSpPr>
          <p:spPr>
            <a:xfrm>
              <a:off x="8721689" y="167211"/>
              <a:ext cx="432048" cy="3600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5" name="TextBox 16"/>
            <p:cNvSpPr txBox="1"/>
            <p:nvPr/>
          </p:nvSpPr>
          <p:spPr>
            <a:xfrm>
              <a:off x="8525122" y="157879"/>
              <a:ext cx="651124" cy="461664"/>
            </a:xfrm>
            <a:prstGeom prst="rect">
              <a:avLst/>
            </a:prstGeom>
            <a:solidFill>
              <a:srgbClr val="1094E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专业字体设计服务/WWW.ZTSGC.COM/" pitchFamily="2" charset="-122"/>
                </a:rPr>
                <a:t>  </a:t>
              </a: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rPr>
                <a:t>片尾广告</a:t>
              </a:r>
            </a:p>
          </p:txBody>
        </p:sp>
      </p:grpSp>
      <p:sp>
        <p:nvSpPr>
          <p:cNvPr id="66" name="矩形 65"/>
          <p:cNvSpPr/>
          <p:nvPr userDrawn="1"/>
        </p:nvSpPr>
        <p:spPr>
          <a:xfrm>
            <a:off x="7342427" y="1647202"/>
            <a:ext cx="4164052" cy="430863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defTabSz="1218892"/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一位平凡</a:t>
            </a:r>
            <a:r>
              <a:rPr lang="en-US" altLang="zh-CN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后的职场与情感历程</a:t>
            </a:r>
          </a:p>
        </p:txBody>
      </p:sp>
      <p:pic>
        <p:nvPicPr>
          <p:cNvPr id="67" name="Picture 3" descr="D:\Teliss_Tong\Copy\定期备份\工作备份\！PPT图片及版面资源\06-PPT精选插图\05-头像\1000mb.ru (4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7504" y="1551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19"/>
          <p:cNvSpPr txBox="1"/>
          <p:nvPr userDrawn="1"/>
        </p:nvSpPr>
        <p:spPr>
          <a:xfrm>
            <a:off x="6816378" y="2492896"/>
            <a:ext cx="4895452" cy="213556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prstClr val="white">
                    <a:lumMod val="85000"/>
                  </a:prstClr>
                </a:solidFill>
                <a:latin typeface="微软雅黑" pitchFamily="34" charset="-122"/>
                <a:ea typeface="微软雅黑" pitchFamily="34" charset="-122"/>
              </a:rPr>
              <a:t>我将毕业后的第一个十年称之为“黄金十年”，第二个十年称之为“白金十年”，第三个十年称之为“钻石十年”，以此来形容人生当中最青春蓬勃、年富力强和激情满怀的宝贵三十年。</a:t>
            </a:r>
            <a:endParaRPr lang="en-US" altLang="zh-CN" sz="160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prstClr val="white">
                    <a:lumMod val="85000"/>
                  </a:prstClr>
                </a:solidFill>
                <a:latin typeface="微软雅黑" pitchFamily="34" charset="-122"/>
                <a:ea typeface="微软雅黑" pitchFamily="34" charset="-122"/>
              </a:rPr>
              <a:t>“我的黄金十年”写的就是毕业后，第一个十年所发生的职场与情感的那些事儿</a:t>
            </a:r>
            <a:r>
              <a:rPr lang="en-US" altLang="zh-CN" sz="1600">
                <a:solidFill>
                  <a:prstClr val="white">
                    <a:lumMod val="85000"/>
                  </a:prst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>
              <a:solidFill>
                <a:prstClr val="white">
                  <a:lumMod val="8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 userDrawn="1"/>
        </p:nvSpPr>
        <p:spPr>
          <a:xfrm>
            <a:off x="7103318" y="5469419"/>
            <a:ext cx="4369405" cy="36930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defTabSz="1218892">
              <a:lnSpc>
                <a:spcPct val="150000"/>
              </a:lnSpc>
            </a:pPr>
            <a:r>
              <a:rPr lang="en-US" altLang="zh-CN" sz="1200">
                <a:solidFill>
                  <a:srgbClr val="1094EE"/>
                </a:solidFill>
                <a:latin typeface="Arial"/>
                <a:ea typeface="微软雅黑" pitchFamily="34" charset="-122"/>
                <a:cs typeface="Arial"/>
                <a:hlinkClick r:id="rId3"/>
              </a:rPr>
              <a:t>http://www.tianya.cn/publicforum/content/no20/1/317960.shtml</a:t>
            </a:r>
            <a:endParaRPr lang="en-US" altLang="zh-CN" sz="1200">
              <a:solidFill>
                <a:srgbClr val="1094EE"/>
              </a:solidFill>
              <a:latin typeface="Arial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70" name="矩形 69"/>
          <p:cNvSpPr/>
          <p:nvPr userDrawn="1"/>
        </p:nvSpPr>
        <p:spPr>
          <a:xfrm>
            <a:off x="7486441" y="5849451"/>
            <a:ext cx="3124698" cy="459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自传体小说，请您多多捧场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：）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" name="Picture 2" descr="D:\Teliss_Tong\Copy\定期备份\工作备份\！PPT图片及版面资源\06-PPT精选插图\04-图标\54D742BB28AE93477AE1424E5D991B5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690798" y="5841269"/>
            <a:ext cx="396045" cy="39604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图片 7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90500" y="1673152"/>
            <a:ext cx="3265288" cy="3265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文本框 72"/>
          <p:cNvSpPr txBox="1"/>
          <p:nvPr userDrawn="1"/>
        </p:nvSpPr>
        <p:spPr>
          <a:xfrm>
            <a:off x="1490500" y="5219377"/>
            <a:ext cx="326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92"/>
            <a:r>
              <a:rPr lang="zh-CN" altLang="en-US" sz="240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布衣公众号：</a:t>
            </a:r>
            <a:r>
              <a:rPr lang="en-US" altLang="zh-CN" sz="2800" b="1" err="1" smtClean="0">
                <a:solidFill>
                  <a:srgbClr val="FF66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hr-ppt</a:t>
            </a:r>
            <a:endParaRPr lang="zh-CN" altLang="en-US" sz="2800" b="1">
              <a:solidFill>
                <a:srgbClr val="FF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val="1605931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7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7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7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7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68" grpId="0"/>
      <p:bldP spid="6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18541" y="107650"/>
            <a:ext cx="360000" cy="360000"/>
          </a:xfrm>
          <a:prstGeom prst="rect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95288" y="433879"/>
            <a:ext cx="165600" cy="165600"/>
          </a:xfrm>
          <a:prstGeom prst="rect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0571" y="333450"/>
            <a:ext cx="23402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目录页</a:t>
            </a:r>
            <a:endParaRPr lang="zh-CN" altLang="en-US" sz="140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06574" y="1304859"/>
            <a:ext cx="2520000" cy="3779945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Documents and Settings\tdz\桌面\xpic521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358902" y="1304836"/>
            <a:ext cx="2520000" cy="3778156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11230" y="1304859"/>
            <a:ext cx="2520000" cy="3778110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Documents and Settings\tdz\桌面\0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263558" y="1303145"/>
            <a:ext cx="2520000" cy="3781538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 userDrawn="1"/>
        </p:nvGrpSpPr>
        <p:grpSpPr>
          <a:xfrm>
            <a:off x="406574" y="5374011"/>
            <a:ext cx="2520000" cy="576063"/>
            <a:chOff x="406574" y="5374011"/>
            <a:chExt cx="2520000" cy="576063"/>
          </a:xfrm>
        </p:grpSpPr>
        <p:sp>
          <p:nvSpPr>
            <p:cNvPr id="30" name="TextBox 29">
              <a:hlinkClick action="ppaction://hlinkshowjump?jump=nextslide"/>
            </p:cNvPr>
            <p:cNvSpPr txBox="1"/>
            <p:nvPr/>
          </p:nvSpPr>
          <p:spPr>
            <a:xfrm>
              <a:off x="406574" y="5479481"/>
              <a:ext cx="252000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85829">
                <a:defRPr/>
              </a:pPr>
              <a:r>
                <a:rPr lang="zh-CN" altLang="en-US" sz="170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为什么需要时间管理</a:t>
              </a:r>
              <a:endParaRPr lang="en-US" altLang="zh-CN" sz="17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 flipV="1">
              <a:off x="419041" y="5374011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  <p:cxnSp>
          <p:nvCxnSpPr>
            <p:cNvPr id="32" name="直接连接符 31"/>
            <p:cNvCxnSpPr/>
            <p:nvPr/>
          </p:nvCxnSpPr>
          <p:spPr>
            <a:xfrm flipV="1">
              <a:off x="406574" y="5950073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</p:grpSp>
      <p:grpSp>
        <p:nvGrpSpPr>
          <p:cNvPr id="33" name="组合 32"/>
          <p:cNvGrpSpPr/>
          <p:nvPr userDrawn="1"/>
        </p:nvGrpSpPr>
        <p:grpSpPr>
          <a:xfrm>
            <a:off x="3358902" y="5374010"/>
            <a:ext cx="2520280" cy="576064"/>
            <a:chOff x="3358902" y="5374010"/>
            <a:chExt cx="2520280" cy="576064"/>
          </a:xfrm>
        </p:grpSpPr>
        <p:sp>
          <p:nvSpPr>
            <p:cNvPr id="34" name="TextBox 33">
              <a:hlinkClick action="ppaction://hlinkshowjump?jump=nextslide"/>
            </p:cNvPr>
            <p:cNvSpPr txBox="1"/>
            <p:nvPr/>
          </p:nvSpPr>
          <p:spPr>
            <a:xfrm>
              <a:off x="3358902" y="5479481"/>
              <a:ext cx="2520000" cy="3540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85829">
                <a:defRPr/>
              </a:pPr>
              <a:r>
                <a:rPr lang="zh-CN" altLang="en-US" sz="170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时间与时间管理概述</a:t>
              </a:r>
              <a:endParaRPr lang="en-US" altLang="zh-CN" sz="17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3371649" y="5374010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  <p:cxnSp>
          <p:nvCxnSpPr>
            <p:cNvPr id="36" name="直接连接符 35"/>
            <p:cNvCxnSpPr/>
            <p:nvPr/>
          </p:nvCxnSpPr>
          <p:spPr>
            <a:xfrm flipV="1">
              <a:off x="3359182" y="5950073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</p:grpSp>
      <p:grpSp>
        <p:nvGrpSpPr>
          <p:cNvPr id="37" name="组合 36"/>
          <p:cNvGrpSpPr/>
          <p:nvPr userDrawn="1"/>
        </p:nvGrpSpPr>
        <p:grpSpPr>
          <a:xfrm>
            <a:off x="6282770" y="5374010"/>
            <a:ext cx="2548460" cy="576064"/>
            <a:chOff x="6282770" y="5374010"/>
            <a:chExt cx="2548460" cy="576064"/>
          </a:xfrm>
        </p:grpSpPr>
        <p:sp>
          <p:nvSpPr>
            <p:cNvPr id="38" name="TextBox 37">
              <a:hlinkClick action="ppaction://hlinkshowjump?jump=nextslide"/>
            </p:cNvPr>
            <p:cNvSpPr txBox="1"/>
            <p:nvPr/>
          </p:nvSpPr>
          <p:spPr>
            <a:xfrm>
              <a:off x="6282770" y="5479551"/>
              <a:ext cx="2548460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85829">
                <a:defRPr/>
              </a:pPr>
              <a:r>
                <a:rPr lang="zh-CN" altLang="en-US" sz="170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时间管理的基本原理</a:t>
              </a:r>
              <a:endParaRPr lang="en-US" altLang="zh-CN" sz="17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6323697" y="5374010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 flipV="1">
              <a:off x="6311230" y="5950073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</p:grpSp>
      <p:grpSp>
        <p:nvGrpSpPr>
          <p:cNvPr id="41" name="组合 40"/>
          <p:cNvGrpSpPr/>
          <p:nvPr userDrawn="1"/>
        </p:nvGrpSpPr>
        <p:grpSpPr>
          <a:xfrm>
            <a:off x="9263558" y="5374010"/>
            <a:ext cx="2520001" cy="576064"/>
            <a:chOff x="9263558" y="5374010"/>
            <a:chExt cx="2520001" cy="576064"/>
          </a:xfrm>
        </p:grpSpPr>
        <p:sp>
          <p:nvSpPr>
            <p:cNvPr id="42" name="TextBox 41">
              <a:hlinkClick action="ppaction://hlinkshowjump?jump=nextslide"/>
            </p:cNvPr>
            <p:cNvSpPr txBox="1"/>
            <p:nvPr/>
          </p:nvSpPr>
          <p:spPr>
            <a:xfrm>
              <a:off x="9263558" y="5479480"/>
              <a:ext cx="2520001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85829">
                <a:defRPr/>
              </a:pPr>
              <a:r>
                <a:rPr lang="zh-CN" altLang="en-US" sz="1700" smtClean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时间管理的具体实施</a:t>
              </a:r>
              <a:endParaRPr lang="en-US" altLang="zh-CN" sz="170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9276025" y="5374010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 flipV="1">
              <a:off x="9263558" y="5950073"/>
              <a:ext cx="2507533" cy="1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dash"/>
            </a:ln>
            <a:effectLst/>
          </p:spPr>
        </p:cxnSp>
      </p:grpSp>
      <p:sp>
        <p:nvSpPr>
          <p:cNvPr id="45" name="矩形 44"/>
          <p:cNvSpPr/>
          <p:nvPr userDrawn="1"/>
        </p:nvSpPr>
        <p:spPr>
          <a:xfrm>
            <a:off x="10888587" y="302672"/>
            <a:ext cx="1093568" cy="36933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zh-CN" altLang="en-US" sz="14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>
                <a:solidFill>
                  <a:srgbClr val="92D050"/>
                </a:solidFill>
              </a:rPr>
              <a:pPr algn="ctr">
                <a:defRPr/>
              </a:pPr>
              <a:t>‹#›</a:t>
            </a:fld>
            <a:r>
              <a:rPr lang="zh-CN" altLang="en-US" sz="1400">
                <a:solidFill>
                  <a:srgbClr val="92D050"/>
                </a:solidFill>
              </a:rPr>
              <a:t>  </a:t>
            </a:r>
            <a:r>
              <a:rPr lang="zh-CN" altLang="en-US" sz="14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  <p:cxnSp>
        <p:nvCxnSpPr>
          <p:cNvPr id="46" name="直接连接符 45"/>
          <p:cNvCxnSpPr/>
          <p:nvPr userDrawn="1"/>
        </p:nvCxnSpPr>
        <p:spPr>
          <a:xfrm flipH="1">
            <a:off x="10888587" y="672004"/>
            <a:ext cx="1303413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val="3149281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118541" y="107650"/>
            <a:ext cx="360000" cy="360000"/>
          </a:xfrm>
          <a:prstGeom prst="rect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395288" y="433879"/>
            <a:ext cx="165600" cy="165600"/>
          </a:xfrm>
          <a:prstGeom prst="rect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0571" y="333450"/>
            <a:ext cx="23402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14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0888587" y="302672"/>
            <a:ext cx="1093568" cy="36933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zh-CN" altLang="en-US" sz="14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>
                <a:solidFill>
                  <a:srgbClr val="92D050"/>
                </a:solidFill>
              </a:rPr>
              <a:pPr algn="ctr">
                <a:defRPr/>
              </a:pPr>
              <a:t>‹#›</a:t>
            </a:fld>
            <a:r>
              <a:rPr lang="zh-CN" altLang="en-US" sz="1400">
                <a:solidFill>
                  <a:srgbClr val="92D050"/>
                </a:solidFill>
              </a:rPr>
              <a:t>  </a:t>
            </a:r>
            <a:r>
              <a:rPr lang="zh-CN" altLang="en-US" sz="14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 flipH="1">
            <a:off x="10888587" y="672004"/>
            <a:ext cx="1303413" cy="0"/>
          </a:xfrm>
          <a:prstGeom prst="line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val="212872458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五边形 6"/>
          <p:cNvSpPr/>
          <p:nvPr userDrawn="1"/>
        </p:nvSpPr>
        <p:spPr>
          <a:xfrm rot="5400000">
            <a:off x="10543862" y="876211"/>
            <a:ext cx="2119911" cy="360040"/>
          </a:xfrm>
          <a:prstGeom prst="homePlate">
            <a:avLst>
              <a:gd name="adj" fmla="val 35304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vert="vert270" wrap="square" rtlCol="0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30571" y="333450"/>
            <a:ext cx="23402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正文 </a:t>
            </a:r>
            <a:r>
              <a:rPr lang="en-US" altLang="zh-CN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endParaRPr lang="zh-CN" altLang="en-US" sz="14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403762" y="138649"/>
            <a:ext cx="400110" cy="1811727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CN" altLang="en-US" sz="1400" spc="50" baseline="0" smtClean="0">
                <a:solidFill>
                  <a:schemeClr val="bg1"/>
                </a:solidFill>
                <a:ea typeface="微软雅黑" pitchFamily="34" charset="-122"/>
              </a:rPr>
              <a:t>为什么需要时间管理</a:t>
            </a:r>
            <a:endParaRPr lang="zh-CN" altLang="en-US" sz="1400" spc="50" baseline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80477001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五边形 1"/>
          <p:cNvSpPr/>
          <p:nvPr userDrawn="1"/>
        </p:nvSpPr>
        <p:spPr>
          <a:xfrm rot="5400000">
            <a:off x="10543862" y="876211"/>
            <a:ext cx="2119911" cy="360040"/>
          </a:xfrm>
          <a:prstGeom prst="homePlate">
            <a:avLst>
              <a:gd name="adj" fmla="val 35304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vert="vert270" wrap="square" rtlCol="0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403762" y="138649"/>
            <a:ext cx="400110" cy="1811727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CN" altLang="en-US" sz="1400" spc="50" baseline="0" smtClean="0">
                <a:solidFill>
                  <a:schemeClr val="bg1"/>
                </a:solidFill>
                <a:ea typeface="微软雅黑" pitchFamily="34" charset="-122"/>
              </a:rPr>
              <a:t>时间与时间管理概述</a:t>
            </a:r>
            <a:endParaRPr lang="zh-CN" altLang="en-US" sz="1400" spc="50" baseline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0571" y="333450"/>
            <a:ext cx="23402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正文 </a:t>
            </a:r>
            <a:r>
              <a:rPr lang="en-US" altLang="zh-CN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endParaRPr lang="zh-CN" altLang="en-US" sz="14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val="384980175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五边形 1"/>
          <p:cNvSpPr/>
          <p:nvPr userDrawn="1"/>
        </p:nvSpPr>
        <p:spPr>
          <a:xfrm rot="5400000">
            <a:off x="10543862" y="876211"/>
            <a:ext cx="2119911" cy="360040"/>
          </a:xfrm>
          <a:prstGeom prst="homePlate">
            <a:avLst>
              <a:gd name="adj" fmla="val 35304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vert="vert270" wrap="square" rtlCol="0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1403762" y="138649"/>
            <a:ext cx="400110" cy="1811727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CN" altLang="en-US" sz="1400" spc="50" baseline="0" smtClean="0">
                <a:solidFill>
                  <a:schemeClr val="bg1"/>
                </a:solidFill>
                <a:ea typeface="微软雅黑" pitchFamily="34" charset="-122"/>
              </a:rPr>
              <a:t>时间管理的基本原理</a:t>
            </a:r>
            <a:endParaRPr lang="zh-CN" altLang="en-US" sz="1400" spc="50" baseline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0571" y="333450"/>
            <a:ext cx="23402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正文 </a:t>
            </a:r>
            <a:r>
              <a:rPr lang="en-US" altLang="zh-CN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endParaRPr lang="zh-CN" altLang="en-US" sz="14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燕尾形 4"/>
          <p:cNvSpPr/>
          <p:nvPr userDrawn="1"/>
        </p:nvSpPr>
        <p:spPr>
          <a:xfrm rot="5400000">
            <a:off x="10847733" y="2626937"/>
            <a:ext cx="1512169" cy="360040"/>
          </a:xfrm>
          <a:prstGeom prst="chevron">
            <a:avLst>
              <a:gd name="adj" fmla="val 36111"/>
            </a:avLst>
          </a:prstGeom>
          <a:solidFill>
            <a:srgbClr val="F8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val="244152267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五边形 2"/>
          <p:cNvSpPr/>
          <p:nvPr userDrawn="1"/>
        </p:nvSpPr>
        <p:spPr>
          <a:xfrm rot="5400000">
            <a:off x="10543862" y="876211"/>
            <a:ext cx="2119911" cy="360040"/>
          </a:xfrm>
          <a:prstGeom prst="homePlate">
            <a:avLst>
              <a:gd name="adj" fmla="val 35304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vert="vert270" wrap="square" rtlCol="0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403762" y="138649"/>
            <a:ext cx="400110" cy="1811727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CN" altLang="en-US" sz="1400" spc="50" baseline="0" smtClean="0">
                <a:solidFill>
                  <a:schemeClr val="bg1"/>
                </a:solidFill>
                <a:ea typeface="微软雅黑" pitchFamily="34" charset="-122"/>
              </a:rPr>
              <a:t>时间管理的具体实施</a:t>
            </a:r>
            <a:endParaRPr lang="zh-CN" altLang="en-US" sz="1400" spc="50" baseline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730571" y="333450"/>
            <a:ext cx="23402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正文 </a:t>
            </a:r>
            <a:r>
              <a:rPr lang="en-US" altLang="zh-CN" sz="140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r>
              <a:rPr lang="en-US" altLang="zh-CN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aseline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endParaRPr lang="zh-CN" altLang="en-US" sz="1400">
              <a:solidFill>
                <a:srgbClr val="92D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燕尾形 5"/>
          <p:cNvSpPr/>
          <p:nvPr userDrawn="1"/>
        </p:nvSpPr>
        <p:spPr>
          <a:xfrm rot="5400000">
            <a:off x="10847733" y="2626937"/>
            <a:ext cx="1512169" cy="360040"/>
          </a:xfrm>
          <a:prstGeom prst="chevron">
            <a:avLst>
              <a:gd name="adj" fmla="val 36111"/>
            </a:avLst>
          </a:prstGeom>
          <a:solidFill>
            <a:srgbClr val="F88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val="123767005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5.jpeg" Type="http://schemas.openxmlformats.org/officeDocument/2006/relationships/image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0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118541" y="107650"/>
            <a:ext cx="360000" cy="360000"/>
          </a:xfrm>
          <a:prstGeom prst="rect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95288" y="433879"/>
            <a:ext cx="165600" cy="165600"/>
          </a:xfrm>
          <a:prstGeom prst="rect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397021" y="6120216"/>
            <a:ext cx="1235174" cy="43088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 defTabSz="1218892"/>
            <a:r>
              <a:rPr lang="en-US" altLang="zh-CN" sz="2200" smtClean="0"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itchFamily="49" charset="-122"/>
                <a:cs typeface="经典繁仿黑" pitchFamily="49" charset="-122"/>
              </a:rPr>
              <a:t>LOGO</a:t>
            </a:r>
            <a:endParaRPr lang="zh-CN" altLang="en-US" sz="2200"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itchFamily="49" charset="-122"/>
              <a:cs typeface="经典繁仿黑" pitchFamily="49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0" y="6526138"/>
            <a:ext cx="101996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0" name="直接连接符 19"/>
          <p:cNvCxnSpPr/>
          <p:nvPr userDrawn="1"/>
        </p:nvCxnSpPr>
        <p:spPr>
          <a:xfrm flipH="1" flipV="1">
            <a:off x="10199662" y="6094090"/>
            <a:ext cx="0" cy="43180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1" name="直接连接符 20"/>
          <p:cNvCxnSpPr/>
          <p:nvPr userDrawn="1"/>
        </p:nvCxnSpPr>
        <p:spPr>
          <a:xfrm flipH="1" flipV="1">
            <a:off x="10283799" y="6236965"/>
            <a:ext cx="0" cy="288925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</p:cxnSp>
      <p:sp>
        <p:nvSpPr>
          <p:cNvPr id="22" name="矩形 21"/>
          <p:cNvSpPr/>
          <p:nvPr userDrawn="1"/>
        </p:nvSpPr>
        <p:spPr>
          <a:xfrm>
            <a:off x="457164" y="6180027"/>
            <a:ext cx="1093568" cy="369332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zh-CN" altLang="en-US" sz="14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>
                <a:solidFill>
                  <a:srgbClr val="92D050"/>
                </a:solidFill>
              </a:rPr>
              <a:pPr algn="ctr">
                <a:defRPr/>
              </a:pPr>
              <a:t>‹#›</a:t>
            </a:fld>
            <a:r>
              <a:rPr lang="zh-CN" altLang="en-US" sz="1400">
                <a:solidFill>
                  <a:srgbClr val="92D050"/>
                </a:solidFill>
              </a:rPr>
              <a:t>  </a:t>
            </a:r>
            <a:r>
              <a:rPr lang="zh-CN" altLang="en-US" sz="140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</p:spTree>
    <p:extLst>
      <p:ext uri="{BB962C8B-B14F-4D97-AF65-F5344CB8AC3E}">
        <p14:creationId val="24310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9" r:id="rId9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jpeg" Type="http://schemas.openxmlformats.org/officeDocument/2006/relationships/image"/><Relationship Id="rId3" Target="../media/image4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51.jpeg" Type="http://schemas.openxmlformats.org/officeDocument/2006/relationships/image"/><Relationship Id="rId3" Target="../media/image36.jpeg" Type="http://schemas.openxmlformats.org/officeDocument/2006/relationships/image"/><Relationship Id="rId4" Target="../media/image38.jpeg" Type="http://schemas.openxmlformats.org/officeDocument/2006/relationships/image"/><Relationship Id="rId5" Target="../media/image39.png" Type="http://schemas.openxmlformats.org/officeDocument/2006/relationships/image"/><Relationship Id="rId6" Target="../media/image33.jpeg" Type="http://schemas.openxmlformats.org/officeDocument/2006/relationships/image"/><Relationship Id="rId7" Target="../media/image4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3.png" Type="http://schemas.openxmlformats.org/officeDocument/2006/relationships/image"/><Relationship Id="rId3" Target="../media/image5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10" Target="../diagrams/quickStyle3.xml" Type="http://schemas.openxmlformats.org/officeDocument/2006/relationships/diagramQuickStyle"/><Relationship Id="rId11" Target="../diagrams/colors3.xml" Type="http://schemas.openxmlformats.org/officeDocument/2006/relationships/diagramColors"/><Relationship Id="rId12" Target="../media/image55.png" Type="http://schemas.openxmlformats.org/officeDocument/2006/relationships/image"/><Relationship Id="rId13" Target="../media/image56.png" Type="http://schemas.openxmlformats.org/officeDocument/2006/relationships/image"/><Relationship Id="rId2" Target="../diagrams/drawing2.xml" Type="http://schemas.microsoft.com/office/2007/relationships/diagramDrawing"/><Relationship Id="rId3" Target="../diagrams/data2.xml" Type="http://schemas.openxmlformats.org/officeDocument/2006/relationships/diagramData"/><Relationship Id="rId4" Target="../diagrams/layout2.xml" Type="http://schemas.openxmlformats.org/officeDocument/2006/relationships/diagramLayout"/><Relationship Id="rId5" Target="../diagrams/quickStyle2.xml" Type="http://schemas.openxmlformats.org/officeDocument/2006/relationships/diagramQuickStyle"/><Relationship Id="rId6" Target="../diagrams/colors2.xml" Type="http://schemas.openxmlformats.org/officeDocument/2006/relationships/diagramColors"/><Relationship Id="rId7" Target="../diagrams/drawing3.xml" Type="http://schemas.microsoft.com/office/2007/relationships/diagramDrawing"/><Relationship Id="rId8" Target="../diagrams/data3.xml" Type="http://schemas.openxmlformats.org/officeDocument/2006/relationships/diagramData"/><Relationship Id="rId9" Target="../diagrams/layout3.xml" Type="http://schemas.openxmlformats.org/officeDocument/2006/relationships/diagramLayout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diagrams/drawing4.xml" Type="http://schemas.microsoft.com/office/2007/relationships/diagramDrawing"/><Relationship Id="rId3" Target="../diagrams/data4.xml" Type="http://schemas.openxmlformats.org/officeDocument/2006/relationships/diagramData"/><Relationship Id="rId4" Target="../diagrams/layout4.xml" Type="http://schemas.openxmlformats.org/officeDocument/2006/relationships/diagramLayout"/><Relationship Id="rId5" Target="../diagrams/quickStyle4.xml" Type="http://schemas.openxmlformats.org/officeDocument/2006/relationships/diagramQuickStyle"/><Relationship Id="rId6" Target="../diagrams/colors4.xml" Type="http://schemas.openxmlformats.org/officeDocument/2006/relationships/diagramColors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57.png" Type="http://schemas.openxmlformats.org/officeDocument/2006/relationships/image"/><Relationship Id="rId3" Target="../media/image5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51.jpeg" Type="http://schemas.openxmlformats.org/officeDocument/2006/relationships/image"/><Relationship Id="rId3" Target="../media/image59.jpeg" Type="http://schemas.openxmlformats.org/officeDocument/2006/relationships/image"/><Relationship Id="rId4" Target="../media/image39.png" Type="http://schemas.openxmlformats.org/officeDocument/2006/relationships/image"/><Relationship Id="rId5" Target="../media/image36.jpeg" Type="http://schemas.openxmlformats.org/officeDocument/2006/relationships/image"/><Relationship Id="rId6" Target="../media/image60.png" Type="http://schemas.openxmlformats.org/officeDocument/2006/relationships/image"/><Relationship Id="rId7" Target="../media/image4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6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6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6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64.png" Type="http://schemas.openxmlformats.org/officeDocument/2006/relationships/image"/><Relationship Id="rId3" Target="http://www.51pptmoban.com/" TargetMode="External" Type="http://schemas.openxmlformats.org/officeDocument/2006/relationships/hyperlink"/></Relationships>
</file>

<file path=ppt/slides/_rels/slide2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65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http://www.51pptmoban.com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31.jpeg" Type="http://schemas.openxmlformats.org/officeDocument/2006/relationships/image"/><Relationship Id="rId3" Target="../media/image36.jpeg" Type="http://schemas.openxmlformats.org/officeDocument/2006/relationships/image"/><Relationship Id="rId4" Target="../media/image37.jpeg" Type="http://schemas.openxmlformats.org/officeDocument/2006/relationships/image"/><Relationship Id="rId5" Target="../media/image38.jpeg" Type="http://schemas.openxmlformats.org/officeDocument/2006/relationships/image"/><Relationship Id="rId6" Target="../media/image39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6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media/image44.jpeg" Type="http://schemas.openxmlformats.org/officeDocument/2006/relationships/image"/><Relationship Id="rId3" Target="../media/image37.jpeg" Type="http://schemas.openxmlformats.org/officeDocument/2006/relationships/image"/><Relationship Id="rId4" Target="../media/image38.jpeg" Type="http://schemas.openxmlformats.org/officeDocument/2006/relationships/image"/><Relationship Id="rId5" Target="../media/image39.png" Type="http://schemas.openxmlformats.org/officeDocument/2006/relationships/image"/><Relationship Id="rId6" Target="../media/image32.jpeg" Type="http://schemas.openxmlformats.org/officeDocument/2006/relationships/image"/><Relationship Id="rId7" Target="../media/image4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2606386"/>
      </p:ext>
    </p:extLst>
  </p:cSld>
  <p:clrMapOvr>
    <a:masterClrMapping/>
  </p:clrMapOvr>
  <p:transition spd="med">
    <p:cover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sp>
        <p:nvSpPr>
          <p:cNvPr id="4" name="Line 130"/>
          <p:cNvSpPr>
            <a:spLocks noChangeShapeType="1"/>
          </p:cNvSpPr>
          <p:nvPr/>
        </p:nvSpPr>
        <p:spPr bwMode="auto">
          <a:xfrm flipH="1">
            <a:off x="1032711" y="2208362"/>
            <a:ext cx="0" cy="457200"/>
          </a:xfrm>
          <a:prstGeom prst="line">
            <a:avLst/>
          </a:prstGeom>
          <a:noFill/>
          <a:ln w="38100">
            <a:noFill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58702" y="1924766"/>
            <a:ext cx="4391337" cy="3200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世界上哪样东西最长又是最短的，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最快又是最慢的，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最能分割又是最广大的，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最不受重视又是最值得惋惜的？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没有它，什么事情都做不成；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它使一切渺小的东西归于消灭，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使一切伟大的东西生命不绝。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7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00C4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什么是时间→ 谜语</a:t>
              </a: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43197" y="2502492"/>
            <a:ext cx="4659196" cy="295195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38304" y="5225374"/>
            <a:ext cx="1363980" cy="448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892">
              <a:lnSpc>
                <a:spcPct val="130000"/>
              </a:lnSpc>
            </a:pPr>
            <a:r>
              <a:rPr altLang="zh-CN" lang="en-US" smtClean="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——伏尔泰</a:t>
            </a:r>
          </a:p>
        </p:txBody>
      </p:sp>
    </p:spTree>
    <p:extLst>
      <p:ext uri="{BB962C8B-B14F-4D97-AF65-F5344CB8AC3E}">
        <p14:creationId val="3095544203"/>
      </p:ext>
    </p:extLst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" name="TextBox 15"/>
          <p:cNvSpPr txBox="1"/>
          <p:nvPr/>
        </p:nvSpPr>
        <p:spPr>
          <a:xfrm>
            <a:off x="1795990" y="2986888"/>
            <a:ext cx="36880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时间</a:t>
            </a:r>
          </a:p>
        </p:txBody>
      </p:sp>
      <p:grpSp>
        <p:nvGrpSpPr>
          <p:cNvPr id="58" name="组合 10"/>
          <p:cNvGrpSpPr/>
          <p:nvPr/>
        </p:nvGrpSpPr>
        <p:grpSpPr>
          <a:xfrm>
            <a:off x="6671373" y="1773714"/>
            <a:ext cx="1008000" cy="1008000"/>
            <a:chOff x="2963207" y="-125557"/>
            <a:chExt cx="1268905" cy="1286160"/>
          </a:xfrm>
          <a:solidFill>
            <a:srgbClr val="FFC000"/>
          </a:solidFill>
        </p:grpSpPr>
        <p:sp>
          <p:nvSpPr>
            <p:cNvPr id="59" name="椭圆 58"/>
            <p:cNvSpPr/>
            <p:nvPr/>
          </p:nvSpPr>
          <p:spPr>
            <a:xfrm>
              <a:off x="2963207" y="-125557"/>
              <a:ext cx="1268905" cy="128616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/>
          </p:txBody>
        </p:sp>
        <p:sp>
          <p:nvSpPr>
            <p:cNvPr id="60" name="椭圆 4"/>
            <p:cNvSpPr/>
            <p:nvPr/>
          </p:nvSpPr>
          <p:spPr>
            <a:xfrm>
              <a:off x="3187042" y="102577"/>
              <a:ext cx="863790" cy="8742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bIns="10160" lIns="10160" rIns="10160" tIns="10160"/>
            <a:lstStyle/>
            <a:p>
              <a:pPr algn="ctr" defTabSz="7112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生命</a:t>
              </a:r>
            </a:p>
          </p:txBody>
        </p:sp>
      </p:grpSp>
      <p:grpSp>
        <p:nvGrpSpPr>
          <p:cNvPr id="61" name="组合 13"/>
          <p:cNvGrpSpPr/>
          <p:nvPr/>
        </p:nvGrpSpPr>
        <p:grpSpPr>
          <a:xfrm>
            <a:off x="7593605" y="2565811"/>
            <a:ext cx="1008000" cy="1007999"/>
            <a:chOff x="3669612" y="963716"/>
            <a:chExt cx="1008221" cy="1007500"/>
          </a:xfrm>
          <a:solidFill>
            <a:srgbClr val="92D050"/>
          </a:solidFill>
        </p:grpSpPr>
        <p:sp>
          <p:nvSpPr>
            <p:cNvPr id="62" name="椭圆 61"/>
            <p:cNvSpPr/>
            <p:nvPr/>
          </p:nvSpPr>
          <p:spPr>
            <a:xfrm>
              <a:off x="3669612" y="963716"/>
              <a:ext cx="1008221" cy="1007500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/>
          </p:txBody>
        </p:sp>
        <p:sp>
          <p:nvSpPr>
            <p:cNvPr id="63" name="椭圆 4"/>
            <p:cNvSpPr/>
            <p:nvPr/>
          </p:nvSpPr>
          <p:spPr>
            <a:xfrm>
              <a:off x="3755408" y="997694"/>
              <a:ext cx="863789" cy="8742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bIns="10160" lIns="10160" rIns="10160" tIns="10160"/>
            <a:lstStyle/>
            <a:p>
              <a:pPr algn="ctr" defTabSz="7112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金钱</a:t>
              </a:r>
            </a:p>
          </p:txBody>
        </p:sp>
      </p:grpSp>
      <p:grpSp>
        <p:nvGrpSpPr>
          <p:cNvPr id="64" name="组合 16"/>
          <p:cNvGrpSpPr/>
          <p:nvPr/>
        </p:nvGrpSpPr>
        <p:grpSpPr>
          <a:xfrm>
            <a:off x="8522293" y="3553483"/>
            <a:ext cx="1008000" cy="1008000"/>
            <a:chOff x="3946616" y="2248602"/>
            <a:chExt cx="1008221" cy="1007501"/>
          </a:xfrm>
          <a:solidFill>
            <a:srgbClr val="00B0F0"/>
          </a:solidFill>
        </p:grpSpPr>
        <p:sp>
          <p:nvSpPr>
            <p:cNvPr id="65" name="椭圆 64"/>
            <p:cNvSpPr/>
            <p:nvPr/>
          </p:nvSpPr>
          <p:spPr>
            <a:xfrm>
              <a:off x="3946616" y="2248602"/>
              <a:ext cx="1008221" cy="1007501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/>
          </p:txBody>
        </p:sp>
        <p:sp>
          <p:nvSpPr>
            <p:cNvPr id="66" name="椭圆 4"/>
            <p:cNvSpPr/>
            <p:nvPr/>
          </p:nvSpPr>
          <p:spPr>
            <a:xfrm>
              <a:off x="4040326" y="2340892"/>
              <a:ext cx="863789" cy="8742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bIns="10160" lIns="10160" rIns="10160" tIns="10160"/>
            <a:lstStyle/>
            <a:p>
              <a:pPr algn="ctr" defTabSz="7112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资源</a:t>
              </a:r>
            </a:p>
          </p:txBody>
        </p:sp>
      </p:grpSp>
      <p:grpSp>
        <p:nvGrpSpPr>
          <p:cNvPr id="67" name="组合 19"/>
          <p:cNvGrpSpPr/>
          <p:nvPr/>
        </p:nvGrpSpPr>
        <p:grpSpPr>
          <a:xfrm>
            <a:off x="6671382" y="5102883"/>
            <a:ext cx="1008000" cy="1007999"/>
            <a:chOff x="3691037" y="3533490"/>
            <a:chExt cx="1008221" cy="1007501"/>
          </a:xfrm>
          <a:solidFill>
            <a:srgbClr val="FF99FF"/>
          </a:solidFill>
        </p:grpSpPr>
        <p:sp>
          <p:nvSpPr>
            <p:cNvPr id="68" name="椭圆 67"/>
            <p:cNvSpPr/>
            <p:nvPr/>
          </p:nvSpPr>
          <p:spPr>
            <a:xfrm>
              <a:off x="3691037" y="3533490"/>
              <a:ext cx="1008221" cy="1007501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/>
          </p:txBody>
        </p:sp>
        <p:sp>
          <p:nvSpPr>
            <p:cNvPr id="69" name="椭圆 4"/>
            <p:cNvSpPr/>
            <p:nvPr/>
          </p:nvSpPr>
          <p:spPr>
            <a:xfrm>
              <a:off x="3773606" y="3649928"/>
              <a:ext cx="863789" cy="8742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bIns="10160" lIns="10160" rIns="10160" tIns="10160"/>
            <a:lstStyle/>
            <a:p>
              <a:pPr algn="ctr" defTabSz="7112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财富</a:t>
              </a:r>
            </a:p>
          </p:txBody>
        </p:sp>
      </p:grpSp>
      <p:grpSp>
        <p:nvGrpSpPr>
          <p:cNvPr id="70" name="组合 22"/>
          <p:cNvGrpSpPr/>
          <p:nvPr/>
        </p:nvGrpSpPr>
        <p:grpSpPr>
          <a:xfrm>
            <a:off x="8039533" y="4725938"/>
            <a:ext cx="1008001" cy="1007999"/>
            <a:chOff x="2963207" y="4622762"/>
            <a:chExt cx="1008221" cy="1007501"/>
          </a:xfrm>
          <a:solidFill>
            <a:srgbClr val="FF6600"/>
          </a:solidFill>
        </p:grpSpPr>
        <p:sp>
          <p:nvSpPr>
            <p:cNvPr id="71" name="椭圆 70"/>
            <p:cNvSpPr/>
            <p:nvPr/>
          </p:nvSpPr>
          <p:spPr>
            <a:xfrm>
              <a:off x="2963207" y="4622762"/>
              <a:ext cx="1008221" cy="1007501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/>
            <a:lstStyle/>
            <a:p/>
          </p:txBody>
        </p:sp>
        <p:sp>
          <p:nvSpPr>
            <p:cNvPr id="72" name="椭圆 4"/>
            <p:cNvSpPr/>
            <p:nvPr/>
          </p:nvSpPr>
          <p:spPr>
            <a:xfrm>
              <a:off x="3051853" y="4675561"/>
              <a:ext cx="863789" cy="8742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bIns="10160" lIns="10160" rIns="10160" tIns="10160"/>
            <a:lstStyle/>
            <a:p>
              <a:pPr algn="ctr" defTabSz="7112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债务</a:t>
              </a:r>
            </a:p>
          </p:txBody>
        </p:sp>
      </p:grpSp>
      <p:grpSp>
        <p:nvGrpSpPr>
          <p:cNvPr id="73" name="组合 31"/>
          <p:cNvGrpSpPr/>
          <p:nvPr/>
        </p:nvGrpSpPr>
        <p:grpSpPr>
          <a:xfrm>
            <a:off x="7495603" y="1560134"/>
            <a:ext cx="3226966" cy="1525371"/>
            <a:chOff x="301455" y="-413652"/>
            <a:chExt cx="5509508" cy="1524145"/>
          </a:xfrm>
        </p:grpSpPr>
        <p:sp>
          <p:nvSpPr>
            <p:cNvPr id="74" name="矩形 73"/>
            <p:cNvSpPr/>
            <p:nvPr/>
          </p:nvSpPr>
          <p:spPr>
            <a:xfrm>
              <a:off x="3981451" y="-125176"/>
              <a:ext cx="1829512" cy="12356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/>
            <a:lstStyle/>
            <a:p/>
          </p:txBody>
        </p:sp>
        <p:sp>
          <p:nvSpPr>
            <p:cNvPr id="75" name="矩形 74"/>
            <p:cNvSpPr/>
            <p:nvPr/>
          </p:nvSpPr>
          <p:spPr>
            <a:xfrm rot="20895506">
              <a:off x="301455" y="-413652"/>
              <a:ext cx="2778151" cy="9936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 bIns="0" lIns="0" rIns="0" tIns="0"/>
            <a:lstStyle/>
            <a:p>
              <a:pPr algn="ctr" defTabSz="711200" eaLnBrk="1" fontAlgn="auto" hangingPunct="1" indent="-171450" latinLnBrk="0" lvl="1" marL="171450" marR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defRPr/>
              </a:pPr>
              <a:r>
                <a:rPr altLang="en-US" b="0" baseline="0" cap="none" i="0" kern="0" kumimoji="0" lang="zh-CN" noProof="0" normalizeH="0" spc="0" strike="noStrike" sz="20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活着的人</a:t>
              </a:r>
            </a:p>
          </p:txBody>
        </p:sp>
      </p:grpSp>
      <p:sp>
        <p:nvSpPr>
          <p:cNvPr id="76" name="矩形 75"/>
          <p:cNvSpPr/>
          <p:nvPr/>
        </p:nvSpPr>
        <p:spPr>
          <a:xfrm rot="21269976">
            <a:off x="8515037" y="2326811"/>
            <a:ext cx="1071562" cy="96051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bIns="0" lIns="0" rIns="0" tIns="0"/>
          <a:lstStyle/>
          <a:p>
            <a:pPr algn="ctr" defTabSz="711200" eaLnBrk="1" fontAlgn="auto" hangingPunct="1" indent="-171450" latinLnBrk="0" lvl="1" marL="171450" marR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defRPr/>
            </a:pPr>
            <a:r>
              <a:rPr altLang="en-US" b="0" baseline="0" cap="none" i="0" kern="0" kumimoji="0" lang="zh-CN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商人</a:t>
            </a:r>
          </a:p>
        </p:txBody>
      </p:sp>
      <p:sp>
        <p:nvSpPr>
          <p:cNvPr id="77" name="矩形 76"/>
          <p:cNvSpPr/>
          <p:nvPr/>
        </p:nvSpPr>
        <p:spPr>
          <a:xfrm>
            <a:off x="9623598" y="3645818"/>
            <a:ext cx="1741041" cy="72379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bIns="0" lIns="0" rIns="0" tIns="0"/>
          <a:lstStyle/>
          <a:p>
            <a:pPr algn="ctr" defTabSz="711200" eaLnBrk="1" fontAlgn="auto" hangingPunct="1" indent="-171450" latinLnBrk="0" lvl="1" marL="171450" marR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defRPr/>
            </a:pPr>
            <a:r>
              <a:rPr altLang="en-US" b="0" baseline="0" cap="none" i="0" kern="0" kumimoji="0" lang="zh-CN" noProof="0" normalizeH="0" smtClean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做学问的人</a:t>
            </a:r>
          </a:p>
        </p:txBody>
      </p:sp>
      <p:sp>
        <p:nvSpPr>
          <p:cNvPr id="78" name="矩形 77"/>
          <p:cNvSpPr/>
          <p:nvPr/>
        </p:nvSpPr>
        <p:spPr>
          <a:xfrm rot="173226">
            <a:off x="9101653" y="4919152"/>
            <a:ext cx="1450975" cy="83047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bIns="0" lIns="0" rIns="0" tIns="0"/>
          <a:lstStyle/>
          <a:p>
            <a:pPr algn="ctr" defTabSz="711200" eaLnBrk="1" fontAlgn="auto" hangingPunct="1" indent="-171450" latinLnBrk="0" lvl="1" marL="171450" marR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defRPr/>
            </a:pPr>
            <a:r>
              <a:rPr altLang="en-US" b="0" baseline="0" cap="none" i="0" kern="0" kumimoji="0" lang="zh-CN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无聊的人</a:t>
            </a:r>
          </a:p>
        </p:txBody>
      </p:sp>
      <p:sp>
        <p:nvSpPr>
          <p:cNvPr id="79" name="矩形 78"/>
          <p:cNvSpPr/>
          <p:nvPr/>
        </p:nvSpPr>
        <p:spPr>
          <a:xfrm rot="303718">
            <a:off x="7520662" y="5749458"/>
            <a:ext cx="2008187" cy="6042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bIns="0" lIns="0" rIns="0" tIns="0"/>
          <a:lstStyle/>
          <a:p>
            <a:pPr algn="ctr" defTabSz="711200" eaLnBrk="1" fontAlgn="auto" hangingPunct="1" indent="-171450" latinLnBrk="0" lvl="1" marL="171450" marR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defRPr/>
            </a:pPr>
            <a:r>
              <a:rPr altLang="en-US" b="0" baseline="0" cap="none" i="0" kern="0" kumimoji="0" lang="zh-CN" noProof="0" normalizeH="0" spc="0" strike="noStrike" sz="2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绝大多数的人</a:t>
            </a:r>
          </a:p>
        </p:txBody>
      </p:sp>
      <p:pic>
        <p:nvPicPr>
          <p:cNvPr descr="D:\Teliss_Tong\Copy\定期备份\工作备份\！PPT图片及版面资源\06-PPT精选插图\04-图标\B27A6FB87E516110BBD758E9783952C5.png" id="80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37633" y="35153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直接连接符 80"/>
          <p:cNvCxnSpPr/>
          <p:nvPr/>
        </p:nvCxnSpPr>
        <p:spPr>
          <a:xfrm>
            <a:off x="7175373" y="4057483"/>
            <a:ext cx="1346920" cy="0"/>
          </a:xfrm>
          <a:prstGeom prst="line">
            <a:avLst/>
          </a:prstGeom>
          <a:noFill/>
          <a:ln algn="ctr" cap="flat" cmpd="sng" w="25400">
            <a:solidFill>
              <a:srgbClr val="4BACC6"/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82" name="直接连接符 81"/>
          <p:cNvCxnSpPr>
            <a:endCxn id="59" idx="3"/>
          </p:cNvCxnSpPr>
          <p:nvPr/>
        </p:nvCxnSpPr>
        <p:spPr>
          <a:xfrm flipV="1">
            <a:off x="6671373" y="2634096"/>
            <a:ext cx="147618" cy="734306"/>
          </a:xfrm>
          <a:prstGeom prst="line">
            <a:avLst/>
          </a:prstGeom>
          <a:noFill/>
          <a:ln algn="ctr" cap="flat" cmpd="sng" w="25400">
            <a:solidFill>
              <a:srgbClr val="9BBB59"/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83" name="直接连接符 82"/>
          <p:cNvCxnSpPr>
            <a:stCxn id="62" idx="3"/>
          </p:cNvCxnSpPr>
          <p:nvPr/>
        </p:nvCxnSpPr>
        <p:spPr>
          <a:xfrm flipH="1">
            <a:off x="7035912" y="3426192"/>
            <a:ext cx="705311" cy="325743"/>
          </a:xfrm>
          <a:prstGeom prst="line">
            <a:avLst/>
          </a:prstGeom>
          <a:noFill/>
          <a:ln algn="ctr" cap="flat" cmpd="sng" w="25400">
            <a:solidFill>
              <a:srgbClr val="F79646"/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84" name="直接连接符 83"/>
          <p:cNvCxnSpPr>
            <a:stCxn id="68" idx="0"/>
          </p:cNvCxnSpPr>
          <p:nvPr/>
        </p:nvCxnSpPr>
        <p:spPr>
          <a:xfrm flipH="1" flipV="1">
            <a:off x="6903801" y="4646597"/>
            <a:ext cx="271581" cy="456286"/>
          </a:xfrm>
          <a:prstGeom prst="line">
            <a:avLst/>
          </a:prstGeom>
          <a:noFill/>
          <a:ln algn="ctr" cap="flat" cmpd="sng" w="25400">
            <a:solidFill>
              <a:srgbClr val="8064A2"/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85" name="直接连接符 84"/>
          <p:cNvCxnSpPr>
            <a:stCxn id="71" idx="1"/>
          </p:cNvCxnSpPr>
          <p:nvPr/>
        </p:nvCxnSpPr>
        <p:spPr>
          <a:xfrm flipH="1" flipV="1">
            <a:off x="7175373" y="4417957"/>
            <a:ext cx="1011778" cy="455599"/>
          </a:xfrm>
          <a:prstGeom prst="line">
            <a:avLst/>
          </a:prstGeom>
          <a:noFill/>
          <a:ln algn="ctr" cap="flat" cmpd="sng" w="25400">
            <a:solidFill>
              <a:srgbClr val="C0504D"/>
            </a:solidFill>
            <a:prstDash val="soli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86" name="直接连接符 85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grpSp>
        <p:nvGrpSpPr>
          <p:cNvPr id="87" name="组合 86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88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>
                <a:defRPr/>
              </a:pPr>
              <a:r>
                <a:rPr altLang="en-US" b="0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00C4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什么是时间→ 时间意味着什么</a:t>
              </a:r>
            </a:p>
          </p:txBody>
        </p:sp>
        <p:sp>
          <p:nvSpPr>
            <p:cNvPr id="89" name="椭圆 88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</p:grpSp>
      <p:sp>
        <p:nvSpPr>
          <p:cNvPr id="92" name="TextBox 15"/>
          <p:cNvSpPr txBox="1"/>
          <p:nvPr/>
        </p:nvSpPr>
        <p:spPr>
          <a:xfrm>
            <a:off x="1746621" y="2937520"/>
            <a:ext cx="36880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38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时间</a:t>
            </a:r>
          </a:p>
        </p:txBody>
      </p:sp>
    </p:spTree>
    <p:extLst>
      <p:ext uri="{BB962C8B-B14F-4D97-AF65-F5344CB8AC3E}">
        <p14:creationId val="2467556899"/>
      </p:ext>
    </p:extLst>
  </p:cSld>
  <p:clrMapOvr>
    <a:masterClrMapping/>
  </p:clrMapOvr>
  <p:transition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86" name="直接连接符 85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1630711" y="2245207"/>
            <a:ext cx="6552728" cy="3284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想要体会“一年”有多少价值，可以去问一个失败重修的学生；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想要体会“一月”有多少价值，可以去问一个不幸早产的母亲；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想要体会“一周”有多少价值，可以去问一个定期周刊的编辑；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想要体会“一天”有多少价值，可以去问“一闭一睁”的小沈阳；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想要体会“一小时”有多少价值，可以去问一对等待相聚的恋人；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想要体会“一分钟”有多少价值，可以去问一个错过火车的旅人；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想要体会“一秒钟”有多少价值，可以去问一个死里逃生的幸运儿；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想要体会“一毫秒”有多少价值，可以去问一个错失金牌的运动员。</a:t>
            </a:r>
          </a:p>
        </p:txBody>
      </p:sp>
      <p:pic>
        <p:nvPicPr>
          <p:cNvPr descr="图片1.jpg" id="36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269557" y="3877530"/>
            <a:ext cx="2751997" cy="201453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组合 36"/>
          <p:cNvGrpSpPr/>
          <p:nvPr/>
        </p:nvGrpSpPr>
        <p:grpSpPr>
          <a:xfrm>
            <a:off x="8759502" y="1917626"/>
            <a:ext cx="1997119" cy="2257425"/>
            <a:chOff x="8759502" y="1917626"/>
            <a:chExt cx="1997119" cy="2257425"/>
          </a:xfrm>
        </p:grpSpPr>
        <p:pic>
          <p:nvPicPr>
            <p:cNvPr descr="E:\仝德志文件，勿删！\03-参考文档\！PPT图片及版面资源\06-PPT精选插图\04-图标\ED82A00EE6AD1E273AC63925E4D762EE.png" id="38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8759502" y="1917626"/>
              <a:ext cx="1990725" cy="2257425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1"/>
            <p:cNvSpPr txBox="1"/>
            <p:nvPr/>
          </p:nvSpPr>
          <p:spPr>
            <a:xfrm>
              <a:off x="8975524" y="2320644"/>
              <a:ext cx="1781095" cy="108051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indent="180000">
                <a:lnSpc>
                  <a:spcPct val="120000"/>
                </a:lnSpc>
                <a:spcAft>
                  <a:spcPts val="300"/>
                </a:spcAft>
              </a:pPr>
              <a:r>
                <a:rPr altLang="en-US" lang="zh-CN" sz="13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眼睛一闭一睁，一天就过去了 嚎~</a:t>
              </a:r>
            </a:p>
            <a:p>
              <a:pPr indent="180000">
                <a:lnSpc>
                  <a:spcPct val="120000"/>
                </a:lnSpc>
                <a:spcAft>
                  <a:spcPts val="300"/>
                </a:spcAft>
              </a:pPr>
              <a:r>
                <a:rPr altLang="en-US" lang="zh-CN" sz="13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眼睛一闭不睁，这辈子就过去了 嚎~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>
                <a:defRPr/>
              </a:pPr>
              <a:r>
                <a:rPr altLang="en-US" b="0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00C4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什么是时间→ 体会时间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</p:grpSp>
    </p:spTree>
    <p:extLst>
      <p:ext uri="{BB962C8B-B14F-4D97-AF65-F5344CB8AC3E}">
        <p14:creationId val="2142462938"/>
      </p:ext>
    </p:extLst>
  </p:cSld>
  <p:clrMapOvr>
    <a:masterClrMapping/>
  </p:clrMapOvr>
  <p:transition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Line 130"/>
          <p:cNvSpPr>
            <a:spLocks noChangeShapeType="1"/>
          </p:cNvSpPr>
          <p:nvPr/>
        </p:nvSpPr>
        <p:spPr bwMode="auto">
          <a:xfrm flipH="1">
            <a:off x="1032711" y="1886387"/>
            <a:ext cx="0" cy="457200"/>
          </a:xfrm>
          <a:prstGeom prst="line">
            <a:avLst/>
          </a:prstGeom>
          <a:noFill/>
          <a:ln w="38100">
            <a:noFill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29" name="TextBox 50"/>
          <p:cNvSpPr txBox="1"/>
          <p:nvPr/>
        </p:nvSpPr>
        <p:spPr>
          <a:xfrm>
            <a:off x="910630" y="2628533"/>
            <a:ext cx="3528391" cy="4876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charset="-122" pitchFamily="34" typeface="微软雅黑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altLang="en-US" lang="zh-CN" smtClean="0" sz="2000">
                <a:solidFill>
                  <a:prstClr val="white">
                    <a:lumMod val="95000"/>
                  </a:prstClr>
                </a:solidFill>
                <a:latin charset="-122" pitchFamily="34" typeface="微软雅黑"/>
              </a:rPr>
              <a:t>时间的供给量是固定不变的。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910630" y="3179827"/>
            <a:ext cx="3402398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31" name="图示 30"/>
          <p:cNvGraphicFramePr/>
          <p:nvPr>
            <p:extLst>
              <p:ext uri="{D42A27DB-BD31-4B8C-83A1-F6EECF244321}">
                <p14:modId val="951060471"/>
              </p:ext>
            </p:extLst>
          </p:nvPr>
        </p:nvGraphicFramePr>
        <p:xfrm>
          <a:off x="3543903" y="1868616"/>
          <a:ext cx="5143591" cy="3831491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cxnSp>
        <p:nvCxnSpPr>
          <p:cNvPr id="32" name="肘形连接符 31"/>
          <p:cNvCxnSpPr/>
          <p:nvPr/>
        </p:nvCxnSpPr>
        <p:spPr>
          <a:xfrm flipV="1">
            <a:off x="4439022" y="2343587"/>
            <a:ext cx="990090" cy="836240"/>
          </a:xfrm>
          <a:prstGeom prst="bentConnector3">
            <a:avLst>
              <a:gd fmla="val 14161" name="adj1"/>
            </a:avLst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肘形连接符 32"/>
          <p:cNvCxnSpPr/>
          <p:nvPr/>
        </p:nvCxnSpPr>
        <p:spPr>
          <a:xfrm flipH="1" flipV="1" rot="5400000">
            <a:off x="3812666" y="4917031"/>
            <a:ext cx="1355447" cy="354722"/>
          </a:xfrm>
          <a:prstGeom prst="bentConnector3">
            <a:avLst>
              <a:gd fmla="val -11420" name="adj1"/>
            </a:avLst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直接连接符 34"/>
          <p:cNvCxnSpPr/>
          <p:nvPr/>
        </p:nvCxnSpPr>
        <p:spPr>
          <a:xfrm>
            <a:off x="910630" y="5628099"/>
            <a:ext cx="3402398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TextBox 88"/>
          <p:cNvSpPr txBox="1"/>
          <p:nvPr/>
        </p:nvSpPr>
        <p:spPr>
          <a:xfrm>
            <a:off x="910630" y="4738527"/>
            <a:ext cx="3402398" cy="883920"/>
          </a:xfrm>
          <a:prstGeom prst="rect">
            <a:avLst/>
          </a:prstGeom>
          <a:noFill/>
          <a:ln algn="ctr" cap="flat" cmpd="sng" w="19050">
            <a:noFill/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charset="-122" pitchFamily="34" typeface="微软雅黑"/>
              </a:defRPr>
            </a:lvl1pPr>
          </a:lstStyle>
          <a:p>
            <a:pPr defTabSz="914400" eaLnBrk="1" fontAlgn="auto" hangingPunct="1" indent="0" latinLnBrk="0" lvl="0" mar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0" kumimoji="0" lang="zh-CN" noProof="0" normalizeH="0" spc="0" strike="noStrike" sz="2000" u="none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charset="-122" pitchFamily="34" typeface="微软雅黑"/>
                <a:ea charset="-122" pitchFamily="34" typeface="微软雅黑"/>
              </a:rPr>
              <a:t>天可补，海可填，南山可移。日月既往，不可复追</a:t>
            </a:r>
          </a:p>
        </p:txBody>
      </p:sp>
      <p:cxnSp>
        <p:nvCxnSpPr>
          <p:cNvPr id="43" name="肘形连接符 42"/>
          <p:cNvCxnSpPr/>
          <p:nvPr/>
        </p:nvCxnSpPr>
        <p:spPr>
          <a:xfrm flipV="1">
            <a:off x="7697404" y="3035811"/>
            <a:ext cx="270010" cy="188168"/>
          </a:xfrm>
          <a:prstGeom prst="bentConnector3">
            <a:avLst>
              <a:gd fmla="val 50000" name="adj1"/>
            </a:avLst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直接连接符 43"/>
          <p:cNvCxnSpPr/>
          <p:nvPr/>
        </p:nvCxnSpPr>
        <p:spPr>
          <a:xfrm>
            <a:off x="7967414" y="3166179"/>
            <a:ext cx="3258380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45" name="TextBox 93"/>
          <p:cNvSpPr txBox="1"/>
          <p:nvPr/>
        </p:nvSpPr>
        <p:spPr>
          <a:xfrm>
            <a:off x="8039422" y="2228424"/>
            <a:ext cx="3240360" cy="8839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charset="-122" pitchFamily="34" typeface="微软雅黑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altLang="en-US" lang="zh-CN" sz="2000">
                <a:solidFill>
                  <a:prstClr val="white">
                    <a:lumMod val="95000"/>
                  </a:prstClr>
                </a:solidFill>
                <a:latin charset="-122" pitchFamily="34" typeface="微软雅黑"/>
              </a:rPr>
              <a:t>不论愿不愿意，我们都必须消费时间。</a:t>
            </a:r>
          </a:p>
        </p:txBody>
      </p:sp>
      <p:cxnSp>
        <p:nvCxnSpPr>
          <p:cNvPr id="46" name="肘形连接符 45"/>
          <p:cNvCxnSpPr/>
          <p:nvPr/>
        </p:nvCxnSpPr>
        <p:spPr>
          <a:xfrm flipV="1">
            <a:off x="6095206" y="5628099"/>
            <a:ext cx="1737203" cy="216028"/>
          </a:xfrm>
          <a:prstGeom prst="bentConnector3">
            <a:avLst>
              <a:gd fmla="val 50000" name="adj1"/>
            </a:avLst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直接连接符 46"/>
          <p:cNvCxnSpPr/>
          <p:nvPr/>
        </p:nvCxnSpPr>
        <p:spPr>
          <a:xfrm>
            <a:off x="8021402" y="5628099"/>
            <a:ext cx="3258380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48" name="TextBox 105"/>
          <p:cNvSpPr txBox="1"/>
          <p:nvPr/>
        </p:nvSpPr>
        <p:spPr>
          <a:xfrm>
            <a:off x="8039422" y="4719035"/>
            <a:ext cx="3240360" cy="8839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charset="-122" pitchFamily="34" typeface="微软雅黑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altLang="en-US" lang="zh-CN" sz="2000">
                <a:solidFill>
                  <a:prstClr val="white">
                    <a:lumMod val="95000"/>
                  </a:prstClr>
                </a:solidFill>
                <a:latin charset="-122" pitchFamily="34" typeface="微软雅黑"/>
              </a:rPr>
              <a:t>任何一项活动都有赖于时间的堆砌。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grpSp>
        <p:nvGrpSpPr>
          <p:cNvPr id="19" name="组合 18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20" name="TextBox 19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>
                <a:defRPr/>
              </a:pPr>
              <a:r>
                <a:rPr altLang="en-US" b="0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00C4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时间有哪些特性</a:t>
              </a:r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</p:grpSp>
    </p:spTree>
    <p:extLst>
      <p:ext uri="{BB962C8B-B14F-4D97-AF65-F5344CB8AC3E}">
        <p14:creationId val="3624129712"/>
      </p:ext>
    </p:extLst>
  </p:cSld>
  <p:clrMapOvr>
    <a:masterClrMapping/>
  </p:clrMapOvr>
  <p:transition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3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6" name="TextBox 5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>
                <a:defRPr/>
              </a:pPr>
              <a:r>
                <a:rPr altLang="en-US" b="0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00C4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如何理解时间管理</a:t>
              </a: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2400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</p:grpSp>
      <p:pic>
        <p:nvPicPr>
          <p:cNvPr descr="C:\Documents and Settings\tdz\桌面\77c6a7efce1b9d161aed0823f3deb48f8c54644e.jpg" id="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31818" y="1864644"/>
            <a:ext cx="4561439" cy="1599850"/>
          </a:xfrm>
          <a:prstGeom prst="rect">
            <a:avLst/>
          </a:prstGeom>
          <a:noFill/>
          <a:ln w="12700">
            <a:solidFill>
              <a:srgbClr val="FFFFFF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661014" y="1864644"/>
            <a:ext cx="540274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36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海上生明月，天涯共此时</a:t>
            </a:r>
          </a:p>
        </p:txBody>
      </p:sp>
      <p:sp>
        <p:nvSpPr>
          <p:cNvPr id="12" name="TextBox 50"/>
          <p:cNvSpPr txBox="1"/>
          <p:nvPr/>
        </p:nvSpPr>
        <p:spPr>
          <a:xfrm>
            <a:off x="5661014" y="2601548"/>
            <a:ext cx="5402742" cy="8839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solidFill>
                  <a:srgbClr val="4D4D4D"/>
                </a:solidFill>
                <a:ea charset="-122" pitchFamily="34" typeface="微软雅黑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altLang="en-US" lang="zh-CN" sz="2000">
                <a:solidFill>
                  <a:prstClr val="white">
                    <a:lumMod val="95000"/>
                  </a:prstClr>
                </a:solidFill>
                <a:latin charset="-122" pitchFamily="34" typeface="微软雅黑"/>
              </a:rPr>
              <a:t>时间如水，静静流泻，它对任何人都是公平的，时间本身没有任何问题。</a:t>
            </a:r>
          </a:p>
        </p:txBody>
      </p:sp>
      <p:sp>
        <p:nvSpPr>
          <p:cNvPr id="3" name="矩形 2"/>
          <p:cNvSpPr/>
          <p:nvPr/>
        </p:nvSpPr>
        <p:spPr>
          <a:xfrm>
            <a:off x="931818" y="3616541"/>
            <a:ext cx="1013193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管理的对象不是时间，而是每一个使用时间的人，其本质就是自我管理</a:t>
            </a:r>
          </a:p>
        </p:txBody>
      </p:sp>
      <p:sp>
        <p:nvSpPr>
          <p:cNvPr id="11" name="矩形 10"/>
          <p:cNvSpPr/>
          <p:nvPr/>
        </p:nvSpPr>
        <p:spPr>
          <a:xfrm>
            <a:off x="931818" y="5248498"/>
            <a:ext cx="10131937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其目的是：让我们追求幸福生活，实现人生梦想！</a:t>
            </a:r>
          </a:p>
        </p:txBody>
      </p:sp>
    </p:spTree>
    <p:extLst>
      <p:ext uri="{BB962C8B-B14F-4D97-AF65-F5344CB8AC3E}">
        <p14:creationId val="3473429800"/>
      </p:ext>
    </p:extLst>
  </p:cSld>
  <p:clrMapOvr>
    <a:masterClrMapping/>
  </p:clrMapOvr>
  <p:transition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52"/>
          <p:cNvGrpSpPr/>
          <p:nvPr/>
        </p:nvGrpSpPr>
        <p:grpSpPr>
          <a:xfrm>
            <a:off x="12423228" y="1102952"/>
            <a:ext cx="7488969" cy="2955235"/>
            <a:chOff x="2494669" y="1266647"/>
            <a:chExt cx="7488969" cy="2955235"/>
          </a:xfrm>
        </p:grpSpPr>
        <p:sp>
          <p:nvSpPr>
            <p:cNvPr id="54" name="Freeform 27"/>
            <p:cNvSpPr/>
            <p:nvPr/>
          </p:nvSpPr>
          <p:spPr bwMode="auto">
            <a:xfrm flipH="1" flipV="1" rot="10800000">
              <a:off x="2494669" y="1903450"/>
              <a:ext cx="2808449" cy="2318432"/>
            </a:xfrm>
            <a:custGeom>
              <a:gdLst>
                <a:gd fmla="*/ 0 w 1905" name="T0"/>
                <a:gd fmla="*/ 2147483647 h 136" name="T1"/>
                <a:gd fmla="*/ 2147483647 w 1905" name="T2"/>
                <a:gd fmla="*/ 0 h 136" name="T3"/>
                <a:gd fmla="*/ 2147483647 w 1905" name="T4"/>
                <a:gd fmla="*/ 0 h 136" name="T5"/>
                <a:gd fmla="*/ 0 60000 65536" name="T6"/>
                <a:gd fmla="*/ 0 60000 65536" name="T7"/>
                <a:gd fmla="*/ 0 60000 65536" name="T8"/>
                <a:gd fmla="*/ 0 w 1905" name="T9"/>
                <a:gd fmla="*/ 0 h 136" name="T10"/>
                <a:gd fmla="*/ 1905 w 1905" name="T11"/>
                <a:gd fmla="*/ 136 h 13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36" w="1905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cap="rnd" cmpd="sng" w="25400">
              <a:solidFill>
                <a:sysClr lastClr="FFFFFF" val="window">
                  <a:lumMod val="65000"/>
                </a:sysClr>
              </a:solidFill>
              <a:prstDash val="sysDot"/>
              <a:round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>
              <a:off x="5303118" y="1413570"/>
              <a:ext cx="0" cy="1422737"/>
            </a:xfrm>
            <a:prstGeom prst="line">
              <a:avLst/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 eaLnBrk="1" hangingPunct="1" indent="-400050" lvl="0" marL="400050">
                <a:lnSpc>
                  <a:spcPct val="150000"/>
                </a:lnSpc>
                <a:buFont typeface="+mj-ea"/>
                <a:buAutoNum type="ea1JpnChsDbPeriod"/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基本原理</a:t>
              </a:r>
            </a:p>
            <a:p>
              <a:pPr eaLnBrk="1" hangingPunct="1" indent="-400050" lvl="0" marL="400050">
                <a:lnSpc>
                  <a:spcPct val="150000"/>
                </a:lnSpc>
                <a:buFont typeface="+mj-ea"/>
                <a:buAutoNum type="ea1JpnChsDbPeriod"/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效能（EFFECTIVENESS）</a:t>
              </a:r>
            </a:p>
            <a:p>
              <a:pPr eaLnBrk="1" hangingPunct="1" indent="-400050" lvl="0" marL="400050">
                <a:lnSpc>
                  <a:spcPct val="150000"/>
                </a:lnSpc>
                <a:buFont typeface="+mj-ea"/>
                <a:buAutoNum type="ea1JpnChsDbPeriod"/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效率（EFFICIENCY）</a:t>
              </a:r>
            </a:p>
            <a:p>
              <a:pPr eaLnBrk="1" hangingPunct="1" indent="-400050" lvl="0" marL="400050">
                <a:lnSpc>
                  <a:spcPct val="150000"/>
                </a:lnSpc>
                <a:buFont typeface="+mj-ea"/>
                <a:buAutoNum type="ea1JpnChsDbPeriod"/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勤恳/勤奋（DILIGENCE）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6574" y="1303218"/>
            <a:ext cx="2520000" cy="4646856"/>
            <a:chOff x="406574" y="1303218"/>
            <a:chExt cx="2520000" cy="4646856"/>
          </a:xfrm>
        </p:grpSpPr>
        <p:pic>
          <p:nvPicPr>
            <p:cNvPr id="28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303218"/>
              <a:ext cx="2520000" cy="3781779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组合 28"/>
            <p:cNvGrpSpPr/>
            <p:nvPr/>
          </p:nvGrpSpPr>
          <p:grpSpPr>
            <a:xfrm>
              <a:off x="406574" y="5374011"/>
              <a:ext cx="2520000" cy="576063"/>
              <a:chOff x="406574" y="5374011"/>
              <a:chExt cx="2520000" cy="576063"/>
            </a:xfrm>
          </p:grpSpPr>
          <p:sp>
            <p:nvSpPr>
              <p:cNvPr id="30" name="TextBox 29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为什么需要时间管理</a:t>
                </a: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406574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33" name="组合 32"/>
          <p:cNvGrpSpPr/>
          <p:nvPr/>
        </p:nvGrpSpPr>
        <p:grpSpPr>
          <a:xfrm>
            <a:off x="3358902" y="1302238"/>
            <a:ext cx="2520280" cy="4647836"/>
            <a:chOff x="3358902" y="1302238"/>
            <a:chExt cx="2520280" cy="4647836"/>
          </a:xfrm>
        </p:grpSpPr>
        <p:pic>
          <p:nvPicPr>
            <p:cNvPr descr="C:\Documents and Settings\tdz\桌面\xpic5216.jpg" id="34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58902" y="1302238"/>
              <a:ext cx="2520000" cy="377815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组合 34"/>
            <p:cNvGrpSpPr/>
            <p:nvPr/>
          </p:nvGrpSpPr>
          <p:grpSpPr>
            <a:xfrm>
              <a:off x="3358902" y="5374010"/>
              <a:ext cx="2520280" cy="576064"/>
              <a:chOff x="3358902" y="5374010"/>
              <a:chExt cx="2520280" cy="576064"/>
            </a:xfrm>
          </p:grpSpPr>
          <p:sp>
            <p:nvSpPr>
              <p:cNvPr id="36" name="TextBox 35">
                <a:hlinkClick action="ppaction://hlinkshowjump?jump=nextslide"/>
              </p:cNvPr>
              <p:cNvSpPr txBox="1"/>
              <p:nvPr/>
            </p:nvSpPr>
            <p:spPr>
              <a:xfrm>
                <a:off x="3358902" y="5479480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时间与时间管理概述</a:t>
                </a: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359182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39" name="组合 38"/>
          <p:cNvGrpSpPr/>
          <p:nvPr/>
        </p:nvGrpSpPr>
        <p:grpSpPr>
          <a:xfrm>
            <a:off x="9263558" y="1304440"/>
            <a:ext cx="2520001" cy="4645634"/>
            <a:chOff x="9263558" y="1304440"/>
            <a:chExt cx="2520001" cy="4645634"/>
          </a:xfrm>
        </p:grpSpPr>
        <p:pic>
          <p:nvPicPr>
            <p:cNvPr descr="C:\Documents and Settings\tdz\桌面\01.jpg" id="40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304440"/>
              <a:ext cx="2520000" cy="3781538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1" name="组合 40"/>
            <p:cNvGrpSpPr/>
            <p:nvPr/>
          </p:nvGrpSpPr>
          <p:grpSpPr>
            <a:xfrm>
              <a:off x="9263558" y="5374010"/>
              <a:ext cx="2520001" cy="576064"/>
              <a:chOff x="9263558" y="5374010"/>
              <a:chExt cx="2520001" cy="576064"/>
            </a:xfrm>
          </p:grpSpPr>
          <p:sp>
            <p:nvSpPr>
              <p:cNvPr id="42" name="TextBox 41">
                <a:hlinkClick action="ppaction://hlinkshowjump?jump=nextslide"/>
              </p:cNvPr>
              <p:cNvSpPr txBox="1"/>
              <p:nvPr/>
            </p:nvSpPr>
            <p:spPr>
              <a:xfrm>
                <a:off x="9263559" y="5479479"/>
                <a:ext cx="2520001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时间管理的具体实施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9263558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45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1414948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6283050" y="1301851"/>
            <a:ext cx="2548460" cy="4648223"/>
            <a:chOff x="6282770" y="1301851"/>
            <a:chExt cx="2548460" cy="4648223"/>
          </a:xfrm>
        </p:grpSpPr>
        <p:pic>
          <p:nvPicPr>
            <p:cNvPr id="47" name="Picture 4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0" y="1301851"/>
              <a:ext cx="2520000" cy="377811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组合 47"/>
            <p:cNvGrpSpPr/>
            <p:nvPr/>
          </p:nvGrpSpPr>
          <p:grpSpPr>
            <a:xfrm>
              <a:off x="6282770" y="5374010"/>
              <a:ext cx="2548460" cy="576064"/>
              <a:chOff x="6282770" y="5374010"/>
              <a:chExt cx="2548460" cy="576064"/>
            </a:xfrm>
          </p:grpSpPr>
          <p:sp>
            <p:nvSpPr>
              <p:cNvPr id="49" name="TextBox 48">
                <a:hlinkClick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时间管理的基本原理</a:t>
                </a: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6311230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52" name="s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05508" y="3648382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2987836757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783E-06 -8.88067E-07 L 1.00821 0.24931" pathEditMode="relative" ptsTypes="AA" rAng="0">
                                      <p:cBhvr>
                                        <p:cTn dur="500" fill="hold" id="1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0" y="1246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2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4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6582E-06 4.11656E-06 L 0.13677 0.38043" pathEditMode="relative" ptsTypes="AA" rAng="0">
                                      <p:cBhvr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9" y="190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8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4.05888E-06 -4.6161E-06 L 0.62134 0.38067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67" y="1903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2.17663E-06 -4.6161E-06 L 0.86349 0.39108" pathEditMode="relative" ptsTypes="AA" rAng="0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68" y="1954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fill="hold" id="34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11"/>
                            </p:stCondLst>
                            <p:childTnLst>
                              <p:par>
                                <p:cTn fill="hold" id="37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12"/>
                            </p:stCondLst>
                            <p:childTnLst>
                              <p:par>
                                <p:cTn fill="hold" id="40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13"/>
                            </p:stCondLst>
                            <p:childTnLst>
                              <p:par>
                                <p:cTn fill="hold" id="43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14"/>
                            </p:stCondLst>
                            <p:childTnLst>
                              <p:par>
                                <p:cTn fill="hold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64"/>
                            </p:stCondLst>
                            <p:childTnLst>
                              <p:par>
                                <p:cTn accel="12000" decel="12000" fill="hold" id="51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2.59259E-06 L -0.48893 -0.00371" pathEditMode="relative" ptsTypes="AA" rAng="0">
                                      <p:cBhvr>
                                        <p:cTn dur="500" fill="hold" id="5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-185"/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5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0 L -0.47409 0" pathEditMode="relative" ptsTypes="AA" rAng="0">
                                      <p:cBhvr>
                                        <p:cTn dur="500" fill="hold" id="5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464"/>
                            </p:stCondLst>
                            <p:childTnLst>
                              <p:par>
                                <p:cTn fill="hold" id="56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02E-06 -2.67898E-06 L -0.77729 -2.67898E-06" pathEditMode="relative" ptsTypes="AA" rAng="0">
                                      <p:cBhvr>
                                        <p:cTn dur="500" fill="hold" id="6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7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689852" y="4664002"/>
            <a:ext cx="9019902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kern="0" lang="zh-CN" sz="28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我们将怎样面对这样的一笔时间财富呢？</a:t>
            </a:r>
          </a:p>
        </p:txBody>
      </p:sp>
      <p:pic>
        <p:nvPicPr>
          <p:cNvPr descr="E:\仝德志文件，勿删！\03-参考文档\！PPT图片及版面资源\06-PPT精选插图\04-图标\BAB60EF727855B50C4885422B3630889.png"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436568" y="16002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2421" y="1489881"/>
            <a:ext cx="187249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5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一天</a:t>
            </a:r>
          </a:p>
        </p:txBody>
      </p:sp>
      <p:sp>
        <p:nvSpPr>
          <p:cNvPr id="6" name="矩形 5"/>
          <p:cNvSpPr/>
          <p:nvPr/>
        </p:nvSpPr>
        <p:spPr>
          <a:xfrm>
            <a:off x="5866537" y="1659159"/>
            <a:ext cx="41041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=24小时</a:t>
            </a:r>
          </a:p>
        </p:txBody>
      </p:sp>
      <p:sp>
        <p:nvSpPr>
          <p:cNvPr id="7" name="矩形 6"/>
          <p:cNvSpPr/>
          <p:nvPr/>
        </p:nvSpPr>
        <p:spPr>
          <a:xfrm>
            <a:off x="5866537" y="2539970"/>
            <a:ext cx="41041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=1440分钟</a:t>
            </a:r>
          </a:p>
        </p:txBody>
      </p:sp>
      <p:sp>
        <p:nvSpPr>
          <p:cNvPr id="8" name="矩形 7"/>
          <p:cNvSpPr/>
          <p:nvPr/>
        </p:nvSpPr>
        <p:spPr>
          <a:xfrm>
            <a:off x="5866537" y="3420781"/>
            <a:ext cx="41041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=86400秒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05698" y="2084681"/>
            <a:ext cx="396240" cy="135350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① 基本原理</a:t>
            </a:r>
          </a:p>
        </p:txBody>
      </p:sp>
    </p:spTree>
    <p:extLst>
      <p:ext uri="{BB962C8B-B14F-4D97-AF65-F5344CB8AC3E}">
        <p14:creationId val="592569007"/>
      </p:ext>
    </p:extLst>
  </p:cSld>
  <p:clrMapOvr>
    <a:masterClrMapping/>
  </p:clrMapOvr>
  <p:transition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仝德志文件，勿删！\03-参考文档\！PPT图片及版面资源\PPT精美插图\头像\呵呵头像.png" id="5" name="Picture 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26297" y="4482024"/>
            <a:ext cx="1026509" cy="102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89852" y="4664002"/>
            <a:ext cx="9019902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kern="0" lang="zh-CN" sz="28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请问：您如何用这笔钱？</a:t>
            </a:r>
          </a:p>
        </p:txBody>
      </p:sp>
      <p:pic>
        <p:nvPicPr>
          <p:cNvPr descr="F:\360云盘\02-个人资料\！PPT图片及版面资源\05-PPT精选插图\04-图标\1541240598.png"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89973" y="1352462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4784942" y="1415931"/>
            <a:ext cx="5649239" cy="1813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银行向你的帐号拨款8.64万元;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只能当天消费，不可以储蓄/投资/送人；</a:t>
            </a:r>
          </a:p>
          <a:p>
            <a:pPr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可以随便花，随意购买东西；</a:t>
            </a:r>
          </a:p>
        </p:txBody>
      </p:sp>
      <p:sp>
        <p:nvSpPr>
          <p:cNvPr id="3" name="矩形 2"/>
          <p:cNvSpPr/>
          <p:nvPr/>
        </p:nvSpPr>
        <p:spPr>
          <a:xfrm>
            <a:off x="2956142" y="598409"/>
            <a:ext cx="247015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b="1" lang="zh-CN" smtClean="0" sz="40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如果 有一天</a:t>
            </a:r>
          </a:p>
        </p:txBody>
      </p:sp>
      <p:cxnSp>
        <p:nvCxnSpPr>
          <p:cNvPr id="10" name="直接箭头连接符 9"/>
          <p:cNvCxnSpPr/>
          <p:nvPr/>
        </p:nvCxnSpPr>
        <p:spPr>
          <a:xfrm>
            <a:off x="3369501" y="1365827"/>
            <a:ext cx="1969114" cy="0"/>
          </a:xfrm>
          <a:prstGeom prst="straightConnector1">
            <a:avLst/>
          </a:prstGeom>
          <a:ln>
            <a:solidFill>
              <a:srgbClr val="99D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05698" y="2084681"/>
            <a:ext cx="396240" cy="135350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① 基本原理</a:t>
            </a:r>
          </a:p>
        </p:txBody>
      </p:sp>
    </p:spTree>
    <p:extLst>
      <p:ext uri="{BB962C8B-B14F-4D97-AF65-F5344CB8AC3E}">
        <p14:creationId val="1412170210"/>
      </p:ext>
    </p:extLst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1244982"/>
            <a:ext cx="2232248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4222" y="708101"/>
            <a:ext cx="144008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类比分析</a:t>
            </a:r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val="4174283429"/>
              </p:ext>
            </p:extLst>
          </p:nvPr>
        </p:nvGraphicFramePr>
        <p:xfrm>
          <a:off x="2350790" y="2349674"/>
          <a:ext cx="4063471" cy="3645084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aphicFrame>
        <p:nvGraphicFramePr>
          <p:cNvPr id="6" name="图示 5"/>
          <p:cNvGraphicFramePr/>
          <p:nvPr>
            <p:extLst>
              <p:ext uri="{D42A27DB-BD31-4B8C-83A1-F6EECF244321}">
                <p14:modId val="4039263868"/>
              </p:ext>
            </p:extLst>
          </p:nvPr>
        </p:nvGraphicFramePr>
        <p:xfrm>
          <a:off x="6064183" y="2349674"/>
          <a:ext cx="4063471" cy="3645084"/>
        </p:xfrm>
        <a:graphic>
          <a:graphicData uri="http://schemas.openxmlformats.org/drawingml/2006/diagram">
            <dgm:relIds xmlns:dgm="http://schemas.openxmlformats.org/drawingml/2006/diagram" r:cs="rId11" r:dm="rId8" r:lo="rId9" r:qs="rId10"/>
          </a:graphicData>
        </a:graphic>
      </p:graphicFrame>
      <p:pic>
        <p:nvPicPr>
          <p:cNvPr descr="E:\仝德志文件，勿删！\03-参考文档\！PPT图片及版面资源\06-PPT精选插图\04-图标\131846CD7C60C4618C061A8D8DAE74CD.png" id="7" name="Picture 5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35366" y="3722763"/>
            <a:ext cx="1219199" cy="12191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仝德志文件，勿删！\03-参考文档\！PPT图片及版面资源\06-PPT精选插图\04-图标\12A88677B1352C306D6B7E9CD0A73664.png" id="8" name="Picture 7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718942" y="3654501"/>
            <a:ext cx="1287461" cy="128746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8754565" y="2781722"/>
            <a:ext cx="2412000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9770657" y="4941962"/>
            <a:ext cx="2301213" cy="502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同样的钱，买的最多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8844459" y="2303066"/>
            <a:ext cx="2157197" cy="502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>
                <a:solidFill>
                  <a:srgbClr val="F79646">
                    <a:lumMod val="75000"/>
                  </a:srgbClr>
                </a:solidFill>
                <a:latin charset="-122" pitchFamily="34" typeface="微软雅黑"/>
                <a:ea charset="-122" pitchFamily="34" typeface="微软雅黑"/>
              </a:rPr>
              <a:t>买最该买的东西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9923056" y="5403627"/>
            <a:ext cx="2004798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直接连接符 12"/>
          <p:cNvCxnSpPr/>
          <p:nvPr/>
        </p:nvCxnSpPr>
        <p:spPr>
          <a:xfrm>
            <a:off x="6527254" y="2011699"/>
            <a:ext cx="2808389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6530298" y="1510978"/>
            <a:ext cx="2157197" cy="502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一分钱也不剩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214886" y="2011699"/>
            <a:ext cx="2736304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3430910" y="1510978"/>
            <a:ext cx="2597225" cy="502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>
                <a:solidFill>
                  <a:srgbClr val="00B0F0"/>
                </a:solidFill>
                <a:latin charset="-122" pitchFamily="34" typeface="微软雅黑"/>
                <a:ea charset="-122" pitchFamily="34" typeface="微软雅黑"/>
              </a:rPr>
              <a:t>充分利用时间，不浪费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17661" y="2767865"/>
            <a:ext cx="3173289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矩形 4"/>
          <p:cNvSpPr>
            <a:spLocks noChangeArrowheads="1"/>
          </p:cNvSpPr>
          <p:nvPr/>
        </p:nvSpPr>
        <p:spPr bwMode="auto">
          <a:xfrm>
            <a:off x="707554" y="2303066"/>
            <a:ext cx="2723356" cy="502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>
                <a:solidFill>
                  <a:srgbClr val="F79646">
                    <a:lumMod val="75000"/>
                  </a:srgbClr>
                </a:solidFill>
                <a:latin charset="-122" pitchFamily="34" typeface="微软雅黑"/>
                <a:ea charset="-122" pitchFamily="34" typeface="微软雅黑"/>
              </a:rPr>
              <a:t>做最该做的事，要事第一</a:t>
            </a: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371044" y="4941962"/>
            <a:ext cx="2301213" cy="502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mtClean="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同样时间，成果更多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58973" y="5403627"/>
            <a:ext cx="2004798" cy="0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21" name="直接连接符 20"/>
          <p:cNvCxnSpPr/>
          <p:nvPr/>
        </p:nvCxnSpPr>
        <p:spPr>
          <a:xfrm flipH="1" flipV="1">
            <a:off x="5951190" y="2084681"/>
            <a:ext cx="0" cy="2425233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cxnSp>
        <p:nvCxnSpPr>
          <p:cNvPr id="22" name="直接连接符 21"/>
          <p:cNvCxnSpPr/>
          <p:nvPr/>
        </p:nvCxnSpPr>
        <p:spPr>
          <a:xfrm flipH="1" flipV="1">
            <a:off x="6527254" y="2084680"/>
            <a:ext cx="0" cy="2425233"/>
          </a:xfrm>
          <a:prstGeom prst="line">
            <a:avLst/>
          </a:prstGeom>
          <a:noFill/>
          <a:ln algn="ctr" cap="flat" cmpd="sng" w="19050">
            <a:solidFill>
              <a:srgbClr val="F79646"/>
            </a:solidFill>
            <a:prstDash val="solid"/>
            <a:headEnd len="med" type="oval" w="med"/>
            <a:tailEnd len="med" type="oval" w="med"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11405698" y="2084681"/>
            <a:ext cx="396240" cy="135350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① 基本原理</a:t>
            </a:r>
          </a:p>
        </p:txBody>
      </p:sp>
    </p:spTree>
    <p:extLst>
      <p:ext uri="{BB962C8B-B14F-4D97-AF65-F5344CB8AC3E}">
        <p14:creationId val="1670243306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3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400" id="6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4"/>
      <p:bldP grpId="0" spid="16"/>
      <p:bldP grpId="0" spid="18"/>
      <p:bldP grpId="0" spid="19"/>
      <p:bldGraphic grpId="0" spid="5">
        <p:bldAsOne/>
      </p:bldGraphic>
      <p:bldGraphic grpId="0" spid="6">
        <p:bldAsOne/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1244982"/>
            <a:ext cx="2232248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64222" y="708101"/>
            <a:ext cx="144008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lang="zh-CN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原理图示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2417123" y="1535487"/>
            <a:ext cx="7379755" cy="1080000"/>
            <a:chOff x="550550" y="2211893"/>
            <a:chExt cx="7379755" cy="1080000"/>
          </a:xfrm>
        </p:grpSpPr>
        <p:sp>
          <p:nvSpPr>
            <p:cNvPr id="44" name="任意多边形 43"/>
            <p:cNvSpPr/>
            <p:nvPr/>
          </p:nvSpPr>
          <p:spPr>
            <a:xfrm>
              <a:off x="550550" y="2211893"/>
              <a:ext cx="1080000" cy="1080000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4F81BD"/>
            </a:solidFill>
            <a:ln algn="ctr" cap="flat" cmpd="sng" w="381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/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效益</a:t>
              </a: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782833" y="2481893"/>
              <a:ext cx="540000" cy="540000"/>
            </a:xfrm>
            <a:custGeom>
              <a:gdLst>
                <a:gd fmla="*/ 96902 w 731063" name="connsiteX0"/>
                <a:gd fmla="*/ 150599 h 731063" name="connsiteY0"/>
                <a:gd fmla="*/ 634161 w 731063" name="connsiteX1"/>
                <a:gd fmla="*/ 150599 h 731063" name="connsiteY1"/>
                <a:gd fmla="*/ 634161 w 731063" name="connsiteX2"/>
                <a:gd fmla="*/ 322545 h 731063" name="connsiteY2"/>
                <a:gd fmla="*/ 96902 w 731063" name="connsiteX3"/>
                <a:gd fmla="*/ 322545 h 731063" name="connsiteY3"/>
                <a:gd fmla="*/ 96902 w 731063" name="connsiteX4"/>
                <a:gd fmla="*/ 150599 h 731063" name="connsiteY4"/>
                <a:gd fmla="*/ 96902 w 731063" name="connsiteX5"/>
                <a:gd fmla="*/ 408518 h 731063" name="connsiteY5"/>
                <a:gd fmla="*/ 634161 w 731063" name="connsiteX6"/>
                <a:gd fmla="*/ 408518 h 731063" name="connsiteY6"/>
                <a:gd fmla="*/ 634161 w 731063" name="connsiteX7"/>
                <a:gd fmla="*/ 580464 h 731063" name="connsiteY7"/>
                <a:gd fmla="*/ 96902 w 731063" name="connsiteX8"/>
                <a:gd fmla="*/ 580464 h 731063" name="connsiteY8"/>
                <a:gd fmla="*/ 96902 w 731063" name="connsiteX9"/>
                <a:gd fmla="*/ 408518 h 73106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31063" w="731063">
                  <a:moveTo>
                    <a:pt x="96902" y="150599"/>
                  </a:moveTo>
                  <a:lnTo>
                    <a:pt x="634161" y="150599"/>
                  </a:lnTo>
                  <a:lnTo>
                    <a:pt x="634161" y="322545"/>
                  </a:lnTo>
                  <a:lnTo>
                    <a:pt x="96902" y="322545"/>
                  </a:lnTo>
                  <a:lnTo>
                    <a:pt x="96902" y="150599"/>
                  </a:lnTo>
                  <a:close/>
                  <a:moveTo>
                    <a:pt x="96902" y="408518"/>
                  </a:moveTo>
                  <a:lnTo>
                    <a:pt x="634161" y="408518"/>
                  </a:lnTo>
                  <a:lnTo>
                    <a:pt x="634161" y="580464"/>
                  </a:lnTo>
                  <a:lnTo>
                    <a:pt x="96902" y="580464"/>
                  </a:lnTo>
                  <a:lnTo>
                    <a:pt x="96902" y="408518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ysClr lastClr="FFFFFF" val="window"/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150599" lIns="96902" numCol="1" rIns="96902" spcCol="1270" spcFirstLastPara="0" tIns="150599" vert="horz" wrap="square">
              <a:noAutofit/>
            </a:bodyPr>
            <a:lstStyle/>
            <a:p>
              <a:pPr algn="ctr" defTabSz="14224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2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>
              <a:off x="2600541" y="2211893"/>
              <a:ext cx="1080000" cy="1080000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C0504D"/>
            </a:solidFill>
            <a:ln algn="ctr" cap="flat" cmpd="sng" w="381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/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效能</a:t>
              </a:r>
            </a:p>
          </p:txBody>
        </p:sp>
        <p:sp>
          <p:nvSpPr>
            <p:cNvPr id="47" name="任意多边形 46"/>
            <p:cNvSpPr/>
            <p:nvPr/>
          </p:nvSpPr>
          <p:spPr>
            <a:xfrm>
              <a:off x="3931348" y="2481893"/>
              <a:ext cx="540000" cy="540000"/>
            </a:xfrm>
            <a:custGeom>
              <a:gdLst>
                <a:gd fmla="*/ 114791 w 731063" name="connsiteX0"/>
                <a:gd fmla="*/ 236375 h 731063" name="connsiteY0"/>
                <a:gd fmla="*/ 236375 w 731063" name="connsiteX1"/>
                <a:gd fmla="*/ 114791 h 731063" name="connsiteY1"/>
                <a:gd fmla="*/ 365532 w 731063" name="connsiteX2"/>
                <a:gd fmla="*/ 243947 h 731063" name="connsiteY2"/>
                <a:gd fmla="*/ 494688 w 731063" name="connsiteX3"/>
                <a:gd fmla="*/ 114791 h 731063" name="connsiteY3"/>
                <a:gd fmla="*/ 616272 w 731063" name="connsiteX4"/>
                <a:gd fmla="*/ 236375 h 731063" name="connsiteY4"/>
                <a:gd fmla="*/ 487116 w 731063" name="connsiteX5"/>
                <a:gd fmla="*/ 365532 h 731063" name="connsiteY5"/>
                <a:gd fmla="*/ 616272 w 731063" name="connsiteX6"/>
                <a:gd fmla="*/ 494688 h 731063" name="connsiteY6"/>
                <a:gd fmla="*/ 494688 w 731063" name="connsiteX7"/>
                <a:gd fmla="*/ 616272 h 731063" name="connsiteY7"/>
                <a:gd fmla="*/ 365532 w 731063" name="connsiteX8"/>
                <a:gd fmla="*/ 487116 h 731063" name="connsiteY8"/>
                <a:gd fmla="*/ 236375 w 731063" name="connsiteX9"/>
                <a:gd fmla="*/ 616272 h 731063" name="connsiteY9"/>
                <a:gd fmla="*/ 114791 w 731063" name="connsiteX10"/>
                <a:gd fmla="*/ 494688 h 731063" name="connsiteY10"/>
                <a:gd fmla="*/ 243947 w 731063" name="connsiteX11"/>
                <a:gd fmla="*/ 365532 h 731063" name="connsiteY11"/>
                <a:gd fmla="*/ 114791 w 731063" name="connsiteX12"/>
                <a:gd fmla="*/ 236375 h 73106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731063" w="731063">
                  <a:moveTo>
                    <a:pt x="114791" y="236375"/>
                  </a:moveTo>
                  <a:lnTo>
                    <a:pt x="236375" y="114791"/>
                  </a:lnTo>
                  <a:lnTo>
                    <a:pt x="365532" y="243947"/>
                  </a:lnTo>
                  <a:lnTo>
                    <a:pt x="494688" y="114791"/>
                  </a:lnTo>
                  <a:lnTo>
                    <a:pt x="616272" y="236375"/>
                  </a:lnTo>
                  <a:lnTo>
                    <a:pt x="487116" y="365532"/>
                  </a:lnTo>
                  <a:lnTo>
                    <a:pt x="616272" y="494688"/>
                  </a:lnTo>
                  <a:lnTo>
                    <a:pt x="494688" y="616272"/>
                  </a:lnTo>
                  <a:lnTo>
                    <a:pt x="365532" y="487116"/>
                  </a:lnTo>
                  <a:lnTo>
                    <a:pt x="236375" y="616272"/>
                  </a:lnTo>
                  <a:lnTo>
                    <a:pt x="114791" y="494688"/>
                  </a:lnTo>
                  <a:lnTo>
                    <a:pt x="243947" y="365532"/>
                  </a:lnTo>
                  <a:lnTo>
                    <a:pt x="114791" y="236375"/>
                  </a:lnTo>
                  <a:close/>
                </a:path>
              </a:pathLst>
            </a:cu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ysClr lastClr="FFFFFF" val="window"/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114791" lIns="114791" numCol="1" rIns="114791" spcCol="1270" spcFirstLastPara="0" tIns="114791" vert="horz" wrap="square">
              <a:noAutofit/>
            </a:bodyPr>
            <a:lstStyle/>
            <a:p>
              <a:pPr algn="ctr" defTabSz="16891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4760781" y="2211893"/>
              <a:ext cx="1080000" cy="1080000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9BBB59"/>
            </a:solidFill>
            <a:ln algn="ctr" cap="flat" cmpd="sng" w="381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/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效率</a:t>
              </a: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6053226" y="2481893"/>
              <a:ext cx="540000" cy="540000"/>
            </a:xfrm>
            <a:custGeom>
              <a:gdLst>
                <a:gd fmla="*/ 114791 w 731063" name="connsiteX0"/>
                <a:gd fmla="*/ 236375 h 731063" name="connsiteY0"/>
                <a:gd fmla="*/ 236375 w 731063" name="connsiteX1"/>
                <a:gd fmla="*/ 114791 h 731063" name="connsiteY1"/>
                <a:gd fmla="*/ 365532 w 731063" name="connsiteX2"/>
                <a:gd fmla="*/ 243947 h 731063" name="connsiteY2"/>
                <a:gd fmla="*/ 494688 w 731063" name="connsiteX3"/>
                <a:gd fmla="*/ 114791 h 731063" name="connsiteY3"/>
                <a:gd fmla="*/ 616272 w 731063" name="connsiteX4"/>
                <a:gd fmla="*/ 236375 h 731063" name="connsiteY4"/>
                <a:gd fmla="*/ 487116 w 731063" name="connsiteX5"/>
                <a:gd fmla="*/ 365532 h 731063" name="connsiteY5"/>
                <a:gd fmla="*/ 616272 w 731063" name="connsiteX6"/>
                <a:gd fmla="*/ 494688 h 731063" name="connsiteY6"/>
                <a:gd fmla="*/ 494688 w 731063" name="connsiteX7"/>
                <a:gd fmla="*/ 616272 h 731063" name="connsiteY7"/>
                <a:gd fmla="*/ 365532 w 731063" name="connsiteX8"/>
                <a:gd fmla="*/ 487116 h 731063" name="connsiteY8"/>
                <a:gd fmla="*/ 236375 w 731063" name="connsiteX9"/>
                <a:gd fmla="*/ 616272 h 731063" name="connsiteY9"/>
                <a:gd fmla="*/ 114791 w 731063" name="connsiteX10"/>
                <a:gd fmla="*/ 494688 h 731063" name="connsiteY10"/>
                <a:gd fmla="*/ 243947 w 731063" name="connsiteX11"/>
                <a:gd fmla="*/ 365532 h 731063" name="connsiteY11"/>
                <a:gd fmla="*/ 114791 w 731063" name="connsiteX12"/>
                <a:gd fmla="*/ 236375 h 731063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731063" w="731063">
                  <a:moveTo>
                    <a:pt x="114791" y="236375"/>
                  </a:moveTo>
                  <a:lnTo>
                    <a:pt x="236375" y="114791"/>
                  </a:lnTo>
                  <a:lnTo>
                    <a:pt x="365532" y="243947"/>
                  </a:lnTo>
                  <a:lnTo>
                    <a:pt x="494688" y="114791"/>
                  </a:lnTo>
                  <a:lnTo>
                    <a:pt x="616272" y="236375"/>
                  </a:lnTo>
                  <a:lnTo>
                    <a:pt x="487116" y="365532"/>
                  </a:lnTo>
                  <a:lnTo>
                    <a:pt x="616272" y="494688"/>
                  </a:lnTo>
                  <a:lnTo>
                    <a:pt x="494688" y="616272"/>
                  </a:lnTo>
                  <a:lnTo>
                    <a:pt x="365532" y="487116"/>
                  </a:lnTo>
                  <a:lnTo>
                    <a:pt x="236375" y="616272"/>
                  </a:lnTo>
                  <a:lnTo>
                    <a:pt x="114791" y="494688"/>
                  </a:lnTo>
                  <a:lnTo>
                    <a:pt x="243947" y="365532"/>
                  </a:lnTo>
                  <a:lnTo>
                    <a:pt x="114791" y="236375"/>
                  </a:ln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ysClr lastClr="FFFFFF" val="window"/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</p:spPr>
          <p:txBody>
            <a:bodyPr anchor="ctr" anchorCtr="0" bIns="114791" lIns="114791" numCol="1" rIns="114791" spcCol="1270" spcFirstLastPara="0" tIns="114791" vert="horz" wrap="square">
              <a:noAutofit/>
            </a:bodyPr>
            <a:lstStyle/>
            <a:p>
              <a:pPr algn="ctr" defTabSz="16891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6850305" y="2211893"/>
              <a:ext cx="1080000" cy="1080000"/>
            </a:xfrm>
            <a:custGeom>
              <a:gdLst>
                <a:gd fmla="*/ 0 w 1260455" name="connsiteX0"/>
                <a:gd fmla="*/ 630228 h 1260455" name="connsiteY0"/>
                <a:gd fmla="*/ 630228 w 1260455" name="connsiteX1"/>
                <a:gd fmla="*/ 0 h 1260455" name="connsiteY1"/>
                <a:gd fmla="*/ 1260456 w 1260455" name="connsiteX2"/>
                <a:gd fmla="*/ 630228 h 1260455" name="connsiteY2"/>
                <a:gd fmla="*/ 630228 w 1260455" name="connsiteX3"/>
                <a:gd fmla="*/ 1260456 h 1260455" name="connsiteY3"/>
                <a:gd fmla="*/ 0 w 1260455" name="connsiteX4"/>
                <a:gd fmla="*/ 630228 h 12604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60455" w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8064A2"/>
            </a:solidFill>
            <a:ln algn="ctr" cap="flat" cmpd="sng" w="381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/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勤恳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57123" y="2825397"/>
            <a:ext cx="1800000" cy="1728191"/>
            <a:chOff x="190550" y="3501803"/>
            <a:chExt cx="1800000" cy="1728191"/>
          </a:xfrm>
        </p:grpSpPr>
        <p:sp>
          <p:nvSpPr>
            <p:cNvPr id="52" name="下箭头 51"/>
            <p:cNvSpPr/>
            <p:nvPr/>
          </p:nvSpPr>
          <p:spPr bwMode="auto">
            <a:xfrm>
              <a:off x="856550" y="3501803"/>
              <a:ext cx="468000" cy="468000"/>
            </a:xfrm>
            <a:prstGeom prst="down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ysClr lastClr="FFFFFF" val="window"/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  <a:extLst/>
          </p:spPr>
          <p:txBody>
            <a:bodyPr anchor="ctr" anchorCtr="0" bIns="150599" lIns="96902" numCol="1" rIns="96902" spcCol="1270" spcFirstLastPara="0" tIns="150599" vert="horz" wrap="square">
              <a:noAutofit/>
            </a:bodyPr>
            <a:lstStyle/>
            <a:p>
              <a:pPr algn="ctr" defTabSz="14224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0550" y="4149994"/>
              <a:ext cx="1800000" cy="1080000"/>
            </a:xfrm>
            <a:prstGeom prst="rect">
              <a:avLst/>
            </a:prstGeom>
            <a:solidFill>
              <a:srgbClr val="4F81BD"/>
            </a:solidFill>
            <a:ln algn="ctr" cap="flat" cmpd="sng" w="127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>
              <a:defPPr>
                <a:defRPr lang="zh-CN"/>
              </a:defPPr>
              <a:lvl1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效益</a:t>
              </a:r>
            </a:p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（Benefit）</a:t>
              </a:r>
            </a:p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效果与利益，是最终追求的结果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079361" y="2804778"/>
            <a:ext cx="1800000" cy="1748810"/>
            <a:chOff x="2212788" y="3481184"/>
            <a:chExt cx="1800000" cy="1748810"/>
          </a:xfrm>
        </p:grpSpPr>
        <p:sp>
          <p:nvSpPr>
            <p:cNvPr id="55" name="下箭头 54"/>
            <p:cNvSpPr/>
            <p:nvPr/>
          </p:nvSpPr>
          <p:spPr bwMode="auto">
            <a:xfrm>
              <a:off x="2906541" y="3481184"/>
              <a:ext cx="468000" cy="468000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ysClr lastClr="FFFFFF" val="window"/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  <a:extLst/>
          </p:spPr>
          <p:txBody>
            <a:bodyPr anchor="ctr" anchorCtr="0" bIns="114791" lIns="114791" numCol="1" rIns="114791" spcCol="1270" spcFirstLastPara="0" tIns="114791" vert="horz" wrap="square">
              <a:noAutofit/>
            </a:bodyPr>
            <a:lstStyle/>
            <a:p>
              <a:pPr algn="ctr" defTabSz="16891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2788" y="4149994"/>
              <a:ext cx="1800000" cy="1080000"/>
            </a:xfrm>
            <a:prstGeom prst="rect">
              <a:avLst/>
            </a:prstGeom>
            <a:solidFill>
              <a:srgbClr val="C0504D"/>
            </a:solidFill>
            <a:ln algn="ctr" cap="flat" cmpd="sng" w="127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>
              <a:defPPr>
                <a:defRPr lang="zh-CN"/>
              </a:defPPr>
              <a:lvl1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效能（Effectiveness）</a:t>
              </a:r>
            </a:p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强调目的正确、效果有利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239601" y="2834187"/>
            <a:ext cx="1800000" cy="1719401"/>
            <a:chOff x="4373028" y="3510593"/>
            <a:chExt cx="1800000" cy="1719401"/>
          </a:xfrm>
        </p:grpSpPr>
        <p:sp>
          <p:nvSpPr>
            <p:cNvPr id="58" name="下箭头 57"/>
            <p:cNvSpPr/>
            <p:nvPr/>
          </p:nvSpPr>
          <p:spPr bwMode="auto">
            <a:xfrm>
              <a:off x="5066781" y="3510593"/>
              <a:ext cx="468000" cy="468000"/>
            </a:xfrm>
            <a:prstGeom prst="downArrow">
              <a:avLst/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ysClr lastClr="FFFFFF" val="window"/>
              </a:solidFill>
              <a:prstDash val="soli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  <a:extLst/>
          </p:spPr>
          <p:txBody>
            <a:bodyPr anchor="ctr" anchorCtr="0" bIns="114791" lIns="114791" numCol="1" rIns="114791" spcCol="1270" spcFirstLastPara="0" tIns="114791" vert="horz" wrap="square">
              <a:noAutofit/>
            </a:bodyPr>
            <a:lstStyle/>
            <a:p>
              <a:pPr algn="ctr" defTabSz="16891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373028" y="4149994"/>
              <a:ext cx="1800000" cy="1080000"/>
            </a:xfrm>
            <a:prstGeom prst="rect">
              <a:avLst/>
            </a:prstGeom>
            <a:solidFill>
              <a:srgbClr val="9BBB59"/>
            </a:solidFill>
            <a:ln algn="ctr" cap="flat" cmpd="sng" w="127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>
              <a:defPPr>
                <a:defRPr lang="zh-CN"/>
              </a:defPPr>
              <a:lvl1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效率（Efficiency）</a:t>
              </a:r>
            </a:p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是指在单位时间里完成的工作量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329125" y="2834187"/>
            <a:ext cx="1800000" cy="1719401"/>
            <a:chOff x="6462552" y="3510593"/>
            <a:chExt cx="1800000" cy="1719401"/>
          </a:xfrm>
        </p:grpSpPr>
        <p:sp>
          <p:nvSpPr>
            <p:cNvPr id="61" name="下箭头 60"/>
            <p:cNvSpPr/>
            <p:nvPr/>
          </p:nvSpPr>
          <p:spPr bwMode="auto">
            <a:xfrm>
              <a:off x="7156305" y="3510593"/>
              <a:ext cx="468000" cy="468000"/>
            </a:xfrm>
            <a:prstGeom prst="downArrow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 algn="ctr" cap="flat" cmpd="sng" w="9525">
              <a:solidFill>
                <a:sysClr lastClr="FFFFFF" val="window"/>
              </a:solidFill>
              <a:prstDash val="solid"/>
              <a:headEnd len="med" type="oval" w="med"/>
            </a:ln>
            <a:effectLst>
              <a:outerShdw blurRad="40000" dir="5400000" dist="23000" rotWithShape="0">
                <a:srgbClr val="000000">
                  <a:alpha val="35000"/>
                </a:srgbClr>
              </a:outerShdw>
            </a:effectLst>
            <a:extLst/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62552" y="4149994"/>
              <a:ext cx="1800000" cy="1080000"/>
            </a:xfrm>
            <a:prstGeom prst="rect">
              <a:avLst/>
            </a:prstGeom>
            <a:solidFill>
              <a:srgbClr val="8064A2"/>
            </a:solidFill>
            <a:ln algn="ctr" cap="flat" cmpd="sng" w="12700">
              <a:solidFill>
                <a:sysClr lastClr="FFFFFF" val="window"/>
              </a:solidFill>
              <a:prstDash val="solid"/>
            </a:ln>
            <a:effectLst>
              <a:outerShdw blurRad="40000" dir="5400000" dist="20000" rotWithShape="0">
                <a:srgbClr val="000000">
                  <a:alpha val="38000"/>
                </a:srgbClr>
              </a:outerShdw>
            </a:effectLst>
          </p:spPr>
          <p:txBody>
            <a:bodyPr anchor="ctr" anchorCtr="0" bIns="215069" lIns="215069" numCol="1" rIns="215069" spcCol="1270" spcFirstLastPara="0" tIns="215069" vert="horz" wrap="square">
              <a:noAutofit/>
            </a:bodyPr>
            <a:lstStyle>
              <a:defPPr>
                <a:defRPr lang="zh-CN"/>
              </a:defPPr>
              <a:lvl1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>
                  <a:solidFill>
                    <a:srgbClr val="FFFFFF"/>
                  </a:solidFill>
                  <a:latin charset="-122" pitchFamily="34" typeface="微软雅黑"/>
                  <a:ea charset="-122" pitchFamily="34" typeface="微软雅黑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勤恳</a:t>
              </a:r>
            </a:p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（Diligence）</a:t>
              </a:r>
            </a:p>
            <a:p>
              <a:pPr algn="ctr" defTabSz="1066800" eaLnBrk="1" fontAlgn="auto" hangingPunct="1" indent="0" latinLnBrk="0" lvl="0" marL="0" marR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0" kumimoji="0" lang="zh-CN" noProof="0" normalizeH="0" smtClean="0" spc="0" strike="noStrike" sz="1400" u="none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  <a:cs typeface="+mn-cs"/>
                </a:rPr>
                <a:t>充分利用时间，不浪费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2019581" y="4997977"/>
            <a:ext cx="6228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zh-CN" sz="28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效能最为重要，效率次之，勤恳再次之。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405698" y="2084681"/>
            <a:ext cx="396240" cy="135350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① 基本原理</a:t>
            </a:r>
          </a:p>
        </p:txBody>
      </p:sp>
    </p:spTree>
    <p:extLst>
      <p:ext uri="{BB962C8B-B14F-4D97-AF65-F5344CB8AC3E}">
        <p14:creationId val="3859382685"/>
      </p:ext>
    </p:extLst>
  </p:cSld>
  <p:clrMapOvr>
    <a:masterClrMapping/>
  </p:clrMapOvr>
  <p:transition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8656751"/>
      </p:ext>
    </p:extLst>
  </p:cSld>
  <p:clrMapOvr>
    <a:masterClrMapping/>
  </p:clrMapOvr>
  <mc:AlternateContent>
    <mc:Choice Requires="p14">
      <p:transition spd="med">
        <p14:warp dir="in"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" name="Freeform 27"/>
          <p:cNvSpPr/>
          <p:nvPr/>
        </p:nvSpPr>
        <p:spPr bwMode="auto">
          <a:xfrm flipH="1" flipV="1" rot="10800000">
            <a:off x="7441418" y="1516322"/>
            <a:ext cx="970504" cy="199434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ysClr lastClr="FFFFFF" val="window">
                <a:lumMod val="65000"/>
              </a:sysClr>
            </a:solidFill>
            <a:prstDash val="sysDot"/>
            <a:round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05698" y="2200761"/>
            <a:ext cx="396240" cy="123742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② 效能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897388" y="1253946"/>
            <a:ext cx="4402963" cy="4392248"/>
            <a:chOff x="3934966" y="1053530"/>
            <a:chExt cx="4402963" cy="4392248"/>
          </a:xfrm>
        </p:grpSpPr>
        <p:sp>
          <p:nvSpPr>
            <p:cNvPr id="27" name="Freeform 9"/>
            <p:cNvSpPr/>
            <p:nvPr/>
          </p:nvSpPr>
          <p:spPr bwMode="auto">
            <a:xfrm flipH="1" flipV="1">
              <a:off x="6167454" y="3285778"/>
              <a:ext cx="2160000" cy="2160000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adFill>
              <a:gsLst>
                <a:gs pos="33000">
                  <a:srgbClr val="2676FF">
                    <a:lumMod val="60000"/>
                    <a:lumOff val="40000"/>
                  </a:srgbClr>
                </a:gs>
                <a:gs pos="100000">
                  <a:srgbClr val="2676FF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kern="0" lang="zh-CN">
                <a:solidFill>
                  <a:srgbClr val="F9F9F9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 flipV="1">
              <a:off x="3934966" y="3285778"/>
              <a:ext cx="2160000" cy="2160000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adFill>
              <a:gsLst>
                <a:gs pos="33000">
                  <a:srgbClr val="6DAA2D">
                    <a:lumMod val="60000"/>
                    <a:lumOff val="40000"/>
                  </a:srgbClr>
                </a:gs>
                <a:gs pos="100000">
                  <a:srgbClr val="6DAA2D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kern="0" lang="zh-CN">
                <a:solidFill>
                  <a:srgbClr val="F9F9F9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 flipH="1">
              <a:off x="6177929" y="1053530"/>
              <a:ext cx="2160000" cy="2160000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adFill>
              <a:gsLst>
                <a:gs pos="33000">
                  <a:srgbClr val="C00000">
                    <a:lumMod val="60000"/>
                    <a:lumOff val="40000"/>
                  </a:srgbClr>
                </a:gs>
                <a:gs pos="100000">
                  <a:srgbClr val="C00000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kern="0" lang="zh-CN">
                <a:solidFill>
                  <a:srgbClr val="F9F9F9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3934966" y="1053530"/>
              <a:ext cx="2160000" cy="2160000"/>
            </a:xfrm>
            <a:custGeom>
              <a:gdLst>
                <a:gd fmla="*/ 2147483647 w 177" name="T0"/>
                <a:gd fmla="*/ 0 h 177" name="T1"/>
                <a:gd fmla="*/ 0 w 177" name="T2"/>
                <a:gd fmla="*/ 2147483647 h 177" name="T3"/>
                <a:gd fmla="*/ 2147483647 w 177" name="T4"/>
                <a:gd fmla="*/ 2147483647 h 177" name="T5"/>
                <a:gd fmla="*/ 2147483647 w 177" name="T6"/>
                <a:gd fmla="*/ 0 h 177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77" name="T12"/>
                <a:gd fmla="*/ 0 h 177" name="T13"/>
                <a:gd fmla="*/ 177 w 177" name="T14"/>
                <a:gd fmla="*/ 177 h 177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77" w="177">
                  <a:moveTo>
                    <a:pt x="177" y="0"/>
                  </a:moveTo>
                  <a:cubicBezTo>
                    <a:pt x="79" y="0"/>
                    <a:pt x="0" y="79"/>
                    <a:pt x="0" y="177"/>
                  </a:cubicBezTo>
                  <a:lnTo>
                    <a:pt x="177" y="177"/>
                  </a:lnTo>
                  <a:lnTo>
                    <a:pt x="177" y="0"/>
                  </a:lnTo>
                  <a:close/>
                </a:path>
              </a:pathLst>
            </a:custGeom>
            <a:gradFill>
              <a:gsLst>
                <a:gs pos="33000">
                  <a:srgbClr val="F68426">
                    <a:lumMod val="60000"/>
                    <a:lumOff val="40000"/>
                  </a:srgbClr>
                </a:gs>
                <a:gs pos="100000">
                  <a:srgbClr val="F68426"/>
                </a:gs>
              </a:gsLst>
              <a:lin ang="5400000" scaled="0"/>
            </a:gradFill>
            <a:ln algn="ctr" cap="flat" cmpd="sng" w="3175">
              <a:solidFill>
                <a:srgbClr val="D7D7D7"/>
              </a:solidFill>
              <a:prstDash val="solid"/>
            </a:ln>
            <a:effectLst/>
            <a:ex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altLang="en-US" kern="0" lang="zh-CN">
                <a:solidFill>
                  <a:srgbClr val="F9F9F9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31" name="Line 10"/>
          <p:cNvSpPr>
            <a:spLocks noChangeShapeType="1"/>
          </p:cNvSpPr>
          <p:nvPr/>
        </p:nvSpPr>
        <p:spPr bwMode="auto">
          <a:xfrm flipH="1" flipV="1" rot="5400000">
            <a:off x="6119316" y="49872"/>
            <a:ext cx="0" cy="6810821"/>
          </a:xfrm>
          <a:prstGeom prst="line">
            <a:avLst/>
          </a:prstGeom>
          <a:noFill/>
          <a:ln algn="ctr" cap="flat" cmpd="sng" w="38100">
            <a:solidFill>
              <a:srgbClr val="F79646"/>
            </a:solidFill>
            <a:prstDash val="solid"/>
            <a:headEnd len="med" type="none" w="med"/>
            <a:tailEnd len="med" type="arrow" w="me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extLst/>
        </p:spPr>
        <p:txBody>
          <a:bodyPr anchor="ctr" wrap="none"/>
          <a:lstStyle/>
          <a:p>
            <a:pPr defTabSz="1218892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mtClean="0" spc="0" strike="noStrike" sz="24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8376486" y="3041620"/>
            <a:ext cx="64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8892"/>
            <a:r>
              <a:rPr altLang="en-US" b="1" kumimoji="1" lang="zh-CN" smtClean="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紧急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5422012" y="856328"/>
            <a:ext cx="6400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8892"/>
            <a:r>
              <a:rPr altLang="en-US" b="1" lang="zh-CN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重要</a:t>
            </a: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3897388" y="3550738"/>
            <a:ext cx="2059497" cy="1115568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等待/闲聊/闲逛/看热闹无谓的会议/应酬</a:t>
            </a:r>
          </a:p>
          <a:p>
            <a:pPr algn="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嗜好沉迷（游戏）</a:t>
            </a:r>
          </a:p>
          <a:p>
            <a:pPr algn="r"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新闻/微博</a:t>
            </a:r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6199476" y="3550738"/>
            <a:ext cx="2052822" cy="1371600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任何非预约事项</a:t>
            </a:r>
          </a:p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干扰电话/QQ/微信</a:t>
            </a:r>
          </a:p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下属请示与报告</a:t>
            </a:r>
          </a:p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日常文件批阅</a:t>
            </a:r>
          </a:p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别人求帮忙</a:t>
            </a: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3969396" y="1902018"/>
            <a:ext cx="2059497" cy="1371600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altLang="en-US" kern="0" lang="zh-CN" smtClean="0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目标/计划</a:t>
            </a:r>
          </a:p>
          <a:p>
            <a:pPr algn="r">
              <a:lnSpc>
                <a:spcPct val="120000"/>
              </a:lnSpc>
              <a:defRPr/>
            </a:pPr>
            <a:r>
              <a:rPr altLang="en-US" kern="0" lang="zh-CN" smtClean="0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各种沟通（角色）</a:t>
            </a:r>
          </a:p>
          <a:p>
            <a:pPr algn="r">
              <a:lnSpc>
                <a:spcPct val="120000"/>
              </a:lnSpc>
              <a:defRPr/>
            </a:pPr>
            <a:r>
              <a:rPr altLang="en-US" kern="0" lang="zh-CN" smtClean="0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培训工作/培养下属</a:t>
            </a:r>
          </a:p>
          <a:p>
            <a:pPr algn="r">
              <a:lnSpc>
                <a:spcPct val="120000"/>
              </a:lnSpc>
              <a:defRPr/>
            </a:pPr>
            <a:r>
              <a:rPr altLang="en-US" kern="0" lang="zh-CN" smtClean="0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知识管理/技能提升</a:t>
            </a:r>
          </a:p>
          <a:p>
            <a:pPr algn="r">
              <a:lnSpc>
                <a:spcPct val="120000"/>
              </a:lnSpc>
              <a:defRPr/>
            </a:pPr>
            <a:r>
              <a:rPr altLang="en-US" kern="0" lang="zh-CN" smtClean="0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防患未然（锻炼、防火）</a:t>
            </a:r>
          </a:p>
        </p:txBody>
      </p:sp>
      <p:sp>
        <p:nvSpPr>
          <p:cNvPr id="37" name="Rectangle 39"/>
          <p:cNvSpPr>
            <a:spLocks noChangeArrowheads="1"/>
          </p:cNvSpPr>
          <p:nvPr/>
        </p:nvSpPr>
        <p:spPr bwMode="auto">
          <a:xfrm>
            <a:off x="6199476" y="2419083"/>
            <a:ext cx="2052822" cy="859536"/>
          </a:xfrm>
          <a:prstGeom prst="rect">
            <a:avLst/>
          </a:prstGeom>
          <a:noFill/>
          <a:ln>
            <a:noFill/>
          </a:ln>
          <a:effectLst>
            <a:prstShdw dir="13500000" dist="17961" prst="shdw18">
              <a:srgbClr val="3399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二象限转过来</a:t>
            </a:r>
          </a:p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燃眉之急的问题/任务</a:t>
            </a:r>
          </a:p>
          <a:p>
            <a:pPr>
              <a:lnSpc>
                <a:spcPct val="120000"/>
              </a:lnSpc>
              <a:defRPr/>
            </a:pPr>
            <a:r>
              <a:rPr altLang="en-US" kern="0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危机（看病、救火）</a:t>
            </a: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 flipV="1">
            <a:off x="6102340" y="749890"/>
            <a:ext cx="0" cy="5403600"/>
          </a:xfrm>
          <a:prstGeom prst="line">
            <a:avLst/>
          </a:prstGeom>
          <a:noFill/>
          <a:ln algn="ctr" cap="flat" cmpd="sng" w="38100">
            <a:solidFill>
              <a:srgbClr val="9BBB59"/>
            </a:solidFill>
            <a:prstDash val="solid"/>
            <a:headEnd len="med" type="none" w="med"/>
            <a:tailEnd len="med" type="arrow" w="med"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extLst/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itchFamily="34" typeface="微软雅黑"/>
              <a:ea charset="-122" pitchFamily="34" typeface="微软雅黑"/>
              <a:cs typeface="+mn-cs"/>
            </a:endParaRPr>
          </a:p>
        </p:txBody>
      </p:sp>
      <p:sp>
        <p:nvSpPr>
          <p:cNvPr id="39" name="Freeform 27"/>
          <p:cNvSpPr/>
          <p:nvPr/>
        </p:nvSpPr>
        <p:spPr bwMode="auto">
          <a:xfrm flipV="1" rot="10800000">
            <a:off x="3715764" y="1479263"/>
            <a:ext cx="893814" cy="273553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ysClr lastClr="FFFFFF" val="window">
                <a:lumMod val="65000"/>
              </a:sysClr>
            </a:solidFill>
            <a:prstDash val="sysDot"/>
            <a:round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1114817" y="1084099"/>
            <a:ext cx="2456931" cy="75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altLang="en-US" b="1" kern="0" lang="zh-CN" sz="1600">
                <a:solidFill>
                  <a:srgbClr val="FFB400"/>
                </a:solidFill>
                <a:latin typeface="微软雅黑"/>
                <a:ea typeface="微软雅黑"/>
              </a:rPr>
              <a:t>定出时间待会做</a:t>
            </a:r>
          </a:p>
          <a:p>
            <a:pPr algn="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altLang="en-US" b="1" kern="0" lang="zh-CN" sz="1600">
                <a:solidFill>
                  <a:srgbClr val="FFB400"/>
                </a:solidFill>
                <a:latin typeface="微软雅黑"/>
                <a:ea typeface="微软雅黑"/>
              </a:rPr>
              <a:t>淡定从容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3715764" y="1175010"/>
            <a:ext cx="0" cy="882058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42" name="Freeform 27"/>
          <p:cNvSpPr/>
          <p:nvPr/>
        </p:nvSpPr>
        <p:spPr bwMode="auto">
          <a:xfrm rot="10800000">
            <a:off x="3698221" y="5003284"/>
            <a:ext cx="775227" cy="292954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ysClr lastClr="FFFFFF" val="window">
                <a:lumMod val="65000"/>
              </a:sysClr>
            </a:solidFill>
            <a:prstDash val="sysDot"/>
            <a:round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1114817" y="4521210"/>
            <a:ext cx="2439394" cy="8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altLang="en-US" b="1" kern="0" lang="zh-CN" smtClean="0" sz="1600">
                <a:solidFill>
                  <a:srgbClr val="FFB400"/>
                </a:solidFill>
                <a:latin typeface="微软雅黑"/>
                <a:ea typeface="微软雅黑"/>
              </a:rPr>
              <a:t>打发时间时做</a:t>
            </a:r>
          </a:p>
          <a:p>
            <a:pPr algn="r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altLang="en-US" b="1" kern="0" lang="zh-CN" smtClean="0" sz="1600">
                <a:solidFill>
                  <a:srgbClr val="FFB400"/>
                </a:solidFill>
                <a:latin typeface="微软雅黑"/>
                <a:ea typeface="微软雅黑"/>
              </a:rPr>
              <a:t>浪费生命</a:t>
            </a:r>
          </a:p>
        </p:txBody>
      </p:sp>
      <p:cxnSp>
        <p:nvCxnSpPr>
          <p:cNvPr id="66" name="直接连接符 65"/>
          <p:cNvCxnSpPr/>
          <p:nvPr/>
        </p:nvCxnSpPr>
        <p:spPr>
          <a:xfrm flipH="1">
            <a:off x="3698225" y="4702251"/>
            <a:ext cx="0" cy="939311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68" name="Text Box 28"/>
          <p:cNvSpPr txBox="1">
            <a:spLocks noChangeArrowheads="1"/>
          </p:cNvSpPr>
          <p:nvPr/>
        </p:nvSpPr>
        <p:spPr bwMode="auto">
          <a:xfrm>
            <a:off x="8539076" y="1048704"/>
            <a:ext cx="2446250" cy="8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altLang="en-US" b="1" kern="0" lang="zh-CN" smtClean="0" sz="1600">
                <a:solidFill>
                  <a:srgbClr val="FFB400"/>
                </a:solidFill>
                <a:latin typeface="微软雅黑"/>
                <a:ea typeface="微软雅黑"/>
              </a:rPr>
              <a:t>立即去做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altLang="en-US" b="1" kern="0" lang="zh-CN" smtClean="0" sz="1600">
                <a:solidFill>
                  <a:srgbClr val="FFB400"/>
                </a:solidFill>
                <a:latin typeface="微软雅黑"/>
                <a:ea typeface="微软雅黑"/>
              </a:rPr>
              <a:t>压力山大</a:t>
            </a:r>
          </a:p>
        </p:txBody>
      </p:sp>
      <p:cxnSp>
        <p:nvCxnSpPr>
          <p:cNvPr id="69" name="直接连接符 68"/>
          <p:cNvCxnSpPr/>
          <p:nvPr/>
        </p:nvCxnSpPr>
        <p:spPr>
          <a:xfrm flipH="1">
            <a:off x="8449530" y="1096133"/>
            <a:ext cx="0" cy="1039813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70" name="Freeform 27"/>
          <p:cNvSpPr/>
          <p:nvPr/>
        </p:nvSpPr>
        <p:spPr bwMode="auto">
          <a:xfrm flipH="1" rot="10800000">
            <a:off x="7713811" y="4962105"/>
            <a:ext cx="825265" cy="334132"/>
          </a:xfrm>
          <a:custGeom>
            <a:gdLst>
              <a:gd fmla="*/ 0 w 1905" name="T0"/>
              <a:gd fmla="*/ 2147483647 h 136" name="T1"/>
              <a:gd fmla="*/ 2147483647 w 1905" name="T2"/>
              <a:gd fmla="*/ 0 h 136" name="T3"/>
              <a:gd fmla="*/ 2147483647 w 1905" name="T4"/>
              <a:gd fmla="*/ 0 h 136" name="T5"/>
              <a:gd fmla="*/ 0 60000 65536" name="T6"/>
              <a:gd fmla="*/ 0 60000 65536" name="T7"/>
              <a:gd fmla="*/ 0 60000 65536" name="T8"/>
              <a:gd fmla="*/ 0 w 1905" name="T9"/>
              <a:gd fmla="*/ 0 h 136" name="T10"/>
              <a:gd fmla="*/ 1905 w 1905" name="T11"/>
              <a:gd fmla="*/ 136 h 136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6" w="1905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cap="rnd" cmpd="sng" w="25400">
            <a:solidFill>
              <a:sysClr lastClr="FFFFFF" val="window">
                <a:lumMod val="65000"/>
              </a:sysClr>
            </a:solidFill>
            <a:prstDash val="sysDot"/>
            <a:round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wrap="none"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auto">
          <a:xfrm>
            <a:off x="8674597" y="4521210"/>
            <a:ext cx="2574748" cy="80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altLang="en-US" b="1" kern="0" lang="zh-CN" smtClean="0" sz="1600">
                <a:solidFill>
                  <a:srgbClr val="FFB400"/>
                </a:solidFill>
                <a:latin typeface="微软雅黑"/>
                <a:ea typeface="微软雅黑"/>
              </a:rPr>
              <a:t>授权或另约时间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altLang="en-US" b="1" kern="0" lang="zh-CN" smtClean="0" sz="1600">
                <a:solidFill>
                  <a:srgbClr val="FFB400"/>
                </a:solidFill>
                <a:latin typeface="微软雅黑"/>
                <a:ea typeface="微软雅黑"/>
              </a:rPr>
              <a:t>忙且盲目</a:t>
            </a:r>
          </a:p>
        </p:txBody>
      </p:sp>
      <p:cxnSp>
        <p:nvCxnSpPr>
          <p:cNvPr id="72" name="直接连接符 71"/>
          <p:cNvCxnSpPr/>
          <p:nvPr/>
        </p:nvCxnSpPr>
        <p:spPr>
          <a:xfrm flipH="1">
            <a:off x="8584138" y="4652147"/>
            <a:ext cx="0" cy="1023924"/>
          </a:xfrm>
          <a:prstGeom prst="line">
            <a:avLst/>
          </a:prstGeom>
          <a:noFill/>
          <a:ln algn="ctr" cap="flat" cmpd="sng" w="9525">
            <a:solidFill>
              <a:sysClr lastClr="FFFFFF" val="window">
                <a:lumMod val="65000"/>
              </a:sysClr>
            </a:solidFill>
            <a:prstDash val="sysDash"/>
          </a:ln>
          <a:effectLst/>
        </p:spPr>
      </p:cxn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4786493" y="4743884"/>
            <a:ext cx="2439394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algn="ctr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1pPr>
            <a:lvl2pPr eaLnBrk="0" hangingPunct="0" indent="-285750" marL="74295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2pPr>
            <a:lvl3pPr eaLnBrk="0" hangingPunct="0" indent="-228600" marL="11430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3pPr>
            <a:lvl4pPr eaLnBrk="0" hangingPunct="0" indent="-228600" marL="16002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4pPr>
            <a:lvl5pPr eaLnBrk="0" hangingPunct="0" indent="-228600" marL="2057400"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5pPr>
            <a:lvl6pPr eaLnBrk="0" fontAlgn="base" hangingPunct="0" indent="-228600" latinLnBrk="1" marL="25146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6pPr>
            <a:lvl7pPr eaLnBrk="0" fontAlgn="base" hangingPunct="0" indent="-228600" latinLnBrk="1" marL="29718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7pPr>
            <a:lvl8pPr eaLnBrk="0" fontAlgn="base" hangingPunct="0" indent="-228600" latinLnBrk="1" marL="34290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8pPr>
            <a:lvl9pPr eaLnBrk="0" fontAlgn="base" hangingPunct="0" indent="-228600" latinLnBrk="1" marL="388620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charset="-127" pitchFamily="34" typeface="굴림"/>
                <a:ea charset="-127" pitchFamily="34" typeface="굴림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600"/>
              </a:spcBef>
              <a:defRPr/>
            </a:pPr>
            <a:r>
              <a:rPr altLang="en-US" b="1" kern="0" lang="zh-CN" smtClean="0" sz="4000">
                <a:solidFill>
                  <a:srgbClr val="FF2323"/>
                </a:solidFill>
                <a:latin typeface="微软雅黑"/>
                <a:ea typeface="微软雅黑"/>
              </a:rPr>
              <a:t>时间杀手</a:t>
            </a:r>
          </a:p>
        </p:txBody>
      </p:sp>
    </p:spTree>
    <p:extLst>
      <p:ext uri="{BB962C8B-B14F-4D97-AF65-F5344CB8AC3E}">
        <p14:creationId val="51135921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  <p:cond delay="0" evt="onBegin">
                          <p:tn val="20"/>
                        </p:cond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2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  <p:cond delay="0" evt="onBegin">
                          <p:tn val="44"/>
                        </p:cond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8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 nodeType="clickPar">
                      <p:stCondLst>
                        <p:cond delay="indefinite"/>
                        <p:cond delay="0" evt="onBegin">
                          <p:tn val="68"/>
                        </p:cond>
                      </p:stCondLst>
                      <p:childTnLst>
                        <p:par>
                          <p:cTn fill="hold" id="7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7"/>
      <p:bldP grpId="0" spid="34"/>
      <p:bldP grpId="0" spid="35"/>
      <p:bldP grpId="0" spid="36"/>
      <p:bldP grpId="0" spid="37"/>
      <p:bldP grpId="0" spid="39"/>
      <p:bldP grpId="0" spid="40"/>
      <p:bldP grpId="0" spid="42"/>
      <p:bldP grpId="0" spid="65"/>
      <p:bldP grpId="0" spid="68"/>
      <p:bldP grpId="0" spid="70"/>
      <p:bldP grpId="0" spid="71"/>
      <p:bldP grpId="0" spid="7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TextBox 63"/>
          <p:cNvSpPr txBox="1"/>
          <p:nvPr/>
        </p:nvSpPr>
        <p:spPr>
          <a:xfrm>
            <a:off x="11405698" y="2200761"/>
            <a:ext cx="396240" cy="123742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③ 效率</a:t>
            </a:r>
          </a:p>
        </p:txBody>
      </p:sp>
      <p:graphicFrame>
        <p:nvGraphicFramePr>
          <p:cNvPr id="44" name="图示 43"/>
          <p:cNvGraphicFramePr/>
          <p:nvPr>
            <p:extLst>
              <p:ext uri="{D42A27DB-BD31-4B8C-83A1-F6EECF244321}">
                <p14:modId val="1733927387"/>
              </p:ext>
            </p:extLst>
          </p:nvPr>
        </p:nvGraphicFramePr>
        <p:xfrm>
          <a:off x="406574" y="487338"/>
          <a:ext cx="10752460" cy="5750768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</p:spTree>
    <p:extLst>
      <p:ext uri="{BB962C8B-B14F-4D97-AF65-F5344CB8AC3E}">
        <p14:creationId val="3626009953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" name="TextBox 63"/>
          <p:cNvSpPr txBox="1"/>
          <p:nvPr/>
        </p:nvSpPr>
        <p:spPr>
          <a:xfrm>
            <a:off x="11405698" y="2200761"/>
            <a:ext cx="396240" cy="123742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④ 勤奋</a:t>
            </a:r>
          </a:p>
        </p:txBody>
      </p:sp>
      <p:sp>
        <p:nvSpPr>
          <p:cNvPr id="5" name="矩形 4"/>
          <p:cNvSpPr/>
          <p:nvPr/>
        </p:nvSpPr>
        <p:spPr>
          <a:xfrm>
            <a:off x="3883151" y="1014794"/>
            <a:ext cx="459697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【故事】田边的青蛙与路边的青蛙</a:t>
            </a:r>
          </a:p>
        </p:txBody>
      </p:sp>
      <p:pic>
        <p:nvPicPr>
          <p:cNvPr descr="http://www.meigong5.com/uploads/png/frog_dog/frog_dog_05.png" id="205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579150" y="581230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992499" y="1538319"/>
            <a:ext cx="4487621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原来，掌握命运的方法很简单，远离懒惰就可以了。</a:t>
            </a:r>
          </a:p>
        </p:txBody>
      </p:sp>
      <p:pic>
        <p:nvPicPr>
          <p:cNvPr descr="F:\360云盘\02-个人资料\！PPT图片及版面资源\05-PPT精选插图\15-PNG\frog_dog_06.png" id="2055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190630" y="581230"/>
            <a:ext cx="2304000" cy="2304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 flipH="1">
            <a:off x="5748839" y="3085646"/>
            <a:ext cx="0" cy="2889269"/>
          </a:xfrm>
          <a:prstGeom prst="line">
            <a:avLst/>
          </a:prstGeom>
          <a:ln>
            <a:solidFill>
              <a:srgbClr val="99D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1681846" y="3317833"/>
            <a:ext cx="3840480" cy="342717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>
              <a:lnSpc>
                <a:spcPct val="114000"/>
              </a:lnSpc>
            </a:pPr>
            <a:r>
              <a:rPr altLang="en-US" b="1" lang="zh-CN" smtClean="0" sz="96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目标</a:t>
            </a:r>
          </a:p>
          <a:p>
            <a:pPr algn="r">
              <a:lnSpc>
                <a:spcPct val="114000"/>
              </a:lnSpc>
            </a:pPr>
            <a:r>
              <a:rPr altLang="en-US" b="1" lang="zh-CN" smtClean="0" sz="9600">
                <a:solidFill>
                  <a:srgbClr val="99D000"/>
                </a:solidFill>
                <a:latin charset="-122" pitchFamily="34" typeface="微软雅黑"/>
                <a:ea charset="-122" pitchFamily="34" typeface="微软雅黑"/>
              </a:rPr>
              <a:t>的牵引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5975351" y="3317833"/>
            <a:ext cx="3840480" cy="342717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14000"/>
              </a:lnSpc>
            </a:pPr>
            <a:r>
              <a:rPr altLang="en-US" b="1" lang="zh-CN" smtClean="0" sz="9600">
                <a:solidFill>
                  <a:srgbClr val="FF3737"/>
                </a:solidFill>
                <a:latin charset="-122" pitchFamily="34" typeface="微软雅黑"/>
                <a:ea charset="-122" pitchFamily="34" typeface="微软雅黑"/>
              </a:rPr>
              <a:t>危机感</a:t>
            </a:r>
          </a:p>
          <a:p>
            <a:pPr>
              <a:lnSpc>
                <a:spcPct val="114000"/>
              </a:lnSpc>
            </a:pPr>
            <a:r>
              <a:rPr altLang="en-US" b="1" lang="zh-CN" smtClean="0" sz="9600">
                <a:solidFill>
                  <a:srgbClr val="FF3737"/>
                </a:solidFill>
                <a:latin charset="-122" pitchFamily="34" typeface="微软雅黑"/>
                <a:ea charset="-122" pitchFamily="34" typeface="微软雅黑"/>
              </a:rPr>
              <a:t>的推促</a:t>
            </a:r>
          </a:p>
        </p:txBody>
      </p:sp>
    </p:spTree>
    <p:extLst>
      <p:ext uri="{BB962C8B-B14F-4D97-AF65-F5344CB8AC3E}">
        <p14:creationId val="1354490014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4" name="组合 53"/>
          <p:cNvGrpSpPr/>
          <p:nvPr/>
        </p:nvGrpSpPr>
        <p:grpSpPr>
          <a:xfrm>
            <a:off x="12423228" y="1102952"/>
            <a:ext cx="7488969" cy="2955235"/>
            <a:chOff x="2494669" y="1266647"/>
            <a:chExt cx="7488969" cy="2955235"/>
          </a:xfrm>
        </p:grpSpPr>
        <p:sp>
          <p:nvSpPr>
            <p:cNvPr id="55" name="Freeform 27"/>
            <p:cNvSpPr/>
            <p:nvPr/>
          </p:nvSpPr>
          <p:spPr bwMode="auto">
            <a:xfrm flipH="1" flipV="1" rot="10800000">
              <a:off x="2494669" y="1903450"/>
              <a:ext cx="2808449" cy="2318432"/>
            </a:xfrm>
            <a:custGeom>
              <a:gdLst>
                <a:gd fmla="*/ 0 w 1905" name="T0"/>
                <a:gd fmla="*/ 2147483647 h 136" name="T1"/>
                <a:gd fmla="*/ 2147483647 w 1905" name="T2"/>
                <a:gd fmla="*/ 0 h 136" name="T3"/>
                <a:gd fmla="*/ 2147483647 w 1905" name="T4"/>
                <a:gd fmla="*/ 0 h 136" name="T5"/>
                <a:gd fmla="*/ 0 60000 65536" name="T6"/>
                <a:gd fmla="*/ 0 60000 65536" name="T7"/>
                <a:gd fmla="*/ 0 60000 65536" name="T8"/>
                <a:gd fmla="*/ 0 w 1905" name="T9"/>
                <a:gd fmla="*/ 0 h 136" name="T10"/>
                <a:gd fmla="*/ 1905 w 1905" name="T11"/>
                <a:gd fmla="*/ 136 h 13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36" w="1905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cap="rnd" cmpd="sng" w="25400">
              <a:solidFill>
                <a:sysClr lastClr="FFFFFF" val="window">
                  <a:lumMod val="65000"/>
                </a:sysClr>
              </a:solidFill>
              <a:prstDash val="sysDot"/>
              <a:round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5303118" y="1413570"/>
              <a:ext cx="0" cy="1422737"/>
            </a:xfrm>
            <a:prstGeom prst="line">
              <a:avLst/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 eaLnBrk="1" hangingPunct="1"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第一步 事项清单</a:t>
              </a:r>
            </a:p>
            <a:p>
              <a:pPr eaLnBrk="1" hangingPunct="1"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第二步 优先排序</a:t>
              </a:r>
            </a:p>
            <a:p>
              <a:pPr eaLnBrk="1" hangingPunct="1"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第三步 时间安排及具体实施</a:t>
              </a:r>
            </a:p>
            <a:p>
              <a:pPr eaLnBrk="1" hangingPunct="1" lvl="0">
                <a:lnSpc>
                  <a:spcPct val="150000"/>
                </a:lnSpc>
                <a:defRPr/>
              </a:pPr>
              <a:r>
                <a:rPr altLang="en-US" kern="0" lang="zh-CN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第四步 每晚回顾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6574" y="1303218"/>
            <a:ext cx="2520000" cy="4646856"/>
            <a:chOff x="406574" y="1303218"/>
            <a:chExt cx="2520000" cy="4646856"/>
          </a:xfrm>
        </p:grpSpPr>
        <p:pic>
          <p:nvPicPr>
            <p:cNvPr id="29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303218"/>
              <a:ext cx="2520000" cy="3781779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组合 29"/>
            <p:cNvGrpSpPr/>
            <p:nvPr/>
          </p:nvGrpSpPr>
          <p:grpSpPr>
            <a:xfrm>
              <a:off x="406574" y="5374011"/>
              <a:ext cx="2520000" cy="576063"/>
              <a:chOff x="406574" y="5374011"/>
              <a:chExt cx="2520000" cy="576063"/>
            </a:xfrm>
          </p:grpSpPr>
          <p:sp>
            <p:nvSpPr>
              <p:cNvPr id="31" name="TextBox 30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为什么需要时间管理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406574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34" name="组合 33"/>
          <p:cNvGrpSpPr/>
          <p:nvPr/>
        </p:nvGrpSpPr>
        <p:grpSpPr>
          <a:xfrm>
            <a:off x="6282770" y="1301851"/>
            <a:ext cx="2548460" cy="4648223"/>
            <a:chOff x="6282770" y="1301851"/>
            <a:chExt cx="2548460" cy="4648223"/>
          </a:xfrm>
        </p:grpSpPr>
        <p:pic>
          <p:nvPicPr>
            <p:cNvPr id="35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0" y="1301851"/>
              <a:ext cx="2520000" cy="377811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组合 35"/>
            <p:cNvGrpSpPr/>
            <p:nvPr/>
          </p:nvGrpSpPr>
          <p:grpSpPr>
            <a:xfrm>
              <a:off x="6282770" y="5374010"/>
              <a:ext cx="2548460" cy="576064"/>
              <a:chOff x="6282770" y="5374010"/>
              <a:chExt cx="2548460" cy="576064"/>
            </a:xfrm>
          </p:grpSpPr>
          <p:sp>
            <p:nvSpPr>
              <p:cNvPr id="37" name="TextBox 36">
                <a:hlinkClick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时间管理的基本原理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6311230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40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1414948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40"/>
          <p:cNvGrpSpPr/>
          <p:nvPr/>
        </p:nvGrpSpPr>
        <p:grpSpPr>
          <a:xfrm>
            <a:off x="3358902" y="1302238"/>
            <a:ext cx="2520280" cy="4647836"/>
            <a:chOff x="3358902" y="1302238"/>
            <a:chExt cx="2520280" cy="4647836"/>
          </a:xfrm>
        </p:grpSpPr>
        <p:pic>
          <p:nvPicPr>
            <p:cNvPr descr="C:\Documents and Settings\tdz\桌面\xpic5216.jpg" id="42" name="Picture 3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58902" y="1302238"/>
              <a:ext cx="2520000" cy="377815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组合 42"/>
            <p:cNvGrpSpPr/>
            <p:nvPr/>
          </p:nvGrpSpPr>
          <p:grpSpPr>
            <a:xfrm>
              <a:off x="3358902" y="5374010"/>
              <a:ext cx="2520280" cy="576064"/>
              <a:chOff x="3358902" y="5374010"/>
              <a:chExt cx="2520280" cy="576064"/>
            </a:xfrm>
          </p:grpSpPr>
          <p:sp>
            <p:nvSpPr>
              <p:cNvPr id="44" name="TextBox 43">
                <a:hlinkClick action="ppaction://hlinkshowjump?jump=nextslide"/>
              </p:cNvPr>
              <p:cNvSpPr txBox="1"/>
              <p:nvPr/>
            </p:nvSpPr>
            <p:spPr>
              <a:xfrm>
                <a:off x="3358902" y="5479480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时间与时间管理概述</a:t>
                </a: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3359182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9263558" y="1269554"/>
            <a:ext cx="2520001" cy="4645634"/>
            <a:chOff x="9263558" y="1304440"/>
            <a:chExt cx="2520001" cy="4645634"/>
          </a:xfrm>
        </p:grpSpPr>
        <p:pic>
          <p:nvPicPr>
            <p:cNvPr descr="C:\Documents and Settings\tdz\桌面\01.jpg" id="48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304440"/>
              <a:ext cx="2520000" cy="3781538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9263558" y="5374010"/>
              <a:ext cx="2520001" cy="576064"/>
              <a:chOff x="9263558" y="5374010"/>
              <a:chExt cx="2520001" cy="576064"/>
            </a:xfrm>
          </p:grpSpPr>
          <p:sp>
            <p:nvSpPr>
              <p:cNvPr id="50" name="TextBox 49">
                <a:hlinkClick action="ppaction://hlinkshowjump?jump=nextslide"/>
              </p:cNvPr>
              <p:cNvSpPr txBox="1"/>
              <p:nvPr/>
            </p:nvSpPr>
            <p:spPr>
              <a:xfrm>
                <a:off x="9263559" y="5479479"/>
                <a:ext cx="2520001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时间管理的具体实施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9263558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53" name="s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587927" y="3648382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29207402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783E-06 -8.88067E-07 L 1.00821 0.24931" pathEditMode="relative" ptsTypes="AA" rAng="0">
                                      <p:cBhvr>
                                        <p:cTn dur="500" fill="hold" id="1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0" y="1246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2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4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17663E-06 -4.6161E-06 L 0.86349 0.38067" pathEditMode="relative" ptsTypes="AA" rAng="0">
                                      <p:cBhvr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68" y="1903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3.8674E-06 -4.6161E-06 L 0.38023 0.39108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5" y="1954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6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4.05888E-06 -4.6161E-06 L 0.62134 0.38067" pathEditMode="relative" ptsTypes="AA" rAng="0">
                                      <p:cBhvr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67" y="1903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32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fill="hold" id="34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11"/>
                            </p:stCondLst>
                            <p:childTnLst>
                              <p:par>
                                <p:cTn fill="hold" id="37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12"/>
                            </p:stCondLst>
                            <p:childTnLst>
                              <p:par>
                                <p:cTn fill="hold" id="40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13"/>
                            </p:stCondLst>
                            <p:childTnLst>
                              <p:par>
                                <p:cTn fill="hold" id="43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14"/>
                            </p:stCondLst>
                            <p:childTnLst>
                              <p:par>
                                <p:cTn fill="hold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64"/>
                            </p:stCondLst>
                            <p:childTnLst>
                              <p:par>
                                <p:cTn accel="12000" decel="12000" fill="hold" id="51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957E-06 4.66235E-06 L -0.72229 4.66235E-06" pathEditMode="relative" ptsTypes="AA" rAng="0">
                                      <p:cBhvr>
                                        <p:cTn dur="500" fill="hold" id="5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21" y="0"/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5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02243 L -0.72672 -0.02243" pathEditMode="relative" ptsTypes="AA" rAng="0">
                                      <p:cBhvr>
                                        <p:cTn dur="500" fill="hold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464"/>
                            </p:stCondLst>
                            <p:childTnLst>
                              <p:par>
                                <p:cTn fill="hold" id="56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02E-06 -2.67898E-06 L -0.77729 -2.67898E-06" pathEditMode="relative" ptsTypes="AA" rAng="0">
                                      <p:cBhvr>
                                        <p:cTn dur="500" fill="hold" id="6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7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405698" y="2200761"/>
            <a:ext cx="396240" cy="123742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① 事项清单</a:t>
            </a:r>
          </a:p>
        </p:txBody>
      </p:sp>
      <p:sp>
        <p:nvSpPr>
          <p:cNvPr id="3" name="矩形 2"/>
          <p:cNvSpPr/>
          <p:nvPr/>
        </p:nvSpPr>
        <p:spPr>
          <a:xfrm>
            <a:off x="1089767" y="2542132"/>
            <a:ext cx="7189939" cy="197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月/周目标的分解或计划的安排</a:t>
            </a:r>
          </a:p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各种临时插单/紧急任务</a:t>
            </a:r>
          </a:p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已经预约的安排</a:t>
            </a:r>
          </a:p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各种未完成事项（历史累积）</a:t>
            </a:r>
          </a:p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生活/家庭/情感等琐事或安排</a:t>
            </a:r>
          </a:p>
        </p:txBody>
      </p:sp>
      <p:sp>
        <p:nvSpPr>
          <p:cNvPr id="4" name="矩形 3"/>
          <p:cNvSpPr/>
          <p:nvPr/>
        </p:nvSpPr>
        <p:spPr>
          <a:xfrm>
            <a:off x="964508" y="4771521"/>
            <a:ext cx="731519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【工具】Notebook、记事本、公司OA系统；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1244982"/>
            <a:ext cx="3056351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0938" y="708101"/>
            <a:ext cx="260541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lang="en-US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1、事项清单的来源</a:t>
            </a:r>
          </a:p>
        </p:txBody>
      </p:sp>
      <p:pic>
        <p:nvPicPr>
          <p:cNvPr descr="http://www.icosky.com/icon/png/Object/NoteBooks/Red%20NoteBook.png" id="61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279706" y="3179704"/>
            <a:ext cx="2553602" cy="255360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216835" y="1282921"/>
            <a:ext cx="6278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lang="zh-CN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每天上班第一件事，罗列“待完成”事项清单。</a:t>
            </a:r>
          </a:p>
        </p:txBody>
      </p:sp>
    </p:spTree>
    <p:extLst>
      <p:ext uri="{BB962C8B-B14F-4D97-AF65-F5344CB8AC3E}">
        <p14:creationId val="1779713470"/>
      </p:ext>
    </p:extLst>
  </p:cSld>
  <p:clrMapOvr>
    <a:masterClrMapping/>
  </p:clrMapOvr>
  <p:transition>
    <p:fad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405698" y="2200761"/>
            <a:ext cx="396240" cy="123742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baseline="0" lang="zh-CN" smtClean="0" spc="50" sz="1400">
                <a:solidFill>
                  <a:schemeClr val="bg1"/>
                </a:solidFill>
                <a:ea charset="-122" pitchFamily="34" typeface="微软雅黑"/>
              </a:rPr>
              <a:t>① 事项清单</a:t>
            </a:r>
          </a:p>
        </p:txBody>
      </p:sp>
      <p:sp>
        <p:nvSpPr>
          <p:cNvPr id="3" name="矩形 2"/>
          <p:cNvSpPr/>
          <p:nvPr/>
        </p:nvSpPr>
        <p:spPr>
          <a:xfrm>
            <a:off x="1089767" y="2922254"/>
            <a:ext cx="7189939" cy="157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随时记录，避免事项的遗漏</a:t>
            </a:r>
          </a:p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预约事项安排到对应的日历日期</a:t>
            </a:r>
          </a:p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临时插单（一般都很重要）根据缓急程度安排</a:t>
            </a:r>
          </a:p>
          <a:p>
            <a:pPr indent="-342900" marL="342900">
              <a:spcBef>
                <a:spcPts val="700"/>
              </a:spcBef>
              <a:buFont charset="2" pitchFamily="2" typeface="Wingdings"/>
              <a:buChar char="n"/>
            </a:pPr>
            <a:r>
              <a:rPr altLang="en-US" lang="zh-CN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所有新增事项汇总到“待完成”事项清单</a:t>
            </a:r>
          </a:p>
        </p:txBody>
      </p:sp>
      <p:sp>
        <p:nvSpPr>
          <p:cNvPr id="4" name="矩形 3"/>
          <p:cNvSpPr/>
          <p:nvPr/>
        </p:nvSpPr>
        <p:spPr>
          <a:xfrm>
            <a:off x="964508" y="4796573"/>
            <a:ext cx="746550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【工具】台历或手机/电脑日历、Notebook、记事本；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1244982"/>
            <a:ext cx="4684736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0939" y="708101"/>
            <a:ext cx="4233797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2、临时插单或预约的处理和提醒</a:t>
            </a:r>
          </a:p>
        </p:txBody>
      </p:sp>
      <p:pic>
        <p:nvPicPr>
          <p:cNvPr descr="http://www.iconpng.com/png/office2/calendar-selection-day.png" id="819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070087" y="71144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43080857"/>
      </p:ext>
    </p:extLst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45972" y="1275664"/>
            <a:ext cx="6048000" cy="3963321"/>
          </a:xfrm>
          <a:prstGeom prst="rect">
            <a:avLst/>
          </a:prstGeom>
          <a:noFill/>
          <a:ln>
            <a:noFill/>
          </a:ln>
          <a:scene3d>
            <a:camera prst="perspectiveHeroicExtremeRightFacing"/>
            <a:lightRig dir="t" rig="threePt"/>
          </a:scene3d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05698" y="2200761"/>
            <a:ext cx="396240" cy="1237423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lang="zh-CN" smtClean="0" spc="50" sz="1400">
                <a:solidFill>
                  <a:schemeClr val="bg1"/>
                </a:solidFill>
                <a:ea charset="-122" pitchFamily="34" typeface="微软雅黑"/>
              </a:rPr>
              <a:t>② 优先排序</a:t>
            </a:r>
          </a:p>
        </p:txBody>
      </p:sp>
      <p:sp>
        <p:nvSpPr>
          <p:cNvPr id="3" name="矩形 2"/>
          <p:cNvSpPr/>
          <p:nvPr/>
        </p:nvSpPr>
        <p:spPr>
          <a:xfrm>
            <a:off x="6347013" y="2409452"/>
            <a:ext cx="4751294" cy="182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30000"/>
              </a:lnSpc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将“待完成”清单中与Deadline最接近的事项取出</a:t>
            </a:r>
          </a:p>
          <a:p>
            <a:pPr indent="-342900" marL="342900">
              <a:lnSpc>
                <a:spcPct val="130000"/>
              </a:lnSpc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根据“四象限”模型进行排序和安排</a:t>
            </a:r>
          </a:p>
          <a:p>
            <a:pPr indent="-342900" marL="342900">
              <a:lnSpc>
                <a:spcPct val="130000"/>
              </a:lnSpc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归入每日事项安排表</a:t>
            </a:r>
          </a:p>
        </p:txBody>
      </p:sp>
      <p:sp>
        <p:nvSpPr>
          <p:cNvPr id="4" name="矩形 3"/>
          <p:cNvSpPr/>
          <p:nvPr/>
        </p:nvSpPr>
        <p:spPr>
          <a:xfrm>
            <a:off x="6347013" y="4537209"/>
            <a:ext cx="4751293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【工具】每日事项安排表；</a:t>
            </a:r>
          </a:p>
        </p:txBody>
      </p:sp>
      <p:sp>
        <p:nvSpPr>
          <p:cNvPr id="8" name="矩形 7"/>
          <p:cNvSpPr/>
          <p:nvPr/>
        </p:nvSpPr>
        <p:spPr>
          <a:xfrm>
            <a:off x="2990286" y="5829733"/>
            <a:ext cx="700704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b="1" lang="zh-CN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这一步骤是关键，但很多人都没有这样做。</a:t>
            </a:r>
          </a:p>
        </p:txBody>
      </p:sp>
    </p:spTree>
    <p:extLst>
      <p:ext uri="{BB962C8B-B14F-4D97-AF65-F5344CB8AC3E}">
        <p14:creationId val="949727676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405698" y="2097025"/>
            <a:ext cx="396240" cy="1450848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lang="zh-CN" smtClean="0" spc="50" sz="1400">
                <a:solidFill>
                  <a:schemeClr val="bg1"/>
                </a:solidFill>
                <a:ea charset="-122" pitchFamily="34" typeface="微软雅黑"/>
              </a:rPr>
              <a:t>③ 安排与实施</a:t>
            </a:r>
          </a:p>
        </p:txBody>
      </p:sp>
      <p:sp>
        <p:nvSpPr>
          <p:cNvPr id="7" name="矩形 6"/>
          <p:cNvSpPr/>
          <p:nvPr/>
        </p:nvSpPr>
        <p:spPr>
          <a:xfrm>
            <a:off x="1857863" y="4812014"/>
            <a:ext cx="8883289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将已经排序的事项，进行时间分配（即设置Deadline）；</a:t>
            </a:r>
          </a:p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可以统筹安排的事项，尽可能统筹安排；</a:t>
            </a:r>
          </a:p>
        </p:txBody>
      </p:sp>
      <p:sp>
        <p:nvSpPr>
          <p:cNvPr id="9" name="矩形 8"/>
          <p:cNvSpPr/>
          <p:nvPr/>
        </p:nvSpPr>
        <p:spPr>
          <a:xfrm>
            <a:off x="1732604" y="5771933"/>
            <a:ext cx="746550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【工具】每日事项安排表（同上）；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1244982"/>
            <a:ext cx="2511552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7680" y="708101"/>
            <a:ext cx="2023872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1、时间安排</a:t>
            </a:r>
          </a:p>
        </p:txBody>
      </p:sp>
      <p:pic>
        <p:nvPicPr>
          <p:cNvPr descr="http://upload.wikimedia.org/wikipedia/commons/0/02/Current_event_marker.png" id="9220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413760" y="327502"/>
            <a:ext cx="6144767" cy="43914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774523" y="3135418"/>
            <a:ext cx="1757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z="2800">
                <a:solidFill>
                  <a:srgbClr val="FF2323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Deadline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9517" y="6145307"/>
            <a:ext cx="33421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3"/>
              </a:rPr>
              <a:t>www.51pptmoban.com 搜集整理</a:t>
            </a:r>
          </a:p>
        </p:txBody>
      </p:sp>
    </p:spTree>
    <p:extLst>
      <p:ext uri="{BB962C8B-B14F-4D97-AF65-F5344CB8AC3E}">
        <p14:creationId val="2731027820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405698" y="2097025"/>
            <a:ext cx="396240" cy="1450848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lang="zh-CN" smtClean="0" spc="50" sz="1400">
                <a:solidFill>
                  <a:schemeClr val="bg1"/>
                </a:solidFill>
                <a:ea charset="-122" pitchFamily="34" typeface="微软雅黑"/>
              </a:rPr>
              <a:t>③ 安排与实施</a:t>
            </a:r>
          </a:p>
        </p:txBody>
      </p:sp>
      <p:sp>
        <p:nvSpPr>
          <p:cNvPr id="9" name="矩形 8"/>
          <p:cNvSpPr/>
          <p:nvPr/>
        </p:nvSpPr>
        <p:spPr>
          <a:xfrm>
            <a:off x="1732604" y="5771933"/>
            <a:ext cx="746550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【工具】智能机读书/视频/音频软件/记事本；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1244982"/>
            <a:ext cx="2511552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7680" y="708101"/>
            <a:ext cx="2023872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2、具体实施</a:t>
            </a:r>
          </a:p>
        </p:txBody>
      </p:sp>
      <p:sp>
        <p:nvSpPr>
          <p:cNvPr id="12" name="矩形 11"/>
          <p:cNvSpPr/>
          <p:nvPr/>
        </p:nvSpPr>
        <p:spPr>
          <a:xfrm>
            <a:off x="1857863" y="4812014"/>
            <a:ext cx="8883289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每天挑战自己，提高效率——增加生命的宽度（亚历山大、李小龙）</a:t>
            </a:r>
          </a:p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琐碎时间/等待时间，充分利用（学习、沟通、思考、休息）</a:t>
            </a:r>
          </a:p>
        </p:txBody>
      </p:sp>
      <p:pic>
        <p:nvPicPr>
          <p:cNvPr descr="http://i9.hexunimg.cn/2011-10-11/134082152.jpg" id="10242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837815" y="298704"/>
            <a:ext cx="7686675" cy="4133850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550676962"/>
      </p:ext>
    </p:extLst>
  </p:cSld>
  <p:clrMapOvr>
    <a:masterClrMapping/>
  </p:clrMapOvr>
  <p:transition>
    <p:fade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405698" y="2097025"/>
            <a:ext cx="396240" cy="1450848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lang="zh-CN" smtClean="0" spc="50" sz="1400">
                <a:solidFill>
                  <a:schemeClr val="bg1"/>
                </a:solidFill>
                <a:ea charset="-122" pitchFamily="34" typeface="微软雅黑"/>
              </a:rPr>
              <a:t>④ 每晚回顾</a:t>
            </a:r>
          </a:p>
        </p:txBody>
      </p:sp>
      <p:sp>
        <p:nvSpPr>
          <p:cNvPr id="7" name="矩形 6"/>
          <p:cNvSpPr/>
          <p:nvPr/>
        </p:nvSpPr>
        <p:spPr>
          <a:xfrm>
            <a:off x="1499616" y="3622754"/>
            <a:ext cx="888328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当天工作按照效能四象限归类；</a:t>
            </a:r>
          </a:p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检视自己的时间管理状况，及时调整；</a:t>
            </a:r>
          </a:p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不断进步，直到形成习惯；</a:t>
            </a:r>
          </a:p>
        </p:txBody>
      </p:sp>
      <p:sp>
        <p:nvSpPr>
          <p:cNvPr id="9" name="矩形 8"/>
          <p:cNvSpPr/>
          <p:nvPr/>
        </p:nvSpPr>
        <p:spPr>
          <a:xfrm>
            <a:off x="1374357" y="4777746"/>
            <a:ext cx="746550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【工具】A4纸/白板/标签纸；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1244982"/>
            <a:ext cx="2511552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7680" y="708101"/>
            <a:ext cx="2023872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1、效果检视</a:t>
            </a:r>
          </a:p>
        </p:txBody>
      </p:sp>
      <p:grpSp>
        <p:nvGrpSpPr>
          <p:cNvPr id="13" name="Groupe 8"/>
          <p:cNvGrpSpPr/>
          <p:nvPr/>
        </p:nvGrpSpPr>
        <p:grpSpPr>
          <a:xfrm>
            <a:off x="6601158" y="1137059"/>
            <a:ext cx="3538631" cy="3120162"/>
            <a:chOff x="911151" y="2262448"/>
            <a:chExt cx="3261912" cy="2876166"/>
          </a:xfrm>
          <a:solidFill>
            <a:srgbClr val="F0EE97"/>
          </a:solidFill>
        </p:grpSpPr>
        <p:sp>
          <p:nvSpPr>
            <p:cNvPr id="14" name="Rectangle 5"/>
            <p:cNvSpPr/>
            <p:nvPr/>
          </p:nvSpPr>
          <p:spPr>
            <a:xfrm rot="21074576">
              <a:off x="999776" y="2356259"/>
              <a:ext cx="3011760" cy="2770350"/>
            </a:xfrm>
            <a:custGeom>
              <a:gdLst>
                <a:gd fmla="*/ 0 w 3011870" name="connsiteX0"/>
                <a:gd fmla="*/ 0 h 2769615" name="connsiteY0"/>
                <a:gd fmla="*/ 2847769 w 3011870" name="connsiteX1"/>
                <a:gd fmla="*/ 95182 h 2769615" name="connsiteY1"/>
                <a:gd fmla="*/ 2792196 w 3011870" name="connsiteX2"/>
                <a:gd fmla="*/ 2275334 h 2769615" name="connsiteY2"/>
                <a:gd fmla="*/ 113120 w 3011870" name="connsiteX3"/>
                <a:gd fmla="*/ 2754527 h 2769615" name="connsiteY3"/>
                <a:gd fmla="*/ 0 w 3011870" name="connsiteX4"/>
                <a:gd fmla="*/ 0 h 276961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769615" w="3011870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4800000" dist="114300" rotWithShape="0" sx="99000" sy="9900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fr-FR"/>
            </a:p>
          </p:txBody>
        </p:sp>
        <p:grpSp>
          <p:nvGrpSpPr>
            <p:cNvPr id="15" name="Groupe 13"/>
            <p:cNvGrpSpPr/>
            <p:nvPr/>
          </p:nvGrpSpPr>
          <p:grpSpPr>
            <a:xfrm>
              <a:off x="911151" y="2262448"/>
              <a:ext cx="3261912" cy="2876166"/>
              <a:chOff x="3851532" y="1530934"/>
              <a:chExt cx="3261912" cy="2876166"/>
            </a:xfrm>
            <a:grpFill/>
          </p:grpSpPr>
          <p:sp>
            <p:nvSpPr>
              <p:cNvPr id="16" name="Rectangle 5"/>
              <p:cNvSpPr/>
              <p:nvPr/>
            </p:nvSpPr>
            <p:spPr>
              <a:xfrm rot="21074576">
                <a:off x="3851532" y="1530934"/>
                <a:ext cx="3116185" cy="2876166"/>
              </a:xfrm>
              <a:custGeom>
                <a:gdLst>
                  <a:gd fmla="*/ 0 w 3116300" name="connsiteX0"/>
                  <a:gd fmla="*/ 0 h 2875403" name="connsiteY0"/>
                  <a:gd fmla="*/ 3007415 w 3116300" name="connsiteX1"/>
                  <a:gd fmla="*/ 55771 h 2875403" name="connsiteY1"/>
                  <a:gd fmla="*/ 2879470 w 3116300" name="connsiteX2"/>
                  <a:gd fmla="*/ 2334344 h 2875403" name="connsiteY2"/>
                  <a:gd fmla="*/ 187196 w 3116300" name="connsiteX3"/>
                  <a:gd fmla="*/ 2860388 h 2875403" name="connsiteY3"/>
                  <a:gd fmla="*/ 0 w 3116300" name="connsiteX4"/>
                  <a:gd fmla="*/ 0 h 2875403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2875403" w="3116300">
                    <a:moveTo>
                      <a:pt x="0" y="0"/>
                    </a:moveTo>
                    <a:cubicBezTo>
                      <a:pt x="1127017" y="85961"/>
                      <a:pt x="2004943" y="37181"/>
                      <a:pt x="3007415" y="55771"/>
                    </a:cubicBezTo>
                    <a:cubicBezTo>
                      <a:pt x="2936937" y="964672"/>
                      <a:pt x="3368549" y="2290401"/>
                      <a:pt x="2879470" y="2334344"/>
                    </a:cubicBezTo>
                    <a:cubicBezTo>
                      <a:pt x="2708049" y="2614029"/>
                      <a:pt x="1197859" y="2950916"/>
                      <a:pt x="187196" y="2860388"/>
                    </a:cubicBezTo>
                    <a:cubicBezTo>
                      <a:pt x="13901" y="1782226"/>
                      <a:pt x="148001" y="80441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/>
              </a:p>
            </p:txBody>
          </p:sp>
          <p:sp>
            <p:nvSpPr>
              <p:cNvPr id="17" name="Triangle rectangle 7"/>
              <p:cNvSpPr/>
              <p:nvPr/>
            </p:nvSpPr>
            <p:spPr>
              <a:xfrm rot="14260875">
                <a:off x="6185180" y="3089786"/>
                <a:ext cx="337253" cy="1519274"/>
              </a:xfrm>
              <a:custGeom>
                <a:gdLst>
                  <a:gd fmla="*/ 163454 w 422071" name="connsiteX0"/>
                  <a:gd fmla="*/ 1442880 h 1442880" name="connsiteY0"/>
                  <a:gd fmla="*/ 181580 w 422071" name="connsiteX1"/>
                  <a:gd fmla="*/ 0 h 1442880" name="connsiteY1"/>
                  <a:gd fmla="*/ 422071 w 422071" name="connsiteX2"/>
                  <a:gd fmla="*/ 1149013 h 1442880" name="connsiteY2"/>
                  <a:gd fmla="*/ 163454 w 422071" name="connsiteX3"/>
                  <a:gd fmla="*/ 1442880 h 144288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442880" w="422071">
                    <a:moveTo>
                      <a:pt x="163454" y="1442880"/>
                    </a:moveTo>
                    <a:cubicBezTo>
                      <a:pt x="-176501" y="1226284"/>
                      <a:pt x="107547" y="307905"/>
                      <a:pt x="181580" y="0"/>
                    </a:cubicBezTo>
                    <a:cubicBezTo>
                      <a:pt x="115191" y="556789"/>
                      <a:pt x="137346" y="827855"/>
                      <a:pt x="422071" y="1149013"/>
                    </a:cubicBezTo>
                    <a:cubicBezTo>
                      <a:pt x="129579" y="963158"/>
                      <a:pt x="66208" y="1301405"/>
                      <a:pt x="163454" y="144288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4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8" name="Rectangle 21"/>
          <p:cNvSpPr/>
          <p:nvPr/>
        </p:nvSpPr>
        <p:spPr>
          <a:xfrm rot="18900000">
            <a:off x="5875985" y="1502850"/>
            <a:ext cx="1693536" cy="314200"/>
          </a:xfrm>
          <a:custGeom>
            <a:gdLst>
              <a:gd fmla="*/ 123870 w 1307634" name="connsiteX0"/>
              <a:gd fmla="*/ 0 h 242604" name="connsiteY0"/>
              <a:gd fmla="*/ 1275998 w 1307634" name="connsiteX1"/>
              <a:gd fmla="*/ 0 h 242604" name="connsiteY1"/>
              <a:gd fmla="*/ 1248694 w 1307634" name="connsiteX2"/>
              <a:gd fmla="*/ 42503 h 242604" name="connsiteY2"/>
              <a:gd fmla="*/ 1295839 w 1307634" name="connsiteX3"/>
              <a:gd fmla="*/ 89650 h 242604" name="connsiteY3"/>
              <a:gd fmla="*/ 1243642 w 1307634" name="connsiteX4"/>
              <a:gd fmla="*/ 141847 h 242604" name="connsiteY4"/>
              <a:gd fmla="*/ 1277318 w 1307634" name="connsiteX5"/>
              <a:gd fmla="*/ 175523 h 242604" name="connsiteY5"/>
              <a:gd fmla="*/ 1307627 w 1307634" name="connsiteX6"/>
              <a:gd fmla="*/ 229404 h 242604" name="connsiteY6"/>
              <a:gd fmla="*/ 1275998 w 1307634" name="connsiteX7"/>
              <a:gd fmla="*/ 242604 h 242604" name="connsiteY7"/>
              <a:gd fmla="*/ 123870 w 1307634" name="connsiteX8"/>
              <a:gd fmla="*/ 242604 h 242604" name="connsiteY8"/>
              <a:gd fmla="*/ 26256 w 1307634" name="connsiteX9"/>
              <a:gd fmla="*/ 197412 h 242604" name="connsiteY9"/>
              <a:gd fmla="*/ 90242 w 1307634" name="connsiteX10"/>
              <a:gd fmla="*/ 150265 h 242604" name="connsiteY10"/>
              <a:gd fmla="*/ 123918 w 1307634" name="connsiteX11"/>
              <a:gd fmla="*/ 96385 h 242604" name="connsiteY11"/>
              <a:gd fmla="*/ 199688 w 1307634" name="connsiteX12"/>
              <a:gd fmla="*/ 57657 h 242604" name="connsiteY12"/>
              <a:gd fmla="*/ 123870 w 1307634" name="connsiteX13"/>
              <a:gd fmla="*/ 0 h 24260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42603" w="130763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7BC5D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19" name="Rectangle 22"/>
          <p:cNvSpPr/>
          <p:nvPr/>
        </p:nvSpPr>
        <p:spPr>
          <a:xfrm rot="2149474">
            <a:off x="8514724" y="1110619"/>
            <a:ext cx="1759249" cy="314199"/>
          </a:xfrm>
          <a:custGeom>
            <a:gdLst>
              <a:gd fmla="*/ 106629 w 1358377" name="connsiteX0"/>
              <a:gd fmla="*/ 0 h 242604" name="connsiteY0"/>
              <a:gd fmla="*/ 1258757 w 1358377" name="connsiteX1"/>
              <a:gd fmla="*/ 0 h 242604" name="connsiteY1"/>
              <a:gd fmla="*/ 1290119 w 1358377" name="connsiteX2"/>
              <a:gd fmla="*/ 39590 h 242604" name="connsiteY2"/>
              <a:gd fmla="*/ 1256443 w 1358377" name="connsiteX3"/>
              <a:gd fmla="*/ 86737 h 242604" name="connsiteY3"/>
              <a:gd fmla="*/ 1258126 w 1358377" name="connsiteX4"/>
              <a:gd fmla="*/ 118728 h 242604" name="connsiteY4"/>
              <a:gd fmla="*/ 1328847 w 1358377" name="connsiteX5"/>
              <a:gd fmla="*/ 169243 h 242604" name="connsiteY5"/>
              <a:gd fmla="*/ 1296853 w 1358377" name="connsiteX6"/>
              <a:gd fmla="*/ 211337 h 242604" name="connsiteY6"/>
              <a:gd fmla="*/ 1258757 w 1358377" name="connsiteX7"/>
              <a:gd fmla="*/ 242604 h 242604" name="connsiteY7"/>
              <a:gd fmla="*/ 106629 w 1358377" name="connsiteX8"/>
              <a:gd fmla="*/ 242604 h 242604" name="connsiteY8"/>
              <a:gd fmla="*/ 106409 w 1358377" name="connsiteX9"/>
              <a:gd fmla="*/ 216390 h 242604" name="connsiteY9"/>
              <a:gd fmla="*/ 182180 w 1358377" name="connsiteX10"/>
              <a:gd fmla="*/ 167559 h 242604" name="connsiteY10"/>
              <a:gd fmla="*/ 128299 w 1358377" name="connsiteX11"/>
              <a:gd fmla="*/ 117046 h 242604" name="connsiteY11"/>
              <a:gd fmla="*/ 97990 w 1358377" name="connsiteX12"/>
              <a:gd fmla="*/ 90105 h 242604" name="connsiteY12"/>
              <a:gd fmla="*/ 50844 w 1358377" name="connsiteX13"/>
              <a:gd fmla="*/ 56429 h 242604" name="connsiteY13"/>
              <a:gd fmla="*/ 106629 w 1358377" name="connsiteX14"/>
              <a:gd fmla="*/ 0 h 242604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242603" w="1358377">
                <a:moveTo>
                  <a:pt x="106629" y="0"/>
                </a:moveTo>
                <a:lnTo>
                  <a:pt x="1258757" y="0"/>
                </a:lnTo>
                <a:lnTo>
                  <a:pt x="1290119" y="39590"/>
                </a:lnTo>
                <a:cubicBezTo>
                  <a:pt x="1289733" y="54046"/>
                  <a:pt x="1256057" y="53463"/>
                  <a:pt x="1256443" y="86737"/>
                </a:cubicBezTo>
                <a:cubicBezTo>
                  <a:pt x="1261494" y="100207"/>
                  <a:pt x="1257740" y="92750"/>
                  <a:pt x="1258126" y="118728"/>
                </a:cubicBezTo>
                <a:cubicBezTo>
                  <a:pt x="1270193" y="132479"/>
                  <a:pt x="1333513" y="149439"/>
                  <a:pt x="1328847" y="169243"/>
                </a:cubicBezTo>
                <a:cubicBezTo>
                  <a:pt x="1338388" y="187765"/>
                  <a:pt x="1308535" y="199110"/>
                  <a:pt x="1296853" y="211337"/>
                </a:cubicBezTo>
                <a:cubicBezTo>
                  <a:pt x="1285171" y="223564"/>
                  <a:pt x="1464985" y="241322"/>
                  <a:pt x="1258757" y="242604"/>
                </a:cubicBezTo>
                <a:lnTo>
                  <a:pt x="106629" y="242604"/>
                </a:lnTo>
                <a:cubicBezTo>
                  <a:pt x="106556" y="233866"/>
                  <a:pt x="106482" y="225128"/>
                  <a:pt x="106409" y="216390"/>
                </a:cubicBezTo>
                <a:cubicBezTo>
                  <a:pt x="109459" y="205566"/>
                  <a:pt x="173761" y="186081"/>
                  <a:pt x="182180" y="167559"/>
                </a:cubicBezTo>
                <a:cubicBezTo>
                  <a:pt x="190599" y="149037"/>
                  <a:pt x="131386" y="133042"/>
                  <a:pt x="128299" y="117046"/>
                </a:cubicBezTo>
                <a:cubicBezTo>
                  <a:pt x="125212" y="101050"/>
                  <a:pt x="115670" y="98243"/>
                  <a:pt x="97990" y="90105"/>
                </a:cubicBezTo>
                <a:cubicBezTo>
                  <a:pt x="80310" y="81967"/>
                  <a:pt x="50807" y="70043"/>
                  <a:pt x="50844" y="56429"/>
                </a:cubicBezTo>
                <a:cubicBezTo>
                  <a:pt x="50881" y="38886"/>
                  <a:pt x="-94690" y="9405"/>
                  <a:pt x="106629" y="0"/>
                </a:cubicBezTo>
                <a:close/>
              </a:path>
            </a:pathLst>
          </a:custGeom>
          <a:solidFill>
            <a:srgbClr val="7BC5D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20" name="矩形 19"/>
          <p:cNvSpPr/>
          <p:nvPr/>
        </p:nvSpPr>
        <p:spPr>
          <a:xfrm>
            <a:off x="1732604" y="5771504"/>
            <a:ext cx="8289220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理想状态：80%时间→ 重要且不紧急的事情</a:t>
            </a:r>
          </a:p>
        </p:txBody>
      </p:sp>
      <p:sp>
        <p:nvSpPr>
          <p:cNvPr id="3" name="矩形 2"/>
          <p:cNvSpPr/>
          <p:nvPr/>
        </p:nvSpPr>
        <p:spPr>
          <a:xfrm rot="20934920">
            <a:off x="7062769" y="1685471"/>
            <a:ext cx="3840480" cy="1993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en-US" smtClean="0" sz="48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80%的时间</a:t>
            </a:r>
          </a:p>
          <a:p>
            <a:pPr>
              <a:lnSpc>
                <a:spcPct val="130000"/>
              </a:lnSpc>
            </a:pPr>
            <a:r>
              <a:rPr altLang="zh-CN" b="1" lang="en-US" smtClean="0" sz="48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重要且不紧急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9517" y="6145307"/>
            <a:ext cx="33421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2"/>
              </a:rPr>
              <a:t>www.51pptmoban.com 搜集整理</a:t>
            </a:r>
          </a:p>
        </p:txBody>
      </p:sp>
    </p:spTree>
    <p:extLst>
      <p:ext uri="{BB962C8B-B14F-4D97-AF65-F5344CB8AC3E}">
        <p14:creationId val="2147756452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7" name="组合 26"/>
          <p:cNvGrpSpPr/>
          <p:nvPr/>
        </p:nvGrpSpPr>
        <p:grpSpPr>
          <a:xfrm>
            <a:off x="12423228" y="1102952"/>
            <a:ext cx="7488969" cy="2955235"/>
            <a:chOff x="2494669" y="1266647"/>
            <a:chExt cx="7488969" cy="2955235"/>
          </a:xfrm>
        </p:grpSpPr>
        <p:sp>
          <p:nvSpPr>
            <p:cNvPr id="40" name="Freeform 27"/>
            <p:cNvSpPr/>
            <p:nvPr/>
          </p:nvSpPr>
          <p:spPr bwMode="auto">
            <a:xfrm flipH="1" flipV="1" rot="10800000">
              <a:off x="2494669" y="1903450"/>
              <a:ext cx="2808449" cy="2318432"/>
            </a:xfrm>
            <a:custGeom>
              <a:gdLst>
                <a:gd fmla="*/ 0 w 1905" name="T0"/>
                <a:gd fmla="*/ 2147483647 h 136" name="T1"/>
                <a:gd fmla="*/ 2147483647 w 1905" name="T2"/>
                <a:gd fmla="*/ 0 h 136" name="T3"/>
                <a:gd fmla="*/ 2147483647 w 1905" name="T4"/>
                <a:gd fmla="*/ 0 h 136" name="T5"/>
                <a:gd fmla="*/ 0 60000 65536" name="T6"/>
                <a:gd fmla="*/ 0 60000 65536" name="T7"/>
                <a:gd fmla="*/ 0 60000 65536" name="T8"/>
                <a:gd fmla="*/ 0 w 1905" name="T9"/>
                <a:gd fmla="*/ 0 h 136" name="T10"/>
                <a:gd fmla="*/ 1905 w 1905" name="T11"/>
                <a:gd fmla="*/ 136 h 13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36" w="1905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cap="rnd" cmpd="sng" w="25400">
              <a:solidFill>
                <a:sysClr lastClr="FFFFFF" val="window">
                  <a:lumMod val="65000"/>
                </a:sysClr>
              </a:solidFill>
              <a:prstDash val="sysDot"/>
              <a:round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>
              <a:off x="5303118" y="1413570"/>
              <a:ext cx="0" cy="1422737"/>
            </a:xfrm>
            <a:prstGeom prst="line">
              <a:avLst/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155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 defTabSz="914400" eaLnBrk="1" hangingPunct="1" indent="-342900" lvl="0" marL="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altLang="en-US" kern="0" lang="zh-CN" smtClean="0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时间是我们唯一对每个人都公平的资源</a:t>
              </a:r>
            </a:p>
            <a:p>
              <a:pPr defTabSz="914400" eaLnBrk="1" hangingPunct="1" indent="-342900" lvl="0" marL="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altLang="en-US" kern="0" lang="zh-CN" smtClean="0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做好时间管理，不再因虚度光阴而悔恨</a:t>
              </a:r>
            </a:p>
            <a:p>
              <a:pPr defTabSz="914400" eaLnBrk="1" hangingPunct="1" indent="-342900" lvl="0" marL="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altLang="en-US" kern="0" lang="zh-CN" smtClean="0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做好时间管理，也是一个人能力的体现</a:t>
              </a:r>
            </a:p>
            <a:p>
              <a:pPr defTabSz="914400" eaLnBrk="1" hangingPunct="1" indent="-342900" lvl="0" marL="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altLang="en-US" kern="0" lang="zh-CN" smtClean="0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做好时间管理，是实现人生规划的保证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6574" y="1303218"/>
            <a:ext cx="2520000" cy="4646856"/>
            <a:chOff x="406574" y="1303218"/>
            <a:chExt cx="2520000" cy="4646856"/>
          </a:xfrm>
        </p:grpSpPr>
        <p:pic>
          <p:nvPicPr>
            <p:cNvPr id="29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303218"/>
              <a:ext cx="2520000" cy="3781779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组合 29"/>
            <p:cNvGrpSpPr/>
            <p:nvPr/>
          </p:nvGrpSpPr>
          <p:grpSpPr>
            <a:xfrm>
              <a:off x="406574" y="5374011"/>
              <a:ext cx="2520000" cy="576063"/>
              <a:chOff x="406574" y="5374011"/>
              <a:chExt cx="2520000" cy="576063"/>
            </a:xfrm>
          </p:grpSpPr>
          <p:sp>
            <p:nvSpPr>
              <p:cNvPr id="31" name="TextBox 30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为什么需要时间管理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406574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34" name="组合 33"/>
          <p:cNvGrpSpPr/>
          <p:nvPr/>
        </p:nvGrpSpPr>
        <p:grpSpPr>
          <a:xfrm>
            <a:off x="3358902" y="1302238"/>
            <a:ext cx="2520280" cy="4647836"/>
            <a:chOff x="3358902" y="1302238"/>
            <a:chExt cx="2520280" cy="4647836"/>
          </a:xfrm>
        </p:grpSpPr>
        <p:pic>
          <p:nvPicPr>
            <p:cNvPr descr="C:\Documents and Settings\tdz\桌面\xpic5216.jpg" id="35" name="Picture 3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58902" y="1302238"/>
              <a:ext cx="2520000" cy="377815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组合 35"/>
            <p:cNvGrpSpPr/>
            <p:nvPr/>
          </p:nvGrpSpPr>
          <p:grpSpPr>
            <a:xfrm>
              <a:off x="3358902" y="5374010"/>
              <a:ext cx="2520280" cy="576064"/>
              <a:chOff x="3358902" y="5374010"/>
              <a:chExt cx="2520280" cy="576064"/>
            </a:xfrm>
          </p:grpSpPr>
          <p:sp>
            <p:nvSpPr>
              <p:cNvPr id="37" name="TextBox 36">
                <a:hlinkClick action="ppaction://hlinkshowjump?jump=nextslide"/>
              </p:cNvPr>
              <p:cNvSpPr txBox="1"/>
              <p:nvPr/>
            </p:nvSpPr>
            <p:spPr>
              <a:xfrm>
                <a:off x="3358902" y="5479480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时间与时间管理概述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3359182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1" name="组合 40"/>
          <p:cNvGrpSpPr/>
          <p:nvPr/>
        </p:nvGrpSpPr>
        <p:grpSpPr>
          <a:xfrm>
            <a:off x="6282770" y="1301851"/>
            <a:ext cx="2548460" cy="4648223"/>
            <a:chOff x="6282770" y="1301851"/>
            <a:chExt cx="2548460" cy="4648223"/>
          </a:xfrm>
        </p:grpSpPr>
        <p:pic>
          <p:nvPicPr>
            <p:cNvPr id="42" name="Picture 4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0" y="1301851"/>
              <a:ext cx="2520000" cy="377811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组合 42"/>
            <p:cNvGrpSpPr/>
            <p:nvPr/>
          </p:nvGrpSpPr>
          <p:grpSpPr>
            <a:xfrm>
              <a:off x="6282770" y="5374010"/>
              <a:ext cx="2548460" cy="576064"/>
              <a:chOff x="6282770" y="5374010"/>
              <a:chExt cx="2548460" cy="576064"/>
            </a:xfrm>
          </p:grpSpPr>
          <p:sp>
            <p:nvSpPr>
              <p:cNvPr id="44" name="TextBox 43">
                <a:hlinkClick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kern="0" lang="zh-CN" noProof="0" smtClean="0" sz="1700">
                    <a:solidFill>
                      <a:prstClr val="white"/>
                    </a:solidFill>
                    <a:latin charset="-122" pitchFamily="34" typeface="微软雅黑"/>
                    <a:ea charset="-122" pitchFamily="34" typeface="微软雅黑"/>
                  </a:rPr>
                  <a:t>时间管理的基本原理</a:t>
                </a: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6311230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7" name="组合 46"/>
          <p:cNvGrpSpPr/>
          <p:nvPr/>
        </p:nvGrpSpPr>
        <p:grpSpPr>
          <a:xfrm>
            <a:off x="9263558" y="1304440"/>
            <a:ext cx="2520001" cy="4645634"/>
            <a:chOff x="9263558" y="1304440"/>
            <a:chExt cx="2520001" cy="4645634"/>
          </a:xfrm>
        </p:grpSpPr>
        <p:pic>
          <p:nvPicPr>
            <p:cNvPr descr="C:\Documents and Settings\tdz\桌面\01.jpg" id="48" name="Picture 5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304440"/>
              <a:ext cx="2520000" cy="3781538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9263558" y="5374010"/>
              <a:ext cx="2520001" cy="576064"/>
              <a:chOff x="9263558" y="5374010"/>
              <a:chExt cx="2520001" cy="576064"/>
            </a:xfrm>
          </p:grpSpPr>
          <p:sp>
            <p:nvSpPr>
              <p:cNvPr id="50" name="TextBox 49">
                <a:hlinkClick action="ppaction://hlinkshowjump?jump=nextslide"/>
              </p:cNvPr>
              <p:cNvSpPr txBox="1"/>
              <p:nvPr/>
            </p:nvSpPr>
            <p:spPr>
              <a:xfrm>
                <a:off x="9263559" y="5479479"/>
                <a:ext cx="2520001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时间管理的具体实施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9263558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53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1414948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282046513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783E-06 -8.88067E-07 L 1.00821 0.24931" pathEditMode="relative" ptsTypes="AA" rAng="0">
                                      <p:cBhvr>
                                        <p:cTn dur="500" fill="hold" id="1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0" y="1246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2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3.8674E-06 -4.6161E-06 L 0.38023 0.39108" pathEditMode="relative" ptsTypes="AA" rAng="0">
                                      <p:cBhvr>
                                        <p:cTn dur="5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5" y="1954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0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6582E-06 4.11656E-06 L 0.13677 0.38043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9" y="190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6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4.05888E-06 -4.6161E-06 L 0.62134 0.38067" pathEditMode="relative" ptsTypes="AA" rAng="0">
                                      <p:cBhvr>
                                        <p:cTn dur="5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67" y="1903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fill="hold" id="34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11"/>
                            </p:stCondLst>
                            <p:childTnLst>
                              <p:par>
                                <p:cTn fill="hold" id="37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12"/>
                            </p:stCondLst>
                            <p:childTnLst>
                              <p:par>
                                <p:cTn fill="hold" id="40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13"/>
                            </p:stCondLst>
                            <p:childTnLst>
                              <p:par>
                                <p:cTn fill="hold" id="43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45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02E-06 -2.67898E-06 L -0.77729 -2.67898E-06" pathEditMode="relative" ptsTypes="AA" rAng="0">
                                      <p:cBhvr>
                                        <p:cTn dur="5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7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1405698" y="2097025"/>
            <a:ext cx="396240" cy="1450848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lang="zh-CN" smtClean="0" spc="50" sz="1400">
                <a:solidFill>
                  <a:schemeClr val="bg1"/>
                </a:solidFill>
                <a:ea charset="-122" pitchFamily="34" typeface="微软雅黑"/>
              </a:rPr>
              <a:t>④ 每晚回顾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0" y="1244982"/>
            <a:ext cx="2511552" cy="0"/>
          </a:xfrm>
          <a:prstGeom prst="line">
            <a:avLst/>
          </a:prstGeom>
          <a:noFill/>
          <a:ln cap="flat" cmpd="sng" w="9525">
            <a:solidFill>
              <a:srgbClr val="99D000"/>
            </a:solidFill>
            <a:prstDash val="dash"/>
            <a:round/>
            <a:headEnd len="med" type="none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87680" y="708101"/>
            <a:ext cx="2023872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2、清单整理</a:t>
            </a:r>
          </a:p>
        </p:txBody>
      </p:sp>
      <p:pic>
        <p:nvPicPr>
          <p:cNvPr descr="http://www.pennoni.com/images/uploads/awards/list.png" id="11275" name="Picture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021576" y="1074626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1499616" y="3013154"/>
            <a:ext cx="8883289" cy="153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每天晚上/每周结束时整理；</a:t>
            </a:r>
          </a:p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完成的工作划掉/删除（OA系统中保留）；</a:t>
            </a:r>
          </a:p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新增工作加入待完成清单；</a:t>
            </a:r>
          </a:p>
          <a:p>
            <a:pPr indent="-342900" marL="342900">
              <a:spcBef>
                <a:spcPts val="600"/>
              </a:spcBef>
              <a:buFont charset="2" pitchFamily="2" typeface="Wingdings"/>
              <a:buChar char="n"/>
            </a:pPr>
            <a:r>
              <a:rPr altLang="en-US" lang="zh-CN" smtClean="0" sz="20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可明确日期的事项，放入对应的日历项；</a:t>
            </a:r>
          </a:p>
        </p:txBody>
      </p:sp>
      <p:sp>
        <p:nvSpPr>
          <p:cNvPr id="23" name="矩形 22"/>
          <p:cNvSpPr/>
          <p:nvPr/>
        </p:nvSpPr>
        <p:spPr>
          <a:xfrm>
            <a:off x="1374357" y="4826513"/>
            <a:ext cx="746550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24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【工具】 Notebook、记事本、各种日历；</a:t>
            </a:r>
          </a:p>
        </p:txBody>
      </p:sp>
    </p:spTree>
    <p:extLst>
      <p:ext uri="{BB962C8B-B14F-4D97-AF65-F5344CB8AC3E}">
        <p14:creationId val="576829224"/>
      </p:ext>
    </p:extLst>
  </p:cSld>
  <p:clrMapOvr>
    <a:masterClrMapping/>
  </p:clrMapOvr>
  <p:transition>
    <p:fade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4416096"/>
      </p:ext>
    </p:extLst>
  </p:cSld>
  <p:clrMapOvr>
    <a:masterClrMapping/>
  </p:clrMapOvr>
  <mc:AlternateContent>
    <mc:Choice Requires="p14">
      <p:transition p14:dur="1750" spd="slow">
        <p14:reveal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5186185"/>
      </p:ext>
    </p:extLst>
  </p:cSld>
  <p:clrMapOvr>
    <a:masterClrMapping/>
  </p:clrMapOvr>
  <p:transition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仝德志文件，勿删！\03-参考文档\！PPT图片及版面资源\06-PPT精选插图\02-商务\同一起跑线.jpg" id="9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481437" y="1986779"/>
            <a:ext cx="5582319" cy="3600400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sp>
        <p:nvSpPr>
          <p:cNvPr id="11" name="Line 130"/>
          <p:cNvSpPr>
            <a:spLocks noChangeShapeType="1"/>
          </p:cNvSpPr>
          <p:nvPr/>
        </p:nvSpPr>
        <p:spPr bwMode="auto">
          <a:xfrm flipH="1">
            <a:off x="1032711" y="2208362"/>
            <a:ext cx="0" cy="457200"/>
          </a:xfrm>
          <a:prstGeom prst="line">
            <a:avLst/>
          </a:prstGeom>
          <a:noFill/>
          <a:ln w="38100">
            <a:noFill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558702" y="2349767"/>
            <a:ext cx="3672408" cy="3200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我们，多数人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不是富二代，也不是官二代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如何比得过白富美和高富帅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在万千的不公平中，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还有这唯一公平的资源：时间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好好把你的时间加以管理</a:t>
            </a:r>
          </a:p>
          <a:p>
            <a:pPr defTabSz="1218892" indent="-285750" marL="285750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  <a:buFont charset="2" pitchFamily="2" typeface="Wingdings"/>
              <a:buChar char="n"/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以弥补并创造出其他的资源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0" kumimoji="0" lang="zh-CN" noProof="0" normalizeH="0" smtClean="0" spc="0" strike="noStrike" sz="2400" u="none">
                  <a:ln>
                    <a:noFill/>
                  </a:ln>
                  <a:solidFill>
                    <a:srgbClr val="00C4F0"/>
                  </a:solidFill>
                  <a:effectLst/>
                  <a:uLnTx/>
                  <a:uFillTx/>
                  <a:latin charset="-122" pitchFamily="34" typeface="微软雅黑"/>
                  <a:ea charset="-122" pitchFamily="34" typeface="微软雅黑"/>
                </a:rPr>
                <a:t>时间是我们唯一对每个人都公平的资源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1</a:t>
              </a:r>
            </a:p>
          </p:txBody>
        </p:sp>
      </p:grpSp>
    </p:spTree>
    <p:extLst>
      <p:ext uri="{BB962C8B-B14F-4D97-AF65-F5344CB8AC3E}">
        <p14:creationId val="1156045282"/>
      </p:ext>
    </p:extLst>
  </p:cSld>
  <p:clrMapOvr>
    <a:masterClrMapping/>
  </p:clrMapOvr>
  <p:transition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sp>
        <p:nvSpPr>
          <p:cNvPr id="11" name="Line 130"/>
          <p:cNvSpPr>
            <a:spLocks noChangeShapeType="1"/>
          </p:cNvSpPr>
          <p:nvPr/>
        </p:nvSpPr>
        <p:spPr bwMode="auto">
          <a:xfrm flipH="1">
            <a:off x="1032711" y="2646404"/>
            <a:ext cx="0" cy="457200"/>
          </a:xfrm>
          <a:prstGeom prst="line">
            <a:avLst/>
          </a:prstGeom>
          <a:noFill/>
          <a:ln w="38100">
            <a:noFill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/>
              <a:r>
                <a:rPr altLang="en-US" kern="0" lang="zh-CN" sz="2400">
                  <a:solidFill>
                    <a:srgbClr val="00C4F0"/>
                  </a:solidFill>
                  <a:latin charset="-122" pitchFamily="34" typeface="微软雅黑"/>
                  <a:ea charset="-122" pitchFamily="34" typeface="微软雅黑"/>
                </a:rPr>
                <a:t>做好时间管理，不再因虚度光阴而悔恨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0710" y="2139033"/>
            <a:ext cx="24180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88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孔子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0710" y="4119518"/>
            <a:ext cx="24180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88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庄子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321628" y="2268944"/>
            <a:ext cx="0" cy="1186729"/>
          </a:xfrm>
          <a:prstGeom prst="line">
            <a:avLst/>
          </a:prstGeom>
          <a:noFill/>
          <a:ln algn="ctr" cap="flat" cmpd="sng" w="9525">
            <a:solidFill>
              <a:schemeClr val="bg1"/>
            </a:solidFill>
            <a:prstDash val="dash"/>
          </a:ln>
          <a:effectLst/>
        </p:spPr>
      </p:cxnSp>
      <p:cxnSp>
        <p:nvCxnSpPr>
          <p:cNvPr id="21" name="直接连接符 20"/>
          <p:cNvCxnSpPr/>
          <p:nvPr/>
        </p:nvCxnSpPr>
        <p:spPr>
          <a:xfrm flipH="1">
            <a:off x="4321628" y="4249428"/>
            <a:ext cx="0" cy="1186729"/>
          </a:xfrm>
          <a:prstGeom prst="line">
            <a:avLst/>
          </a:prstGeom>
          <a:noFill/>
          <a:ln algn="ctr" cap="flat" cmpd="sng" w="9525">
            <a:solidFill>
              <a:schemeClr val="bg1"/>
            </a:solidFill>
            <a:prstDash val="dash"/>
          </a:ln>
          <a:effectLst/>
        </p:spPr>
      </p:cxnSp>
      <p:sp>
        <p:nvSpPr>
          <p:cNvPr id="22" name="矩形 4"/>
          <p:cNvSpPr>
            <a:spLocks noChangeArrowheads="1"/>
          </p:cNvSpPr>
          <p:nvPr/>
        </p:nvSpPr>
        <p:spPr bwMode="auto">
          <a:xfrm>
            <a:off x="4601028" y="2293691"/>
            <a:ext cx="6462727" cy="2049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z="28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逝者如斯夫，不舍昼夜</a:t>
            </a:r>
          </a:p>
          <a:p>
            <a:pPr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z="28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时间一去不复返，年华似水不回头。人生无法重新来过。</a:t>
            </a:r>
          </a:p>
        </p:txBody>
      </p: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4601029" y="4274176"/>
            <a:ext cx="6462727" cy="2049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z="28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人生若白驹之过隙，忽然而已</a:t>
            </a:r>
          </a:p>
          <a:p>
            <a:pPr defTabSz="1218892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lang="zh-CN" sz="2800">
                <a:solidFill>
                  <a:srgbClr val="FFC000"/>
                </a:solidFill>
                <a:latin charset="-122" pitchFamily="34" typeface="微软雅黑"/>
                <a:ea charset="-122" pitchFamily="34" typeface="微软雅黑"/>
              </a:rPr>
              <a:t>浪费时间就是浪费生命。光阴虚度，徒留悔恨和嗟叹！</a:t>
            </a:r>
          </a:p>
        </p:txBody>
      </p:sp>
    </p:spTree>
    <p:extLst>
      <p:ext uri="{BB962C8B-B14F-4D97-AF65-F5344CB8AC3E}">
        <p14:creationId val="329251624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/>
              <a:r>
                <a:rPr altLang="en-US" kern="0" lang="zh-CN" sz="2400">
                  <a:solidFill>
                    <a:srgbClr val="00C4F0"/>
                  </a:solidFill>
                  <a:latin charset="-122" pitchFamily="34" typeface="微软雅黑"/>
                  <a:ea charset="-122" pitchFamily="34" typeface="微软雅黑"/>
                </a:rPr>
                <a:t>做好时间管理，不再因虚度光阴而悔恨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2</a:t>
              </a:r>
            </a:p>
          </p:txBody>
        </p:sp>
      </p:grpSp>
      <p:sp>
        <p:nvSpPr>
          <p:cNvPr id="6" name="Line 130"/>
          <p:cNvSpPr>
            <a:spLocks noChangeShapeType="1"/>
          </p:cNvSpPr>
          <p:nvPr/>
        </p:nvSpPr>
        <p:spPr bwMode="auto">
          <a:xfrm flipH="1">
            <a:off x="1990750" y="2349674"/>
            <a:ext cx="0" cy="457200"/>
          </a:xfrm>
          <a:prstGeom prst="line">
            <a:avLst/>
          </a:prstGeom>
          <a:noFill/>
          <a:ln w="38100">
            <a:noFill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630712" y="1841759"/>
            <a:ext cx="9433044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lang="zh-CN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那么，怎样才能判断自己是否虚度了光阴？李开复的这一段话可给我们以参考。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469944" y="2433494"/>
            <a:ext cx="7975904" cy="2802278"/>
            <a:chOff x="3176212" y="2433494"/>
            <a:chExt cx="7975904" cy="2802278"/>
          </a:xfrm>
        </p:grpSpPr>
        <p:grpSp>
          <p:nvGrpSpPr>
            <p:cNvPr id="9" name="组合 23"/>
            <p:cNvGrpSpPr/>
            <p:nvPr/>
          </p:nvGrpSpPr>
          <p:grpSpPr>
            <a:xfrm>
              <a:off x="3176212" y="2433494"/>
              <a:ext cx="753054" cy="1572364"/>
              <a:chOff x="1002380" y="5658664"/>
              <a:chExt cx="753054" cy="157236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04924" y="5658664"/>
                <a:ext cx="521018" cy="1554480"/>
              </a:xfrm>
              <a:prstGeom prst="rect">
                <a:avLst/>
              </a:prstGeom>
              <a:noFill/>
            </p:spPr>
            <p:txBody>
              <a:bodyPr bIns="45720" lIns="91440" rIns="91440" tIns="45720" wrap="none">
                <a:spAutoFit/>
              </a:bodyPr>
              <a:lstStyle/>
              <a:p>
                <a:pPr algn="ctr"/>
                <a:r>
                  <a:rPr altLang="zh-CN" b="1" lang="en-US" sz="9600">
                    <a:ln cmpd="sng" w="17780">
                      <a:solidFill>
                        <a:srgbClr val="4F81BD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algn="tl" blurRad="55000" dir="5400000" dist="50800">
                        <a:srgbClr val="000000">
                          <a:alpha val="33000"/>
                        </a:srgbClr>
                      </a:outerShdw>
                    </a:effectLst>
                    <a:latin charset="0" panose="020b0604020202020204" pitchFamily="34" typeface="Arial"/>
                    <a:cs charset="0" panose="020b0604020202020204" pitchFamily="34" typeface="Arial"/>
                  </a:rPr>
                  <a:t>‘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231872" y="5661368"/>
                <a:ext cx="521018" cy="1554480"/>
              </a:xfrm>
              <a:prstGeom prst="rect">
                <a:avLst/>
              </a:prstGeom>
              <a:noFill/>
            </p:spPr>
            <p:txBody>
              <a:bodyPr bIns="45720" lIns="91440" rIns="91440" tIns="45720" wrap="none">
                <a:spAutoFit/>
              </a:bodyPr>
              <a:lstStyle/>
              <a:p>
                <a:pPr algn="ctr"/>
                <a:r>
                  <a:rPr altLang="zh-CN" b="1" lang="en-US" sz="9600">
                    <a:ln cmpd="sng" w="17780">
                      <a:solidFill>
                        <a:srgbClr val="4F81BD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00B0F0"/>
                    </a:solidFill>
                    <a:effectLst>
                      <a:outerShdw algn="tl" blurRad="55000" dir="5400000" dist="50800">
                        <a:srgbClr val="000000">
                          <a:alpha val="33000"/>
                        </a:srgbClr>
                      </a:outerShdw>
                    </a:effectLst>
                    <a:latin charset="0" panose="020b0604020202020204" pitchFamily="34" typeface="Arial"/>
                    <a:cs charset="0" panose="020b0604020202020204" pitchFamily="34" typeface="Arial"/>
                  </a:rPr>
                  <a:t>‘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3785249" y="3133145"/>
              <a:ext cx="6774453" cy="2123440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altLang="en-US" b="1" lang="zh-CN" sz="2000">
                  <a:ln cmpd="sng" w="17780">
                    <a:noFill/>
                    <a:prstDash val="solid"/>
                    <a:miter lim="800000"/>
                  </a:ln>
                  <a:solidFill>
                    <a:srgbClr val="FF9900"/>
                  </a:solidFill>
                  <a:latin charset="-122" pitchFamily="34" typeface="微软雅黑"/>
                  <a:ea charset="-122" pitchFamily="34" typeface="微软雅黑"/>
                </a:rPr>
                <a:t>人的一生两个最大的财富是：你的才华和你的时间。才华越来越多，但是时间越来越少，我们的一生可以说是用时间来换取才华。如果一天天过去了，我们的时间少了，而才华没有增加，那就是虚度了时光。所以，我们必须节省时间，有效率地使用时间。 </a:t>
              </a:r>
            </a:p>
          </p:txBody>
        </p:sp>
        <p:grpSp>
          <p:nvGrpSpPr>
            <p:cNvPr id="12" name="组合 24"/>
            <p:cNvGrpSpPr/>
            <p:nvPr/>
          </p:nvGrpSpPr>
          <p:grpSpPr>
            <a:xfrm rot="10800000">
              <a:off x="10409986" y="3660333"/>
              <a:ext cx="742130" cy="1569660"/>
              <a:chOff x="908322" y="5479116"/>
              <a:chExt cx="742130" cy="156966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26890" y="5479117"/>
                <a:ext cx="521018" cy="1554480"/>
              </a:xfrm>
              <a:prstGeom prst="rect">
                <a:avLst/>
              </a:prstGeom>
              <a:noFill/>
            </p:spPr>
            <p:txBody>
              <a:bodyPr bIns="45720" lIns="91440" rIns="91440" tIns="45720" wrap="none">
                <a:spAutoFit/>
              </a:bodyPr>
              <a:lstStyle/>
              <a:p>
                <a:pPr algn="ctr"/>
                <a:r>
                  <a:rPr altLang="zh-CN" b="1" lang="en-US" sz="9600">
                    <a:ln cmpd="sng" w="17780">
                      <a:solidFill>
                        <a:srgbClr val="4F81BD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srgbClr val="00B0F0"/>
                    </a:solidFill>
                    <a:effectLst>
                      <a:outerShdw algn="tr" blurRad="50800" dir="8100000" dist="38100" rotWithShape="0">
                        <a:prstClr val="black">
                          <a:alpha val="40000"/>
                        </a:prstClr>
                      </a:outerShdw>
                    </a:effectLst>
                    <a:latin charset="0" panose="020b0604020202020204" pitchFamily="34" typeface="Arial"/>
                    <a:cs charset="0" panose="020b0604020202020204" pitchFamily="34" typeface="Arial"/>
                  </a:rPr>
                  <a:t>‘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10866" y="5479117"/>
                <a:ext cx="521018" cy="1554480"/>
              </a:xfrm>
              <a:prstGeom prst="rect">
                <a:avLst/>
              </a:prstGeom>
              <a:noFill/>
            </p:spPr>
            <p:txBody>
              <a:bodyPr bIns="45720" lIns="91440" rIns="91440" tIns="45720" wrap="none">
                <a:spAutoFit/>
              </a:bodyPr>
              <a:lstStyle/>
              <a:p>
                <a:pPr algn="ctr"/>
                <a:r>
                  <a:rPr altLang="zh-CN" b="1" lang="en-US" sz="9600">
                    <a:ln cmpd="sng" w="17780">
                      <a:solidFill>
                        <a:srgbClr val="4F81BD">
                          <a:tint val="3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algn="tr" blurRad="50800" dir="8100000" dist="38100" rotWithShape="0">
                        <a:prstClr val="black">
                          <a:alpha val="40000"/>
                        </a:prstClr>
                      </a:outerShdw>
                    </a:effectLst>
                    <a:latin charset="0" panose="020b0604020202020204" pitchFamily="34" typeface="Arial"/>
                    <a:cs charset="0" panose="020b0604020202020204" pitchFamily="34" typeface="Arial"/>
                  </a:rPr>
                  <a:t>‘</a:t>
                </a:r>
              </a:p>
            </p:txBody>
          </p:sp>
        </p:grpSp>
      </p:grpSp>
      <p:pic>
        <p:nvPicPr>
          <p:cNvPr id="2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53294" y="3128901"/>
            <a:ext cx="2133600" cy="170688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  <a:extLs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630712" y="5806058"/>
            <a:ext cx="8424934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lang="zh-CN" smtClean="0" sz="1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这里的才华，也可以是财富，也可以是智慧，也可以是人生目标，也可以是工作业绩。</a:t>
            </a:r>
          </a:p>
        </p:txBody>
      </p:sp>
    </p:spTree>
    <p:extLst>
      <p:ext uri="{BB962C8B-B14F-4D97-AF65-F5344CB8AC3E}">
        <p14:creationId val="331118267"/>
      </p:ext>
    </p:extLst>
  </p:cSld>
  <p:clrMapOvr>
    <a:masterClrMapping/>
  </p:clrMapOvr>
  <p:transition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/>
              <a:r>
                <a:rPr altLang="en-US" kern="0" lang="zh-CN" sz="2400">
                  <a:solidFill>
                    <a:srgbClr val="00C4F0"/>
                  </a:solidFill>
                  <a:latin charset="-122" pitchFamily="34" typeface="微软雅黑"/>
                  <a:ea charset="-122" pitchFamily="34" typeface="微软雅黑"/>
                </a:rPr>
                <a:t>做好时间管理，也是一个人能力的体现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kern="0" lang="en-US" sz="2400">
                  <a:solidFill>
                    <a:prstClr val="white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3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sp>
        <p:nvSpPr>
          <p:cNvPr id="11" name="矩形 10"/>
          <p:cNvSpPr/>
          <p:nvPr/>
        </p:nvSpPr>
        <p:spPr>
          <a:xfrm>
            <a:off x="5357610" y="2021463"/>
            <a:ext cx="5706145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92">
              <a:lnSpc>
                <a:spcPct val="130000"/>
              </a:lnSpc>
            </a:pPr>
            <a:r>
              <a:rPr altLang="en-US" b="1" lang="zh-CN" smtClean="0" sz="24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时间是最高贵而有限的资源，不能管理时间，便什么都不能管理。</a:t>
            </a:r>
          </a:p>
          <a:p>
            <a:pPr defTabSz="1218892">
              <a:lnSpc>
                <a:spcPct val="130000"/>
              </a:lnSpc>
            </a:pPr>
            <a:r>
              <a:rPr altLang="en-US" b="1" lang="zh-CN" smtClean="0" sz="2400">
                <a:solidFill>
                  <a:srgbClr val="FF9900"/>
                </a:solidFill>
                <a:latin charset="-122" pitchFamily="34" typeface="微软雅黑"/>
                <a:ea charset="-122" pitchFamily="34" typeface="微软雅黑"/>
              </a:rPr>
              <a:t>——德鲁克</a:t>
            </a: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5357610" y="4509913"/>
            <a:ext cx="5706146" cy="1161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能不能做好时间管理，往往也是一个人能力的体现。事业有成的人，可能成功原因有很多种，但是，他们的共同之处就是，他们往往都是时间管理的专家。</a:t>
            </a:r>
          </a:p>
        </p:txBody>
      </p:sp>
      <p:pic>
        <p:nvPicPr>
          <p:cNvPr descr="C:\Documents and Settings\tdz\桌面\2008422102136667.jpg" id="1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630710" y="1948429"/>
            <a:ext cx="3343275" cy="4145661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3712248826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1630710" y="952178"/>
            <a:ext cx="9433046" cy="533400"/>
            <a:chOff x="1630710" y="952178"/>
            <a:chExt cx="9433046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2454151" y="981522"/>
              <a:ext cx="8609605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defTabSz="1218892" lvl="0"/>
              <a:r>
                <a:rPr altLang="en-US" kern="0" lang="zh-CN" sz="2400">
                  <a:solidFill>
                    <a:srgbClr val="00C4F0"/>
                  </a:solidFill>
                  <a:latin charset="-122" pitchFamily="34" typeface="微软雅黑"/>
                  <a:ea charset="-122" pitchFamily="34" typeface="微软雅黑"/>
                </a:rPr>
                <a:t>做好时间管理，是实现人生规划的保证</a:t>
              </a: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630710" y="952178"/>
              <a:ext cx="534988" cy="533400"/>
            </a:xfrm>
            <a:prstGeom prst="ellipse">
              <a:avLst/>
            </a:prstGeom>
            <a:solidFill>
              <a:srgbClr val="92D050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/>
            <a:lstStyle/>
            <a:p>
              <a:pPr defTabSz="110523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4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630710" y="1629594"/>
            <a:ext cx="9433046" cy="0"/>
          </a:xfrm>
          <a:prstGeom prst="line">
            <a:avLst/>
          </a:prstGeom>
          <a:noFill/>
          <a:ln algn="ctr" cap="flat" cmpd="sng" w="9525">
            <a:solidFill>
              <a:srgbClr val="FC6204"/>
            </a:solidFill>
            <a:prstDash val="dash"/>
          </a:ln>
          <a:effectLst/>
        </p:spPr>
      </p:cxnSp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4943078" y="1989634"/>
            <a:ext cx="6120678" cy="15179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每个人都有自己的梦想，或者都有自己理想中的生活目标。用专业一点的话说，就是有自己的人生规划。所谓人生规划，无外乎就是你希望能够做自己想做的事情，成为自己想成为的人，达到自己预设的目标。</a:t>
            </a:r>
          </a:p>
        </p:txBody>
      </p:sp>
      <p:pic>
        <p:nvPicPr>
          <p:cNvPr descr="E:\仝德志文件，勿删！\03-参考文档\！PPT图片及版面资源\06-PPT精选插图\01-高清\风景-高清\扶梯.jpg" id="22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667709" y="1924851"/>
            <a:ext cx="2806322" cy="4207429"/>
          </a:xfrm>
          <a:prstGeom prst="rect">
            <a:avLst/>
          </a:prstGeom>
          <a:noFill/>
          <a:ln w="28575">
            <a:solidFill>
              <a:srgbClr val="F79646">
                <a:lumMod val="60000"/>
                <a:lumOff val="40000"/>
              </a:srgbClr>
            </a:solidFill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4943078" y="4236398"/>
            <a:ext cx="6120678" cy="1874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8892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lang="zh-CN" smtClean="0">
                <a:solidFill>
                  <a:prstClr val="white">
                    <a:lumMod val="95000"/>
                  </a:prstClr>
                </a:solidFill>
                <a:latin charset="-122" pitchFamily="34" typeface="微软雅黑"/>
                <a:ea charset="-122" pitchFamily="34" typeface="微软雅黑"/>
              </a:rPr>
              <a:t>这是多么诱人的前景啊。我们最终真能实现这样的目标吗？这全靠我们是否可以做好自己的时间管理。因为，只有我们妥善安排并利用好时间，通过实现人生旅途中一个个小目标，才能最终实现自己的人生大目标，实现规划中的理想生活。</a:t>
            </a:r>
          </a:p>
        </p:txBody>
      </p:sp>
    </p:spTree>
    <p:extLst>
      <p:ext uri="{BB962C8B-B14F-4D97-AF65-F5344CB8AC3E}">
        <p14:creationId val="3037905010"/>
      </p:ext>
    </p:extLst>
  </p:cSld>
  <p:clrMapOvr>
    <a:masterClrMapping/>
  </p:clrMapOvr>
  <mc:AlternateContent>
    <mc:Choice Requires="p14">
      <p:transition>
        <p14:pan dir="u"/>
      </p:transition>
    </mc:Choice>
    <mc:Fallback>
      <p:transition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4" name="组合 53"/>
          <p:cNvGrpSpPr/>
          <p:nvPr/>
        </p:nvGrpSpPr>
        <p:grpSpPr>
          <a:xfrm>
            <a:off x="12423228" y="1102952"/>
            <a:ext cx="7488969" cy="2955235"/>
            <a:chOff x="2494669" y="1266647"/>
            <a:chExt cx="7488969" cy="2955235"/>
          </a:xfrm>
        </p:grpSpPr>
        <p:sp>
          <p:nvSpPr>
            <p:cNvPr id="55" name="Freeform 27"/>
            <p:cNvSpPr/>
            <p:nvPr/>
          </p:nvSpPr>
          <p:spPr bwMode="auto">
            <a:xfrm flipH="1" flipV="1" rot="10800000">
              <a:off x="2494669" y="1903450"/>
              <a:ext cx="2808449" cy="2318432"/>
            </a:xfrm>
            <a:custGeom>
              <a:gdLst>
                <a:gd fmla="*/ 0 w 1905" name="T0"/>
                <a:gd fmla="*/ 2147483647 h 136" name="T1"/>
                <a:gd fmla="*/ 2147483647 w 1905" name="T2"/>
                <a:gd fmla="*/ 0 h 136" name="T3"/>
                <a:gd fmla="*/ 2147483647 w 1905" name="T4"/>
                <a:gd fmla="*/ 0 h 136" name="T5"/>
                <a:gd fmla="*/ 0 60000 65536" name="T6"/>
                <a:gd fmla="*/ 0 60000 65536" name="T7"/>
                <a:gd fmla="*/ 0 60000 65536" name="T8"/>
                <a:gd fmla="*/ 0 w 1905" name="T9"/>
                <a:gd fmla="*/ 0 h 136" name="T10"/>
                <a:gd fmla="*/ 1905 w 1905" name="T11"/>
                <a:gd fmla="*/ 136 h 13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136" w="1905">
                  <a:moveTo>
                    <a:pt x="0" y="136"/>
                  </a:moveTo>
                  <a:lnTo>
                    <a:pt x="317" y="0"/>
                  </a:lnTo>
                  <a:lnTo>
                    <a:pt x="1905" y="0"/>
                  </a:lnTo>
                </a:path>
              </a:pathLst>
            </a:custGeom>
            <a:noFill/>
            <a:ln cap="rnd" cmpd="sng" w="25400">
              <a:solidFill>
                <a:sysClr lastClr="FFFFFF" val="window">
                  <a:lumMod val="65000"/>
                </a:sysClr>
              </a:solidFill>
              <a:prstDash val="sysDot"/>
              <a:round/>
              <a:headEnd len="med" type="none" w="med"/>
              <a:tailEnd len="med" type="none" w="med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5303118" y="1413570"/>
              <a:ext cx="0" cy="993337"/>
            </a:xfrm>
            <a:prstGeom prst="line">
              <a:avLst/>
            </a:prstGeom>
            <a:noFill/>
            <a:ln algn="ctr" cap="flat" cmpd="sng" w="9525">
              <a:solidFill>
                <a:sysClr lastClr="FFFFFF" val="window">
                  <a:lumMod val="65000"/>
                </a:sysClr>
              </a:solidFill>
              <a:prstDash val="sysDash"/>
            </a:ln>
            <a:effectLst/>
          </p:spPr>
        </p:cxn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5447134" y="1266647"/>
              <a:ext cx="4536504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algn="ctr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1pPr>
              <a:lvl2pPr eaLnBrk="0" hangingPunct="0" indent="-285750" marL="74295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2pPr>
              <a:lvl3pPr eaLnBrk="0" hangingPunct="0" indent="-228600" marL="11430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3pPr>
              <a:lvl4pPr eaLnBrk="0" hangingPunct="0" indent="-228600" marL="16002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4pPr>
              <a:lvl5pPr eaLnBrk="0" hangingPunct="0" indent="-228600" marL="2057400"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5pPr>
              <a:lvl6pPr eaLnBrk="0" fontAlgn="base" hangingPunct="0" indent="-228600" latinLnBrk="1" marL="25146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6pPr>
              <a:lvl7pPr eaLnBrk="0" fontAlgn="base" hangingPunct="0" indent="-228600" latinLnBrk="1" marL="29718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7pPr>
              <a:lvl8pPr eaLnBrk="0" fontAlgn="base" hangingPunct="0" indent="-228600" latinLnBrk="1" marL="34290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8pPr>
              <a:lvl9pPr eaLnBrk="0" fontAlgn="base" hangingPunct="0" indent="-228600" latinLnBrk="1" marL="388620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charset="-127" pitchFamily="34" typeface="굴림"/>
                  <a:ea charset="-127" pitchFamily="34" typeface="굴림"/>
                </a:defRPr>
              </a:lvl9pPr>
            </a:lstStyle>
            <a:p>
              <a:pPr defTabSz="914400" eaLnBrk="1" hangingPunct="1" indent="-400050" lvl="0" marL="400050">
                <a:lnSpc>
                  <a:spcPct val="150000"/>
                </a:lnSpc>
                <a:buFont typeface="+mj-ea"/>
                <a:buAutoNum type="ea1JpnChsDbPeriod"/>
                <a:defRPr/>
              </a:pPr>
              <a:r>
                <a:rPr altLang="en-US" kern="0" lang="zh-CN" smtClean="0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什么是时间？</a:t>
              </a:r>
            </a:p>
            <a:p>
              <a:pPr defTabSz="914400" eaLnBrk="1" hangingPunct="1" indent="-400050" lvl="0" marL="400050">
                <a:lnSpc>
                  <a:spcPct val="150000"/>
                </a:lnSpc>
                <a:buFont typeface="+mj-ea"/>
                <a:buAutoNum type="ea1JpnChsDbPeriod"/>
                <a:defRPr/>
              </a:pPr>
              <a:r>
                <a:rPr altLang="en-US" kern="0" lang="zh-CN" smtClean="0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时间有哪些特性？</a:t>
              </a:r>
            </a:p>
            <a:p>
              <a:pPr defTabSz="914400" eaLnBrk="1" hangingPunct="1" indent="-400050" lvl="0" marL="400050">
                <a:lnSpc>
                  <a:spcPct val="150000"/>
                </a:lnSpc>
                <a:buFont typeface="+mj-ea"/>
                <a:buAutoNum type="ea1JpnChsDbPeriod"/>
                <a:defRPr/>
              </a:pPr>
              <a:r>
                <a:rPr altLang="en-US" kern="0" lang="zh-CN" smtClean="0" sz="1600">
                  <a:solidFill>
                    <a:sysClr lastClr="FFFFFF" val="window">
                      <a:lumMod val="95000"/>
                    </a:sysClr>
                  </a:solidFill>
                  <a:latin typeface="微软雅黑"/>
                  <a:ea typeface="微软雅黑"/>
                </a:rPr>
                <a:t>如何理解时间管理？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6574" y="1303218"/>
            <a:ext cx="2520000" cy="4646856"/>
            <a:chOff x="406574" y="1303218"/>
            <a:chExt cx="2520000" cy="4646856"/>
          </a:xfrm>
        </p:grpSpPr>
        <p:pic>
          <p:nvPicPr>
            <p:cNvPr id="29" name="Picture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6574" y="1303218"/>
              <a:ext cx="2520000" cy="3781779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组合 29"/>
            <p:cNvGrpSpPr/>
            <p:nvPr/>
          </p:nvGrpSpPr>
          <p:grpSpPr>
            <a:xfrm>
              <a:off x="406574" y="5374011"/>
              <a:ext cx="2520000" cy="576063"/>
              <a:chOff x="406574" y="5374011"/>
              <a:chExt cx="2520000" cy="576063"/>
            </a:xfrm>
          </p:grpSpPr>
          <p:sp>
            <p:nvSpPr>
              <p:cNvPr id="31" name="TextBox 30">
                <a:hlinkClick action="ppaction://hlinkshowjump?jump=nextslide"/>
              </p:cNvPr>
              <p:cNvSpPr txBox="1"/>
              <p:nvPr/>
            </p:nvSpPr>
            <p:spPr>
              <a:xfrm>
                <a:off x="406574" y="5479481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为什么需要时间管理</a:t>
                </a: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 flipV="1">
                <a:off x="419041" y="5374011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406574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34" name="组合 33"/>
          <p:cNvGrpSpPr/>
          <p:nvPr/>
        </p:nvGrpSpPr>
        <p:grpSpPr>
          <a:xfrm>
            <a:off x="6282770" y="1301851"/>
            <a:ext cx="2548460" cy="4648223"/>
            <a:chOff x="6282770" y="1301851"/>
            <a:chExt cx="2548460" cy="4648223"/>
          </a:xfrm>
        </p:grpSpPr>
        <p:pic>
          <p:nvPicPr>
            <p:cNvPr id="35" name="Picture 4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6311230" y="1301851"/>
              <a:ext cx="2520000" cy="3778110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组合 35"/>
            <p:cNvGrpSpPr/>
            <p:nvPr/>
          </p:nvGrpSpPr>
          <p:grpSpPr>
            <a:xfrm>
              <a:off x="6282770" y="5374010"/>
              <a:ext cx="2548460" cy="576064"/>
              <a:chOff x="6282770" y="5374010"/>
              <a:chExt cx="2548460" cy="576064"/>
            </a:xfrm>
          </p:grpSpPr>
          <p:sp>
            <p:nvSpPr>
              <p:cNvPr id="37" name="TextBox 36">
                <a:hlinkClick action="ppaction://hlinkshowjump?jump=nextslide"/>
              </p:cNvPr>
              <p:cNvSpPr txBox="1"/>
              <p:nvPr/>
            </p:nvSpPr>
            <p:spPr>
              <a:xfrm>
                <a:off x="6282770" y="5479550"/>
                <a:ext cx="254846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时间管理的基本原理</a:t>
                </a: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6323697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6311230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grpSp>
        <p:nvGrpSpPr>
          <p:cNvPr id="40" name="组合 39"/>
          <p:cNvGrpSpPr/>
          <p:nvPr/>
        </p:nvGrpSpPr>
        <p:grpSpPr>
          <a:xfrm>
            <a:off x="9263558" y="1304440"/>
            <a:ext cx="2520001" cy="4645634"/>
            <a:chOff x="9263558" y="1304440"/>
            <a:chExt cx="2520001" cy="4645634"/>
          </a:xfrm>
        </p:grpSpPr>
        <p:pic>
          <p:nvPicPr>
            <p:cNvPr descr="C:\Documents and Settings\tdz\桌面\01.jpg" id="41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9263558" y="1304440"/>
              <a:ext cx="2520000" cy="3781538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组合 41"/>
            <p:cNvGrpSpPr/>
            <p:nvPr/>
          </p:nvGrpSpPr>
          <p:grpSpPr>
            <a:xfrm>
              <a:off x="9263558" y="5374010"/>
              <a:ext cx="2520001" cy="576064"/>
              <a:chOff x="9263558" y="5374010"/>
              <a:chExt cx="2520001" cy="576064"/>
            </a:xfrm>
          </p:grpSpPr>
          <p:sp>
            <p:nvSpPr>
              <p:cNvPr id="43" name="TextBox 42">
                <a:hlinkClick action="ppaction://hlinkshowjump?jump=nextslide"/>
              </p:cNvPr>
              <p:cNvSpPr txBox="1"/>
              <p:nvPr/>
            </p:nvSpPr>
            <p:spPr>
              <a:xfrm>
                <a:off x="9263559" y="5479479"/>
                <a:ext cx="2520001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时间管理的具体实施</a:t>
                </a: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 flipV="1">
                <a:off x="9276025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9263558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descr="C:\Documents and Settings\tdz\桌面\未标题-1.png" id="46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-1414948" y="2243212"/>
            <a:ext cx="2634931" cy="464296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组合 46"/>
          <p:cNvGrpSpPr/>
          <p:nvPr/>
        </p:nvGrpSpPr>
        <p:grpSpPr>
          <a:xfrm>
            <a:off x="3358902" y="1302238"/>
            <a:ext cx="2520280" cy="4647836"/>
            <a:chOff x="3358902" y="1302238"/>
            <a:chExt cx="2520280" cy="4647836"/>
          </a:xfrm>
        </p:grpSpPr>
        <p:pic>
          <p:nvPicPr>
            <p:cNvPr descr="C:\Documents and Settings\tdz\桌面\xpic5216.jpg" id="48" name="Picture 3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3358902" y="1302238"/>
              <a:ext cx="2520000" cy="3778156"/>
            </a:xfrm>
            <a:prstGeom prst="rect">
              <a:avLst/>
            </a:prstGeom>
            <a:noFill/>
            <a:ln w="28575">
              <a:solidFill>
                <a:srgbClr val="F79646">
                  <a:lumMod val="60000"/>
                  <a:lumOff val="40000"/>
                </a:srgbClr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组合 48"/>
            <p:cNvGrpSpPr/>
            <p:nvPr/>
          </p:nvGrpSpPr>
          <p:grpSpPr>
            <a:xfrm>
              <a:off x="3358902" y="5374010"/>
              <a:ext cx="2520280" cy="576064"/>
              <a:chOff x="3358902" y="5374010"/>
              <a:chExt cx="2520280" cy="576064"/>
            </a:xfrm>
          </p:grpSpPr>
          <p:sp>
            <p:nvSpPr>
              <p:cNvPr id="50" name="TextBox 49">
                <a:hlinkClick action="ppaction://hlinkshowjump?jump=nextslide"/>
              </p:cNvPr>
              <p:cNvSpPr txBox="1"/>
              <p:nvPr/>
            </p:nvSpPr>
            <p:spPr>
              <a:xfrm>
                <a:off x="3358902" y="5479480"/>
                <a:ext cx="2520000" cy="350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85829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0" kumimoji="0" lang="zh-CN" noProof="0" normalizeH="0" smtClean="0" spc="0" strike="noStrike" sz="1700" u="none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charset="-122" pitchFamily="34" typeface="微软雅黑"/>
                    <a:ea charset="-122" pitchFamily="34" typeface="微软雅黑"/>
                  </a:rPr>
                  <a:t>时间与时间管理概述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 flipV="1">
                <a:off x="3371649" y="5374010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3359182" y="5950073"/>
                <a:ext cx="2507533" cy="1"/>
              </a:xfrm>
              <a:prstGeom prst="line">
                <a:avLst/>
              </a:prstGeom>
              <a:noFill/>
              <a:ln algn="ctr" cap="flat" cmpd="sng" w="9525">
                <a:solidFill>
                  <a:srgbClr val="00B0F0"/>
                </a:solidFill>
                <a:prstDash val="dash"/>
              </a:ln>
              <a:effectLst/>
            </p:spPr>
          </p:cxnSp>
        </p:grpSp>
      </p:grpSp>
      <p:pic>
        <p:nvPicPr>
          <p:cNvPr id="53" name="s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078982" y="3648382"/>
            <a:ext cx="1835871" cy="4893980"/>
          </a:xfrm>
          <a:prstGeom prst="rect">
            <a:avLst/>
          </a:prstGeom>
        </p:spPr>
      </p:pic>
    </p:spTree>
    <p:extLst>
      <p:ext uri="{BB962C8B-B14F-4D97-AF65-F5344CB8AC3E}">
        <p14:creationId val="3778036993"/>
      </p:ext>
    </p:extLst>
  </p:cSld>
  <p:clrMapOvr>
    <a:masterClrMapping/>
  </p:clrMapOvr>
  <mc:AlternateContent>
    <mc:Choice Requires="p14">
      <p:transition spd="med">
        <p14:prism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783E-06 -8.88067E-07 L 1.00821 0.24931" pathEditMode="relative" ptsTypes="AA" rAng="0">
                                      <p:cBhvr>
                                        <p:cTn dur="500" fill="hold" id="1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410" y="12465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3" nodeType="with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" fill="hold" id="14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15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17663E-06 -4.6161E-06 L 0.86349 0.38067" pathEditMode="relative" ptsTypes="AA" rAng="0">
                                      <p:cBhvr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68" y="19033"/>
                                    </p:animMotion>
                                  </p:childTnLst>
                                </p:cTn>
                              </p:par>
                              <p:par>
                                <p:cTn fill="hold" id="17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18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9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0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1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-3.8674E-06 -4.6161E-06 L 0.38023 0.39108" pathEditMode="relative" ptsTypes="AA" rAng="0">
                                      <p:cBhvr>
                                        <p:cTn dur="500" fill="hold" id="2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5" y="19542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3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26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accel="50000" decel="50000" fill="hold" id="27" nodeType="withEffect" presetClass="path" presetID="42" presetSubtype="0">
                                  <p:stCondLst>
                                    <p:cond delay="210"/>
                                  </p:stCondLst>
                                  <p:childTnLst>
                                    <p:animMotion origin="layout" path="M 1.6582E-06 4.11656E-06 L 0.13677 0.38043" pathEditMode="relative" ptsTypes="AA" rAng="0">
                                      <p:cBhvr>
                                        <p:cTn dur="5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9" y="1901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210"/>
                                  </p:stCondLst>
                                  <p:childTnLst>
                                    <p:animRot by="-540000">
                                      <p:cBhvr>
                                        <p:cTn dur="500" fill="hold" id="30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6" presetSubtype="0">
                                  <p:stCondLst>
                                    <p:cond delay="210"/>
                                  </p:stCondLst>
                                  <p:childTnLst>
                                    <p:animScale>
                                      <p:cBhvr>
                                        <p:cTn dur="500" fill="hold" id="32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710"/>
                            </p:stCondLst>
                            <p:childTnLst>
                              <p:par>
                                <p:cTn fill="hold" id="34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711"/>
                            </p:stCondLst>
                            <p:childTnLst>
                              <p:par>
                                <p:cTn fill="hold" id="37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712"/>
                            </p:stCondLst>
                            <p:childTnLst>
                              <p:par>
                                <p:cTn fill="hold" id="40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13"/>
                            </p:stCondLst>
                            <p:childTnLst>
                              <p:par>
                                <p:cTn fill="hold" id="43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14"/>
                            </p:stCondLst>
                            <p:childTnLst>
                              <p:par>
                                <p:cTn fill="hold" id="4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964"/>
                            </p:stCondLst>
                            <p:childTnLst>
                              <p:par>
                                <p:cTn accel="12000" decel="12000" fill="hold" id="51" nodeType="after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dur="500" fill="hold" id="5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accel="12000" decel="12000" fill="hold" id="53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5888E-06 -4.6161E-06 L -0.23915 -4.6161E-06" pathEditMode="relative" ptsTypes="AA" rAng="0">
                                      <p:cBhvr>
                                        <p:cTn dur="500" fill="hold" id="5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464"/>
                            </p:stCondLst>
                            <p:childTnLst>
                              <p:par>
                                <p:cTn fill="hold" id="56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50000" decel="50000" fill="hold" id="60" nodeType="with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802E-06 -2.67898E-06 L -0.77729 -2.67898E-06" pathEditMode="relative" ptsTypes="AA" rAng="0">
                                      <p:cBhvr>
                                        <p:cTn dur="500" fill="hold" id="6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71" y="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Metro</Template>
  <Company/>
  <PresentationFormat>宽屏</PresentationFormat>
  <Paragraphs>265</Paragraphs>
  <Slides>32</Slides>
  <Notes>0</Notes>
  <TotalTime>533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9">
      <vt:lpstr>Arial</vt:lpstr>
      <vt:lpstr>Calibri Light</vt:lpstr>
      <vt:lpstr>Calibri</vt:lpstr>
      <vt:lpstr>微软雅黑</vt:lpstr>
      <vt:lpstr>Broadway</vt:lpstr>
      <vt:lpstr>楷体</vt:lpstr>
      <vt:lpstr>经典繁仿黑</vt:lpstr>
      <vt:lpstr>宋体</vt:lpstr>
      <vt:lpstr>Tahoma</vt:lpstr>
      <vt:lpstr>Lao UI</vt:lpstr>
      <vt:lpstr>Arial Black</vt:lpstr>
      <vt:lpstr>돋움</vt:lpstr>
      <vt:lpstr>专业字体设计服务/WWW.ZTSGC.COM/</vt:lpstr>
      <vt:lpstr>Wingdings</vt:lpstr>
      <vt:lpstr>Arial Unicode MS</vt:lpstr>
      <vt:lpstr>굴림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2013-07-16T06:18:55Z</dcterms:created>
  <cp:lastModifiedBy>Administrator</cp:lastModifiedBy>
  <dcterms:modified xsi:type="dcterms:W3CDTF">2021-08-20T10:59:08Z</dcterms:modified>
  <cp:revision>263</cp:revision>
  <dc:title>PowerPoint 演示文稿</dc:title>
</cp:coreProperties>
</file>