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9" r:id="rId5"/>
    <p:sldId id="261" r:id="rId6"/>
    <p:sldId id="264" r:id="rId7"/>
    <p:sldId id="262" r:id="rId8"/>
    <p:sldId id="260" r:id="rId9"/>
    <p:sldId id="258" r:id="rId10"/>
    <p:sldId id="263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F8FE6-25E1-4D55-9BF7-2F3227C98BFE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E333E-E04F-48B8-B3D6-D189427AE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67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87740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068201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51423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110463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521730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46897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336749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96230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777354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298626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41877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44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png" Type="http://schemas.openxmlformats.org/officeDocument/2006/relationships/image"/><Relationship Id="rId12" Target="../media/image28.png" Type="http://schemas.openxmlformats.org/officeDocument/2006/relationships/image"/><Relationship Id="rId13" Target="../media/image29.png" Type="http://schemas.openxmlformats.org/officeDocument/2006/relationships/image"/><Relationship Id="rId14" Target="../media/image30.png" Type="http://schemas.openxmlformats.org/officeDocument/2006/relationships/image"/><Relationship Id="rId15" Target="../media/image31.png" Type="http://schemas.openxmlformats.org/officeDocument/2006/relationships/image"/><Relationship Id="rId16" Target="../media/image32.png" Type="http://schemas.openxmlformats.org/officeDocument/2006/relationships/image"/><Relationship Id="rId17" Target="../media/image33.png" Type="http://schemas.openxmlformats.org/officeDocument/2006/relationships/image"/><Relationship Id="rId18" Target="../media/image34.png" Type="http://schemas.openxmlformats.org/officeDocument/2006/relationships/image"/><Relationship Id="rId19" Target="../media/image15.png" Type="http://schemas.openxmlformats.org/officeDocument/2006/relationships/image"/><Relationship Id="rId2" Target="../media/image20.png" Type="http://schemas.openxmlformats.org/officeDocument/2006/relationships/image"/><Relationship Id="rId20" Target="../media/image35.png" Type="http://schemas.openxmlformats.org/officeDocument/2006/relationships/image"/><Relationship Id="rId21" Target="../media/image36.png" Type="http://schemas.openxmlformats.org/officeDocument/2006/relationships/image"/><Relationship Id="rId22" Target="../media/image37.png" Type="http://schemas.openxmlformats.org/officeDocument/2006/relationships/image"/><Relationship Id="rId23" Target="../media/image38.png" Type="http://schemas.openxmlformats.org/officeDocument/2006/relationships/image"/><Relationship Id="rId24" Target="../media/image39.png" Type="http://schemas.openxmlformats.org/officeDocument/2006/relationships/image"/><Relationship Id="rId25" Target="../media/image40.png" Type="http://schemas.openxmlformats.org/officeDocument/2006/relationships/image"/><Relationship Id="rId26" Target="../media/image41.png" Type="http://schemas.openxmlformats.org/officeDocument/2006/relationships/image"/><Relationship Id="rId27" Target="../media/image42.png" Type="http://schemas.openxmlformats.org/officeDocument/2006/relationships/image"/><Relationship Id="rId28" Target="../media/image43.png" Type="http://schemas.openxmlformats.org/officeDocument/2006/relationships/image"/><Relationship Id="rId29" Target="../media/image44.png" Type="http://schemas.openxmlformats.org/officeDocument/2006/relationships/image"/><Relationship Id="rId3" Target="../media/image9.png" Type="http://schemas.openxmlformats.org/officeDocument/2006/relationships/image"/><Relationship Id="rId30" Target="../media/image45.png" Type="http://schemas.openxmlformats.org/officeDocument/2006/relationships/image"/><Relationship Id="rId31" Target="../media/image8.jpe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16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12" Target="../media/image55.png" Type="http://schemas.openxmlformats.org/officeDocument/2006/relationships/image"/><Relationship Id="rId13" Target="../media/image56.png" Type="http://schemas.openxmlformats.org/officeDocument/2006/relationships/image"/><Relationship Id="rId14" Target="../media/image1.png" Type="http://schemas.openxmlformats.org/officeDocument/2006/relationships/image"/><Relationship Id="rId15" Target="../media/image57.png" Type="http://schemas.openxmlformats.org/officeDocument/2006/relationships/image"/><Relationship Id="rId16" Target="../media/image4.png" Type="http://schemas.openxmlformats.org/officeDocument/2006/relationships/image"/><Relationship Id="rId17" Target="../media/image5.png" Type="http://schemas.openxmlformats.org/officeDocument/2006/relationships/image"/><Relationship Id="rId18" Target="../media/image2.png" Type="http://schemas.openxmlformats.org/officeDocument/2006/relationships/image"/><Relationship Id="rId19" Target="../media/image3.png" Type="http://schemas.openxmlformats.org/officeDocument/2006/relationships/image"/><Relationship Id="rId2" Target="../media/image46.png" Type="http://schemas.openxmlformats.org/officeDocument/2006/relationships/image"/><Relationship Id="rId20" Target="../media/image58.png" Type="http://schemas.openxmlformats.org/officeDocument/2006/relationships/image"/><Relationship Id="rId21" Target="../media/image59.png" Type="http://schemas.openxmlformats.org/officeDocument/2006/relationships/image"/><Relationship Id="rId22" Target="../media/image60.png" Type="http://schemas.openxmlformats.org/officeDocument/2006/relationships/image"/><Relationship Id="rId23" Target="../media/image8.jpeg" Type="http://schemas.openxmlformats.org/officeDocument/2006/relationships/image"/><Relationship Id="rId3" Target="../media/image10.png" Type="http://schemas.openxmlformats.org/officeDocument/2006/relationships/image"/><Relationship Id="rId4" Target="../media/image47.png" Type="http://schemas.openxmlformats.org/officeDocument/2006/relationships/image"/><Relationship Id="rId5" Target="../media/image48.png" Type="http://schemas.openxmlformats.org/officeDocument/2006/relationships/image"/><Relationship Id="rId6" Target="../media/image49.png" Type="http://schemas.openxmlformats.org/officeDocument/2006/relationships/image"/><Relationship Id="rId7" Target="../media/image50.png" Type="http://schemas.openxmlformats.org/officeDocument/2006/relationships/image"/><Relationship Id="rId8" Target="../media/image51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1.png" Type="http://schemas.openxmlformats.org/officeDocument/2006/relationships/image"/><Relationship Id="rId3" Target="../media/image9.png" Type="http://schemas.openxmlformats.org/officeDocument/2006/relationships/image"/><Relationship Id="rId4" Target="../media/image6.png" Type="http://schemas.openxmlformats.org/officeDocument/2006/relationships/image"/><Relationship Id="rId5" Target="../media/image29.png" Type="http://schemas.openxmlformats.org/officeDocument/2006/relationships/image"/><Relationship Id="rId6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9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0" y="3249561"/>
            <a:ext cx="12192000" cy="2362200"/>
          </a:xfrm>
          <a:custGeom>
            <a:gdLst>
              <a:gd fmla="*/ 0 w 9144000" name="connsiteX0"/>
              <a:gd fmla="*/ 14749 h 2362200" name="connsiteY0"/>
              <a:gd fmla="*/ 4572000 w 9144000" name="connsiteX1"/>
              <a:gd fmla="*/ 2359742 h 2362200" name="connsiteY1"/>
              <a:gd fmla="*/ 9144000 w 9144000" name="connsiteX2"/>
              <a:gd fmla="*/ 0 h 2362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362200" w="9144000">
                <a:moveTo>
                  <a:pt x="0" y="14749"/>
                </a:moveTo>
                <a:cubicBezTo>
                  <a:pt x="1524000" y="1188474"/>
                  <a:pt x="3048000" y="2362200"/>
                  <a:pt x="4572000" y="2359742"/>
                </a:cubicBezTo>
                <a:cubicBezTo>
                  <a:pt x="6096000" y="2357284"/>
                  <a:pt x="8463116" y="349045"/>
                  <a:pt x="914400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>
            <a:off x="0" y="3401961"/>
            <a:ext cx="12192000" cy="2362200"/>
          </a:xfrm>
          <a:custGeom>
            <a:gdLst>
              <a:gd fmla="*/ 0 w 9144000" name="connsiteX0"/>
              <a:gd fmla="*/ 14749 h 2362200" name="connsiteY0"/>
              <a:gd fmla="*/ 4572000 w 9144000" name="connsiteX1"/>
              <a:gd fmla="*/ 2359742 h 2362200" name="connsiteY1"/>
              <a:gd fmla="*/ 9144000 w 9144000" name="connsiteX2"/>
              <a:gd fmla="*/ 0 h 2362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362200" w="9144000">
                <a:moveTo>
                  <a:pt x="0" y="14749"/>
                </a:moveTo>
                <a:cubicBezTo>
                  <a:pt x="1524000" y="1188474"/>
                  <a:pt x="3048000" y="2362200"/>
                  <a:pt x="4572000" y="2359742"/>
                </a:cubicBezTo>
                <a:cubicBezTo>
                  <a:pt x="6096000" y="2357284"/>
                  <a:pt x="8463116" y="349045"/>
                  <a:pt x="914400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>
            <a:off x="0" y="3571876"/>
            <a:ext cx="12192000" cy="2362200"/>
          </a:xfrm>
          <a:custGeom>
            <a:gdLst>
              <a:gd fmla="*/ 0 w 9144000" name="connsiteX0"/>
              <a:gd fmla="*/ 14749 h 2362200" name="connsiteY0"/>
              <a:gd fmla="*/ 4572000 w 9144000" name="connsiteX1"/>
              <a:gd fmla="*/ 2359742 h 2362200" name="connsiteY1"/>
              <a:gd fmla="*/ 9144000 w 9144000" name="connsiteX2"/>
              <a:gd fmla="*/ 0 h 2362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362200" w="9144000">
                <a:moveTo>
                  <a:pt x="0" y="14749"/>
                </a:moveTo>
                <a:cubicBezTo>
                  <a:pt x="1524000" y="1188474"/>
                  <a:pt x="3048000" y="2362200"/>
                  <a:pt x="4572000" y="2359742"/>
                </a:cubicBezTo>
                <a:cubicBezTo>
                  <a:pt x="6096000" y="2357284"/>
                  <a:pt x="8463116" y="349045"/>
                  <a:pt x="914400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Users\lucloudfly\Desktop\PNG图库\懒人图库近25000张透明PNG图片(PPTer要收藏)\sketchy_full_icons\apple-itunes.png" id="10" name="Picture 5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4034" y="4147370"/>
            <a:ext cx="1219200" cy="1297854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lock.png" id="2051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67636" y="435769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ontacts.png" id="2052" name="Picture 4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67108" y="4643446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hat.png" id="2054" name="Picture 6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38810" y="5143512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lef.png" id="2055" name="Picture 7"/>
          <p:cNvPicPr>
            <a:picLocks noChangeArrowheads="1"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485312" y="4082008"/>
            <a:ext cx="1219200" cy="1219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0" y="2643183"/>
            <a:ext cx="9144000" cy="822960"/>
          </a:xfrm>
          <a:prstGeom prst="rect">
            <a:avLst/>
          </a:prstGeom>
          <a:noFill/>
        </p:spPr>
        <p:txBody>
          <a:bodyPr rtlCol="0" wrap="square">
            <a:prstTxWarp prst="textArchDown">
              <a:avLst/>
            </a:prstTxWarp>
            <a:spAutoFit/>
          </a:bodyPr>
          <a:lstStyle/>
          <a:p>
            <a:pPr algn="ctr"/>
            <a:r>
              <a:rPr altLang="en-US" lang="zh-CN" sz="4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65" typeface="方正黄草简体"/>
                <a:ea charset="-122" pitchFamily="65" typeface="方正黄草简体"/>
              </a:rPr>
              <a:t>描绘一段属于自己的故事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8545" y="1556082"/>
            <a:ext cx="45720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6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65" typeface="方正剪纸简体"/>
                <a:ea charset="-122" pitchFamily="65" typeface="方正剪纸简体"/>
              </a:rPr>
              <a:t>个人简历</a:t>
            </a:r>
          </a:p>
        </p:txBody>
      </p:sp>
      <p:pic>
        <p:nvPicPr>
          <p:cNvPr descr="C:\Users\lucloudfly\Desktop\PNG图库\懒人图库近25000张透明PNG图片(PPTer要收藏)\tourism-ICO\eiffel.png" id="2066" name="Picture 18"/>
          <p:cNvPicPr>
            <a:picLocks noChangeArrowheads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454560" y="500042"/>
            <a:ext cx="2393968" cy="2393968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tourism-ICO\liberty.png" id="2067" name="Picture 19"/>
          <p:cNvPicPr>
            <a:picLocks noChangeArrowheads="1"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99456" y="214290"/>
            <a:ext cx="2751158" cy="27511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6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2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2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9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9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3" presetSubtype="36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9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9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22"/>
      <p:bldP grpId="0" spid="2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7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矩形 41"/>
          <p:cNvSpPr/>
          <p:nvPr/>
        </p:nvSpPr>
        <p:spPr>
          <a:xfrm>
            <a:off x="1881158" y="571480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1952596" y="642918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>
            <a:off x="2024034" y="714356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6024562" y="571480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矩形 45"/>
          <p:cNvSpPr/>
          <p:nvPr/>
        </p:nvSpPr>
        <p:spPr>
          <a:xfrm>
            <a:off x="6096000" y="642918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>
            <a:off x="6167438" y="714356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Users\lucloudfly\Desktop\PNG图库\懒人图库近25000张透明PNG图片(PPTer要收藏)\sketchy_weather_icons\sketchy_weather_34.png" id="49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96330" y="4714884"/>
            <a:ext cx="1571636" cy="1571636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fallout.png" id="9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76602" y="638164"/>
            <a:ext cx="1219200" cy="121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95472" y="1464312"/>
            <a:ext cx="3857652" cy="119786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我，一枚小小的文艺青年，本人性格开朗、稳重、有活力,待人热情、真诚。工作认真负责,积极主动,能吃苦耐劳。有较强的组织能力、实际动手能力和团体协作精神,能迅速的适应各种环境,并融入其中。</a:t>
            </a:r>
          </a:p>
        </p:txBody>
      </p:sp>
      <p:pic>
        <p:nvPicPr>
          <p:cNvPr descr="Lighthouse.jpg"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8" y="1643050"/>
            <a:ext cx="3429024" cy="2571768"/>
          </a:xfrm>
          <a:prstGeom prst="rect">
            <a:avLst/>
          </a:prstGeom>
          <a:ln cap="sq" w="38100">
            <a:solidFill>
              <a:schemeClr val="tx1">
                <a:lumMod val="85000"/>
                <a:lumOff val="15000"/>
              </a:schemeClr>
            </a:solidFill>
            <a:prstDash val="sysDot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descr="Lighthouse.jpg"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8" y="1643050"/>
            <a:ext cx="3429024" cy="2571768"/>
          </a:xfrm>
          <a:prstGeom prst="rect">
            <a:avLst/>
          </a:prstGeom>
          <a:ln cap="sq" w="38100">
            <a:solidFill>
              <a:schemeClr val="tx1">
                <a:lumMod val="85000"/>
                <a:lumOff val="15000"/>
              </a:schemeClr>
            </a:solidFill>
            <a:prstDash val="sysDot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descr="Lighthouse.jpg"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28" y="1643050"/>
            <a:ext cx="3429024" cy="2571768"/>
          </a:xfrm>
          <a:prstGeom prst="rect">
            <a:avLst/>
          </a:prstGeom>
          <a:ln cap="sq" w="38100">
            <a:solidFill>
              <a:schemeClr val="tx1">
                <a:lumMod val="85000"/>
                <a:lumOff val="15000"/>
              </a:schemeClr>
            </a:solidFill>
            <a:prstDash val="sysDot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3" presetSubtype="3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3" presetSubtype="3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3" presetSubtype="36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  <p:bldP grpId="0" spid="45"/>
      <p:bldP grpId="0" spid="46"/>
      <p:bldP grpId="0" spid="47"/>
      <p:bldP grpId="0" spid="1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4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TextBox 39"/>
          <p:cNvSpPr txBox="1"/>
          <p:nvPr/>
        </p:nvSpPr>
        <p:spPr>
          <a:xfrm>
            <a:off x="1524000" y="71415"/>
            <a:ext cx="914400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个人SWOT分析</a:t>
            </a:r>
          </a:p>
        </p:txBody>
      </p:sp>
      <p:pic>
        <p:nvPicPr>
          <p:cNvPr descr="C:\Users\lucloudfly\Desktop\PNG图库\懒人图库近25000张透明PNG图片(PPTer要收藏)\pngicon-13\png-1262.png" id="18434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4864083">
            <a:off x="8019653" y="324243"/>
            <a:ext cx="538162" cy="538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28792" y="1053756"/>
            <a:ext cx="928694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7 hours"/>
              </a:rPr>
              <a:t>S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665520" y="1142984"/>
            <a:ext cx="73821" cy="1143802"/>
            <a:chOff x="2141519" y="1285860"/>
            <a:chExt cx="73821" cy="1143802"/>
          </a:xfrm>
        </p:grpSpPr>
        <p:cxnSp>
          <p:nvCxnSpPr>
            <p:cNvPr id="29" name="直接连接符 28"/>
            <p:cNvCxnSpPr/>
            <p:nvPr/>
          </p:nvCxnSpPr>
          <p:spPr>
            <a:xfrm rot="5400000">
              <a:off x="1678761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1570809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9311506" y="1142984"/>
            <a:ext cx="70643" cy="1143802"/>
            <a:chOff x="7787505" y="1285860"/>
            <a:chExt cx="70643" cy="1143802"/>
          </a:xfrm>
        </p:grpSpPr>
        <p:cxnSp>
          <p:nvCxnSpPr>
            <p:cNvPr id="34" name="直接连接符 33"/>
            <p:cNvCxnSpPr/>
            <p:nvPr/>
          </p:nvCxnSpPr>
          <p:spPr>
            <a:xfrm rot="5400000">
              <a:off x="7251720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7285850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595670" y="1285860"/>
            <a:ext cx="5857916" cy="73026"/>
            <a:chOff x="2071670" y="1428736"/>
            <a:chExt cx="5857916" cy="7302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071670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715008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643438" y="1428736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071670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5715008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643438" y="150017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3595670" y="2071678"/>
            <a:ext cx="5857916" cy="73026"/>
            <a:chOff x="2071670" y="2214554"/>
            <a:chExt cx="5857916" cy="7302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000364" y="228599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071670" y="228440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072198" y="228599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072330" y="228599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00364" y="221614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071670" y="221455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072198" y="221614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072330" y="221614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809984" y="1357298"/>
            <a:ext cx="550072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itchFamily="65" typeface="方正古隶简体"/>
                <a:ea charset="-122" pitchFamily="65" typeface="方正古隶简体"/>
              </a:rPr>
              <a:t>单击此处添加个人的S项分析</a:t>
            </a:r>
          </a:p>
          <a:p>
            <a:r>
              <a:rPr altLang="en-US" lang="zh-CN" sz="2000">
                <a:latin charset="-122" pitchFamily="65" typeface="方正古隶简体"/>
                <a:ea charset="-122" pitchFamily="65" typeface="方正古隶简体"/>
              </a:rPr>
              <a:t>有什么优势就在这里说出来吧！！！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1428792" y="2428868"/>
            <a:ext cx="928694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7 hours"/>
              </a:rPr>
              <a:t>W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665520" y="2518096"/>
            <a:ext cx="73821" cy="1143802"/>
            <a:chOff x="2141519" y="1285860"/>
            <a:chExt cx="73821" cy="1143802"/>
          </a:xfrm>
        </p:grpSpPr>
        <p:cxnSp>
          <p:nvCxnSpPr>
            <p:cNvPr id="54" name="直接连接符 53"/>
            <p:cNvCxnSpPr/>
            <p:nvPr/>
          </p:nvCxnSpPr>
          <p:spPr>
            <a:xfrm rot="5400000">
              <a:off x="1678761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5400000">
              <a:off x="1570809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9311506" y="2518096"/>
            <a:ext cx="70643" cy="1143802"/>
            <a:chOff x="7787505" y="1285860"/>
            <a:chExt cx="70643" cy="1143802"/>
          </a:xfrm>
        </p:grpSpPr>
        <p:cxnSp>
          <p:nvCxnSpPr>
            <p:cNvPr id="57" name="直接连接符 56"/>
            <p:cNvCxnSpPr/>
            <p:nvPr/>
          </p:nvCxnSpPr>
          <p:spPr>
            <a:xfrm rot="5400000">
              <a:off x="7251720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400000">
              <a:off x="7285850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3595670" y="2660972"/>
            <a:ext cx="5857916" cy="73026"/>
            <a:chOff x="2071670" y="1428736"/>
            <a:chExt cx="5857916" cy="73026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2071670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5715008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4643438" y="1428736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2071670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5715008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643438" y="150017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3595670" y="3446790"/>
            <a:ext cx="5857916" cy="73026"/>
            <a:chOff x="2071670" y="2214554"/>
            <a:chExt cx="5857916" cy="73026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3000364" y="228599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071670" y="228440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6072198" y="228599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7072330" y="228599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3000364" y="221614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2071670" y="221455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072198" y="221614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7072330" y="221614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3809984" y="2732410"/>
            <a:ext cx="550072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itchFamily="65" typeface="方正古隶简体"/>
                <a:ea charset="-122" pitchFamily="65" typeface="方正古隶简体"/>
              </a:rPr>
              <a:t>单击此处添加个人的W项分析</a:t>
            </a:r>
          </a:p>
          <a:p>
            <a:r>
              <a:rPr altLang="en-US" lang="zh-CN" sz="2000">
                <a:latin charset="-122" pitchFamily="65" typeface="方正古隶简体"/>
                <a:ea charset="-122" pitchFamily="65" typeface="方正古隶简体"/>
              </a:rPr>
              <a:t>有什么弱势就在这里说出来吧！！！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-1428792" y="3786189"/>
            <a:ext cx="928694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7 hours"/>
              </a:rPr>
              <a:t>O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3665520" y="3875418"/>
            <a:ext cx="73821" cy="1143802"/>
            <a:chOff x="2141519" y="1285860"/>
            <a:chExt cx="73821" cy="1143802"/>
          </a:xfrm>
        </p:grpSpPr>
        <p:cxnSp>
          <p:nvCxnSpPr>
            <p:cNvPr id="78" name="直接连接符 77"/>
            <p:cNvCxnSpPr/>
            <p:nvPr/>
          </p:nvCxnSpPr>
          <p:spPr>
            <a:xfrm rot="5400000">
              <a:off x="1678761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5400000">
              <a:off x="1570809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9311506" y="3875418"/>
            <a:ext cx="70643" cy="1143802"/>
            <a:chOff x="7787505" y="1285860"/>
            <a:chExt cx="70643" cy="1143802"/>
          </a:xfrm>
        </p:grpSpPr>
        <p:cxnSp>
          <p:nvCxnSpPr>
            <p:cNvPr id="81" name="直接连接符 80"/>
            <p:cNvCxnSpPr/>
            <p:nvPr/>
          </p:nvCxnSpPr>
          <p:spPr>
            <a:xfrm rot="5400000">
              <a:off x="7251720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5400000">
              <a:off x="7285850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3595670" y="4018294"/>
            <a:ext cx="5857916" cy="73026"/>
            <a:chOff x="2071670" y="1428736"/>
            <a:chExt cx="5857916" cy="73026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2071670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5715008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643438" y="1428736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2071670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715008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4643438" y="150017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595670" y="4804112"/>
            <a:ext cx="5857916" cy="73026"/>
            <a:chOff x="2071670" y="2214554"/>
            <a:chExt cx="5857916" cy="73026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3000364" y="228599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2071670" y="228440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072198" y="228599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072330" y="228599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3000364" y="221614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2071670" y="221455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6072198" y="221614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7072330" y="221614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809984" y="4089733"/>
            <a:ext cx="550072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itchFamily="65" typeface="方正古隶简体"/>
                <a:ea charset="-122" pitchFamily="65" typeface="方正古隶简体"/>
              </a:rPr>
              <a:t>单击此处添加个人的O项分析</a:t>
            </a:r>
          </a:p>
          <a:p>
            <a:r>
              <a:rPr altLang="en-US" lang="zh-CN" sz="2000">
                <a:latin charset="-122" pitchFamily="65" typeface="方正古隶简体"/>
                <a:ea charset="-122" pitchFamily="65" typeface="方正古隶简体"/>
              </a:rPr>
              <a:t>有什么机会就在这里说出来吧！！！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-1428792" y="5197160"/>
            <a:ext cx="928694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7 hours"/>
              </a:rPr>
              <a:t>t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3665520" y="5286388"/>
            <a:ext cx="73821" cy="1143802"/>
            <a:chOff x="2141519" y="1285860"/>
            <a:chExt cx="73821" cy="1143802"/>
          </a:xfrm>
        </p:grpSpPr>
        <p:cxnSp>
          <p:nvCxnSpPr>
            <p:cNvPr id="102" name="直接连接符 101"/>
            <p:cNvCxnSpPr/>
            <p:nvPr/>
          </p:nvCxnSpPr>
          <p:spPr>
            <a:xfrm rot="5400000">
              <a:off x="1678761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rot="5400000">
              <a:off x="1570809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9311506" y="5286388"/>
            <a:ext cx="70643" cy="1143802"/>
            <a:chOff x="7787505" y="1285860"/>
            <a:chExt cx="70643" cy="1143802"/>
          </a:xfrm>
        </p:grpSpPr>
        <p:cxnSp>
          <p:nvCxnSpPr>
            <p:cNvPr id="105" name="直接连接符 104"/>
            <p:cNvCxnSpPr/>
            <p:nvPr/>
          </p:nvCxnSpPr>
          <p:spPr>
            <a:xfrm rot="5400000">
              <a:off x="7251720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rot="5400000">
              <a:off x="7285850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3595670" y="5429264"/>
            <a:ext cx="5857916" cy="73026"/>
            <a:chOff x="2071670" y="1428736"/>
            <a:chExt cx="5857916" cy="73026"/>
          </a:xfrm>
        </p:grpSpPr>
        <p:cxnSp>
          <p:nvCxnSpPr>
            <p:cNvPr id="108" name="直接连接符 107"/>
            <p:cNvCxnSpPr/>
            <p:nvPr/>
          </p:nvCxnSpPr>
          <p:spPr>
            <a:xfrm>
              <a:off x="2071670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5715008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643438" y="1428736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2071670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5715008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4643438" y="150017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/>
          <p:cNvGrpSpPr/>
          <p:nvPr/>
        </p:nvGrpSpPr>
        <p:grpSpPr>
          <a:xfrm>
            <a:off x="3595670" y="6215082"/>
            <a:ext cx="5857916" cy="73026"/>
            <a:chOff x="2071670" y="2214554"/>
            <a:chExt cx="5857916" cy="73026"/>
          </a:xfrm>
        </p:grpSpPr>
        <p:cxnSp>
          <p:nvCxnSpPr>
            <p:cNvPr id="115" name="直接连接符 114"/>
            <p:cNvCxnSpPr/>
            <p:nvPr/>
          </p:nvCxnSpPr>
          <p:spPr>
            <a:xfrm>
              <a:off x="3000364" y="228599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2071670" y="228440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6072198" y="228599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7072330" y="228599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3000364" y="221614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2071670" y="221455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072198" y="221614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7072330" y="221614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3809984" y="5500702"/>
            <a:ext cx="550072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itchFamily="65" typeface="方正古隶简体"/>
                <a:ea charset="-122" pitchFamily="65" typeface="方正古隶简体"/>
              </a:rPr>
              <a:t>单击此处添加个人的T项分析</a:t>
            </a:r>
          </a:p>
          <a:p>
            <a:r>
              <a:rPr altLang="en-US" lang="zh-CN" sz="2000">
                <a:latin charset="-122" pitchFamily="65" typeface="方正古隶简体"/>
                <a:ea charset="-122" pitchFamily="65" typeface="方正古隶简体"/>
              </a:rPr>
              <a:t>有什么威胁就在这里说出来吧！！！</a:t>
            </a:r>
          </a:p>
        </p:txBody>
      </p:sp>
      <p:pic>
        <p:nvPicPr>
          <p:cNvPr descr="C:\Users\lucloudfly\Desktop\PNG图库\懒人图库近25000张透明PNG图片(PPTer要收藏)\pngicon-13\png-1279.png" id="124" name="Picture 7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596462" y="5857892"/>
            <a:ext cx="790572" cy="7905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dur="2000" fill="hold" id="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9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4" nodeType="click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dur="2000" fill="hold" id="2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9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43" nodeType="click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dur="2000" fill="hold" id="4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9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62" nodeType="click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dur="2000" fill="hold" id="6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80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51"/>
      <p:bldP grpId="0" spid="52"/>
      <p:bldP grpId="0" spid="75"/>
      <p:bldP grpId="0" spid="76"/>
      <p:bldP grpId="0" spid="99"/>
      <p:bldP grpId="0" spid="100"/>
      <p:bldP grpId="0" spid="12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0"/>
          <p:cNvGrpSpPr/>
          <p:nvPr/>
        </p:nvGrpSpPr>
        <p:grpSpPr>
          <a:xfrm>
            <a:off x="1595502" y="5357826"/>
            <a:ext cx="8929654" cy="1500174"/>
            <a:chOff x="71502" y="5357826"/>
            <a:chExt cx="8929654" cy="1500174"/>
          </a:xfrm>
        </p:grpSpPr>
        <p:pic>
          <p:nvPicPr>
            <p:cNvPr descr="C:\Users\lucloudfly\Desktop\PNG图库\懒人图库近25000张透明PNG图片(PPTer要收藏)\sketchy_weather_icons\sketchy_weather_16.png" id="3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1502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4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285916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5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500362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6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714776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7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072130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8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286544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9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500990" y="5357834"/>
              <a:ext cx="1500166" cy="150016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524000" y="71415"/>
            <a:ext cx="914400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工作技能</a:t>
            </a:r>
          </a:p>
        </p:txBody>
      </p:sp>
      <p:pic>
        <p:nvPicPr>
          <p:cNvPr descr="C:\Users\lucloudfly\Desktop\PNG图库\懒人图库近25000张透明PNG图片(PPTer要收藏)\acients-system\acients-system-24.png" id="1027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66910" y="242411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acients-system\acients-system-20.png" id="1028" name="Picture 4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95472" y="1285860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acients-system\acients-system-22.png" id="1029" name="Picture 5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66910" y="356712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1595502" y="5357826"/>
            <a:ext cx="8929654" cy="1500174"/>
            <a:chOff x="71502" y="5357826"/>
            <a:chExt cx="8929654" cy="1500174"/>
          </a:xfrm>
        </p:grpSpPr>
        <p:pic>
          <p:nvPicPr>
            <p:cNvPr descr="C:\Users\lucloudfly\Desktop\PNG图库\懒人图库近25000张透明PNG图片(PPTer要收藏)\sketchy_weather_icons\sketchy_weather_16.png" id="3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1502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4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285916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5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500362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6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714776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7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072130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8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286544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descr="C:\Users\lucloudfly\Desktop\PNG图库\懒人图库近25000张透明PNG图片(PPTer要收藏)\sketchy_weather_icons\sketchy_weather_16.png" id="9" name="Picture 6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500990" y="5357834"/>
              <a:ext cx="1500166" cy="150016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524000" y="71415"/>
            <a:ext cx="914400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工作经历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1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lucloudfly\Desktop\PNG图库\懒人图库近25000张透明PNG图片(PPTer要收藏)\sketchy_weather_icons\sketchy_weather_33.png" id="16386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81488" y="1428736"/>
            <a:ext cx="3251200" cy="3251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weather_icons\sketchy_weather_34.png" id="16387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0" y="-642966"/>
            <a:ext cx="3251200" cy="3251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weather_icons\sketchy_weather_12.png" id="16388" name="Picture 4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95802" y="4000504"/>
            <a:ext cx="3251200" cy="3251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weather_icons\sketchy_weather_13.png" id="16389" name="Picture 5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101600" y="285728"/>
            <a:ext cx="3251200" cy="3251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weather_icons\sketchy_weather_16.png" id="16390" name="Picture 6"/>
          <p:cNvPicPr>
            <a:picLocks noChangeArrowheads="1"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739074" y="2643182"/>
            <a:ext cx="3251200" cy="3251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weather_icons\sketchy_weather_17.png" id="16391" name="Picture 7"/>
          <p:cNvPicPr>
            <a:picLocks noChangeArrowheads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95340" y="2214554"/>
            <a:ext cx="3251200" cy="3251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-paper\padlock_locked.png" id="16392" name="Picture 8"/>
          <p:cNvPicPr>
            <a:picLocks noChangeArrowheads="1"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-paper\zoom_search.png" id="16393" name="Picture 9"/>
          <p:cNvPicPr>
            <a:picLocks noChangeArrowheads="1"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-paper\application.png" id="16394" name="Picture 10"/>
          <p:cNvPicPr>
            <a:picLocks noChangeArrowheads="1"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-paper\chart.png" id="16395" name="Picture 11"/>
          <p:cNvPicPr>
            <a:picLocks noChangeArrowheads="1"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-paper\home_page.png" id="16396" name="Picture 12"/>
          <p:cNvPicPr>
            <a:picLocks noChangeArrowheads="1"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ofa\Sofa_08.png" id="16402" name="Picture 18"/>
          <p:cNvPicPr>
            <a:picLocks noChangeArrowheads="1"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309654" y="4143380"/>
            <a:ext cx="3251200" cy="3251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omatic_Rebirth_Extras\Calculator.png" id="17410" name="Picture 2"/>
          <p:cNvPicPr>
            <a:picLocks noChangeArrowheads="1"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9667900" y="1285860"/>
            <a:ext cx="2438400" cy="24384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69.png" id="17411" name="Picture 3"/>
          <p:cNvPicPr>
            <a:picLocks noChangeArrowheads="1" noChangeAspect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3095604" y="357166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73.png" id="17412" name="Picture 4"/>
          <p:cNvPicPr>
            <a:picLocks noChangeArrowheads="1"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 rot="5920237">
            <a:off x="3251974" y="1085041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75.png" id="17413" name="Picture 5"/>
          <p:cNvPicPr>
            <a:picLocks noChangeArrowheads="1"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024034" y="328612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76.png" id="17414" name="Picture 6"/>
          <p:cNvPicPr>
            <a:picLocks noChangeArrowheads="1" noChangeAspect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5381620" y="5638800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79.png" id="17415" name="Picture 7"/>
          <p:cNvPicPr>
            <a:picLocks noChangeArrowheads="1" noChangeAspect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9667900" y="3786190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82.png" id="17416" name="Picture 8"/>
          <p:cNvPicPr>
            <a:picLocks noChangeArrowheads="1" noChangeAspect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7239008" y="3929066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85.png" id="17417" name="Picture 9"/>
          <p:cNvPicPr>
            <a:picLocks noChangeArrowheads="1" noChangeAspect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595802" y="4786322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89.png" id="17418" name="Picture 10"/>
          <p:cNvPicPr>
            <a:picLocks noChangeArrowheads="1" noChangeAspect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5453058" y="2643182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90.png" id="17419" name="Picture 11"/>
          <p:cNvPicPr>
            <a:picLocks noChangeArrowheads="1" noChangeAspect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8453454" y="42860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92.png" id="17420" name="Picture 12"/>
          <p:cNvPicPr>
            <a:picLocks noChangeArrowheads="1" noChangeAspect="1"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7453322" y="2143116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300.png" id="17421" name="Picture 13"/>
          <p:cNvPicPr>
            <a:picLocks noChangeArrowheads="1" noChangeAspect="1"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2809852" y="221455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56.png" id="17422" name="Picture 14"/>
          <p:cNvPicPr>
            <a:picLocks noChangeArrowheads="1" noChangeAspect="1"/>
          </p:cNvPicPr>
          <p:nvPr/>
        </p:nvPicPr>
        <p:blipFill>
          <a:blip r:embed="rId26"/>
          <a:stretch>
            <a:fillRect/>
          </a:stretch>
        </p:blipFill>
        <p:spPr bwMode="auto">
          <a:xfrm>
            <a:off x="7596198" y="542926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60.png" id="17423" name="Picture 15"/>
          <p:cNvPicPr>
            <a:picLocks noChangeArrowheads="1" noChangeAspect="1"/>
          </p:cNvPicPr>
          <p:nvPr/>
        </p:nvPicPr>
        <p:blipFill>
          <a:blip r:embed="rId27"/>
          <a:stretch>
            <a:fillRect/>
          </a:stretch>
        </p:blipFill>
        <p:spPr bwMode="auto">
          <a:xfrm>
            <a:off x="3881422" y="364331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61.png" id="17424" name="Picture 16"/>
          <p:cNvPicPr>
            <a:picLocks noChangeArrowheads="1" noChangeAspect="1"/>
          </p:cNvPicPr>
          <p:nvPr/>
        </p:nvPicPr>
        <p:blipFill>
          <a:blip r:embed="rId28"/>
          <a:stretch>
            <a:fillRect/>
          </a:stretch>
        </p:blipFill>
        <p:spPr bwMode="auto">
          <a:xfrm>
            <a:off x="6381752" y="471488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67.png" id="17425" name="Picture 17"/>
          <p:cNvPicPr>
            <a:picLocks noChangeArrowheads="1" noChangeAspect="1"/>
          </p:cNvPicPr>
          <p:nvPr/>
        </p:nvPicPr>
        <p:blipFill>
          <a:blip r:embed="rId29"/>
          <a:stretch>
            <a:fillRect/>
          </a:stretch>
        </p:blipFill>
        <p:spPr bwMode="auto">
          <a:xfrm>
            <a:off x="8739206" y="1928802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pngicon-13\png-1268.png" id="17426" name="Picture 18"/>
          <p:cNvPicPr>
            <a:picLocks noChangeArrowheads="1" noChangeAspect="1"/>
          </p:cNvPicPr>
          <p:nvPr/>
        </p:nvPicPr>
        <p:blipFill>
          <a:blip r:embed="rId30"/>
          <a:stretch>
            <a:fillRect/>
          </a:stretch>
        </p:blipFill>
        <p:spPr bwMode="auto">
          <a:xfrm>
            <a:off x="6810380" y="3143248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3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lucloudfly\Desktop\PNG图库\懒人图库近25000张透明PNG图片(PPTer要收藏)\sketchy_full_icons\extra.png" id="15362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38876" y="2357430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fallout.png" id="15363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52926" y="2500306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goo.png" id="15364" name="Picture 4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09984" y="4929198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i-explorer.png" id="15365" name="Picture 5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596066" y="3786190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network-places.png" id="15366" name="Picture 6"/>
          <p:cNvPicPr>
            <a:picLocks noChangeArrowheads="1"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239272" y="400050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paint.png" id="15367" name="Picture 7"/>
          <p:cNvPicPr>
            <a:picLocks noChangeArrowheads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524892" y="2143116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rtm.png" id="15368" name="Picture 8"/>
          <p:cNvPicPr>
            <a:picLocks noChangeArrowheads="1"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810512" y="0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stellarium.png" id="15369" name="Picture 9"/>
          <p:cNvPicPr>
            <a:picLocks noChangeArrowheads="1"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239272" y="78579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ventrilo.png" id="15370" name="Picture 10"/>
          <p:cNvPicPr>
            <a:picLocks noChangeArrowheads="1"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8167702" y="857232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where.png" id="15371" name="Picture 11"/>
          <p:cNvPicPr>
            <a:picLocks noChangeArrowheads="1"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4881554" y="285728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win-media.png" id="15372" name="Picture 12"/>
          <p:cNvPicPr>
            <a:picLocks noChangeArrowheads="1"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9739338" y="2786058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winrar.png" id="15373" name="Picture 13"/>
          <p:cNvPicPr>
            <a:picLocks noChangeArrowheads="1"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453322" y="4572008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apple-itunes.png" id="15374" name="Picture 14"/>
          <p:cNvPicPr>
            <a:picLocks noChangeArrowheads="1"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2952728" y="4214818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bitlord.png" id="15375" name="Picture 15"/>
          <p:cNvPicPr>
            <a:picLocks noChangeArrowheads="1" noChangeAspect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1952596" y="1428736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hat.png" id="15376" name="Picture 16"/>
          <p:cNvPicPr>
            <a:picLocks noChangeArrowheads="1"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7596198" y="150017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lef.png" id="15377" name="Picture 17"/>
          <p:cNvPicPr>
            <a:picLocks noChangeArrowheads="1"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4452926" y="1357298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lock.png" id="15378" name="Picture 18"/>
          <p:cNvPicPr>
            <a:picLocks noChangeArrowheads="1" noChangeAspect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5524496" y="4071942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ontacts.png" id="15379" name="Picture 19"/>
          <p:cNvPicPr>
            <a:picLocks noChangeArrowheads="1" noChangeAspect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7381884" y="2857496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corel.png" id="15380" name="Picture 20"/>
          <p:cNvPicPr>
            <a:picLocks noChangeArrowheads="1" noChangeAspect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6167438" y="928670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ketchy_full_icons\documents1.png" id="15381" name="Picture 21"/>
          <p:cNvPicPr>
            <a:picLocks noChangeArrowheads="1" noChangeAspect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3595670" y="2928934"/>
            <a:ext cx="1219200" cy="1219200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2540\jianshixt_36.png" id="22" name="Picture 2"/>
          <p:cNvPicPr>
            <a:picLocks noChangeArrowheads="1" noChangeAspect="1"/>
          </p:cNvPicPr>
          <p:nvPr/>
        </p:nvPicPr>
        <p:blipFill>
          <a:blip r:embed="rId22">
            <a:lum bright="30000"/>
          </a:blip>
          <a:stretch>
            <a:fillRect/>
          </a:stretch>
        </p:blipFill>
        <p:spPr bwMode="auto">
          <a:xfrm>
            <a:off x="2738415" y="571480"/>
            <a:ext cx="1192231" cy="9826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2339282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2910786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3482290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053794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8054322" y="1785926"/>
            <a:ext cx="1928826" cy="10001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1982092" y="1500174"/>
            <a:ext cx="8215370" cy="36433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2026336" y="1556864"/>
            <a:ext cx="8215370" cy="36433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>
            <a:stCxn id="15" idx="0"/>
            <a:endCxn id="15" idx="2"/>
          </p:cNvCxnSpPr>
          <p:nvPr/>
        </p:nvCxnSpPr>
        <p:spPr>
          <a:xfrm flipH="1" rot="16200000">
            <a:off x="8518669" y="2285992"/>
            <a:ext cx="100013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54455" y="1857365"/>
            <a:ext cx="8572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贴邮票处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4322" y="1857365"/>
            <a:ext cx="9286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个人</a:t>
            </a:r>
          </a:p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简历</a:t>
            </a:r>
          </a:p>
        </p:txBody>
      </p:sp>
      <p:pic>
        <p:nvPicPr>
          <p:cNvPr descr="C:\Users\lucloudfly\Desktop\PNG图库\懒人图库近25000张透明PNG图片(PPTer要收藏)\pngicon-13\png-1232.png" id="19458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20820250">
            <a:off x="8869872" y="1680002"/>
            <a:ext cx="1219200" cy="1219200"/>
          </a:xfrm>
          <a:prstGeom prst="rect">
            <a:avLst/>
          </a:prstGeom>
          <a:noFill/>
        </p:spPr>
      </p:pic>
      <p:cxnSp>
        <p:nvCxnSpPr>
          <p:cNvPr id="23" name="直接连接符 22"/>
          <p:cNvCxnSpPr/>
          <p:nvPr/>
        </p:nvCxnSpPr>
        <p:spPr>
          <a:xfrm>
            <a:off x="2309786" y="3357562"/>
            <a:ext cx="421484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09786" y="3927478"/>
            <a:ext cx="421484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309786" y="4498982"/>
            <a:ext cx="421484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652492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5236442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2309786" y="2857496"/>
            <a:ext cx="42148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用心制作一份简历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09786" y="3429000"/>
            <a:ext cx="42148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认真邮寄一份希望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09786" y="4000503"/>
            <a:ext cx="42148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还你一个工作机会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53256" y="4643448"/>
            <a:ext cx="32147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latin charset="-122" pitchFamily="65" typeface="方正古隶简体"/>
                <a:ea charset="-122" pitchFamily="65" typeface="方正古隶简体"/>
              </a:rPr>
              <a:t>2013年10月</a:t>
            </a:r>
          </a:p>
        </p:txBody>
      </p:sp>
      <p:pic>
        <p:nvPicPr>
          <p:cNvPr descr="C:\Users\lucloudfly\Desktop\PNG图库\懒人图库近25000张透明PNG图片(PPTer要收藏)\sketchy_weather_icons\sketchy_weather_34.png" id="41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53388" y="2714620"/>
            <a:ext cx="2036754" cy="2036754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tourism-ICO\eiffel.png" id="42" name="Picture 18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16676" y="2786058"/>
            <a:ext cx="1822464" cy="1822464"/>
          </a:xfrm>
          <a:prstGeom prst="rect">
            <a:avLst/>
          </a:prstGeom>
          <a:noFill/>
        </p:spPr>
      </p:pic>
      <p:pic>
        <p:nvPicPr>
          <p:cNvPr descr="C:\Users\lucloudfly\Desktop\PNG图库\懒人图库近25000张透明PNG图片(PPTer要收藏)\Sofa\Sofa_08.png" id="47" name="Picture 18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95736" y="2643182"/>
            <a:ext cx="4000528" cy="3071834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0" y="2484776"/>
            <a:ext cx="91440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65" typeface="方正古隶简体"/>
                <a:ea charset="-122" pitchFamily="65" typeface="方正古隶简体"/>
              </a:rPr>
              <a:t>感谢您的关注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6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6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8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9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  <p:cond delay="0" evt="onBegin">
                          <p:tn val="92"/>
                        </p:cond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5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9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3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7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1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5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9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7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1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5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6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7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9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3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7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1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5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9" nodeType="withEffect" presetClass="exit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1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3" nodeType="withEffect" presetClass="exit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1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7" nodeType="withEffect" presetClass="exit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1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1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5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7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7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9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8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9" nodeType="after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19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19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  <p:bldP grpId="1" spid="11"/>
      <p:bldP grpId="0" spid="12"/>
      <p:bldP grpId="1" spid="12"/>
      <p:bldP grpId="0" spid="13"/>
      <p:bldP grpId="1" spid="13"/>
      <p:bldP grpId="0" spid="15"/>
      <p:bldP grpId="1" spid="15"/>
      <p:bldP grpId="0" spid="16"/>
      <p:bldP grpId="1" spid="16"/>
      <p:bldP grpId="0" spid="17"/>
      <p:bldP grpId="1" spid="17"/>
      <p:bldP grpId="0" spid="20"/>
      <p:bldP grpId="1" spid="20"/>
      <p:bldP grpId="0" spid="21"/>
      <p:bldP grpId="1" spid="21"/>
      <p:bldP grpId="0" spid="18"/>
      <p:bldP grpId="1" spid="18"/>
      <p:bldP grpId="0" spid="22"/>
      <p:bldP grpId="1" spid="22"/>
      <p:bldP grpId="0" spid="26"/>
      <p:bldP grpId="1" spid="26"/>
      <p:bldP grpId="0" spid="27"/>
      <p:bldP grpId="1" spid="27"/>
      <p:bldP grpId="0" spid="28"/>
      <p:bldP grpId="1" spid="28"/>
      <p:bldP grpId="0" spid="29"/>
      <p:bldP grpId="1" spid="29"/>
      <p:bldP grpId="0" spid="4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26</Paragraphs>
  <Slides>8</Slides>
  <Notes>0</Notes>
  <TotalTime>295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7">
      <vt:lpstr>Arial</vt:lpstr>
      <vt:lpstr>Calibri</vt:lpstr>
      <vt:lpstr>Calibri Light</vt:lpstr>
      <vt:lpstr>方正黄草简体</vt:lpstr>
      <vt:lpstr>方正剪纸简体</vt:lpstr>
      <vt:lpstr>方正古隶简体</vt:lpstr>
      <vt:lpstr>方正粗倩简体</vt:lpstr>
      <vt:lpstr>7 hours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ypppt</cp:lastModifiedBy>
  <dcterms:modified xsi:type="dcterms:W3CDTF">2021-08-20T10:54:48Z</dcterms:modified>
  <cp:revision>38</cp:revision>
  <dc:title>PowerPoint 演示文稿</dc:title>
</cp:coreProperties>
</file>