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0" r:id="rId4"/>
    <p:sldId id="262" r:id="rId5"/>
    <p:sldId id="263" r:id="rId6"/>
    <p:sldId id="269" r:id="rId7"/>
    <p:sldId id="271" r:id="rId8"/>
    <p:sldId id="285" r:id="rId9"/>
    <p:sldId id="265" r:id="rId10"/>
    <p:sldId id="270" r:id="rId11"/>
    <p:sldId id="273" r:id="rId12"/>
    <p:sldId id="274" r:id="rId13"/>
    <p:sldId id="266" r:id="rId14"/>
    <p:sldId id="275" r:id="rId15"/>
    <p:sldId id="276" r:id="rId16"/>
    <p:sldId id="277" r:id="rId17"/>
    <p:sldId id="267" r:id="rId18"/>
    <p:sldId id="278" r:id="rId19"/>
    <p:sldId id="279" r:id="rId20"/>
    <p:sldId id="280" r:id="rId21"/>
    <p:sldId id="268" r:id="rId22"/>
    <p:sldId id="281" r:id="rId23"/>
    <p:sldId id="282" r:id="rId24"/>
    <p:sldId id="283" r:id="rId25"/>
    <p:sldId id="284" r:id="rId26"/>
    <p:sldId id="288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2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4B74E-6952-4F07-9242-C96EF62A68C0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1E86-8444-47B7-9464-0096FBE1A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284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852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426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489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717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5649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180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2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98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249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2993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925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1593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8865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6086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8645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0707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902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834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067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442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388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953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430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99506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643977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53918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886642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844110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33435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638887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44494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53145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919952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1325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62784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263338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757551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74958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707615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55910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178664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28450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737405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898289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59537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267039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val="24932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9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9.jpe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tags/tag1.xml" Type="http://schemas.openxmlformats.org/officeDocument/2006/relationships/tags"/><Relationship Id="rId4" Target="../media/image1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1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2.pn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" name="矩形 1"/>
            <p:cNvSpPr/>
            <p:nvPr/>
          </p:nvSpPr>
          <p:spPr>
            <a:xfrm>
              <a:off x="7914640" y="0"/>
              <a:ext cx="4277360" cy="6858000"/>
            </a:xfrm>
            <a:prstGeom prst="rect">
              <a:avLst/>
            </a:prstGeom>
            <a:ln>
              <a:noFill/>
            </a:ln>
            <a:effectLst>
              <a:outerShdw algn="r" blurRad="177800" dir="10800000" dist="76200" rotWithShape="0">
                <a:schemeClr val="accent6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096000" y="477491"/>
              <a:ext cx="4064000" cy="5903017"/>
              <a:chOff x="6106160" y="797560"/>
              <a:chExt cx="3637280" cy="52832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106160" y="797560"/>
                <a:ext cx="3637280" cy="528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106160" y="1388669"/>
                <a:ext cx="3637280" cy="4692091"/>
              </a:xfrm>
              <a:prstGeom prst="rect">
                <a:avLst/>
              </a:prstGeom>
            </p:spPr>
          </p:pic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3462"/>
          <a:stretch>
            <a:fillRect/>
          </a:stretch>
        </p:blipFill>
        <p:spPr>
          <a:xfrm flipH="1">
            <a:off x="-24552" y="0"/>
            <a:ext cx="2210544" cy="3187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1433" y="5634533"/>
            <a:ext cx="1611582" cy="13385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27902" y="4936171"/>
            <a:ext cx="1879628" cy="18796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997758" y="2377156"/>
            <a:ext cx="1352009" cy="683197"/>
            <a:chOff x="915735" y="1477422"/>
            <a:chExt cx="1352009" cy="683197"/>
          </a:xfrm>
        </p:grpSpPr>
        <p:grpSp>
          <p:nvGrpSpPr>
            <p:cNvPr id="45" name="组合 44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61" name="弧形 6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62" name="直接连接符 61"/>
                <p:cNvCxnSpPr>
                  <a:stCxn id="6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弧形 6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58" name="弧形 5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59" name="直接连接符 58"/>
                <p:cNvCxnSpPr>
                  <a:stCxn id="5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2" name="弧形 5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53" name="直接连接符 52"/>
                <p:cNvCxnSpPr>
                  <a:stCxn id="5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弧形 5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9" name="弧形 4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50" name="直接连接符 49"/>
                <p:cNvCxnSpPr>
                  <a:stCxn id="4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组合 23"/>
          <p:cNvGrpSpPr/>
          <p:nvPr/>
        </p:nvGrpSpPr>
        <p:grpSpPr>
          <a:xfrm>
            <a:off x="4141855" y="4098674"/>
            <a:ext cx="1793956" cy="719341"/>
            <a:chOff x="3210092" y="3198940"/>
            <a:chExt cx="1793956" cy="719341"/>
          </a:xfrm>
        </p:grpSpPr>
        <p:grpSp>
          <p:nvGrpSpPr>
            <p:cNvPr id="25" name="组合 24"/>
            <p:cNvGrpSpPr/>
            <p:nvPr/>
          </p:nvGrpSpPr>
          <p:grpSpPr>
            <a:xfrm>
              <a:off x="3371463" y="3198940"/>
              <a:ext cx="1632585" cy="373996"/>
              <a:chOff x="-164379" y="2115819"/>
              <a:chExt cx="4132029" cy="94657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1" name="弧形 4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42" name="直接连接符 41"/>
                <p:cNvCxnSpPr>
                  <a:stCxn id="4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39" name="直接连接符 38"/>
                <p:cNvCxnSpPr>
                  <a:stCxn id="3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组合 25"/>
            <p:cNvGrpSpPr/>
            <p:nvPr/>
          </p:nvGrpSpPr>
          <p:grpSpPr>
            <a:xfrm flipV="1">
              <a:off x="3210092" y="3665440"/>
              <a:ext cx="1103713" cy="252841"/>
              <a:chOff x="-164379" y="2115819"/>
              <a:chExt cx="4132029" cy="94657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2" name="弧形 3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33" name="直接连接符 32"/>
                <p:cNvCxnSpPr>
                  <a:stCxn id="3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弧形 3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30" name="直接连接符 29"/>
                <p:cNvCxnSpPr>
                  <a:stCxn id="2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DBDFD785-0204-4FD8-8954-0C29A128E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10902" y="3835147"/>
            <a:ext cx="1413729" cy="1413729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2823494" y="4141195"/>
            <a:ext cx="42566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文字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013537" y="1180137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唯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438575" y="2020446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美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013537" y="2844291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国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437709" y="3704915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风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297321" y="1365716"/>
            <a:ext cx="426720" cy="28835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</a:rPr>
              <a:t>ZHONGGUOFENG</a:t>
            </a:r>
          </a:p>
        </p:txBody>
      </p:sp>
    </p:spTree>
    <p:extLst>
      <p:ext uri="{BB962C8B-B14F-4D97-AF65-F5344CB8AC3E}">
        <p14:creationId val="407421750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76249" y="352425"/>
            <a:ext cx="11231881" cy="6111241"/>
            <a:chOff x="476249" y="352425"/>
            <a:chExt cx="11231881" cy="6111241"/>
          </a:xfrm>
        </p:grpSpPr>
        <p:grpSp>
          <p:nvGrpSpPr>
            <p:cNvPr id="3" name="组合 2"/>
            <p:cNvGrpSpPr/>
            <p:nvPr/>
          </p:nvGrpSpPr>
          <p:grpSpPr>
            <a:xfrm>
              <a:off x="476249" y="352425"/>
              <a:ext cx="533401" cy="533401"/>
              <a:chOff x="1904999" y="1666875"/>
              <a:chExt cx="533401" cy="53340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V="1" rot="16200000">
              <a:off x="11174729" y="5930265"/>
              <a:ext cx="533401" cy="533401"/>
              <a:chOff x="1904999" y="1666875"/>
              <a:chExt cx="533401" cy="53340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矩形 4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矩形 5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48926" y="716793"/>
            <a:ext cx="3243074" cy="4153339"/>
            <a:chOff x="840861" y="2461928"/>
            <a:chExt cx="3243074" cy="415333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b="21403" l="67038" r="-4815" t="12024"/>
            <a:stretch>
              <a:fillRect/>
            </a:stretch>
          </p:blipFill>
          <p:spPr>
            <a:xfrm flipH="1">
              <a:off x="840861" y="4502292"/>
              <a:ext cx="1122882" cy="15632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3743" y="3952545"/>
              <a:ext cx="2120192" cy="266272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525413" y="2461928"/>
              <a:ext cx="1661993" cy="3603592"/>
              <a:chOff x="1840373" y="2461928"/>
              <a:chExt cx="1661993" cy="3603592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H="1">
                <a:off x="2579036" y="2461928"/>
                <a:ext cx="0" cy="3603592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1848112" y="3179839"/>
                <a:ext cx="792480" cy="200152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r"/>
                <a:r>
                  <a:rPr altLang="en-US" lang="zh-CN" smtClean="0" spc="600" sz="4000">
                    <a:solidFill>
                      <a:schemeClr val="accent6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输入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02148" y="2461928"/>
                <a:ext cx="792480" cy="2174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lang="zh-CN" smtClean="0" spc="600" sz="4000">
                    <a:solidFill>
                      <a:schemeClr val="accent6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</a:t>
                </a: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7081" y="2435464"/>
            <a:ext cx="2517845" cy="483855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14506" y="1678670"/>
            <a:ext cx="4450080" cy="374422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点击输入标题文字，点击输入标题文字，点击输入标题文字，点击输入标题文字，点击输入标题文字，点击输入文字。点击输入标题文字，点击输入标题文字，点击输入标题文字，点击输入标题文字，点击输入标题文字，点击输入文字。</a:t>
            </a:r>
          </a:p>
        </p:txBody>
      </p:sp>
    </p:spTree>
    <p:extLst>
      <p:ext uri="{BB962C8B-B14F-4D97-AF65-F5344CB8AC3E}">
        <p14:creationId val="52204628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gdLst>
                  <a:gd fmla="*/ 0 w 976634" name="connsiteX0"/>
                  <a:gd fmla="*/ 0 h 1459666" name="connsiteY0"/>
                  <a:gd fmla="*/ 976634 w 976634" name="connsiteX1"/>
                  <a:gd fmla="*/ 0 h 1459666" name="connsiteY1"/>
                  <a:gd fmla="*/ 976634 w 976634" name="connsiteX2"/>
                  <a:gd fmla="*/ 983543 h 1459666" name="connsiteY2"/>
                  <a:gd fmla="*/ 488317 w 976634" name="connsiteX3"/>
                  <a:gd fmla="*/ 1459666 h 1459666" name="connsiteY3"/>
                  <a:gd fmla="*/ 0 w 976634" name="connsiteX4"/>
                  <a:gd fmla="*/ 983543 h 14596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9666" w="976634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60720" y="117684"/>
              <a:ext cx="670560" cy="175599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accent4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第三章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炼得身形似鹤形，千株松下两函经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我来问道无余说，云在青天水在瓶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9794127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9355AA-3C3B-434D-B941-819BAE92EA25}"/>
              </a:ext>
            </a:extLst>
          </p:cNvPr>
          <p:cNvSpPr txBox="1"/>
          <p:nvPr/>
        </p:nvSpPr>
        <p:spPr>
          <a:xfrm>
            <a:off x="5946776" y="1783339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BF7DFBB-2026-48AF-8F13-9B2654C9A365}"/>
              </a:ext>
            </a:extLst>
          </p:cNvPr>
          <p:cNvSpPr txBox="1"/>
          <p:nvPr/>
        </p:nvSpPr>
        <p:spPr>
          <a:xfrm>
            <a:off x="5347257" y="1989927"/>
            <a:ext cx="6755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01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D418FB-C197-47F8-9EAC-7705062FB2BE}"/>
              </a:ext>
            </a:extLst>
          </p:cNvPr>
          <p:cNvSpPr txBox="1"/>
          <p:nvPr/>
        </p:nvSpPr>
        <p:spPr>
          <a:xfrm>
            <a:off x="5946776" y="3222652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9906E3-1916-4774-B746-3D7DD62B7139}"/>
              </a:ext>
            </a:extLst>
          </p:cNvPr>
          <p:cNvSpPr txBox="1"/>
          <p:nvPr/>
        </p:nvSpPr>
        <p:spPr>
          <a:xfrm>
            <a:off x="5347257" y="3429240"/>
            <a:ext cx="6755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02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11B6818-2829-4382-A53C-4FEA730A6513}"/>
              </a:ext>
            </a:extLst>
          </p:cNvPr>
          <p:cNvSpPr txBox="1"/>
          <p:nvPr/>
        </p:nvSpPr>
        <p:spPr>
          <a:xfrm>
            <a:off x="5946776" y="4661965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ABFAC5-56A7-48BB-982C-DF9B1D296CE3}"/>
              </a:ext>
            </a:extLst>
          </p:cNvPr>
          <p:cNvSpPr txBox="1"/>
          <p:nvPr/>
        </p:nvSpPr>
        <p:spPr>
          <a:xfrm>
            <a:off x="5347257" y="4868554"/>
            <a:ext cx="6755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03</a:t>
            </a:r>
          </a:p>
        </p:txBody>
      </p:sp>
      <p:sp>
        <p:nvSpPr>
          <p:cNvPr id="8" name="任意多边形 3">
            <a:extLst>
              <a:ext uri="{FF2B5EF4-FFF2-40B4-BE49-F238E27FC236}">
                <a16:creationId xmlns:a16="http://schemas.microsoft.com/office/drawing/2014/main" id="{FE7E4330-729E-49B4-9B6D-AF83DFE16702}"/>
              </a:ext>
            </a:extLst>
          </p:cNvPr>
          <p:cNvSpPr/>
          <p:nvPr/>
        </p:nvSpPr>
        <p:spPr>
          <a:xfrm>
            <a:off x="397577" y="1902926"/>
            <a:ext cx="2563586" cy="1340167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WenYue GuDianMingChaoTi (Non-Commercial Use)"/>
              <a:ea charset="-122" pitchFamily="50" typeface="WenYue GuDianMingChaoTi (Non-Commercial Use)"/>
              <a:sym charset="-122" pitchFamily="50" typeface="WenYue GuDianMingChaoTi (Non-Commercial Use)"/>
            </a:endParaRPr>
          </a:p>
        </p:txBody>
      </p:sp>
      <p:sp>
        <p:nvSpPr>
          <p:cNvPr id="9" name="任意多边形 4">
            <a:extLst>
              <a:ext uri="{FF2B5EF4-FFF2-40B4-BE49-F238E27FC236}">
                <a16:creationId xmlns:a16="http://schemas.microsoft.com/office/drawing/2014/main" id="{91D6DF18-0EDE-49AD-98E8-6FE5650F2EAF}"/>
              </a:ext>
            </a:extLst>
          </p:cNvPr>
          <p:cNvSpPr/>
          <p:nvPr/>
        </p:nvSpPr>
        <p:spPr>
          <a:xfrm flipH="1">
            <a:off x="3648187" y="4186994"/>
            <a:ext cx="1657348" cy="949943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WenYue GuDianMingChaoTi (Non-Commercial Use)"/>
              <a:ea charset="-122" pitchFamily="50" typeface="WenYue GuDianMingChaoTi (Non-Commercial Use)"/>
              <a:sym charset="-122" pitchFamily="50" typeface="WenYue GuDianMingChaoTi (Non-Commercial Use)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9E3CF5-47A1-494C-81E1-D72C4DF2A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0250" y="2770562"/>
            <a:ext cx="3906611" cy="1416432"/>
          </a:xfrm>
          <a:prstGeom prst="rect">
            <a:avLst/>
          </a:prstGeom>
        </p:spPr>
      </p:pic>
    </p:spTree>
    <p:extLst>
      <p:ext uri="{BB962C8B-B14F-4D97-AF65-F5344CB8AC3E}">
        <p14:creationId val="23260934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Group 14">
            <a:extLst>
              <a:ext uri="{FF2B5EF4-FFF2-40B4-BE49-F238E27FC236}">
                <a16:creationId xmlns:a16="http://schemas.microsoft.com/office/drawing/2014/main" id="{67425A0E-BEA2-42A3-A402-CC292BD3E5AE}"/>
              </a:ext>
            </a:extLst>
          </p:cNvPr>
          <p:cNvGrpSpPr/>
          <p:nvPr/>
        </p:nvGrpSpPr>
        <p:grpSpPr>
          <a:xfrm>
            <a:off x="4955663" y="3464602"/>
            <a:ext cx="2930700" cy="2094344"/>
            <a:chOff x="838200" y="2256765"/>
            <a:chExt cx="2930700" cy="2094344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F5D31CC4-80FE-4F94-B57F-E494461CC9B7}"/>
                </a:ext>
              </a:extLst>
            </p:cNvPr>
            <p:cNvSpPr txBox="1"/>
            <p:nvPr/>
          </p:nvSpPr>
          <p:spPr>
            <a:xfrm>
              <a:off x="1701311" y="2642950"/>
              <a:ext cx="2067589" cy="1234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单击此处输入文本内容，单击此处输入文本内容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单击此处输入文本内容，单击此处输入文本内容，单击此处输入文本内容</a:t>
              </a:r>
            </a:p>
          </p:txBody>
        </p:sp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1B37BB9B-5A60-4823-B70E-46ABECEB8ED7}"/>
                </a:ext>
              </a:extLst>
            </p:cNvPr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dist"/>
              <a:r>
                <a:rPr altLang="en-US" lang="zh-CN" sz="2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输入标题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3152C52-47E0-4485-A1E7-F52C4800FFD5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02</a:t>
              </a: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BB6B8216-974B-4879-BA5B-D8AA6A56B80B}"/>
              </a:ext>
            </a:extLst>
          </p:cNvPr>
          <p:cNvGrpSpPr/>
          <p:nvPr/>
        </p:nvGrpSpPr>
        <p:grpSpPr>
          <a:xfrm>
            <a:off x="1359198" y="3464602"/>
            <a:ext cx="2930700" cy="2094344"/>
            <a:chOff x="838200" y="2256765"/>
            <a:chExt cx="2930700" cy="2094344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6BCB3CDD-C3F0-4129-A003-C5F27B2D92E5}"/>
                </a:ext>
              </a:extLst>
            </p:cNvPr>
            <p:cNvSpPr txBox="1"/>
            <p:nvPr/>
          </p:nvSpPr>
          <p:spPr>
            <a:xfrm>
              <a:off x="1701311" y="2642950"/>
              <a:ext cx="2067589" cy="1234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单击此处输入文本内容，单击此处输入文本内容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单击此处输入文本内容，单击此处输入文本内容，单击此处输入文本内容</a:t>
              </a:r>
            </a:p>
          </p:txBody>
        </p:sp>
        <p:sp>
          <p:nvSpPr>
            <p:cNvPr id="24" name="Title 4">
              <a:extLst>
                <a:ext uri="{FF2B5EF4-FFF2-40B4-BE49-F238E27FC236}">
                  <a16:creationId xmlns:a16="http://schemas.microsoft.com/office/drawing/2014/main" id="{943CD255-F6DE-417D-87B1-6AAE68888F28}"/>
                </a:ext>
              </a:extLst>
            </p:cNvPr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dist"/>
              <a:r>
                <a:rPr altLang="en-US" lang="zh-CN" sz="2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输入标题</a:t>
              </a:r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6485C4C1-E723-4CE7-BE4F-C7E15A2655B6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01</a:t>
              </a:r>
            </a:p>
          </p:txBody>
        </p:sp>
      </p:grpSp>
      <p:grpSp>
        <p:nvGrpSpPr>
          <p:cNvPr id="26" name="Group 14">
            <a:extLst>
              <a:ext uri="{FF2B5EF4-FFF2-40B4-BE49-F238E27FC236}">
                <a16:creationId xmlns:a16="http://schemas.microsoft.com/office/drawing/2014/main" id="{DF6E534A-3D33-41B2-96E2-82B9DDE32FA9}"/>
              </a:ext>
            </a:extLst>
          </p:cNvPr>
          <p:cNvGrpSpPr/>
          <p:nvPr/>
        </p:nvGrpSpPr>
        <p:grpSpPr>
          <a:xfrm>
            <a:off x="8446841" y="3429000"/>
            <a:ext cx="2930700" cy="2094344"/>
            <a:chOff x="838200" y="2256765"/>
            <a:chExt cx="2930700" cy="2094344"/>
          </a:xfrm>
        </p:grpSpPr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725FA6C5-F402-40A0-973F-9A55A9750BE2}"/>
                </a:ext>
              </a:extLst>
            </p:cNvPr>
            <p:cNvSpPr txBox="1"/>
            <p:nvPr/>
          </p:nvSpPr>
          <p:spPr>
            <a:xfrm>
              <a:off x="1701311" y="2642949"/>
              <a:ext cx="2067589" cy="1234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单击此处输入文本内容，单击此处输入文本内容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单击此处输入文本内容，单击此处输入文本内容，单击此处输入文本内容</a:t>
              </a:r>
            </a:p>
          </p:txBody>
        </p:sp>
        <p:sp>
          <p:nvSpPr>
            <p:cNvPr id="28" name="Title 4">
              <a:extLst>
                <a:ext uri="{FF2B5EF4-FFF2-40B4-BE49-F238E27FC236}">
                  <a16:creationId xmlns:a16="http://schemas.microsoft.com/office/drawing/2014/main" id="{3CD0C122-3A7E-470F-827B-EE6541D38500}"/>
                </a:ext>
              </a:extLst>
            </p:cNvPr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dist"/>
              <a:r>
                <a:rPr altLang="en-US" lang="zh-CN" sz="2000"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输入标题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61AEE96F-5AA5-49B3-9078-20EDFB460B89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charset="-122" pitchFamily="50" typeface="WenYue GuDianMingChaoTi (Non-Commercial Use)"/>
                  <a:ea charset="-122" pitchFamily="50" typeface="WenYue GuDianMingChaoTi (Non-Commercial Use)"/>
                  <a:cs typeface="+mn-ea"/>
                  <a:sym charset="-122" pitchFamily="50" typeface="WenYue GuDianMingChaoTi (Non-Commercial Use)"/>
                </a:rPr>
                <a:t>03</a:t>
              </a:r>
            </a:p>
          </p:txBody>
        </p:sp>
      </p:grpSp>
      <p:pic>
        <p:nvPicPr>
          <p:cNvPr id="30" name="图片占位符 18">
            <a:extLst>
              <a:ext uri="{FF2B5EF4-FFF2-40B4-BE49-F238E27FC236}">
                <a16:creationId xmlns:a16="http://schemas.microsoft.com/office/drawing/2014/main" id="{8917C4E3-D5BD-4DB5-A5BF-ABB0886C0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9110" y="1593362"/>
            <a:ext cx="1520793" cy="1346275"/>
          </a:xfrm>
          <a:custGeom>
            <a:gdLst>
              <a:gd fmla="*/ 750822 w 1520793" name="connsiteX0"/>
              <a:gd fmla="*/ 0 h 1481428" name="connsiteY0"/>
              <a:gd fmla="*/ 769972 w 1520793" name="connsiteX1"/>
              <a:gd fmla="*/ 0 h 1481428" name="connsiteY1"/>
              <a:gd fmla="*/ 778210 w 1520793" name="connsiteX2"/>
              <a:gd fmla="*/ 685 h 1481428" name="connsiteY2"/>
              <a:gd fmla="*/ 920995 w 1520793" name="connsiteX3"/>
              <a:gd fmla="*/ 6172 h 1481428" name="connsiteY3"/>
              <a:gd fmla="*/ 1093000 w 1520793" name="connsiteX4"/>
              <a:gd fmla="*/ 28119 h 1481428" name="connsiteY4"/>
              <a:gd fmla="*/ 1251204 w 1520793" name="connsiteX5"/>
              <a:gd fmla="*/ 72699 h 1481428" name="connsiteY5"/>
              <a:gd fmla="*/ 1383922 w 1520793" name="connsiteX6"/>
              <a:gd fmla="*/ 146702 h 1481428" name="connsiteY6"/>
              <a:gd fmla="*/ 1503544 w 1520793" name="connsiteX7"/>
              <a:gd fmla="*/ 321112 h 1481428" name="connsiteY7"/>
              <a:gd fmla="*/ 1518399 w 1520793" name="connsiteX8"/>
              <a:gd fmla="*/ 405746 h 1481428" name="connsiteY8"/>
              <a:gd fmla="*/ 1520793 w 1520793" name="connsiteX9"/>
              <a:gd fmla="*/ 423990 h 1481428" name="connsiteY9"/>
              <a:gd fmla="*/ 1520793 w 1520793" name="connsiteX10"/>
              <a:gd fmla="*/ 453344 h 1481428" name="connsiteY10"/>
              <a:gd fmla="*/ 1518893 w 1520793" name="connsiteX11"/>
              <a:gd fmla="*/ 465277 h 1481428" name="connsiteY11"/>
              <a:gd fmla="*/ 1497066 w 1520793" name="connsiteX12"/>
              <a:gd fmla="*/ 602447 h 1481428" name="connsiteY12"/>
              <a:gd fmla="*/ 1434544 w 1520793" name="connsiteX13"/>
              <a:gd fmla="*/ 781041 h 1481428" name="connsiteY13"/>
              <a:gd fmla="*/ 1307037 w 1520793" name="connsiteX14"/>
              <a:gd fmla="*/ 1025271 h 1481428" name="connsiteY14"/>
              <a:gd fmla="*/ 1154395 w 1520793" name="connsiteX15"/>
              <a:gd fmla="*/ 1243782 h 1481428" name="connsiteY15"/>
              <a:gd fmla="*/ 1027240 w 1520793" name="connsiteX16"/>
              <a:gd fmla="*/ 1371760 h 1481428" name="connsiteY16"/>
              <a:gd fmla="*/ 904942 w 1520793" name="connsiteX17"/>
              <a:gd fmla="*/ 1448576 h 1481428" name="connsiteY17"/>
              <a:gd fmla="*/ 790813 w 1520793" name="connsiteX18"/>
              <a:gd fmla="*/ 1479232 h 1481428" name="connsiteY18"/>
              <a:gd fmla="*/ 771240 w 1520793" name="connsiteX19"/>
              <a:gd fmla="*/ 1481428 h 1481428" name="connsiteY19"/>
              <a:gd fmla="*/ 748287 w 1520793" name="connsiteX20"/>
              <a:gd fmla="*/ 1481428 h 1481428" name="connsiteY20"/>
              <a:gd fmla="*/ 742654 w 1520793" name="connsiteX21"/>
              <a:gd fmla="*/ 1480398 h 1481428" name="connsiteY21"/>
              <a:gd fmla="*/ 709070 w 1520793" name="connsiteX22"/>
              <a:gd fmla="*/ 1476763 h 1481428" name="connsiteY22"/>
              <a:gd fmla="*/ 583605 w 1520793" name="connsiteX23"/>
              <a:gd fmla="*/ 1433692 h 1481428" name="connsiteY23"/>
              <a:gd fmla="*/ 446311 w 1520793" name="connsiteX24"/>
              <a:gd fmla="*/ 1331570 h 1481428" name="connsiteY24"/>
              <a:gd fmla="*/ 323521 w 1520793" name="connsiteX25"/>
              <a:gd fmla="*/ 1191657 h 1481428" name="connsiteY25"/>
              <a:gd fmla="*/ 103640 w 1520793" name="connsiteX26"/>
              <a:gd fmla="*/ 822946 h 1481428" name="connsiteY26"/>
              <a:gd fmla="*/ 23657 w 1520793" name="connsiteX27"/>
              <a:gd fmla="*/ 607385 h 1481428" name="connsiteY27"/>
              <a:gd fmla="*/ 1056 w 1520793" name="connsiteX28"/>
              <a:gd fmla="*/ 460820 h 1481428" name="connsiteY28"/>
              <a:gd fmla="*/ 0 w 1520793" name="connsiteX29"/>
              <a:gd fmla="*/ 453344 h 1481428" name="connsiteY29"/>
              <a:gd fmla="*/ 0 w 1520793" name="connsiteX30"/>
              <a:gd fmla="*/ 425293 h 1481428" name="connsiteY30"/>
              <a:gd fmla="*/ 1127 w 1520793" name="connsiteX31"/>
              <a:gd fmla="*/ 415896 h 1481428" name="connsiteY31"/>
              <a:gd fmla="*/ 9083 w 1520793" name="connsiteX32"/>
              <a:gd fmla="*/ 348889 h 1481428" name="connsiteY32"/>
              <a:gd fmla="*/ 100190 w 1520793" name="connsiteX33"/>
              <a:gd fmla="*/ 178662 h 1481428" name="connsiteY33"/>
              <a:gd fmla="*/ 216713 w 1520793" name="connsiteX34"/>
              <a:gd fmla="*/ 95950 h 1481428" name="connsiteY34"/>
              <a:gd fmla="*/ 379847 w 1520793" name="connsiteX35"/>
              <a:gd fmla="*/ 38339 h 1481428" name="connsiteY35"/>
              <a:gd fmla="*/ 519816 w 1520793" name="connsiteX36"/>
              <a:gd fmla="*/ 13854 h 1481428" name="connsiteY36"/>
              <a:gd fmla="*/ 632890 w 1520793" name="connsiteX37"/>
              <a:gd fmla="*/ 4115 h 1481428" name="connsiteY37"/>
              <a:gd fmla="*/ 745118 w 1520793" name="connsiteX38"/>
              <a:gd fmla="*/ 685 h 1481428" name="connsiteY38"/>
              <a:gd fmla="*/ 750822 w 1520793" name="connsiteX39"/>
              <a:gd fmla="*/ 0 h 1481428" name="connsiteY39"/>
              <a:gd fmla="*/ 1881142 w 3362570" name="connsiteX40"/>
              <a:gd fmla="*/ 1501110 h 1501110" name="connsiteY40"/>
              <a:gd fmla="*/ 3362570 w 3362570" name="connsiteX41"/>
              <a:gd fmla="*/ 1501110 h 1501110" name="connsiteY41"/>
              <a:gd fmla="*/ 1881142 w 3362570" name="connsiteX42"/>
              <a:gd fmla="*/ 1501110 h 1501110" name="connsiteY42"/>
              <a:gd fmla="*/ 1881142 w 3362570" name="connsiteX43"/>
              <a:gd fmla="*/ 1520793 h 1520793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1481428" w="1520793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1" name="图片占位符 19">
            <a:extLst>
              <a:ext uri="{FF2B5EF4-FFF2-40B4-BE49-F238E27FC236}">
                <a16:creationId xmlns:a16="http://schemas.microsoft.com/office/drawing/2014/main" id="{F8082CE0-3A8C-49E0-B172-8117D99A4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3424" y="1515866"/>
            <a:ext cx="1520793" cy="1441243"/>
          </a:xfrm>
          <a:custGeom>
            <a:gdLst>
              <a:gd fmla="*/ 750822 w 1520793" name="connsiteX0"/>
              <a:gd fmla="*/ 0 h 1481428" name="connsiteY0"/>
              <a:gd fmla="*/ 769972 w 1520793" name="connsiteX1"/>
              <a:gd fmla="*/ 0 h 1481428" name="connsiteY1"/>
              <a:gd fmla="*/ 778210 w 1520793" name="connsiteX2"/>
              <a:gd fmla="*/ 685 h 1481428" name="connsiteY2"/>
              <a:gd fmla="*/ 920995 w 1520793" name="connsiteX3"/>
              <a:gd fmla="*/ 6172 h 1481428" name="connsiteY3"/>
              <a:gd fmla="*/ 1093000 w 1520793" name="connsiteX4"/>
              <a:gd fmla="*/ 28119 h 1481428" name="connsiteY4"/>
              <a:gd fmla="*/ 1251204 w 1520793" name="connsiteX5"/>
              <a:gd fmla="*/ 72699 h 1481428" name="connsiteY5"/>
              <a:gd fmla="*/ 1383922 w 1520793" name="connsiteX6"/>
              <a:gd fmla="*/ 146702 h 1481428" name="connsiteY6"/>
              <a:gd fmla="*/ 1503544 w 1520793" name="connsiteX7"/>
              <a:gd fmla="*/ 321112 h 1481428" name="connsiteY7"/>
              <a:gd fmla="*/ 1518399 w 1520793" name="connsiteX8"/>
              <a:gd fmla="*/ 405746 h 1481428" name="connsiteY8"/>
              <a:gd fmla="*/ 1520793 w 1520793" name="connsiteX9"/>
              <a:gd fmla="*/ 423990 h 1481428" name="connsiteY9"/>
              <a:gd fmla="*/ 1520793 w 1520793" name="connsiteX10"/>
              <a:gd fmla="*/ 453344 h 1481428" name="connsiteY10"/>
              <a:gd fmla="*/ 1518893 w 1520793" name="connsiteX11"/>
              <a:gd fmla="*/ 465277 h 1481428" name="connsiteY11"/>
              <a:gd fmla="*/ 1497066 w 1520793" name="connsiteX12"/>
              <a:gd fmla="*/ 602447 h 1481428" name="connsiteY12"/>
              <a:gd fmla="*/ 1434544 w 1520793" name="connsiteX13"/>
              <a:gd fmla="*/ 781041 h 1481428" name="connsiteY13"/>
              <a:gd fmla="*/ 1307037 w 1520793" name="connsiteX14"/>
              <a:gd fmla="*/ 1025271 h 1481428" name="connsiteY14"/>
              <a:gd fmla="*/ 1154395 w 1520793" name="connsiteX15"/>
              <a:gd fmla="*/ 1243782 h 1481428" name="connsiteY15"/>
              <a:gd fmla="*/ 1027240 w 1520793" name="connsiteX16"/>
              <a:gd fmla="*/ 1371760 h 1481428" name="connsiteY16"/>
              <a:gd fmla="*/ 904942 w 1520793" name="connsiteX17"/>
              <a:gd fmla="*/ 1448576 h 1481428" name="connsiteY17"/>
              <a:gd fmla="*/ 790813 w 1520793" name="connsiteX18"/>
              <a:gd fmla="*/ 1479232 h 1481428" name="connsiteY18"/>
              <a:gd fmla="*/ 771240 w 1520793" name="connsiteX19"/>
              <a:gd fmla="*/ 1481428 h 1481428" name="connsiteY19"/>
              <a:gd fmla="*/ 748287 w 1520793" name="connsiteX20"/>
              <a:gd fmla="*/ 1481428 h 1481428" name="connsiteY20"/>
              <a:gd fmla="*/ 742654 w 1520793" name="connsiteX21"/>
              <a:gd fmla="*/ 1480398 h 1481428" name="connsiteY21"/>
              <a:gd fmla="*/ 709070 w 1520793" name="connsiteX22"/>
              <a:gd fmla="*/ 1476763 h 1481428" name="connsiteY22"/>
              <a:gd fmla="*/ 583605 w 1520793" name="connsiteX23"/>
              <a:gd fmla="*/ 1433692 h 1481428" name="connsiteY23"/>
              <a:gd fmla="*/ 446311 w 1520793" name="connsiteX24"/>
              <a:gd fmla="*/ 1331570 h 1481428" name="connsiteY24"/>
              <a:gd fmla="*/ 323521 w 1520793" name="connsiteX25"/>
              <a:gd fmla="*/ 1191657 h 1481428" name="connsiteY25"/>
              <a:gd fmla="*/ 103640 w 1520793" name="connsiteX26"/>
              <a:gd fmla="*/ 822946 h 1481428" name="connsiteY26"/>
              <a:gd fmla="*/ 23657 w 1520793" name="connsiteX27"/>
              <a:gd fmla="*/ 607385 h 1481428" name="connsiteY27"/>
              <a:gd fmla="*/ 1056 w 1520793" name="connsiteX28"/>
              <a:gd fmla="*/ 460820 h 1481428" name="connsiteY28"/>
              <a:gd fmla="*/ 0 w 1520793" name="connsiteX29"/>
              <a:gd fmla="*/ 453344 h 1481428" name="connsiteY29"/>
              <a:gd fmla="*/ 0 w 1520793" name="connsiteX30"/>
              <a:gd fmla="*/ 425293 h 1481428" name="connsiteY30"/>
              <a:gd fmla="*/ 1127 w 1520793" name="connsiteX31"/>
              <a:gd fmla="*/ 415896 h 1481428" name="connsiteY31"/>
              <a:gd fmla="*/ 9083 w 1520793" name="connsiteX32"/>
              <a:gd fmla="*/ 348889 h 1481428" name="connsiteY32"/>
              <a:gd fmla="*/ 100190 w 1520793" name="connsiteX33"/>
              <a:gd fmla="*/ 178662 h 1481428" name="connsiteY33"/>
              <a:gd fmla="*/ 216713 w 1520793" name="connsiteX34"/>
              <a:gd fmla="*/ 95950 h 1481428" name="connsiteY34"/>
              <a:gd fmla="*/ 379847 w 1520793" name="connsiteX35"/>
              <a:gd fmla="*/ 38339 h 1481428" name="connsiteY35"/>
              <a:gd fmla="*/ 519816 w 1520793" name="connsiteX36"/>
              <a:gd fmla="*/ 13854 h 1481428" name="connsiteY36"/>
              <a:gd fmla="*/ 632890 w 1520793" name="connsiteX37"/>
              <a:gd fmla="*/ 4115 h 1481428" name="connsiteY37"/>
              <a:gd fmla="*/ 745118 w 1520793" name="connsiteX38"/>
              <a:gd fmla="*/ 685 h 1481428" name="connsiteY38"/>
              <a:gd fmla="*/ 750822 w 1520793" name="connsiteX39"/>
              <a:gd fmla="*/ 0 h 1481428" name="connsiteY39"/>
              <a:gd fmla="*/ 1881142 w 3362570" name="connsiteX40"/>
              <a:gd fmla="*/ 1501110 h 1501110" name="connsiteY40"/>
              <a:gd fmla="*/ 3362570 w 3362570" name="connsiteX41"/>
              <a:gd fmla="*/ 1501110 h 1501110" name="connsiteY41"/>
              <a:gd fmla="*/ 1881142 w 3362570" name="connsiteX42"/>
              <a:gd fmla="*/ 1501110 h 1501110" name="connsiteY42"/>
              <a:gd fmla="*/ 1881142 w 3362570" name="connsiteX43"/>
              <a:gd fmla="*/ 1520793 h 1520793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1481428" w="1520793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2" name="图片占位符 5">
            <a:extLst>
              <a:ext uri="{FF2B5EF4-FFF2-40B4-BE49-F238E27FC236}">
                <a16:creationId xmlns:a16="http://schemas.microsoft.com/office/drawing/2014/main" id="{DCF9BC12-501C-4F91-A559-EF131201C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92276" y="1559181"/>
            <a:ext cx="1520793" cy="1354613"/>
          </a:xfrm>
          <a:custGeom>
            <a:gdLst>
              <a:gd fmla="*/ 750822 w 1520793" name="connsiteX0"/>
              <a:gd fmla="*/ 0 h 1481428" name="connsiteY0"/>
              <a:gd fmla="*/ 769972 w 1520793" name="connsiteX1"/>
              <a:gd fmla="*/ 0 h 1481428" name="connsiteY1"/>
              <a:gd fmla="*/ 778210 w 1520793" name="connsiteX2"/>
              <a:gd fmla="*/ 685 h 1481428" name="connsiteY2"/>
              <a:gd fmla="*/ 920995 w 1520793" name="connsiteX3"/>
              <a:gd fmla="*/ 6172 h 1481428" name="connsiteY3"/>
              <a:gd fmla="*/ 1093000 w 1520793" name="connsiteX4"/>
              <a:gd fmla="*/ 28119 h 1481428" name="connsiteY4"/>
              <a:gd fmla="*/ 1251204 w 1520793" name="connsiteX5"/>
              <a:gd fmla="*/ 72699 h 1481428" name="connsiteY5"/>
              <a:gd fmla="*/ 1383922 w 1520793" name="connsiteX6"/>
              <a:gd fmla="*/ 146702 h 1481428" name="connsiteY6"/>
              <a:gd fmla="*/ 1503544 w 1520793" name="connsiteX7"/>
              <a:gd fmla="*/ 321112 h 1481428" name="connsiteY7"/>
              <a:gd fmla="*/ 1518399 w 1520793" name="connsiteX8"/>
              <a:gd fmla="*/ 405746 h 1481428" name="connsiteY8"/>
              <a:gd fmla="*/ 1520793 w 1520793" name="connsiteX9"/>
              <a:gd fmla="*/ 423990 h 1481428" name="connsiteY9"/>
              <a:gd fmla="*/ 1520793 w 1520793" name="connsiteX10"/>
              <a:gd fmla="*/ 453344 h 1481428" name="connsiteY10"/>
              <a:gd fmla="*/ 1518893 w 1520793" name="connsiteX11"/>
              <a:gd fmla="*/ 465277 h 1481428" name="connsiteY11"/>
              <a:gd fmla="*/ 1497066 w 1520793" name="connsiteX12"/>
              <a:gd fmla="*/ 602447 h 1481428" name="connsiteY12"/>
              <a:gd fmla="*/ 1434544 w 1520793" name="connsiteX13"/>
              <a:gd fmla="*/ 781041 h 1481428" name="connsiteY13"/>
              <a:gd fmla="*/ 1307037 w 1520793" name="connsiteX14"/>
              <a:gd fmla="*/ 1025271 h 1481428" name="connsiteY14"/>
              <a:gd fmla="*/ 1154395 w 1520793" name="connsiteX15"/>
              <a:gd fmla="*/ 1243782 h 1481428" name="connsiteY15"/>
              <a:gd fmla="*/ 1027240 w 1520793" name="connsiteX16"/>
              <a:gd fmla="*/ 1371760 h 1481428" name="connsiteY16"/>
              <a:gd fmla="*/ 904942 w 1520793" name="connsiteX17"/>
              <a:gd fmla="*/ 1448576 h 1481428" name="connsiteY17"/>
              <a:gd fmla="*/ 790813 w 1520793" name="connsiteX18"/>
              <a:gd fmla="*/ 1479232 h 1481428" name="connsiteY18"/>
              <a:gd fmla="*/ 771240 w 1520793" name="connsiteX19"/>
              <a:gd fmla="*/ 1481428 h 1481428" name="connsiteY19"/>
              <a:gd fmla="*/ 748287 w 1520793" name="connsiteX20"/>
              <a:gd fmla="*/ 1481428 h 1481428" name="connsiteY20"/>
              <a:gd fmla="*/ 742654 w 1520793" name="connsiteX21"/>
              <a:gd fmla="*/ 1480398 h 1481428" name="connsiteY21"/>
              <a:gd fmla="*/ 709070 w 1520793" name="connsiteX22"/>
              <a:gd fmla="*/ 1476763 h 1481428" name="connsiteY22"/>
              <a:gd fmla="*/ 583605 w 1520793" name="connsiteX23"/>
              <a:gd fmla="*/ 1433692 h 1481428" name="connsiteY23"/>
              <a:gd fmla="*/ 446311 w 1520793" name="connsiteX24"/>
              <a:gd fmla="*/ 1331570 h 1481428" name="connsiteY24"/>
              <a:gd fmla="*/ 323521 w 1520793" name="connsiteX25"/>
              <a:gd fmla="*/ 1191657 h 1481428" name="connsiteY25"/>
              <a:gd fmla="*/ 103640 w 1520793" name="connsiteX26"/>
              <a:gd fmla="*/ 822946 h 1481428" name="connsiteY26"/>
              <a:gd fmla="*/ 23657 w 1520793" name="connsiteX27"/>
              <a:gd fmla="*/ 607385 h 1481428" name="connsiteY27"/>
              <a:gd fmla="*/ 1056 w 1520793" name="connsiteX28"/>
              <a:gd fmla="*/ 460820 h 1481428" name="connsiteY28"/>
              <a:gd fmla="*/ 0 w 1520793" name="connsiteX29"/>
              <a:gd fmla="*/ 453344 h 1481428" name="connsiteY29"/>
              <a:gd fmla="*/ 0 w 1520793" name="connsiteX30"/>
              <a:gd fmla="*/ 425293 h 1481428" name="connsiteY30"/>
              <a:gd fmla="*/ 1127 w 1520793" name="connsiteX31"/>
              <a:gd fmla="*/ 415896 h 1481428" name="connsiteY31"/>
              <a:gd fmla="*/ 9083 w 1520793" name="connsiteX32"/>
              <a:gd fmla="*/ 348889 h 1481428" name="connsiteY32"/>
              <a:gd fmla="*/ 100190 w 1520793" name="connsiteX33"/>
              <a:gd fmla="*/ 178662 h 1481428" name="connsiteY33"/>
              <a:gd fmla="*/ 216713 w 1520793" name="connsiteX34"/>
              <a:gd fmla="*/ 95950 h 1481428" name="connsiteY34"/>
              <a:gd fmla="*/ 379847 w 1520793" name="connsiteX35"/>
              <a:gd fmla="*/ 38339 h 1481428" name="connsiteY35"/>
              <a:gd fmla="*/ 519816 w 1520793" name="connsiteX36"/>
              <a:gd fmla="*/ 13854 h 1481428" name="connsiteY36"/>
              <a:gd fmla="*/ 632890 w 1520793" name="connsiteX37"/>
              <a:gd fmla="*/ 4115 h 1481428" name="connsiteY37"/>
              <a:gd fmla="*/ 745118 w 1520793" name="connsiteX38"/>
              <a:gd fmla="*/ 685 h 1481428" name="connsiteY38"/>
              <a:gd fmla="*/ 750822 w 1520793" name="connsiteX39"/>
              <a:gd fmla="*/ 0 h 1481428" name="connsiteY39"/>
              <a:gd fmla="*/ 1881142 w 3362570" name="connsiteX40"/>
              <a:gd fmla="*/ 1501110 h 1501110" name="connsiteY40"/>
              <a:gd fmla="*/ 3362570 w 3362570" name="connsiteX41"/>
              <a:gd fmla="*/ 1501110 h 1501110" name="connsiteY41"/>
              <a:gd fmla="*/ 1881142 w 3362570" name="connsiteX42"/>
              <a:gd fmla="*/ 1501110 h 1501110" name="connsiteY42"/>
              <a:gd fmla="*/ 1881142 w 3362570" name="connsiteX43"/>
              <a:gd fmla="*/ 1520793 h 1520793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1481428" w="1520793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309619589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8AD3294-F46C-46A0-964C-E031DA925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AB251F-1051-4C93-90C9-8FFEC8F4CE88}"/>
              </a:ext>
            </a:extLst>
          </p:cNvPr>
          <p:cNvSpPr txBox="1"/>
          <p:nvPr/>
        </p:nvSpPr>
        <p:spPr>
          <a:xfrm>
            <a:off x="1528364" y="1339215"/>
            <a:ext cx="310896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点击输入标题文字，点击输入标题文字，点击输入标题文字，点击输入标题文字，点击输入标题文字，点击输入文字。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479C2F-A849-4830-8A25-BDBF4454F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8276" y="4508822"/>
            <a:ext cx="1632688" cy="16326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600327-728B-45AE-95D9-90DF879E95CB}"/>
              </a:ext>
            </a:extLst>
          </p:cNvPr>
          <p:cNvSpPr txBox="1"/>
          <p:nvPr/>
        </p:nvSpPr>
        <p:spPr>
          <a:xfrm>
            <a:off x="1152984" y="4839875"/>
            <a:ext cx="4915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mtClean="0" sz="2400">
                <a:solidFill>
                  <a:schemeClr val="bg1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点击</a:t>
            </a:r>
          </a:p>
        </p:txBody>
      </p:sp>
    </p:spTree>
    <p:extLst>
      <p:ext uri="{BB962C8B-B14F-4D97-AF65-F5344CB8AC3E}">
        <p14:creationId val="31275608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gdLst>
                  <a:gd fmla="*/ 0 w 976634" name="connsiteX0"/>
                  <a:gd fmla="*/ 0 h 1459666" name="connsiteY0"/>
                  <a:gd fmla="*/ 976634 w 976634" name="connsiteX1"/>
                  <a:gd fmla="*/ 0 h 1459666" name="connsiteY1"/>
                  <a:gd fmla="*/ 976634 w 976634" name="connsiteX2"/>
                  <a:gd fmla="*/ 983543 h 1459666" name="connsiteY2"/>
                  <a:gd fmla="*/ 488317 w 976634" name="connsiteX3"/>
                  <a:gd fmla="*/ 1459666 h 1459666" name="connsiteY3"/>
                  <a:gd fmla="*/ 0 w 976634" name="connsiteX4"/>
                  <a:gd fmla="*/ 983543 h 14596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9666" w="976634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60720" y="117684"/>
              <a:ext cx="670560" cy="175599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accent4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第四章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炼得身形似鹤形，千株松下两函经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我来问道无余说，云在青天水在瓶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588263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9097F75-CFB9-421E-83A8-B40D43AC0D18}"/>
              </a:ext>
            </a:extLst>
          </p:cNvPr>
          <p:cNvSpPr/>
          <p:nvPr/>
        </p:nvSpPr>
        <p:spPr>
          <a:xfrm>
            <a:off x="4826403" y="3372533"/>
            <a:ext cx="6175580" cy="23694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3" name="文本框 26">
            <a:extLst>
              <a:ext uri="{FF2B5EF4-FFF2-40B4-BE49-F238E27FC236}">
                <a16:creationId xmlns:a16="http://schemas.microsoft.com/office/drawing/2014/main" id="{11F72871-360C-4BBC-9F0E-77E04D13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476" y="3696788"/>
            <a:ext cx="567044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accent4"/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BF1B99-031A-430A-B837-C6126CBE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47" y="1579507"/>
            <a:ext cx="3596641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76288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76288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76288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76288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请单击此处输入文本内容，单击此处输入文本内容，单击此处输入文本内容，单击此处输入文本内容。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9002B8-EA84-4708-A332-8B6CB54B1847}"/>
              </a:ext>
            </a:extLst>
          </p:cNvPr>
          <p:cNvSpPr txBox="1"/>
          <p:nvPr/>
        </p:nvSpPr>
        <p:spPr>
          <a:xfrm>
            <a:off x="5330407" y="1738368"/>
            <a:ext cx="6892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01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59C059-A6E9-4B3E-B25F-4F39E8C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715" y="1554570"/>
            <a:ext cx="3596641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76288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76288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76288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76288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请单击此处输入文本内容，单击此处输入文本内容，单击此处输入文本内容，单击此处输入文本内容。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A36F9-FDFB-41A7-83DC-8C89EE496E12}"/>
              </a:ext>
            </a:extLst>
          </p:cNvPr>
          <p:cNvSpPr txBox="1"/>
          <p:nvPr/>
        </p:nvSpPr>
        <p:spPr>
          <a:xfrm>
            <a:off x="10129675" y="1713431"/>
            <a:ext cx="6892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02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5EE3E3-3F79-4283-AA6D-6D3407E29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713" t="14175"/>
          <a:stretch>
            <a:fillRect/>
          </a:stretch>
        </p:blipFill>
        <p:spPr>
          <a:xfrm>
            <a:off x="1684447" y="3257078"/>
            <a:ext cx="2757069" cy="2600325"/>
          </a:xfrm>
          <a:prstGeom prst="rect">
            <a:avLst/>
          </a:prstGeom>
        </p:spPr>
      </p:pic>
      <p:sp>
        <p:nvSpPr>
          <p:cNvPr id="9" name="文本框 26">
            <a:extLst>
              <a:ext uri="{FF2B5EF4-FFF2-40B4-BE49-F238E27FC236}">
                <a16:creationId xmlns:a16="http://schemas.microsoft.com/office/drawing/2014/main" id="{41C72C2B-D5E3-47C1-9DDA-AAF827B4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476" y="4514766"/>
            <a:ext cx="567044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accent4"/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</p:spTree>
    <p:extLst>
      <p:ext uri="{BB962C8B-B14F-4D97-AF65-F5344CB8AC3E}">
        <p14:creationId val="37557439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1065412"/>
            <a:ext cx="12192000" cy="4756406"/>
            <a:chOff x="0" y="1299092"/>
            <a:chExt cx="12192000" cy="4756406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1299092"/>
              <a:ext cx="12192000" cy="2663307"/>
              <a:chOff x="0" y="1532772"/>
              <a:chExt cx="12192000" cy="266330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1532772"/>
                <a:ext cx="12192000" cy="2663307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itchFamily="50" typeface="文悦古典明朝体 (非商业使用) W5"/>
                  <a:ea charset="-122" pitchFamily="50" typeface="文悦古典明朝体 (非商业使用) W5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34323" y="1759355"/>
                <a:ext cx="3570317" cy="225216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316072" y="1695333"/>
                <a:ext cx="3565859" cy="238021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093363" y="1759355"/>
                <a:ext cx="3570316" cy="2252166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714435" y="4485838"/>
              <a:ext cx="3210092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z="1600">
                  <a:latin charset="-122" pitchFamily="50" typeface="文悦古典明朝体 (非商业使用) W5"/>
                  <a:ea charset="-122" pitchFamily="50" typeface="文悦古典明朝体 (非商业使用) W5"/>
                </a:rPr>
                <a:t>点击这里输入您的文字内容，您可以对字体及其格式做一定调整。点击这里输入您的文字内容.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4493955" y="4485838"/>
              <a:ext cx="3210092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z="1600">
                  <a:latin charset="-122" pitchFamily="50" typeface="文悦古典明朝体 (非商业使用) W5"/>
                  <a:ea charset="-122" pitchFamily="50" typeface="文悦古典明朝体 (非商业使用) W5"/>
                </a:rPr>
                <a:t>点击这里输入您的文字内容，您可以对字体及其格式做一定调整。点击这里输入您的文字内容.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273474" y="4485838"/>
              <a:ext cx="3210092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 sz="1600">
                  <a:latin charset="-122" pitchFamily="50" typeface="文悦古典明朝体 (非商业使用) W5"/>
                  <a:ea charset="-122" pitchFamily="50" typeface="文悦古典明朝体 (非商业使用) W5"/>
                </a:rPr>
                <a:t>点击这里输入您的文字内容，您可以对字体及其格式做一定调整。点击这里输入您的文字内容.</a:t>
              </a:r>
            </a:p>
          </p:txBody>
        </p:sp>
      </p:grpSp>
    </p:spTree>
    <p:extLst>
      <p:ext uri="{BB962C8B-B14F-4D97-AF65-F5344CB8AC3E}">
        <p14:creationId val="14083647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3311DF7-9A32-4E43-93F5-34895D0F465B}"/>
              </a:ext>
            </a:extLst>
          </p:cNvPr>
          <p:cNvGrpSpPr/>
          <p:nvPr/>
        </p:nvGrpSpPr>
        <p:grpSpPr>
          <a:xfrm>
            <a:off x="1536970" y="1262716"/>
            <a:ext cx="2769270" cy="4332567"/>
            <a:chOff x="6881067" y="1606756"/>
            <a:chExt cx="3514688" cy="43325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9E3FDF6-F814-4ED9-90DF-BDB2C068E731}"/>
                </a:ext>
              </a:extLst>
            </p:cNvPr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0F495D4-FC97-4EEC-BD3A-D3EEF60383F9}"/>
                </a:ext>
              </a:extLst>
            </p:cNvPr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A72601F-7505-4BEF-BB36-A9AC6009ADCD}"/>
              </a:ext>
            </a:extLst>
          </p:cNvPr>
          <p:cNvSpPr/>
          <p:nvPr/>
        </p:nvSpPr>
        <p:spPr>
          <a:xfrm>
            <a:off x="4893372" y="140921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B64418-DDD5-4DB5-A3FF-CE7C242FCF99}"/>
              </a:ext>
            </a:extLst>
          </p:cNvPr>
          <p:cNvSpPr/>
          <p:nvPr/>
        </p:nvSpPr>
        <p:spPr>
          <a:xfrm>
            <a:off x="7932907" y="140921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200CA4-900B-433E-859A-8768715B922F}"/>
              </a:ext>
            </a:extLst>
          </p:cNvPr>
          <p:cNvSpPr txBox="1"/>
          <p:nvPr/>
        </p:nvSpPr>
        <p:spPr>
          <a:xfrm>
            <a:off x="1913527" y="1886492"/>
            <a:ext cx="1645920" cy="32983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200">
                <a:solidFill>
                  <a:schemeClr val="accent4"/>
                </a:solidFill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E390C0-2B82-42F2-B81C-93BE7FBE2338}"/>
              </a:ext>
            </a:extLst>
          </p:cNvPr>
          <p:cNvSpPr txBox="1"/>
          <p:nvPr/>
        </p:nvSpPr>
        <p:spPr>
          <a:xfrm>
            <a:off x="5089118" y="1886491"/>
            <a:ext cx="1645920" cy="32983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2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72ED83-E387-4914-9A00-5DA78BD4FDFE}"/>
              </a:ext>
            </a:extLst>
          </p:cNvPr>
          <p:cNvSpPr txBox="1"/>
          <p:nvPr/>
        </p:nvSpPr>
        <p:spPr>
          <a:xfrm>
            <a:off x="8128653" y="1886491"/>
            <a:ext cx="1645920" cy="32983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2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</p:spTree>
    <p:extLst>
      <p:ext uri="{BB962C8B-B14F-4D97-AF65-F5344CB8AC3E}">
        <p14:creationId val="30136276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gdLst>
                  <a:gd fmla="*/ 0 w 976634" name="connsiteX0"/>
                  <a:gd fmla="*/ 0 h 1459666" name="connsiteY0"/>
                  <a:gd fmla="*/ 976634 w 976634" name="connsiteX1"/>
                  <a:gd fmla="*/ 0 h 1459666" name="connsiteY1"/>
                  <a:gd fmla="*/ 976634 w 976634" name="connsiteX2"/>
                  <a:gd fmla="*/ 983543 h 1459666" name="connsiteY2"/>
                  <a:gd fmla="*/ 488317 w 976634" name="connsiteX3"/>
                  <a:gd fmla="*/ 1459666 h 1459666" name="connsiteY3"/>
                  <a:gd fmla="*/ 0 w 976634" name="connsiteX4"/>
                  <a:gd fmla="*/ 983543 h 14596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9666" w="976634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60720" y="117684"/>
              <a:ext cx="670560" cy="175599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accent4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第五章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炼得身形似鹤形，千株松下两函经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我来问道无余说，云在青天水在瓶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1406111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538480" y="1687"/>
            <a:ext cx="11125200" cy="6145113"/>
            <a:chOff x="538480" y="1687"/>
            <a:chExt cx="11125200" cy="6145113"/>
          </a:xfrm>
        </p:grpSpPr>
        <p:sp>
          <p:nvSpPr>
            <p:cNvPr id="5" name="矩形 4"/>
            <p:cNvSpPr/>
            <p:nvPr/>
          </p:nvSpPr>
          <p:spPr>
            <a:xfrm>
              <a:off x="538480" y="731520"/>
              <a:ext cx="11125200" cy="54152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algn="ctr" blurRad="101600" dist="12700" rotWithShape="0" sx="101000" sy="10100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814207" y="1687"/>
              <a:ext cx="2563586" cy="2859582"/>
              <a:chOff x="4814207" y="1687"/>
              <a:chExt cx="2563586" cy="2859582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5612763" y="1687"/>
                <a:ext cx="976634" cy="1459666"/>
              </a:xfrm>
              <a:custGeom>
                <a:gdLst>
                  <a:gd fmla="*/ 0 w 976634" name="connsiteX0"/>
                  <a:gd fmla="*/ 0 h 1459666" name="connsiteY0"/>
                  <a:gd fmla="*/ 976634 w 976634" name="connsiteX1"/>
                  <a:gd fmla="*/ 0 h 1459666" name="connsiteY1"/>
                  <a:gd fmla="*/ 976634 w 976634" name="connsiteX2"/>
                  <a:gd fmla="*/ 983543 h 1459666" name="connsiteY2"/>
                  <a:gd fmla="*/ 488317 w 976634" name="connsiteX3"/>
                  <a:gd fmla="*/ 1459666 h 1459666" name="connsiteY3"/>
                  <a:gd fmla="*/ 0 w 976634" name="connsiteX4"/>
                  <a:gd fmla="*/ 983543 h 14596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9666" w="976634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任意多边形 3">
                <a:extLst>
                  <a:ext uri="{FF2B5EF4-FFF2-40B4-BE49-F238E27FC236}">
                    <a16:creationId xmlns:a16="http://schemas.microsoft.com/office/drawing/2014/main" id="{FE7E4330-729E-49B4-9B6D-AF83DFE16702}"/>
                  </a:ext>
                </a:extLst>
              </p:cNvPr>
              <p:cNvSpPr/>
              <p:nvPr/>
            </p:nvSpPr>
            <p:spPr>
              <a:xfrm>
                <a:off x="4814207" y="1521102"/>
                <a:ext cx="2563586" cy="1340167"/>
              </a:xfrm>
              <a:custGeom>
                <a:gdLst>
                  <a:gd fmla="*/ 263311 w 3278889" name="connsiteX0"/>
                  <a:gd fmla="*/ 933095 h 1879959" name="connsiteY0"/>
                  <a:gd fmla="*/ 1051102 w 3278889" name="connsiteX1"/>
                  <a:gd fmla="*/ 4627 h 1879959" name="connsiteY1"/>
                  <a:gd fmla="*/ 1656013 w 3278889" name="connsiteX2"/>
                  <a:gd fmla="*/ 567335 h 1879959" name="connsiteY2"/>
                  <a:gd fmla="*/ 2232788 w 3278889" name="connsiteX3"/>
                  <a:gd fmla="*/ 384455 h 1879959" name="connsiteY3"/>
                  <a:gd fmla="*/ 3104985 w 3278889" name="connsiteX4"/>
                  <a:gd fmla="*/ 806485 h 1879959" name="connsiteY4"/>
                  <a:gd fmla="*/ 2992444 w 3278889" name="connsiteX5"/>
                  <a:gd fmla="*/ 1805291 h 1879959" name="connsiteY5"/>
                  <a:gd fmla="*/ 221108 w 3278889" name="connsiteX6"/>
                  <a:gd fmla="*/ 1706818 h 1879959" name="connsiteY6"/>
                  <a:gd fmla="*/ 263311 w 3278889" name="connsiteX7"/>
                  <a:gd fmla="*/ 933095 h 187995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879959" w="3278889">
                    <a:moveTo>
                      <a:pt x="263311" y="933095"/>
                    </a:moveTo>
                    <a:cubicBezTo>
                      <a:pt x="401643" y="649397"/>
                      <a:pt x="818985" y="65587"/>
                      <a:pt x="1051102" y="4627"/>
                    </a:cubicBezTo>
                    <a:cubicBezTo>
                      <a:pt x="1283219" y="-56333"/>
                      <a:pt x="1459065" y="504030"/>
                      <a:pt x="1656013" y="567335"/>
                    </a:cubicBezTo>
                    <a:cubicBezTo>
                      <a:pt x="1852961" y="630640"/>
                      <a:pt x="1991293" y="344597"/>
                      <a:pt x="2232788" y="384455"/>
                    </a:cubicBezTo>
                    <a:cubicBezTo>
                      <a:pt x="2474283" y="424313"/>
                      <a:pt x="2978376" y="569679"/>
                      <a:pt x="3104985" y="806485"/>
                    </a:cubicBezTo>
                    <a:cubicBezTo>
                      <a:pt x="3231594" y="1043291"/>
                      <a:pt x="3473090" y="1655236"/>
                      <a:pt x="2992444" y="1805291"/>
                    </a:cubicBezTo>
                    <a:cubicBezTo>
                      <a:pt x="2511798" y="1955347"/>
                      <a:pt x="671274" y="1856873"/>
                      <a:pt x="221108" y="1706818"/>
                    </a:cubicBezTo>
                    <a:cubicBezTo>
                      <a:pt x="-229058" y="1556763"/>
                      <a:pt x="124979" y="1216793"/>
                      <a:pt x="263311" y="9330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72202A">
                      <a:alpha val="53000"/>
                    </a:srgbClr>
                  </a:gs>
                  <a:gs pos="64000">
                    <a:srgbClr val="FFFFFF">
                      <a:alpha val="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itchFamily="50" typeface="WenYue GuDianMingChaoTi (Non-Commercial Use)"/>
                  <a:ea charset="-122" pitchFamily="50" typeface="WenYue GuDianMingChaoTi (Non-Commercial Use)"/>
                  <a:sym charset="-122" pitchFamily="50" typeface="WenYue GuDianMingChaoTi (Non-Commercial Use)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730239" y="1688"/>
                <a:ext cx="731520" cy="1459666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pc="600" sz="3600">
                    <a:solidFill>
                      <a:schemeClr val="accent4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目录</a:t>
                </a: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6B5EF38C-E652-4B7E-A324-132BE5D28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335" r="27260"/>
          <a:stretch>
            <a:fillRect/>
          </a:stretch>
        </p:blipFill>
        <p:spPr>
          <a:xfrm>
            <a:off x="9936480" y="3323421"/>
            <a:ext cx="2265680" cy="352441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727042" y="2821730"/>
            <a:ext cx="8748881" cy="2783840"/>
            <a:chOff x="1259682" y="2821730"/>
            <a:chExt cx="8748881" cy="278384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59682" y="2821730"/>
              <a:ext cx="1169551" cy="2783840"/>
              <a:chOff x="1284367" y="2672080"/>
              <a:chExt cx="1169551" cy="278384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84367" y="2672080"/>
                <a:ext cx="609600" cy="1920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b="1" lang="zh-CN" spc="600" sz="28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第一章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899920" y="2672080"/>
                <a:ext cx="548640" cy="27838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lang="zh-CN" smtClean="0" spc="600" sz="2400">
                    <a:solidFill>
                      <a:schemeClr val="accent6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炼得身形似鹤形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504237" y="2821730"/>
              <a:ext cx="1169551" cy="2783840"/>
              <a:chOff x="1284367" y="2672080"/>
              <a:chExt cx="1169551" cy="278384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284367" y="2672080"/>
                <a:ext cx="609600" cy="1920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b="1" lang="zh-CN" smtClean="0" spc="600" sz="28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第二章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99920" y="2672080"/>
                <a:ext cx="548640" cy="27838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lang="zh-CN" smtClean="0" spc="600" sz="2400">
                    <a:solidFill>
                      <a:schemeClr val="accent6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千株松下两函经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135007" y="2821730"/>
              <a:ext cx="1169551" cy="2783840"/>
              <a:chOff x="1284367" y="2672080"/>
              <a:chExt cx="1169551" cy="2783840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284367" y="2672080"/>
                <a:ext cx="609600" cy="1920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b="1" lang="zh-CN" smtClean="0" spc="600" sz="28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第三章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899920" y="2672080"/>
                <a:ext cx="548640" cy="27838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lang="zh-CN" smtClean="0" spc="600" sz="2400">
                    <a:solidFill>
                      <a:schemeClr val="accent6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我来问道无余说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839012" y="2821730"/>
              <a:ext cx="1169551" cy="2783840"/>
              <a:chOff x="1284367" y="2672080"/>
              <a:chExt cx="1169551" cy="278384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284367" y="2672080"/>
                <a:ext cx="609600" cy="1920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b="1" lang="zh-CN" smtClean="0" spc="600" sz="28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第四章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899919" y="2672080"/>
                <a:ext cx="548640" cy="27838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lang="zh-CN" smtClean="0" spc="600" sz="2400">
                    <a:solidFill>
                      <a:schemeClr val="accent6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云在青天水在瓶</a:t>
                </a:r>
              </a:p>
            </p:txBody>
          </p:sp>
        </p:grpSp>
      </p:grpSp>
    </p:spTree>
    <p:extLst>
      <p:ext uri="{BB962C8B-B14F-4D97-AF65-F5344CB8AC3E}">
        <p14:creationId val="1379959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3082085" y="3692"/>
            <a:ext cx="16052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6669817" y="1119964"/>
            <a:ext cx="4731026" cy="4611757"/>
            <a:chOff x="6927574" y="1495884"/>
            <a:chExt cx="4731026" cy="4611757"/>
          </a:xfrm>
        </p:grpSpPr>
        <p:sp>
          <p:nvSpPr>
            <p:cNvPr id="30" name="文本框 29"/>
            <p:cNvSpPr txBox="1"/>
            <p:nvPr/>
          </p:nvSpPr>
          <p:spPr>
            <a:xfrm>
              <a:off x="6927575" y="1495884"/>
              <a:ext cx="332960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pc="600" sz="2800">
                  <a:solidFill>
                    <a:schemeClr val="accent1">
                      <a:lumMod val="50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typeface="+mn-lt"/>
                </a:rPr>
                <a:t>点击输入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927575" y="2085214"/>
              <a:ext cx="473102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800">
                  <a:solidFill>
                    <a:schemeClr val="bg2">
                      <a:lumMod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typeface="+mn-lt"/>
                </a:rPr>
                <a:t>ADD YOUR TITLE</a:t>
              </a:r>
            </a:p>
          </p:txBody>
        </p:sp>
        <p:sp>
          <p:nvSpPr>
            <p:cNvPr id="32" name="MH_Title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927574" y="2728265"/>
              <a:ext cx="4363278" cy="59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lIns="0" rIns="0" tIns="0" wrap="square">
              <a:normAutofit/>
            </a:bodyPr>
            <a:lstStyle>
              <a:defPPr>
                <a:defRPr lang="zh-CN"/>
              </a:defPPr>
              <a:lvl1pPr>
                <a:defRPr>
                  <a:latin charset="-122" panose="02010600040101010101" pitchFamily="2" typeface="华文细黑"/>
                  <a:ea charset="-122" panose="02010600040101010101" pitchFamily="2" typeface="华文细黑"/>
                </a:defRPr>
              </a:lvl1pPr>
              <a:lvl2pPr indent="-285750" marL="742950"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2pPr>
              <a:lvl3pPr indent="-228600" marL="1143000"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3pPr>
              <a:lvl4pPr indent="-228600" marL="1600200"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4pPr>
              <a:lvl5pPr indent="-228600" marL="2057400"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latin charset="0" panose="020b0606020202030204" pitchFamily="34" typeface="Arial Narrow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b="1" lang="zh-CN" smtClean="0" spc="300" sz="12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typeface="+mn-lt"/>
                </a:rPr>
                <a:t>点击此处更换文本，点击此处更换文本 ，点击此处更换文本，点击此处更换文本点击此处更换文本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927574" y="3950852"/>
              <a:ext cx="2661915" cy="2156789"/>
              <a:chOff x="8351829" y="2489668"/>
              <a:chExt cx="4578920" cy="3333343"/>
            </a:xfrm>
          </p:grpSpPr>
          <p:sp>
            <p:nvSpPr>
              <p:cNvPr id="34" name="îṣļîḑé-Freeform: Shape 26"/>
              <p:cNvSpPr/>
              <p:nvPr/>
            </p:nvSpPr>
            <p:spPr bwMode="auto">
              <a:xfrm>
                <a:off x="8351829" y="2740856"/>
                <a:ext cx="441472" cy="441472"/>
              </a:xfrm>
              <a:custGeom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b="b" l="0" r="r" t="0"/>
                <a:pathLst>
                  <a:path h="55" w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27"/>
              <p:cNvSpPr/>
              <p:nvPr/>
            </p:nvSpPr>
            <p:spPr bwMode="auto">
              <a:xfrm>
                <a:off x="8351829" y="3907930"/>
                <a:ext cx="441472" cy="441472"/>
              </a:xfrm>
              <a:custGeom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b="b" l="0" r="r" t="0"/>
                <a:pathLst>
                  <a:path h="55" w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28"/>
              <p:cNvSpPr/>
              <p:nvPr/>
            </p:nvSpPr>
            <p:spPr bwMode="auto">
              <a:xfrm>
                <a:off x="8351829" y="5051156"/>
                <a:ext cx="441472" cy="441472"/>
              </a:xfrm>
              <a:custGeom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b="b" l="0" r="r" t="0"/>
                <a:pathLst>
                  <a:path h="55" w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typeface="+mn-lt"/>
                </a:endParaRPr>
              </a:p>
            </p:txBody>
          </p:sp>
          <p:sp>
            <p:nvSpPr>
              <p:cNvPr id="37" name="îṣļîḑé-TextBox 44"/>
              <p:cNvSpPr txBox="1"/>
              <p:nvPr/>
            </p:nvSpPr>
            <p:spPr>
              <a:xfrm>
                <a:off x="9036411" y="2489668"/>
                <a:ext cx="3894338" cy="464842"/>
              </a:xfrm>
              <a:prstGeom prst="rect">
                <a:avLst/>
              </a:prstGeom>
              <a:noFill/>
            </p:spPr>
            <p:txBody>
              <a:bodyPr anchor="b" anchorCtr="0" bIns="0" lIns="144000" rIns="144000" tIns="0" wrap="none">
                <a:noAutofit/>
              </a:bodyPr>
              <a:lstStyle/>
              <a:p>
                <a:r>
                  <a:rPr altLang="en-US" b="1" lang="zh-CN">
                    <a:solidFill>
                      <a:schemeClr val="accent1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îṣļîḑé-TextBox 45"/>
              <p:cNvSpPr txBox="1"/>
              <p:nvPr/>
            </p:nvSpPr>
            <p:spPr>
              <a:xfrm>
                <a:off x="9036411" y="3044576"/>
                <a:ext cx="3894338" cy="507591"/>
              </a:xfrm>
              <a:prstGeom prst="rect">
                <a:avLst/>
              </a:prstGeom>
              <a:noFill/>
            </p:spPr>
            <p:txBody>
              <a:bodyPr anchor="t" anchorCtr="0" bIns="0" lIns="144000" rIns="144000" tIns="0"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mtClean="0" sz="1400">
                    <a:latin charset="-122" pitchFamily="50" typeface="文悦古典明朝体 (非商业使用) W5"/>
                    <a:ea charset="-122" pitchFamily="50" typeface="文悦古典明朝体 (非商业使用) W5"/>
                    <a:cs typeface="+mn-ea"/>
                    <a:sym typeface="+mn-lt"/>
                  </a:rPr>
                  <a:t>点击此处更换文本</a:t>
                </a:r>
              </a:p>
            </p:txBody>
          </p:sp>
          <p:sp>
            <p:nvSpPr>
              <p:cNvPr id="39" name="îṣļîḑé-TextBox 47"/>
              <p:cNvSpPr txBox="1"/>
              <p:nvPr/>
            </p:nvSpPr>
            <p:spPr>
              <a:xfrm>
                <a:off x="9036411" y="3681282"/>
                <a:ext cx="3894338" cy="464842"/>
              </a:xfrm>
              <a:prstGeom prst="rect">
                <a:avLst/>
              </a:prstGeom>
              <a:noFill/>
            </p:spPr>
            <p:txBody>
              <a:bodyPr anchor="b" anchorCtr="0" bIns="0" lIns="144000" rIns="144000" tIns="0" wrap="none">
                <a:noAutofit/>
              </a:bodyPr>
              <a:lstStyle/>
              <a:p>
                <a:r>
                  <a:rPr altLang="en-US" b="1" lang="zh-CN">
                    <a:solidFill>
                      <a:schemeClr val="accent2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îṣļîḑé-TextBox 48"/>
              <p:cNvSpPr txBox="1"/>
              <p:nvPr/>
            </p:nvSpPr>
            <p:spPr>
              <a:xfrm>
                <a:off x="9036411" y="4236192"/>
                <a:ext cx="3894338" cy="507591"/>
              </a:xfrm>
              <a:prstGeom prst="rect">
                <a:avLst/>
              </a:prstGeom>
              <a:noFill/>
            </p:spPr>
            <p:txBody>
              <a:bodyPr anchor="t" anchorCtr="0" bIns="0" lIns="144000" rIns="144000" tIns="0"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mtClean="0" sz="1400">
                    <a:latin charset="-122" pitchFamily="50" typeface="文悦古典明朝体 (非商业使用) W5"/>
                    <a:ea charset="-122" pitchFamily="50" typeface="文悦古典明朝体 (非商业使用) W5"/>
                    <a:cs typeface="+mn-ea"/>
                    <a:sym typeface="+mn-lt"/>
                  </a:rPr>
                  <a:t>点击此处更换文本</a:t>
                </a:r>
              </a:p>
            </p:txBody>
          </p:sp>
          <p:sp>
            <p:nvSpPr>
              <p:cNvPr id="41" name="îṣļîḑé-TextBox 50"/>
              <p:cNvSpPr txBox="1"/>
              <p:nvPr/>
            </p:nvSpPr>
            <p:spPr>
              <a:xfrm>
                <a:off x="9036411" y="4760511"/>
                <a:ext cx="3894338" cy="464842"/>
              </a:xfrm>
              <a:prstGeom prst="rect">
                <a:avLst/>
              </a:prstGeom>
              <a:noFill/>
            </p:spPr>
            <p:txBody>
              <a:bodyPr anchor="b" anchorCtr="0" bIns="0" lIns="144000" rIns="144000" tIns="0" wrap="none">
                <a:noAutofit/>
              </a:bodyPr>
              <a:lstStyle/>
              <a:p>
                <a:r>
                  <a:rPr altLang="en-US" b="1" lang="zh-CN">
                    <a:solidFill>
                      <a:schemeClr val="accent3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îṣļîḑé-TextBox 51"/>
              <p:cNvSpPr txBox="1"/>
              <p:nvPr/>
            </p:nvSpPr>
            <p:spPr>
              <a:xfrm>
                <a:off x="9036411" y="5315420"/>
                <a:ext cx="3894338" cy="507591"/>
              </a:xfrm>
              <a:prstGeom prst="rect">
                <a:avLst/>
              </a:prstGeom>
              <a:noFill/>
            </p:spPr>
            <p:txBody>
              <a:bodyPr anchor="t" anchorCtr="0" bIns="0" lIns="144000" rIns="144000" tIns="0"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mtClean="0" sz="1400">
                    <a:latin charset="-122" pitchFamily="50" typeface="文悦古典明朝体 (非商业使用) W5"/>
                    <a:ea charset="-122" pitchFamily="50" typeface="文悦古典明朝体 (非商业使用) W5"/>
                    <a:cs typeface="+mn-ea"/>
                    <a:sym typeface="+mn-lt"/>
                  </a:rPr>
                  <a:t>点击此处更换文本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991360" y="680720"/>
            <a:ext cx="3786731" cy="5500280"/>
            <a:chOff x="1361440" y="623423"/>
            <a:chExt cx="4064000" cy="5903017"/>
          </a:xfrm>
        </p:grpSpPr>
        <p:sp>
          <p:nvSpPr>
            <p:cNvPr id="43" name="矩形 42"/>
            <p:cNvSpPr/>
            <p:nvPr/>
          </p:nvSpPr>
          <p:spPr>
            <a:xfrm>
              <a:off x="1361440" y="623423"/>
              <a:ext cx="4064000" cy="590301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ctr" blurRad="203200" dist="889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61440" y="1283880"/>
              <a:ext cx="4064000" cy="5242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83098038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76249" y="352425"/>
            <a:ext cx="11231881" cy="6111241"/>
            <a:chOff x="476249" y="352425"/>
            <a:chExt cx="11231881" cy="6111241"/>
          </a:xfrm>
        </p:grpSpPr>
        <p:grpSp>
          <p:nvGrpSpPr>
            <p:cNvPr id="4" name="组合 3"/>
            <p:cNvGrpSpPr/>
            <p:nvPr/>
          </p:nvGrpSpPr>
          <p:grpSpPr>
            <a:xfrm>
              <a:off x="476249" y="352425"/>
              <a:ext cx="533401" cy="533401"/>
              <a:chOff x="1904999" y="1666875"/>
              <a:chExt cx="533401" cy="53340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矩形 7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flipV="1" rot="16200000">
              <a:off x="11174729" y="5930265"/>
              <a:ext cx="533401" cy="533401"/>
              <a:chOff x="1904999" y="1666875"/>
              <a:chExt cx="533401" cy="53340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1905000" y="1666875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671637" y="1900238"/>
                <a:ext cx="533400" cy="666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 flipH="1">
            <a:off x="10202170" y="-20291"/>
            <a:ext cx="1617719" cy="1590473"/>
            <a:chOff x="9215120" y="-20291"/>
            <a:chExt cx="2604770" cy="25609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4443" r="82513" t="6246"/>
            <a:stretch>
              <a:fillRect/>
            </a:stretch>
          </p:blipFill>
          <p:spPr>
            <a:xfrm flipH="1">
              <a:off x="10529570" y="0"/>
              <a:ext cx="1290320" cy="216282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4443" r="82513" t="6246"/>
            <a:stretch>
              <a:fillRect/>
            </a:stretch>
          </p:blipFill>
          <p:spPr>
            <a:xfrm flipH="1">
              <a:off x="9215120" y="-20291"/>
              <a:ext cx="1527810" cy="25609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9626" y="2630344"/>
            <a:ext cx="3243074" cy="4153339"/>
            <a:chOff x="840861" y="2461928"/>
            <a:chExt cx="3243074" cy="415333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b="21403" l="67038" r="-4815" t="12024"/>
            <a:stretch>
              <a:fillRect/>
            </a:stretch>
          </p:blipFill>
          <p:spPr>
            <a:xfrm flipH="1">
              <a:off x="840861" y="4502292"/>
              <a:ext cx="1122882" cy="15632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3743" y="3952545"/>
              <a:ext cx="2120192" cy="2662722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1525413" y="2461928"/>
              <a:ext cx="1661993" cy="3603592"/>
              <a:chOff x="1840373" y="2461928"/>
              <a:chExt cx="1661993" cy="3603592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2579036" y="2461928"/>
                <a:ext cx="0" cy="3603592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1848112" y="3179839"/>
                <a:ext cx="792480" cy="200152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r"/>
                <a:r>
                  <a:rPr altLang="en-US" lang="zh-CN" smtClean="0" spc="600" sz="40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输入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02147" y="2461928"/>
                <a:ext cx="792480" cy="217424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lang="zh-CN" smtClean="0" spc="600" sz="40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661026" y="1508911"/>
            <a:ext cx="7925584" cy="3996764"/>
            <a:chOff x="3661026" y="1508911"/>
            <a:chExt cx="7925584" cy="3996764"/>
          </a:xfrm>
        </p:grpSpPr>
        <p:grpSp>
          <p:nvGrpSpPr>
            <p:cNvPr id="27" name="组合 26"/>
            <p:cNvGrpSpPr/>
            <p:nvPr/>
          </p:nvGrpSpPr>
          <p:grpSpPr>
            <a:xfrm>
              <a:off x="3661026" y="1508911"/>
              <a:ext cx="1107996" cy="3996764"/>
              <a:chOff x="3571325" y="1337235"/>
              <a:chExt cx="1107996" cy="3996764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3652528" y="1941963"/>
                <a:ext cx="934460" cy="2985833"/>
                <a:chOff x="3623826" y="1538041"/>
                <a:chExt cx="934460" cy="3773104"/>
              </a:xfrm>
            </p:grpSpPr>
            <p:sp>
              <p:nvSpPr>
                <p:cNvPr id="32" name="文本框 31"/>
                <p:cNvSpPr txBox="1"/>
                <p:nvPr/>
              </p:nvSpPr>
              <p:spPr>
                <a:xfrm>
                  <a:off x="3623826" y="1538042"/>
                  <a:ext cx="457200" cy="3773104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lang="zh-CN" smtClean="0" spc="300">
                      <a:solidFill>
                        <a:schemeClr val="accent5"/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</a:rPr>
                    <a:t>点击输入你的文字标题</a:t>
                  </a: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4096620" y="1538042"/>
                  <a:ext cx="457200" cy="3773104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zh-CN" lang="en-US" smtClean="0">
                      <a:solidFill>
                        <a:schemeClr val="accent5"/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</a:rPr>
                    <a:t>ADD YOUR TITLE HERE.</a:t>
                  </a: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3576684" y="1337235"/>
                <a:ext cx="1097280" cy="530654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zh-CN" lang="en-US" sz="60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【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flipH="1" flipV="1">
                <a:off x="3576682" y="4803344"/>
                <a:ext cx="1097280" cy="530654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zh-CN" lang="en-US" sz="60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【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8077957" y="1811101"/>
              <a:ext cx="4023360" cy="3392384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 spc="6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点击输入标题文字，点击输入标题文字，点击输入标题文字，点击输入标题文字，点击输入标题文字，点击输入文字。点击输入标题文字，点击输入标题文字，点击输入标题文字，点击输入标题文字，点击输入标题文字，点击输入文字。</a:t>
              </a:r>
            </a:p>
          </p:txBody>
        </p:sp>
      </p:grpSp>
    </p:spTree>
    <p:extLst>
      <p:ext uri="{BB962C8B-B14F-4D97-AF65-F5344CB8AC3E}">
        <p14:creationId val="8740814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E3FDF6-F814-4ED9-90DF-BDB2C068E731}"/>
              </a:ext>
            </a:extLst>
          </p:cNvPr>
          <p:cNvSpPr/>
          <p:nvPr/>
        </p:nvSpPr>
        <p:spPr>
          <a:xfrm>
            <a:off x="5057774" y="1003225"/>
            <a:ext cx="7134225" cy="3000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WenYue GuDianMingChaoTi (Non-Commercial Use)"/>
              <a:ea charset="-122" pitchFamily="50" typeface="WenYue GuDianMingChaoTi (Non-Commercial Use)"/>
              <a:sym charset="-122" pitchFamily="50" typeface="WenYue GuDianMingChaoTi (Non-Commercial Use)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7540" t="14223"/>
          <a:stretch>
            <a:fillRect/>
          </a:stretch>
        </p:blipFill>
        <p:spPr>
          <a:xfrm>
            <a:off x="1197859" y="1241633"/>
            <a:ext cx="3859916" cy="2743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86152" y="1395469"/>
            <a:ext cx="4271319" cy="24355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97859" y="4386649"/>
            <a:ext cx="9070605" cy="1012906"/>
            <a:chOff x="814800" y="2934729"/>
            <a:chExt cx="9070605" cy="1012906"/>
          </a:xfrm>
        </p:grpSpPr>
        <p:sp>
          <p:nvSpPr>
            <p:cNvPr id="6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00" y="3334839"/>
              <a:ext cx="9070605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200">
                  <a:solidFill>
                    <a:schemeClr val="accent5"/>
                  </a:solidFill>
                  <a:latin charset="-122" pitchFamily="50" typeface="WenYue GuDianMingChaoTi (Non-Commercial Use)"/>
                  <a:ea charset="-122" pitchFamily="50" typeface="WenYue GuDianMingChaoTi (Non-Commercial Use)"/>
                  <a:sym charset="-122" pitchFamily="50" typeface="WenYue GuDianMingChaoTi (Non-Commercial Use)"/>
                </a:rPr>
                <a:t>单击此处输入文本内容，单击此处输入文本内容，单击此处输入文本内容，单击此处输入文本内容，单击此处输入文本内容，单击此处输入文本内容，单击此处输入文本内容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4801" y="2934729"/>
              <a:ext cx="231145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chemeClr val="accent5"/>
                  </a:solidFill>
                  <a:latin charset="-122" pitchFamily="50" typeface="WenYue GuDianMingChaoTi (Non-Commercial Use)"/>
                  <a:ea charset="-122" pitchFamily="50" typeface="WenYue GuDianMingChaoTi (Non-Commercial Use)"/>
                  <a:sym charset="-122" pitchFamily="50" typeface="WenYue GuDianMingChaoTi (Non-Commercial Use)"/>
                </a:rPr>
                <a:t>输入标题内容</a:t>
              </a:r>
            </a:p>
          </p:txBody>
        </p:sp>
      </p:grpSp>
      <p:sp>
        <p:nvSpPr>
          <p:cNvPr id="8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859" y="5457804"/>
            <a:ext cx="90706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solidFill>
                  <a:schemeClr val="accent5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</p:spTree>
    <p:extLst>
      <p:ext uri="{BB962C8B-B14F-4D97-AF65-F5344CB8AC3E}">
        <p14:creationId val="32077394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86079" y="713555"/>
            <a:ext cx="11379201" cy="6693085"/>
            <a:chOff x="386079" y="713555"/>
            <a:chExt cx="11379201" cy="6693085"/>
          </a:xfrm>
        </p:grpSpPr>
        <p:grpSp>
          <p:nvGrpSpPr>
            <p:cNvPr id="3" name="组合 2"/>
            <p:cNvGrpSpPr/>
            <p:nvPr/>
          </p:nvGrpSpPr>
          <p:grpSpPr>
            <a:xfrm>
              <a:off x="386079" y="713555"/>
              <a:ext cx="6424507" cy="6693085"/>
              <a:chOff x="609599" y="418915"/>
              <a:chExt cx="6424507" cy="669308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09599" y="3942080"/>
                <a:ext cx="4815841" cy="31699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606800" y="418915"/>
                <a:ext cx="3427306" cy="5140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14400" y="4337765"/>
                <a:ext cx="250952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/>
                <a:r>
                  <a:rPr altLang="en-US" lang="zh-CN" smtClean="0" spc="600" sz="28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点击输入·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09600" y="4860985"/>
                <a:ext cx="281432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/>
                <a:r>
                  <a:rPr altLang="zh-CN" lang="en-US" smtClean="0" sz="28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TITLE HERE.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88059" y="5559875"/>
                <a:ext cx="4058920" cy="822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点击这里输入您的文字内容，您可以对字体及其格式做一定调整。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630160" y="1242619"/>
              <a:ext cx="4135120" cy="3809910"/>
              <a:chOff x="7640320" y="1039414"/>
              <a:chExt cx="4135120" cy="380991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640320" y="1039414"/>
                <a:ext cx="4135119" cy="822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点击这里输入您的文字内容，您可以对字体及其格式做一定调整。点击这里输入。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640318" y="2551216"/>
                <a:ext cx="4135119" cy="822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点击这里输入您的文字内容，您可以对字体及其格式做一定调整。点击这里输入。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640318" y="4063018"/>
                <a:ext cx="4135119" cy="822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accent5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点击这里输入您的文字内容，您可以对字体及其格式做一定调整。点击这里输入。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7034107" y="1622557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/>
                </a:solidFill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34107" y="3134359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/>
                </a:solidFill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34107" y="4646161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/>
                </a:solidFill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</p:grpSp>
    </p:spTree>
    <p:extLst>
      <p:ext uri="{BB962C8B-B14F-4D97-AF65-F5344CB8AC3E}">
        <p14:creationId val="21325332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" name="矩形 1"/>
            <p:cNvSpPr/>
            <p:nvPr/>
          </p:nvSpPr>
          <p:spPr>
            <a:xfrm>
              <a:off x="7914640" y="0"/>
              <a:ext cx="4277360" cy="6858000"/>
            </a:xfrm>
            <a:prstGeom prst="rect">
              <a:avLst/>
            </a:prstGeom>
            <a:ln>
              <a:noFill/>
            </a:ln>
            <a:effectLst>
              <a:outerShdw algn="r" blurRad="177800" dir="10800000" dist="76200" rotWithShape="0">
                <a:schemeClr val="accent6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096000" y="477491"/>
              <a:ext cx="4064000" cy="5903017"/>
              <a:chOff x="6106160" y="797560"/>
              <a:chExt cx="3637280" cy="52832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106160" y="797560"/>
                <a:ext cx="3637280" cy="528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106160" y="1388669"/>
                <a:ext cx="3637280" cy="4692091"/>
              </a:xfrm>
              <a:prstGeom prst="rect">
                <a:avLst/>
              </a:prstGeom>
            </p:spPr>
          </p:pic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3462"/>
          <a:stretch>
            <a:fillRect/>
          </a:stretch>
        </p:blipFill>
        <p:spPr>
          <a:xfrm flipH="1">
            <a:off x="-24552" y="0"/>
            <a:ext cx="2210544" cy="3187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1433" y="5634533"/>
            <a:ext cx="1611582" cy="13385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27902" y="4936171"/>
            <a:ext cx="1879628" cy="187962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997758" y="2377156"/>
            <a:ext cx="1352009" cy="683197"/>
            <a:chOff x="915735" y="1477422"/>
            <a:chExt cx="1352009" cy="683197"/>
          </a:xfrm>
        </p:grpSpPr>
        <p:grpSp>
          <p:nvGrpSpPr>
            <p:cNvPr id="45" name="组合 44"/>
            <p:cNvGrpSpPr/>
            <p:nvPr/>
          </p:nvGrpSpPr>
          <p:grpSpPr>
            <a:xfrm>
              <a:off x="1164031" y="1477422"/>
              <a:ext cx="1103713" cy="252841"/>
              <a:chOff x="-164379" y="2115819"/>
              <a:chExt cx="4132029" cy="94657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61" name="弧形 6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2" name="直接连接符 61"/>
                <p:cNvCxnSpPr>
                  <a:stCxn id="6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弧形 6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58" name="弧形 5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9" name="直接连接符 58"/>
                <p:cNvCxnSpPr>
                  <a:stCxn id="5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/>
            <p:cNvGrpSpPr/>
            <p:nvPr/>
          </p:nvGrpSpPr>
          <p:grpSpPr>
            <a:xfrm flipV="1">
              <a:off x="915735" y="1907778"/>
              <a:ext cx="1103713" cy="252841"/>
              <a:chOff x="-164379" y="2115819"/>
              <a:chExt cx="4132029" cy="94657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52" name="弧形 5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3" name="直接连接符 52"/>
                <p:cNvCxnSpPr>
                  <a:stCxn id="5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弧形 5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49" name="弧形 4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0" name="直接连接符 49"/>
                <p:cNvCxnSpPr>
                  <a:stCxn id="4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组合 23"/>
          <p:cNvGrpSpPr/>
          <p:nvPr/>
        </p:nvGrpSpPr>
        <p:grpSpPr>
          <a:xfrm>
            <a:off x="4141855" y="4098674"/>
            <a:ext cx="1793956" cy="719341"/>
            <a:chOff x="3210092" y="3198940"/>
            <a:chExt cx="1793956" cy="719341"/>
          </a:xfrm>
        </p:grpSpPr>
        <p:grpSp>
          <p:nvGrpSpPr>
            <p:cNvPr id="25" name="组合 24"/>
            <p:cNvGrpSpPr/>
            <p:nvPr/>
          </p:nvGrpSpPr>
          <p:grpSpPr>
            <a:xfrm>
              <a:off x="3371463" y="3198940"/>
              <a:ext cx="1632585" cy="373996"/>
              <a:chOff x="-164379" y="2115819"/>
              <a:chExt cx="4132029" cy="94657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41" name="弧形 40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42" name="直接连接符 41"/>
                <p:cNvCxnSpPr>
                  <a:stCxn id="41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>
                  <a:stCxn id="38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组合 25"/>
            <p:cNvGrpSpPr/>
            <p:nvPr/>
          </p:nvGrpSpPr>
          <p:grpSpPr>
            <a:xfrm flipV="1">
              <a:off x="3210092" y="3665440"/>
              <a:ext cx="1103713" cy="252841"/>
              <a:chOff x="-164379" y="2115819"/>
              <a:chExt cx="4132029" cy="94657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-164379" y="2115819"/>
                <a:ext cx="2833724" cy="473287"/>
                <a:chOff x="-8578756" y="1524000"/>
                <a:chExt cx="7847236" cy="1310640"/>
              </a:xfrm>
            </p:grpSpPr>
            <p:sp>
              <p:nvSpPr>
                <p:cNvPr id="32" name="弧形 31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3" name="直接连接符 32"/>
                <p:cNvCxnSpPr>
                  <a:stCxn id="32" idx="0"/>
                </p:cNvCxnSpPr>
                <p:nvPr/>
              </p:nvCxnSpPr>
              <p:spPr>
                <a:xfrm flipH="1">
                  <a:off x="-8578756" y="1524000"/>
                  <a:ext cx="7191915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弧形 34"/>
                <p:cNvSpPr/>
                <p:nvPr/>
              </p:nvSpPr>
              <p:spPr>
                <a:xfrm>
                  <a:off x="-2255791" y="1524000"/>
                  <a:ext cx="1310641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flipH="1" flipV="1">
                <a:off x="1601698" y="2589108"/>
                <a:ext cx="2365952" cy="473287"/>
                <a:chOff x="-7283387" y="1524000"/>
                <a:chExt cx="6551867" cy="1310640"/>
              </a:xfrm>
            </p:grpSpPr>
            <p:sp>
              <p:nvSpPr>
                <p:cNvPr id="29" name="弧形 28"/>
                <p:cNvSpPr/>
                <p:nvPr/>
              </p:nvSpPr>
              <p:spPr>
                <a:xfrm>
                  <a:off x="-2042160" y="1524000"/>
                  <a:ext cx="1310640" cy="1310640"/>
                </a:xfrm>
                <a:prstGeom prst="arc">
                  <a:avLst>
                    <a:gd fmla="val 16200000" name="adj1"/>
                    <a:gd fmla="val 5400000" name="adj2"/>
                  </a:avLst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0" name="直接连接符 29"/>
                <p:cNvCxnSpPr>
                  <a:stCxn id="29" idx="0"/>
                </p:cNvCxnSpPr>
                <p:nvPr/>
              </p:nvCxnSpPr>
              <p:spPr>
                <a:xfrm flipH="1" flipV="1">
                  <a:off x="-7283387" y="1524001"/>
                  <a:ext cx="5896546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-2971800" y="2834640"/>
                  <a:ext cx="158496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DBDFD785-0204-4FD8-8954-0C29A128E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10902" y="3835147"/>
            <a:ext cx="1413729" cy="1413729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2823494" y="4141195"/>
            <a:ext cx="42566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FFFFFF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文字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013537" y="1180137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800">
                <a:solidFill>
                  <a:srgbClr val="000000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唯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438575" y="2020446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800">
                <a:solidFill>
                  <a:srgbClr val="000000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美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013537" y="2844291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800">
                <a:solidFill>
                  <a:srgbClr val="000000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国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3437709" y="3704915"/>
            <a:ext cx="787741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800">
                <a:solidFill>
                  <a:srgbClr val="000000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风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297321" y="1365716"/>
            <a:ext cx="426720" cy="28835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mtClean="0" sz="1600">
                <a:solidFill>
                  <a:srgbClr val="000000">
                    <a:lumMod val="65000"/>
                    <a:lumOff val="35000"/>
                  </a:srgbClr>
                </a:solidFill>
                <a:latin charset="-122" pitchFamily="2" typeface="文悦古典明朝体 (非商业使用) W5"/>
                <a:ea charset="-122" pitchFamily="2" typeface="文悦古典明朝体 (非商业使用) W5"/>
              </a:rPr>
              <a:t>ZHONGGUOFENG</a:t>
            </a:r>
          </a:p>
        </p:txBody>
      </p:sp>
    </p:spTree>
    <p:extLst>
      <p:ext uri="{BB962C8B-B14F-4D97-AF65-F5344CB8AC3E}">
        <p14:creationId val="5966782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67"/>
      <p:bldP grpId="0" spid="68"/>
      <p:bldP grpId="0" spid="69"/>
      <p:bldP grpId="0" spid="7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gdLst>
                  <a:gd fmla="*/ 0 w 976634" name="connsiteX0"/>
                  <a:gd fmla="*/ 0 h 1459666" name="connsiteY0"/>
                  <a:gd fmla="*/ 976634 w 976634" name="connsiteX1"/>
                  <a:gd fmla="*/ 0 h 1459666" name="connsiteY1"/>
                  <a:gd fmla="*/ 976634 w 976634" name="connsiteX2"/>
                  <a:gd fmla="*/ 983543 h 1459666" name="connsiteY2"/>
                  <a:gd fmla="*/ 488317 w 976634" name="connsiteX3"/>
                  <a:gd fmla="*/ 1459666 h 1459666" name="connsiteY3"/>
                  <a:gd fmla="*/ 0 w 976634" name="connsiteX4"/>
                  <a:gd fmla="*/ 983543 h 14596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9666" w="976634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60720" y="117684"/>
              <a:ext cx="670560" cy="175599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accent4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第一章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炼得身形似鹤形，千株松下两函经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我来问道无余说，云在青天水在瓶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3241756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10640" y="699270"/>
            <a:ext cx="9570720" cy="4817610"/>
            <a:chOff x="1219200" y="617990"/>
            <a:chExt cx="9570720" cy="481761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55338" y="617990"/>
              <a:ext cx="3734582" cy="481761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219200" y="1422400"/>
              <a:ext cx="5836138" cy="401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88339" y="2103104"/>
              <a:ext cx="5294233" cy="2655632"/>
              <a:chOff x="1488339" y="2143744"/>
              <a:chExt cx="5294233" cy="265563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488339" y="2143744"/>
                <a:ext cx="250952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pc="600" sz="3200">
                    <a:solidFill>
                      <a:schemeClr val="accent4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点击输入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491966" y="2825887"/>
                <a:ext cx="5290606" cy="2042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en-US" lang="zh-CN" sz="1600">
                    <a:solidFill>
                      <a:schemeClr val="accent4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点击这里输入您的文字内容，您可以对字体及其格式做一定调整。点击这里输入您的文字内容，您可以对字体及其格式做一定调整。点击这里输入您的文字内容，您可以对字体及其格式做一定调整。</a:t>
                </a:r>
              </a:p>
            </p:txBody>
          </p:sp>
        </p:grpSp>
      </p:grpSp>
    </p:spTree>
    <p:extLst>
      <p:ext uri="{BB962C8B-B14F-4D97-AF65-F5344CB8AC3E}">
        <p14:creationId val="33235051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7468" y="0"/>
            <a:ext cx="5403986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550068D-29F9-42B6-A59A-0813156D3711}"/>
              </a:ext>
            </a:extLst>
          </p:cNvPr>
          <p:cNvSpPr txBox="1"/>
          <p:nvPr/>
        </p:nvSpPr>
        <p:spPr>
          <a:xfrm>
            <a:off x="8266330" y="1263172"/>
            <a:ext cx="2377440" cy="399462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点击输入标题文字，点击输入标题文字，点击输入标题文字，点击输入标题文字，点击输入标题文字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BDFD785-0204-4FD8-8954-0C29A128E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62001" y="3812808"/>
            <a:ext cx="1632688" cy="163268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7532548" y="4213652"/>
            <a:ext cx="4915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点击</a:t>
            </a:r>
          </a:p>
        </p:txBody>
      </p:sp>
    </p:spTree>
    <p:extLst>
      <p:ext uri="{BB962C8B-B14F-4D97-AF65-F5344CB8AC3E}">
        <p14:creationId val="185624241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6096000" cy="6858000"/>
            <a:chExt cx="6096000" cy="6858000"/>
          </a:xfrm>
          <a:solidFill>
            <a:schemeClr val="accent4"/>
          </a:solidFill>
        </p:grpSpPr>
        <p:sp>
          <p:nvSpPr>
            <p:cNvPr id="2" name="矩形 1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4511040"/>
              <a:ext cx="2346960" cy="2346960"/>
            </a:xfrm>
            <a:prstGeom prst="rect">
              <a:avLst/>
            </a:prstGeom>
            <a:grpFill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60797" y="238760"/>
              <a:ext cx="2610643" cy="3190240"/>
            </a:xfrm>
            <a:prstGeom prst="rect">
              <a:avLst/>
            </a:prstGeom>
            <a:grpFill/>
          </p:spPr>
        </p:pic>
      </p:grpSp>
      <p:grpSp>
        <p:nvGrpSpPr>
          <p:cNvPr id="11" name="组合 10"/>
          <p:cNvGrpSpPr/>
          <p:nvPr/>
        </p:nvGrpSpPr>
        <p:grpSpPr>
          <a:xfrm>
            <a:off x="1888634" y="1449401"/>
            <a:ext cx="2076120" cy="3959198"/>
            <a:chOff x="1868314" y="1449401"/>
            <a:chExt cx="2076120" cy="3959198"/>
          </a:xfrm>
        </p:grpSpPr>
        <p:sp>
          <p:nvSpPr>
            <p:cNvPr id="12" name="文本框 11"/>
            <p:cNvSpPr txBox="1"/>
            <p:nvPr/>
          </p:nvSpPr>
          <p:spPr>
            <a:xfrm>
              <a:off x="1868314" y="2521059"/>
              <a:ext cx="767241" cy="1798320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accent1">
                      <a:lumMod val="7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anose="02000603000000000000" pitchFamily="2" typeface="李旭科钢笔行书v1.0"/>
                </a:rPr>
                <a:t>点击输入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64311" y="1449401"/>
              <a:ext cx="975360" cy="395919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2000">
                  <a:solidFill>
                    <a:schemeClr val="accent2">
                      <a:lumMod val="50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charset="-122" panose="02000603000000000000" pitchFamily="2" typeface="李旭科钢笔行书v1.0"/>
                </a:rPr>
                <a:t>点击此处更换文本，点击此处更换文本，点击输入文字内容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116672" y="0"/>
            <a:ext cx="6096000" cy="68580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550068D-29F9-42B6-A59A-0813156D3711}"/>
              </a:ext>
            </a:extLst>
          </p:cNvPr>
          <p:cNvSpPr txBox="1"/>
          <p:nvPr/>
        </p:nvSpPr>
        <p:spPr>
          <a:xfrm>
            <a:off x="8266330" y="1263172"/>
            <a:ext cx="2377440" cy="399462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 sz="2400">
                <a:solidFill>
                  <a:srgbClr val="FCFAF6"/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点击输入标题文字，点击输入标题文字，点击输入标题文字，点击输入标题文字，点击输入标题文字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BDFD785-0204-4FD8-8954-0C29A128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62001" y="3812808"/>
            <a:ext cx="1632688" cy="163268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9935187-590E-443C-88B5-F040121437F4}"/>
              </a:ext>
            </a:extLst>
          </p:cNvPr>
          <p:cNvSpPr txBox="1"/>
          <p:nvPr/>
        </p:nvSpPr>
        <p:spPr>
          <a:xfrm>
            <a:off x="7532548" y="4213652"/>
            <a:ext cx="4915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accent4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点击</a:t>
            </a:r>
          </a:p>
        </p:txBody>
      </p:sp>
    </p:spTree>
    <p:extLst>
      <p:ext uri="{BB962C8B-B14F-4D97-AF65-F5344CB8AC3E}">
        <p14:creationId val="298401112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2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788160" y="-883920"/>
            <a:ext cx="8615680" cy="86156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76600" y="0"/>
            <a:ext cx="5638800" cy="3601415"/>
            <a:chOff x="3276600" y="0"/>
            <a:chExt cx="5638800" cy="3601415"/>
          </a:xfrm>
        </p:grpSpPr>
        <p:grpSp>
          <p:nvGrpSpPr>
            <p:cNvPr id="6" name="组合 5"/>
            <p:cNvGrpSpPr/>
            <p:nvPr/>
          </p:nvGrpSpPr>
          <p:grpSpPr>
            <a:xfrm>
              <a:off x="5607683" y="0"/>
              <a:ext cx="976634" cy="1957506"/>
              <a:chOff x="4495163" y="2064167"/>
              <a:chExt cx="976634" cy="195750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4495163" y="2562007"/>
                <a:ext cx="976634" cy="1459666"/>
              </a:xfrm>
              <a:custGeom>
                <a:gdLst>
                  <a:gd fmla="*/ 0 w 976634" name="connsiteX0"/>
                  <a:gd fmla="*/ 0 h 1459666" name="connsiteY0"/>
                  <a:gd fmla="*/ 976634 w 976634" name="connsiteX1"/>
                  <a:gd fmla="*/ 0 h 1459666" name="connsiteY1"/>
                  <a:gd fmla="*/ 976634 w 976634" name="connsiteX2"/>
                  <a:gd fmla="*/ 983543 h 1459666" name="connsiteY2"/>
                  <a:gd fmla="*/ 488317 w 976634" name="connsiteX3"/>
                  <a:gd fmla="*/ 1459666 h 1459666" name="connsiteY3"/>
                  <a:gd fmla="*/ 0 w 976634" name="connsiteX4"/>
                  <a:gd fmla="*/ 983543 h 14596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9666" w="976634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495163" y="2064167"/>
                <a:ext cx="976634" cy="9956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760720" y="117684"/>
              <a:ext cx="670560" cy="175599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accent4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第二章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76600" y="2641600"/>
              <a:ext cx="563880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炼得身形似鹤形，千株松下两函经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mtClean="0" spc="600" sz="2000">
                  <a:solidFill>
                    <a:schemeClr val="accent5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我来问道无余说，云在青天水在瓶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4040623" y="3675488"/>
            <a:ext cx="4124526" cy="3447416"/>
            <a:chOff x="1255366" y="1998833"/>
            <a:chExt cx="4124526" cy="344741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08766407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352F30-D6DC-47E5-97C5-6971A543FC2B}"/>
              </a:ext>
            </a:extLst>
          </p:cNvPr>
          <p:cNvSpPr/>
          <p:nvPr/>
        </p:nvSpPr>
        <p:spPr>
          <a:xfrm>
            <a:off x="4769183" y="2191349"/>
            <a:ext cx="2094329" cy="2491861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WenYue GuDianMingChaoTi (Non-Commercial Use)"/>
              <a:ea charset="-122" pitchFamily="50" typeface="WenYue GuDianMingChaoTi (Non-Commercial Use)"/>
              <a:sym charset="-122" pitchFamily="50" typeface="WenYue GuDianMingChaoTi (Non-Commercial Use)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993A42-E5D2-4929-8B02-58DD3558399E}"/>
              </a:ext>
            </a:extLst>
          </p:cNvPr>
          <p:cNvSpPr/>
          <p:nvPr/>
        </p:nvSpPr>
        <p:spPr>
          <a:xfrm>
            <a:off x="6150939" y="1627934"/>
            <a:ext cx="1114834" cy="2252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  <a:latin charset="-122" pitchFamily="50" typeface="WenYue GuDianMingChaoTi (Non-Commercial Use)"/>
              <a:ea charset="-122" pitchFamily="50" typeface="WenYue GuDianMingChaoTi (Non-Commercial Use)"/>
              <a:sym charset="-122" pitchFamily="50" typeface="WenYue GuDianMingChaoTi (Non-Commercial Use)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77468" y="1783449"/>
            <a:ext cx="853440" cy="190136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4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中国风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6764"/>
          <a:stretch>
            <a:fillRect/>
          </a:stretch>
        </p:blipFill>
        <p:spPr>
          <a:xfrm>
            <a:off x="5152768" y="2081718"/>
            <a:ext cx="1155478" cy="41192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62777" y="4683210"/>
            <a:ext cx="1907182" cy="1941858"/>
          </a:xfrm>
          <a:prstGeom prst="rect">
            <a:avLst/>
          </a:prstGeom>
        </p:spPr>
      </p:pic>
      <p:sp>
        <p:nvSpPr>
          <p:cNvPr id="7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567" y="2453895"/>
            <a:ext cx="366829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8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567" y="3716227"/>
            <a:ext cx="366829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9" y="2453895"/>
            <a:ext cx="366829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altLang="en-US" kern="0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单击此处输入文本内容，单击此处输入文本内容单击此处输入文本内容，单击此处输入文本内容</a:t>
            </a:r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9" y="3716227"/>
            <a:ext cx="366829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altLang="en-US" kern="0" lang="zh-CN" sz="1200"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单击此处输入文本内容，单击此处输入文本内容单击此处输入文本内容，单击此处输入文本内容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0898" y="1036155"/>
            <a:ext cx="954026" cy="11551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5082" r="48804" t="37701"/>
          <a:stretch>
            <a:fillRect/>
          </a:stretch>
        </p:blipFill>
        <p:spPr>
          <a:xfrm>
            <a:off x="4728246" y="3716228"/>
            <a:ext cx="1000898" cy="2566261"/>
          </a:xfrm>
          <a:prstGeom prst="rect">
            <a:avLst/>
          </a:prstGeom>
        </p:spPr>
      </p:pic>
    </p:spTree>
    <p:extLst>
      <p:ext uri="{BB962C8B-B14F-4D97-AF65-F5344CB8AC3E}">
        <p14:creationId val="19622271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7"/>
      <p:bldP grpId="0" spid="8"/>
      <p:bldP grpId="0" spid="9"/>
      <p:bldP grpId="0" spid="1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6279D7-F90E-4BB6-A5EF-5E3D462673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43753" y="314587"/>
            <a:ext cx="3248247" cy="65434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05FC85-6A6F-4341-B175-15CAA2616429}"/>
              </a:ext>
            </a:extLst>
          </p:cNvPr>
          <p:cNvSpPr txBox="1"/>
          <p:nvPr/>
        </p:nvSpPr>
        <p:spPr>
          <a:xfrm>
            <a:off x="1520665" y="1255712"/>
            <a:ext cx="3108960" cy="43668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点击输入标题文字，点击输入标题文字，点击输入标题文字，点击输入标题文字，点击输入标题文字，点击输入文字。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6C0B14-1E58-4664-97FD-B1D43D38B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0665" y="3719514"/>
            <a:ext cx="1632688" cy="16326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8B8D8C-91CF-4B22-9EBB-A705EE4988F7}"/>
              </a:ext>
            </a:extLst>
          </p:cNvPr>
          <p:cNvSpPr txBox="1"/>
          <p:nvPr/>
        </p:nvSpPr>
        <p:spPr>
          <a:xfrm>
            <a:off x="2091212" y="4120359"/>
            <a:ext cx="4915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mtClean="0" sz="2400">
                <a:solidFill>
                  <a:schemeClr val="bg1"/>
                </a:solidFill>
                <a:latin charset="-122" pitchFamily="50" typeface="WenYue GuDianMingChaoTi (Non-Commercial Use)"/>
                <a:ea charset="-122" pitchFamily="50" typeface="WenYue GuDianMingChaoTi (Non-Commercial Use)"/>
                <a:sym charset="-122" pitchFamily="50" typeface="WenYue GuDianMingChaoTi (Non-Commercial Use)"/>
              </a:rPr>
              <a:t>点击</a:t>
            </a:r>
          </a:p>
        </p:txBody>
      </p:sp>
    </p:spTree>
    <p:extLst>
      <p:ext uri="{BB962C8B-B14F-4D97-AF65-F5344CB8AC3E}">
        <p14:creationId val="24794210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tags/tag1.xml><?xml version="1.0" encoding="utf-8"?>
<p:tagLst xmlns:p="http://schemas.openxmlformats.org/presentationml/2006/main">
  <p:tag name="ID" val="626775"/>
  <p:tag name="MH" val="20170721170040"/>
  <p:tag name="MH_LIBRARY" val="CONTENTS"/>
  <p:tag name="MH_ORDER" val="NUMBER"/>
  <p:tag name="MH_TYPE" val="TITLE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朗诵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02D34"/>
      </a:accent1>
      <a:accent2>
        <a:srgbClr val="B73B3A"/>
      </a:accent2>
      <a:accent3>
        <a:srgbClr val="A6644D"/>
      </a:accent3>
      <a:accent4>
        <a:srgbClr val="F2EBDB"/>
      </a:accent4>
      <a:accent5>
        <a:srgbClr val="313737"/>
      </a:accent5>
      <a:accent6>
        <a:srgbClr val="474E4E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111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9">
      <vt:lpstr>Arial</vt:lpstr>
      <vt:lpstr>等线 Light</vt:lpstr>
      <vt:lpstr>等线</vt:lpstr>
      <vt:lpstr>Auraka方黑檀</vt:lpstr>
      <vt:lpstr>逐浪细阁体</vt:lpstr>
      <vt:lpstr>Calibri Light</vt:lpstr>
      <vt:lpstr>Calibri</vt:lpstr>
      <vt:lpstr>WenYue GuDianMingChaoTi (Non-Commercial Use)</vt:lpstr>
      <vt:lpstr>文悦古典明朝体 (非商业使用) W5</vt:lpstr>
      <vt:lpstr>李旭科钢笔行书v1.0</vt:lpstr>
      <vt:lpstr>宋体</vt:lpstr>
      <vt:lpstr>Playfair Display Black</vt:lpstr>
      <vt:lpstr>华文细黑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2021-08-22T11:59:52Z</dcterms:created>
  <cp:lastPrinted>2021-08-22T11:59:52Z</cp:lastPrinted>
  <dcterms:modified xsi:type="dcterms:W3CDTF">2021-08-22T05:48:10Z</dcterms:modified>
  <cp:revision>1</cp:revision>
</cp:coreProperties>
</file>