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1" r:id="rId2"/>
  </p:sldMasterIdLst>
  <p:notesMasterIdLst>
    <p:notesMasterId r:id="rId3"/>
  </p:notesMasterIdLst>
  <p:sldIdLst>
    <p:sldId id="259" r:id="rId4"/>
    <p:sldId id="260" r:id="rId5"/>
    <p:sldId id="261" r:id="rId6"/>
    <p:sldId id="262" r:id="rId7"/>
    <p:sldId id="263" r:id="rId8"/>
    <p:sldId id="268" r:id="rId9"/>
    <p:sldId id="270" r:id="rId10"/>
    <p:sldId id="264" r:id="rId11"/>
    <p:sldId id="271" r:id="rId12"/>
    <p:sldId id="272" r:id="rId13"/>
    <p:sldId id="273" r:id="rId14"/>
    <p:sldId id="274" r:id="rId15"/>
    <p:sldId id="265" r:id="rId16"/>
    <p:sldId id="275" r:id="rId17"/>
    <p:sldId id="276" r:id="rId18"/>
    <p:sldId id="277" r:id="rId19"/>
    <p:sldId id="266" r:id="rId20"/>
    <p:sldId id="278" r:id="rId21"/>
    <p:sldId id="279" r:id="rId22"/>
    <p:sldId id="280" r:id="rId23"/>
    <p:sldId id="267" r:id="rId24"/>
    <p:sldId id="281" r:id="rId25"/>
    <p:sldId id="282" r:id="rId26"/>
    <p:sldId id="283"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6318" autoAdjust="0"/>
  </p:normalViewPr>
  <p:slideViewPr>
    <p:cSldViewPr snapToGrid="0">
      <p:cViewPr varScale="1">
        <p:scale>
          <a:sx n="109" d="100"/>
          <a:sy n="109" d="100"/>
        </p:scale>
        <p:origin x="570" y="96"/>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5.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FFD15-652A-41DE-B34B-C515F8035422}" type="datetimeFigureOut">
              <a:rPr lang="zh-CN" altLang="en-US" smtClean="0"/>
              <a:t>2019/9/10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B0552-F0DE-46C5-A0A2-348A9E9AA1E7}" type="slidenum">
              <a:rPr lang="zh-CN" altLang="en-US" smtClean="0"/>
              <a:t>‹#›</a:t>
            </a:fld>
            <a:endParaRPr lang="zh-CN" altLang="en-US"/>
          </a:p>
        </p:txBody>
      </p:sp>
    </p:spTree>
    <p:extLst>
      <p:ext uri="{BB962C8B-B14F-4D97-AF65-F5344CB8AC3E}">
        <p14:creationId val="215109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573236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7993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588607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99133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843960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093543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976955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949739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114872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240098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975166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416162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515139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498952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810305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823477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1015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124037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097389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309754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847615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260114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564678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356196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704451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908034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248494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34895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4122759013"/>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68120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219440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585266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128347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291136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730600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338588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85000"/>
          </a:schemeClr>
        </a:solidFill>
        <a:effectLst/>
      </p:bgPr>
    </p:bg>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solidFill>
                <a:latin typeface="微软雅黑" panose="020b0503020204020204" pitchFamily="34" charset="-122"/>
                <a:ea typeface="微软雅黑" panose="020b0503020204020204" pitchFamily="34" charset="-122"/>
                <a:sym typeface="+mn-ea"/>
              </a:rPr>
              <a:t>PPT</a:t>
            </a:r>
            <a:r>
              <a:rPr lang="zh-CN" altLang="en-US" sz="3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Requires="p14">
      <p:transition spd="slow" p14:dur="1600">
        <p:blinds dir="vert"/>
      </p:transition>
    </mc:Choice>
    <mc:Fallback>
      <p:transition spd="slow">
        <p:blinds dir="vert"/>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2019/9/10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33834860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tags/tag1.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tags/tag2.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tags/tag3.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tags/tag4.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cxnSp>
        <p:nvCxnSpPr>
          <p:cNvPr id="21" name="直接连接符 20"/>
          <p:cNvCxnSpPr/>
          <p:nvPr/>
        </p:nvCxnSpPr>
        <p:spPr>
          <a:xfrm flipH="1" flipV="1" rot="16200000">
            <a:off x="11089770" y="4947057"/>
            <a:ext cx="0" cy="2160000"/>
          </a:xfrm>
          <a:prstGeom prst="line">
            <a:avLst/>
          </a:prstGeom>
          <a:ln w="9525">
            <a:gradFill>
              <a:gsLst>
                <a:gs pos="20000">
                  <a:srgbClr val="91ABCB"/>
                </a:gs>
                <a:gs pos="42000">
                  <a:srgbClr val="304864"/>
                </a:gs>
                <a:gs pos="60000">
                  <a:srgbClr val="304864"/>
                </a:gs>
                <a:gs pos="1818">
                  <a:srgbClr val="D5DFEB"/>
                </a:gs>
                <a:gs pos="99091">
                  <a:srgbClr val="D5DFEB"/>
                </a:gs>
                <a:gs pos="81000">
                  <a:srgbClr val="91ABC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rot="16200000">
            <a:off x="9312000" y="2704371"/>
            <a:ext cx="0" cy="5760000"/>
          </a:xfrm>
          <a:prstGeom prst="line">
            <a:avLst/>
          </a:prstGeom>
          <a:ln w="9525">
            <a:gradFill>
              <a:gsLst>
                <a:gs pos="20000">
                  <a:srgbClr val="91ABCB"/>
                </a:gs>
                <a:gs pos="42000">
                  <a:srgbClr val="304864"/>
                </a:gs>
                <a:gs pos="60000">
                  <a:srgbClr val="304864"/>
                </a:gs>
                <a:gs pos="1818">
                  <a:srgbClr val="D5DFEB"/>
                </a:gs>
                <a:gs pos="99091">
                  <a:srgbClr val="D5DFEB"/>
                </a:gs>
                <a:gs pos="81000">
                  <a:srgbClr val="91ABCB"/>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715196" y="2390074"/>
            <a:ext cx="5833718" cy="1223683"/>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flipH="1">
            <a:off x="2442756" y="1269000"/>
            <a:ext cx="0" cy="4320000"/>
          </a:xfrm>
          <a:prstGeom prst="line">
            <a:avLst/>
          </a:prstGeom>
          <a:ln w="28575">
            <a:gradFill>
              <a:gsLst>
                <a:gs pos="20000">
                  <a:srgbClr val="91ABCB"/>
                </a:gs>
                <a:gs pos="42000">
                  <a:srgbClr val="304864"/>
                </a:gs>
                <a:gs pos="60000">
                  <a:srgbClr val="304864"/>
                </a:gs>
                <a:gs pos="1818">
                  <a:srgbClr val="D5DFEB"/>
                </a:gs>
                <a:gs pos="99091">
                  <a:srgbClr val="D5DFEB"/>
                </a:gs>
                <a:gs pos="81000">
                  <a:srgbClr val="91ABCB"/>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744224" y="2540250"/>
            <a:ext cx="5762172" cy="914400"/>
          </a:xfrm>
          <a:prstGeom prst="rect">
            <a:avLst/>
          </a:prstGeom>
          <a:noFill/>
        </p:spPr>
        <p:txBody>
          <a:bodyPr rtlCol="0" wrap="square">
            <a:spAutoFit/>
          </a:bodyPr>
          <a:lstStyle/>
          <a:p>
            <a:pPr algn="dist"/>
            <a:r>
              <a:rPr altLang="en-US" b="1" lang="zh-CN" smtClean="0" sz="5400">
                <a:solidFill>
                  <a:schemeClr val="bg1"/>
                </a:solidFill>
                <a:latin charset="-122" panose="020b0503020204020204" pitchFamily="34" typeface="微软雅黑"/>
                <a:ea charset="-122" panose="020b0503020204020204" pitchFamily="34" typeface="微软雅黑"/>
              </a:rPr>
              <a:t>营销执行方案</a:t>
            </a:r>
          </a:p>
        </p:txBody>
      </p:sp>
      <p:sp>
        <p:nvSpPr>
          <p:cNvPr id="12" name="文本框 11"/>
          <p:cNvSpPr txBox="1"/>
          <p:nvPr/>
        </p:nvSpPr>
        <p:spPr>
          <a:xfrm>
            <a:off x="2715196" y="1560285"/>
            <a:ext cx="1676399" cy="1310640"/>
          </a:xfrm>
          <a:prstGeom prst="rect">
            <a:avLst/>
          </a:prstGeom>
          <a:noFill/>
        </p:spPr>
        <p:txBody>
          <a:bodyPr rtlCol="0" wrap="square">
            <a:spAutoFit/>
          </a:bodyPr>
          <a:lstStyle/>
          <a:p>
            <a:pPr algn="dist"/>
            <a:r>
              <a:rPr altLang="zh-CN" b="1" lang="en-US" smtClean="0" sz="4000">
                <a:solidFill>
                  <a:srgbClr val="1C4885"/>
                </a:solidFill>
                <a:latin charset="-122" panose="020b0503020204020204" pitchFamily="34" typeface="微软雅黑"/>
                <a:ea charset="-122" panose="020b0503020204020204" pitchFamily="34" typeface="微软雅黑"/>
              </a:rPr>
              <a:t>LOGO</a:t>
            </a:r>
          </a:p>
        </p:txBody>
      </p:sp>
      <p:sp>
        <p:nvSpPr>
          <p:cNvPr id="13" name="文本框 12"/>
          <p:cNvSpPr txBox="1"/>
          <p:nvPr/>
        </p:nvSpPr>
        <p:spPr>
          <a:xfrm>
            <a:off x="2715196" y="3773713"/>
            <a:ext cx="8055428" cy="640080"/>
          </a:xfrm>
          <a:prstGeom prst="rect">
            <a:avLst/>
          </a:prstGeom>
          <a:noFill/>
        </p:spPr>
        <p:txBody>
          <a:bodyPr rtlCol="0" wrap="square">
            <a:spAutoFit/>
          </a:bodyPr>
          <a:lstStyle/>
          <a:p>
            <a:pPr>
              <a:lnSpc>
                <a:spcPct val="150000"/>
              </a:lnSpc>
            </a:pPr>
            <a:r>
              <a:rPr altLang="en-US" lang="zh-CN" smtClean="0" sz="1200">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5" name="矩形 14"/>
          <p:cNvSpPr/>
          <p:nvPr/>
        </p:nvSpPr>
        <p:spPr>
          <a:xfrm>
            <a:off x="2715196" y="4572000"/>
            <a:ext cx="2510971" cy="435429"/>
          </a:xfrm>
          <a:prstGeom prst="rect">
            <a:avLst/>
          </a:prstGeom>
          <a:noFill/>
          <a:ln>
            <a:solidFill>
              <a:srgbClr val="3048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tx1"/>
                </a:solidFill>
                <a:latin charset="-122" panose="020b0503020204020204" pitchFamily="34" typeface="微软雅黑"/>
                <a:ea charset="-122" panose="020b0503020204020204" pitchFamily="34" typeface="微软雅黑"/>
              </a:rPr>
              <a:t>20XX年XX月XX日</a:t>
            </a:r>
          </a:p>
        </p:txBody>
      </p:sp>
      <p:sp>
        <p:nvSpPr>
          <p:cNvPr id="16" name="平行四边形 15"/>
          <p:cNvSpPr/>
          <p:nvPr/>
        </p:nvSpPr>
        <p:spPr>
          <a:xfrm>
            <a:off x="7895771" y="5370287"/>
            <a:ext cx="827316" cy="304800"/>
          </a:xfrm>
          <a:prstGeom prst="parallelogram">
            <a:avLst>
              <a:gd fmla="val 66565" name="adj"/>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平行四边形 16"/>
          <p:cNvSpPr>
            <a:spLocks noChangeAspect="1"/>
          </p:cNvSpPr>
          <p:nvPr/>
        </p:nvSpPr>
        <p:spPr>
          <a:xfrm>
            <a:off x="9726647" y="4985658"/>
            <a:ext cx="571239" cy="210456"/>
          </a:xfrm>
          <a:prstGeom prst="parallelogram">
            <a:avLst>
              <a:gd fmla="val 66565" name="adj"/>
            </a:avLst>
          </a:prstGeom>
          <a:solidFill>
            <a:srgbClr val="91A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平行四边形 17"/>
          <p:cNvSpPr>
            <a:spLocks noChangeAspect="1"/>
          </p:cNvSpPr>
          <p:nvPr/>
        </p:nvSpPr>
        <p:spPr>
          <a:xfrm>
            <a:off x="11248571" y="5936344"/>
            <a:ext cx="372191" cy="137123"/>
          </a:xfrm>
          <a:prstGeom prst="parallelogram">
            <a:avLst>
              <a:gd fmla="val 66565" name="adj"/>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p:cNvSpPr>
            <a:spLocks noChangeAspect="1"/>
          </p:cNvSpPr>
          <p:nvPr/>
        </p:nvSpPr>
        <p:spPr>
          <a:xfrm>
            <a:off x="11713029" y="4693463"/>
            <a:ext cx="300651" cy="110766"/>
          </a:xfrm>
          <a:prstGeom prst="parallelogram">
            <a:avLst>
              <a:gd fmla="val 66565" name="adj"/>
            </a:avLst>
          </a:prstGeom>
          <a:solidFill>
            <a:srgbClr val="304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8263927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10"/>
                                        </p:tgtEl>
                                        <p:attrNameLst>
                                          <p:attrName>style.visibility</p:attrName>
                                        </p:attrNameLst>
                                      </p:cBhvr>
                                      <p:to>
                                        <p:strVal val="visible"/>
                                      </p:to>
                                    </p:set>
                                    <p:animEffect filter="barn(outHorizontal)"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2"/>
                                        </p:tgtEl>
                                        <p:attrNameLst>
                                          <p:attrName>style.visibility</p:attrName>
                                        </p:attrNameLst>
                                      </p:cBhvr>
                                      <p:to>
                                        <p:strVal val="visible"/>
                                      </p:to>
                                    </p:set>
                                    <p:animEffect filter="wipe(left)" transition="in">
                                      <p:cBhvr>
                                        <p:cTn dur="500" id="11"/>
                                        <p:tgtEl>
                                          <p:spTgt spid="12"/>
                                        </p:tgtEl>
                                      </p:cBhvr>
                                    </p:animEffect>
                                  </p:childTnLst>
                                </p:cTn>
                              </p:par>
                            </p:childTnLst>
                          </p:cTn>
                        </p:par>
                        <p:par>
                          <p:cTn fill="hold" id="12" nodeType="afterGroup">
                            <p:stCondLst>
                              <p:cond delay="1000"/>
                            </p:stCondLst>
                            <p:childTnLst>
                              <p:par>
                                <p:cTn fill="hold" grpId="0" id="13" nodeType="afterEffect" presetClass="entr" presetID="6" presetSubtype="16">
                                  <p:stCondLst>
                                    <p:cond delay="0"/>
                                  </p:stCondLst>
                                  <p:childTnLst>
                                    <p:set>
                                      <p:cBhvr>
                                        <p:cTn dur="1" fill="hold" id="14">
                                          <p:stCondLst>
                                            <p:cond delay="0"/>
                                          </p:stCondLst>
                                        </p:cTn>
                                        <p:tgtEl>
                                          <p:spTgt spid="4"/>
                                        </p:tgtEl>
                                        <p:attrNameLst>
                                          <p:attrName>style.visibility</p:attrName>
                                        </p:attrNameLst>
                                      </p:cBhvr>
                                      <p:to>
                                        <p:strVal val="visible"/>
                                      </p:to>
                                    </p:set>
                                    <p:animEffect filter="circle(in)" transition="in">
                                      <p:cBhvr>
                                        <p:cTn dur="2000" id="15"/>
                                        <p:tgtEl>
                                          <p:spTgt spid="4"/>
                                        </p:tgtEl>
                                      </p:cBhvr>
                                    </p:animEffect>
                                  </p:childTnLst>
                                </p:cTn>
                              </p:par>
                            </p:childTnLst>
                          </p:cTn>
                        </p:par>
                        <p:par>
                          <p:cTn fill="hold" id="16" nodeType="afterGroup">
                            <p:stCondLst>
                              <p:cond delay="3000"/>
                            </p:stCondLst>
                            <p:childTnLst>
                              <p:par>
                                <p:cTn fill="hold" grpId="0" id="17" nodeType="afterEffect" presetClass="entr" presetID="45"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2000" id="19"/>
                                        <p:tgtEl>
                                          <p:spTgt spid="11"/>
                                        </p:tgtEl>
                                      </p:cBhvr>
                                    </p:animEffect>
                                    <p:anim calcmode="lin" valueType="num">
                                      <p:cBhvr>
                                        <p:cTn dur="2000" fill="hold" id="20"/>
                                        <p:tgtEl>
                                          <p:spTgt spid="11"/>
                                        </p:tgtEl>
                                        <p:attrNameLst>
                                          <p:attrName>ppt_w</p:attrName>
                                        </p:attrNameLst>
                                      </p:cBhvr>
                                      <p:tavLst>
                                        <p:tav fmla="#ppt_w*sin(2.5*pi*$)" tm="0">
                                          <p:val>
                                            <p:fltVal val="0"/>
                                          </p:val>
                                        </p:tav>
                                        <p:tav tm="100000">
                                          <p:val>
                                            <p:fltVal val="1"/>
                                          </p:val>
                                        </p:tav>
                                      </p:tavLst>
                                    </p:anim>
                                    <p:anim calcmode="lin" valueType="num">
                                      <p:cBhvr>
                                        <p:cTn dur="2000" fill="hold" id="21"/>
                                        <p:tgtEl>
                                          <p:spTgt spid="11"/>
                                        </p:tgtEl>
                                        <p:attrNameLst>
                                          <p:attrName>ppt_h</p:attrName>
                                        </p:attrNameLst>
                                      </p:cBhvr>
                                      <p:tavLst>
                                        <p:tav tm="0">
                                          <p:val>
                                            <p:strVal val="#ppt_h"/>
                                          </p:val>
                                        </p:tav>
                                        <p:tav tm="100000">
                                          <p:val>
                                            <p:strVal val="#ppt_h"/>
                                          </p:val>
                                        </p:tav>
                                      </p:tavLst>
                                    </p:anim>
                                  </p:childTnLst>
                                </p:cTn>
                              </p:par>
                            </p:childTnLst>
                          </p:cTn>
                        </p:par>
                        <p:par>
                          <p:cTn fill="hold" id="22" nodeType="afterGroup">
                            <p:stCondLst>
                              <p:cond delay="5000"/>
                            </p:stCondLst>
                            <p:childTnLst>
                              <p:par>
                                <p:cTn fill="hold" grpId="0" id="23" nodeType="afterEffect" presetClass="entr" presetID="42"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1000" id="25"/>
                                        <p:tgtEl>
                                          <p:spTgt spid="13"/>
                                        </p:tgtEl>
                                      </p:cBhvr>
                                    </p:animEffect>
                                    <p:anim calcmode="lin" valueType="num">
                                      <p:cBhvr>
                                        <p:cTn dur="1000" fill="hold" id="26"/>
                                        <p:tgtEl>
                                          <p:spTgt spid="13"/>
                                        </p:tgtEl>
                                        <p:attrNameLst>
                                          <p:attrName>ppt_x</p:attrName>
                                        </p:attrNameLst>
                                      </p:cBhvr>
                                      <p:tavLst>
                                        <p:tav tm="0">
                                          <p:val>
                                            <p:strVal val="#ppt_x"/>
                                          </p:val>
                                        </p:tav>
                                        <p:tav tm="100000">
                                          <p:val>
                                            <p:strVal val="#ppt_x"/>
                                          </p:val>
                                        </p:tav>
                                      </p:tavLst>
                                    </p:anim>
                                    <p:anim calcmode="lin" valueType="num">
                                      <p:cBhvr>
                                        <p:cTn dur="1000" fill="hold" id="27"/>
                                        <p:tgtEl>
                                          <p:spTgt spid="1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6000"/>
                            </p:stCondLst>
                            <p:childTnLst>
                              <p:par>
                                <p:cTn fill="hold" grpId="0" id="29" nodeType="afterEffect" presetClass="entr" presetID="22" presetSubtype="8">
                                  <p:stCondLst>
                                    <p:cond delay="0"/>
                                  </p:stCondLst>
                                  <p:childTnLst>
                                    <p:set>
                                      <p:cBhvr>
                                        <p:cTn dur="1" fill="hold" id="30">
                                          <p:stCondLst>
                                            <p:cond delay="0"/>
                                          </p:stCondLst>
                                        </p:cTn>
                                        <p:tgtEl>
                                          <p:spTgt spid="15"/>
                                        </p:tgtEl>
                                        <p:attrNameLst>
                                          <p:attrName>style.visibility</p:attrName>
                                        </p:attrNameLst>
                                      </p:cBhvr>
                                      <p:to>
                                        <p:strVal val="visible"/>
                                      </p:to>
                                    </p:set>
                                    <p:animEffect filter="wipe(left)" transition="in">
                                      <p:cBhvr>
                                        <p:cTn dur="500" id="3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3"/>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阶段营销策略</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8" name="68137fea-4a20-40e1-86c7-b31ac02ec2df" title="iSlide™ 版权声明  COPYRIGHT NOTICE"/>
          <p:cNvGrpSpPr>
            <a:grpSpLocks noChangeAspect="1"/>
          </p:cNvGrpSpPr>
          <p:nvPr>
            <p:custDataLst>
              <p:tags r:id="rId3"/>
            </p:custDataLst>
          </p:nvPr>
        </p:nvGrpSpPr>
        <p:grpSpPr>
          <a:xfrm>
            <a:off x="1718183" y="1454032"/>
            <a:ext cx="8755634" cy="4680067"/>
            <a:chOff x="1630962" y="1266824"/>
            <a:chExt cx="9105872" cy="4867276"/>
          </a:xfrm>
        </p:grpSpPr>
        <p:sp>
          <p:nvSpPr>
            <p:cNvPr id="9" name="iṡḻíḑê">
              <a:extLst>
                <a:ext uri="{FF2B5EF4-FFF2-40B4-BE49-F238E27FC236}">
                  <a16:creationId xmlns:a16="http://schemas.microsoft.com/office/drawing/2014/main" id="{E5284FC9-F052-4350-8165-D7A5D08F396E}"/>
                </a:ext>
              </a:extLst>
            </p:cNvPr>
            <p:cNvSpPr/>
            <p:nvPr/>
          </p:nvSpPr>
          <p:spPr bwMode="auto">
            <a:xfrm>
              <a:off x="2621807" y="5614612"/>
              <a:ext cx="7055051" cy="191250"/>
            </a:xfrm>
            <a:prstGeom prst="rect">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grpSp>
          <p:nvGrpSpPr>
            <p:cNvPr id="10" name="íŝḷiḍè">
              <a:extLst>
                <a:ext uri="{FF2B5EF4-FFF2-40B4-BE49-F238E27FC236}">
                  <a16:creationId xmlns:a16="http://schemas.microsoft.com/office/drawing/2014/main" id="{96CCDAFB-7CD3-4EEF-8501-4D8779452585}"/>
                </a:ext>
              </a:extLst>
            </p:cNvPr>
            <p:cNvGrpSpPr/>
            <p:nvPr/>
          </p:nvGrpSpPr>
          <p:grpSpPr>
            <a:xfrm>
              <a:off x="1630962" y="1266824"/>
              <a:ext cx="1568466" cy="4867276"/>
              <a:chOff x="2497452" y="1266824"/>
              <a:chExt cx="1568466" cy="4867276"/>
            </a:xfrm>
          </p:grpSpPr>
          <p:sp>
            <p:nvSpPr>
              <p:cNvPr id="41" name="ïšlíḍè">
                <a:extLst>
                  <a:ext uri="{FF2B5EF4-FFF2-40B4-BE49-F238E27FC236}">
                    <a16:creationId xmlns:a16="http://schemas.microsoft.com/office/drawing/2014/main" id="{23A7071C-9790-4D6E-BEA8-D840FA19ED29}"/>
                  </a:ext>
                </a:extLst>
              </p:cNvPr>
              <p:cNvSpPr/>
              <p:nvPr/>
            </p:nvSpPr>
            <p:spPr bwMode="auto">
              <a:xfrm>
                <a:off x="2857821" y="5286375"/>
                <a:ext cx="847725" cy="847725"/>
              </a:xfrm>
              <a:prstGeom prst="ellipse">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anchor="ctr" rtlCol="0">
                <a:normAutofit/>
              </a:bodyPr>
              <a:lstStyle/>
              <a:p>
                <a:pPr algn="ctr"/>
                <a:endParaRPr altLang="en-US" b="1" lang="zh-CN">
                  <a:solidFill>
                    <a:schemeClr val="dk1"/>
                  </a:solidFill>
                  <a:latin charset="-122" panose="020b0503020204020204" pitchFamily="34" typeface="微软雅黑"/>
                  <a:ea charset="-122" panose="020b0503020204020204" pitchFamily="34" typeface="微软雅黑"/>
                </a:endParaRPr>
              </a:p>
            </p:txBody>
          </p:sp>
          <p:sp>
            <p:nvSpPr>
              <p:cNvPr id="42" name="íSḷïḓê">
                <a:extLst>
                  <a:ext uri="{FF2B5EF4-FFF2-40B4-BE49-F238E27FC236}">
                    <a16:creationId xmlns:a16="http://schemas.microsoft.com/office/drawing/2014/main" id="{AE11B443-253F-4BDF-AF9D-CC6AAE319798}"/>
                  </a:ext>
                </a:extLst>
              </p:cNvPr>
              <p:cNvSpPr/>
              <p:nvPr/>
            </p:nvSpPr>
            <p:spPr bwMode="auto">
              <a:xfrm>
                <a:off x="2576505" y="1266824"/>
                <a:ext cx="1410359" cy="4674501"/>
              </a:xfrm>
              <a:custGeom>
                <a:gdLst>
                  <a:gd fmla="*/ 1062 w 1138" name="T0"/>
                  <a:gd fmla="*/ 285 h 3777" name="T1"/>
                  <a:gd fmla="*/ 569 w 1138" name="T2"/>
                  <a:gd fmla="*/ 0 h 3777" name="T3"/>
                  <a:gd fmla="*/ 77 w 1138" name="T4"/>
                  <a:gd fmla="*/ 285 h 3777" name="T5"/>
                  <a:gd fmla="*/ 0 w 1138" name="T6"/>
                  <a:gd fmla="*/ 569 h 3777" name="T7"/>
                  <a:gd fmla="*/ 0 w 1138" name="T8"/>
                  <a:gd fmla="*/ 1991 h 3777" name="T9"/>
                  <a:gd fmla="*/ 484 w 1138" name="T10"/>
                  <a:gd fmla="*/ 2553 h 3777" name="T11"/>
                  <a:gd fmla="*/ 484 w 1138" name="T12"/>
                  <a:gd fmla="*/ 3369 h 3777" name="T13"/>
                  <a:gd fmla="*/ 356 w 1138" name="T14"/>
                  <a:gd fmla="*/ 3564 h 3777" name="T15"/>
                  <a:gd fmla="*/ 569 w 1138" name="T16"/>
                  <a:gd fmla="*/ 3777 h 3777" name="T17"/>
                  <a:gd fmla="*/ 783 w 1138" name="T18"/>
                  <a:gd fmla="*/ 3564 h 3777" name="T19"/>
                  <a:gd fmla="*/ 655 w 1138" name="T20"/>
                  <a:gd fmla="*/ 3369 h 3777" name="T21"/>
                  <a:gd fmla="*/ 655 w 1138" name="T22"/>
                  <a:gd fmla="*/ 2553 h 3777" name="T23"/>
                  <a:gd fmla="*/ 1138 w 1138" name="T24"/>
                  <a:gd fmla="*/ 1991 h 3777" name="T25"/>
                  <a:gd fmla="*/ 1138 w 1138" name="T26"/>
                  <a:gd fmla="*/ 569 h 3777" name="T27"/>
                  <a:gd fmla="*/ 1062 w 1138" name="T28"/>
                  <a:gd fmla="*/ 285 h 37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7" w="1138">
                    <a:moveTo>
                      <a:pt x="1062" y="285"/>
                    </a:moveTo>
                    <a:cubicBezTo>
                      <a:pt x="964" y="115"/>
                      <a:pt x="780" y="0"/>
                      <a:pt x="569" y="0"/>
                    </a:cubicBezTo>
                    <a:cubicBezTo>
                      <a:pt x="359" y="0"/>
                      <a:pt x="175" y="115"/>
                      <a:pt x="77" y="285"/>
                    </a:cubicBezTo>
                    <a:cubicBezTo>
                      <a:pt x="28" y="368"/>
                      <a:pt x="0" y="465"/>
                      <a:pt x="0" y="569"/>
                    </a:cubicBezTo>
                    <a:cubicBezTo>
                      <a:pt x="0" y="1991"/>
                      <a:pt x="0" y="1991"/>
                      <a:pt x="0" y="1991"/>
                    </a:cubicBezTo>
                    <a:cubicBezTo>
                      <a:pt x="0" y="2276"/>
                      <a:pt x="210" y="2512"/>
                      <a:pt x="484" y="2553"/>
                    </a:cubicBezTo>
                    <a:cubicBezTo>
                      <a:pt x="484" y="3369"/>
                      <a:pt x="484" y="3369"/>
                      <a:pt x="484" y="3369"/>
                    </a:cubicBezTo>
                    <a:cubicBezTo>
                      <a:pt x="409" y="3401"/>
                      <a:pt x="356" y="3477"/>
                      <a:pt x="356" y="3564"/>
                    </a:cubicBezTo>
                    <a:cubicBezTo>
                      <a:pt x="356" y="3682"/>
                      <a:pt x="451" y="3777"/>
                      <a:pt x="569" y="3777"/>
                    </a:cubicBezTo>
                    <a:cubicBezTo>
                      <a:pt x="687" y="3777"/>
                      <a:pt x="783" y="3682"/>
                      <a:pt x="783" y="3564"/>
                    </a:cubicBezTo>
                    <a:cubicBezTo>
                      <a:pt x="783" y="3477"/>
                      <a:pt x="730" y="3401"/>
                      <a:pt x="655" y="3369"/>
                    </a:cubicBezTo>
                    <a:cubicBezTo>
                      <a:pt x="655" y="2553"/>
                      <a:pt x="655" y="2553"/>
                      <a:pt x="655" y="2553"/>
                    </a:cubicBezTo>
                    <a:cubicBezTo>
                      <a:pt x="928" y="2512"/>
                      <a:pt x="1138" y="2276"/>
                      <a:pt x="1138" y="1991"/>
                    </a:cubicBezTo>
                    <a:cubicBezTo>
                      <a:pt x="1138" y="569"/>
                      <a:pt x="1138" y="569"/>
                      <a:pt x="1138" y="569"/>
                    </a:cubicBezTo>
                    <a:cubicBezTo>
                      <a:pt x="1138" y="465"/>
                      <a:pt x="1110" y="368"/>
                      <a:pt x="1062" y="285"/>
                    </a:cubicBezTo>
                    <a:close/>
                  </a:path>
                </a:pathLst>
              </a:custGeom>
              <a:solidFill>
                <a:srgbClr val="1C4885"/>
              </a:solidFill>
              <a:ln>
                <a:noFill/>
              </a:ln>
              <a:ex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43" name="ïSḷïďe">
                <a:extLst>
                  <a:ext uri="{FF2B5EF4-FFF2-40B4-BE49-F238E27FC236}">
                    <a16:creationId xmlns:a16="http://schemas.microsoft.com/office/drawing/2014/main" id="{37C4BE43-50D7-48E5-A6C0-5C1DAE75B329}"/>
                  </a:ext>
                </a:extLst>
              </p:cNvPr>
              <p:cNvSpPr/>
              <p:nvPr/>
            </p:nvSpPr>
            <p:spPr bwMode="auto">
              <a:xfrm>
                <a:off x="2993651" y="5422205"/>
                <a:ext cx="576064" cy="576064"/>
              </a:xfrm>
              <a:prstGeom prst="ellipse">
                <a:avLst/>
              </a:prstGeom>
              <a:noFill/>
              <a:ln w="19050">
                <a:noFill/>
                <a:round/>
              </a:ln>
            </p:spPr>
            <p:txBody>
              <a:bodyPr anchor="ctr" anchorCtr="1" bIns="45720" compatLnSpc="1" lIns="91440" rIns="91440" tIns="45720" vert="horz" wrap="square">
                <a:normAutofit/>
              </a:bodyPr>
              <a:lstStyle/>
              <a:p>
                <a:pPr algn="ctr"/>
                <a:r>
                  <a:rPr altLang="zh-CN" b="1" lang="en-US" sz="1400">
                    <a:solidFill>
                      <a:schemeClr val="bg1"/>
                    </a:solidFill>
                    <a:latin charset="-122" panose="020b0503020204020204" pitchFamily="34" typeface="微软雅黑"/>
                    <a:ea charset="-122" panose="020b0503020204020204" pitchFamily="34" typeface="微软雅黑"/>
                  </a:rPr>
                  <a:t>01</a:t>
                </a:r>
              </a:p>
            </p:txBody>
          </p:sp>
          <p:grpSp>
            <p:nvGrpSpPr>
              <p:cNvPr id="44" name="ïśľíḋê">
                <a:extLst>
                  <a:ext uri="{FF2B5EF4-FFF2-40B4-BE49-F238E27FC236}">
                    <a16:creationId xmlns:a16="http://schemas.microsoft.com/office/drawing/2014/main" id="{968894BF-80D7-4367-BA5F-C895D51C4117}"/>
                  </a:ext>
                </a:extLst>
              </p:cNvPr>
              <p:cNvGrpSpPr/>
              <p:nvPr/>
            </p:nvGrpSpPr>
            <p:grpSpPr>
              <a:xfrm>
                <a:off x="2497452" y="2274621"/>
                <a:ext cx="1568466" cy="1516328"/>
                <a:chOff x="1163789" y="2274621"/>
                <a:chExt cx="1436954" cy="1516328"/>
              </a:xfrm>
            </p:grpSpPr>
            <p:sp>
              <p:nvSpPr>
                <p:cNvPr id="48" name="íSḻíḍe">
                  <a:extLst>
                    <a:ext uri="{FF2B5EF4-FFF2-40B4-BE49-F238E27FC236}">
                      <a16:creationId xmlns:a16="http://schemas.microsoft.com/office/drawing/2014/main" id="{ECD99DF6-33D8-4FE1-8712-AA51B9AA0263}"/>
                    </a:ext>
                  </a:extLst>
                </p:cNvPr>
                <p:cNvSpPr/>
                <p:nvPr/>
              </p:nvSpPr>
              <p:spPr bwMode="auto">
                <a:xfrm>
                  <a:off x="1163789" y="2716426"/>
                  <a:ext cx="1436954" cy="1074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lnSpcReduction="10000"/>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spcBef>
                      <a:spcPct val="0"/>
                    </a:spcBef>
                  </a:pPr>
                  <a:r>
                    <a:rPr altLang="en-US" lang="zh-CN" smtClean="0" sz="105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49" name="íṥļîḑé">
                  <a:extLst>
                    <a:ext uri="{FF2B5EF4-FFF2-40B4-BE49-F238E27FC236}">
                      <a16:creationId xmlns:a16="http://schemas.microsoft.com/office/drawing/2014/main" id="{FB180041-F938-472E-B948-D88BD1FE11F3}"/>
                    </a:ext>
                  </a:extLst>
                </p:cNvPr>
                <p:cNvSpPr txBox="1"/>
                <p:nvPr/>
              </p:nvSpPr>
              <p:spPr bwMode="auto">
                <a:xfrm>
                  <a:off x="1163789" y="2274621"/>
                  <a:ext cx="1436954" cy="441805"/>
                </a:xfrm>
                <a:prstGeom prst="rect">
                  <a:avLst/>
                </a:prstGeom>
                <a:noFill/>
                <a:ln>
                  <a:noFill/>
                </a:ln>
                <a:extLst>
                  <a:ext uri="{91240B29-F687-4F45-9708-019B960494DF}">
                    <a14:hiddenLine w="9525">
                      <a:solidFill>
                        <a:srgbClr val="000000"/>
                      </a:solidFill>
                      <a:miter lim="800000"/>
                      <a:headEnd/>
                      <a:tailEnd/>
                    </a14:hiddenLine>
                  </a:ext>
                </a:extLst>
              </p:spPr>
              <p:txBody>
                <a:bodyPr anchor="ctr"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en-US" b="1" lang="zh-CN" smtClean="0" sz="1600">
                      <a:solidFill>
                        <a:schemeClr val="bg1"/>
                      </a:solidFill>
                      <a:latin charset="-122" panose="020b0503020204020204" pitchFamily="34" typeface="微软雅黑"/>
                      <a:ea charset="-122" panose="020b0503020204020204" pitchFamily="34" typeface="微软雅黑"/>
                    </a:rPr>
                    <a:t>小标题</a:t>
                  </a:r>
                </a:p>
              </p:txBody>
            </p:sp>
          </p:grpSp>
          <p:grpSp>
            <p:nvGrpSpPr>
              <p:cNvPr id="45" name="íş1iḓê">
                <a:extLst>
                  <a:ext uri="{FF2B5EF4-FFF2-40B4-BE49-F238E27FC236}">
                    <a16:creationId xmlns:a16="http://schemas.microsoft.com/office/drawing/2014/main" id="{0B08AB33-D419-404D-80BD-2DA450DB42E1}"/>
                  </a:ext>
                </a:extLst>
              </p:cNvPr>
              <p:cNvGrpSpPr/>
              <p:nvPr/>
            </p:nvGrpSpPr>
            <p:grpSpPr>
              <a:xfrm>
                <a:off x="2897975" y="1411000"/>
                <a:ext cx="767418" cy="767418"/>
                <a:chOff x="1025999" y="1411000"/>
                <a:chExt cx="767418" cy="767418"/>
              </a:xfrm>
            </p:grpSpPr>
            <p:sp>
              <p:nvSpPr>
                <p:cNvPr id="46" name="îṩļîḑe">
                  <a:extLst>
                    <a:ext uri="{FF2B5EF4-FFF2-40B4-BE49-F238E27FC236}">
                      <a16:creationId xmlns:a16="http://schemas.microsoft.com/office/drawing/2014/main" id="{500B4789-4E45-4D88-8AE0-DF3326C3D883}"/>
                    </a:ext>
                  </a:extLst>
                </p:cNvPr>
                <p:cNvSpPr/>
                <p:nvPr/>
              </p:nvSpPr>
              <p:spPr bwMode="auto">
                <a:xfrm>
                  <a:off x="1025999" y="1411000"/>
                  <a:ext cx="767418" cy="767418"/>
                </a:xfrm>
                <a:prstGeom prst="ellipse">
                  <a:avLst/>
                </a:prstGeom>
                <a:solidFill>
                  <a:schemeClr val="bg1"/>
                </a:solidFill>
                <a:ln w="57150">
                  <a:noFill/>
                  <a:round/>
                </a:ln>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47" name="îśḻíďe">
                  <a:extLst>
                    <a:ext uri="{FF2B5EF4-FFF2-40B4-BE49-F238E27FC236}">
                      <a16:creationId xmlns:a16="http://schemas.microsoft.com/office/drawing/2014/main" id="{888E6F94-4824-4979-97F0-CB77BFBB36C3}"/>
                    </a:ext>
                  </a:extLst>
                </p:cNvPr>
                <p:cNvSpPr/>
                <p:nvPr/>
              </p:nvSpPr>
              <p:spPr bwMode="auto">
                <a:xfrm>
                  <a:off x="1203096" y="1592753"/>
                  <a:ext cx="413225" cy="403914"/>
                </a:xfrm>
                <a:custGeom>
                  <a:gdLst>
                    <a:gd fmla="*/ 163904 w 607933" name="connsiteX0"/>
                    <a:gd fmla="*/ 368072 h 594235" name="connsiteY0"/>
                    <a:gd fmla="*/ 194698 w 607933" name="connsiteX1"/>
                    <a:gd fmla="*/ 416677 h 594235" name="connsiteY1"/>
                    <a:gd fmla="*/ 52648 w 607933" name="connsiteX2"/>
                    <a:gd fmla="*/ 475202 h 594235" name="connsiteY2"/>
                    <a:gd fmla="*/ 303966 w 607933" name="connsiteX3"/>
                    <a:gd fmla="*/ 542654 h 594235" name="connsiteY3"/>
                    <a:gd fmla="*/ 555285 w 607933" name="connsiteX4"/>
                    <a:gd fmla="*/ 475202 h 594235" name="connsiteY4"/>
                    <a:gd fmla="*/ 412242 w 607933" name="connsiteX5"/>
                    <a:gd fmla="*/ 416677 h 594235" name="connsiteY5"/>
                    <a:gd fmla="*/ 444030 w 607933" name="connsiteX6"/>
                    <a:gd fmla="*/ 368072 h 594235" name="connsiteY6"/>
                    <a:gd fmla="*/ 607933 w 607933" name="connsiteX7"/>
                    <a:gd fmla="*/ 475202 h 594235" name="connsiteY7"/>
                    <a:gd fmla="*/ 303966 w 607933" name="connsiteX8"/>
                    <a:gd fmla="*/ 594235 h 594235" name="connsiteY8"/>
                    <a:gd fmla="*/ 0 w 607933" name="connsiteX9"/>
                    <a:gd fmla="*/ 475202 h 594235" name="connsiteY9"/>
                    <a:gd fmla="*/ 163904 w 607933" name="connsiteX10"/>
                    <a:gd fmla="*/ 368072 h 594235" name="connsiteY10"/>
                    <a:gd fmla="*/ 304444 w 607933" name="connsiteX11"/>
                    <a:gd fmla="*/ 119134 h 594235" name="connsiteY11"/>
                    <a:gd fmla="*/ 368550 w 607933" name="connsiteX12"/>
                    <a:gd fmla="*/ 183559 h 594235" name="connsiteY12"/>
                    <a:gd fmla="*/ 304444 w 607933" name="connsiteX13"/>
                    <a:gd fmla="*/ 247984 h 594235" name="connsiteY13"/>
                    <a:gd fmla="*/ 240338 w 607933" name="connsiteX14"/>
                    <a:gd fmla="*/ 183559 h 594235" name="connsiteY14"/>
                    <a:gd fmla="*/ 304444 w 607933" name="connsiteX15"/>
                    <a:gd fmla="*/ 119134 h 594235" name="connsiteY15"/>
                    <a:gd fmla="*/ 304941 w 607933" name="connsiteX16"/>
                    <a:gd fmla="*/ 78375 h 594235" name="connsiteY16"/>
                    <a:gd fmla="*/ 198655 w 607933" name="connsiteX17"/>
                    <a:gd fmla="*/ 183536 h 594235" name="connsiteY17"/>
                    <a:gd fmla="*/ 304941 w 607933" name="connsiteX18"/>
                    <a:gd fmla="*/ 288698 h 594235" name="connsiteY18"/>
                    <a:gd fmla="*/ 410234 w 607933" name="connsiteX19"/>
                    <a:gd fmla="*/ 183536 h 594235" name="connsiteY19"/>
                    <a:gd fmla="*/ 304941 w 607933" name="connsiteX20"/>
                    <a:gd fmla="*/ 78375 h 594235" name="connsiteY20"/>
                    <a:gd fmla="*/ 304941 w 607933" name="connsiteX21"/>
                    <a:gd fmla="*/ 0 h 594235" name="connsiteY21"/>
                    <a:gd fmla="*/ 482747 w 607933" name="connsiteX22"/>
                    <a:gd fmla="*/ 178576 h 594235" name="connsiteY22"/>
                    <a:gd fmla="*/ 338714 w 607933" name="connsiteX23"/>
                    <a:gd fmla="*/ 454376 h 594235" name="connsiteY23"/>
                    <a:gd fmla="*/ 304941 w 607933" name="connsiteX24"/>
                    <a:gd fmla="*/ 472234 h 594235" name="connsiteY24"/>
                    <a:gd fmla="*/ 270175 w 607933" name="connsiteX25"/>
                    <a:gd fmla="*/ 454376 h 594235" name="connsiteY25"/>
                    <a:gd fmla="*/ 126142 w 607933" name="connsiteX26"/>
                    <a:gd fmla="*/ 178576 h 594235" name="connsiteY26"/>
                    <a:gd fmla="*/ 304941 w 607933" name="connsiteX27"/>
                    <a:gd fmla="*/ 0 h 59423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594235" w="607933">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2259A2"/>
                </a:solidFill>
                <a:ln w="19050">
                  <a:noFill/>
                  <a:round/>
                </a:ln>
              </p:spPr>
              <p:txBody>
                <a:bodyPr anchor="ctr" bIns="45720" lIns="91440" rIns="91440" tIns="45720" wrap="square">
                  <a:norm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ctr"/>
                  <a:endParaRPr>
                    <a:latin charset="-122" panose="020b0503020204020204" pitchFamily="34" typeface="微软雅黑"/>
                    <a:ea charset="-122" panose="020b0503020204020204" pitchFamily="34" typeface="微软雅黑"/>
                  </a:endParaRPr>
                </a:p>
              </p:txBody>
            </p:sp>
          </p:grpSp>
        </p:grpSp>
        <p:grpSp>
          <p:nvGrpSpPr>
            <p:cNvPr id="11" name="íśḻiḑe">
              <a:extLst>
                <a:ext uri="{FF2B5EF4-FFF2-40B4-BE49-F238E27FC236}">
                  <a16:creationId xmlns:a16="http://schemas.microsoft.com/office/drawing/2014/main" id="{63FFCB64-C411-4465-9BCD-0DD6DDD7AA49}"/>
                </a:ext>
              </a:extLst>
            </p:cNvPr>
            <p:cNvGrpSpPr/>
            <p:nvPr/>
          </p:nvGrpSpPr>
          <p:grpSpPr>
            <a:xfrm>
              <a:off x="4143431" y="1266824"/>
              <a:ext cx="1568466" cy="4867276"/>
              <a:chOff x="4369429" y="1266824"/>
              <a:chExt cx="1568466" cy="4867276"/>
            </a:xfrm>
          </p:grpSpPr>
          <p:sp>
            <p:nvSpPr>
              <p:cNvPr id="32" name="îṥ1îḍé">
                <a:extLst>
                  <a:ext uri="{FF2B5EF4-FFF2-40B4-BE49-F238E27FC236}">
                    <a16:creationId xmlns:a16="http://schemas.microsoft.com/office/drawing/2014/main" id="{B7BABD13-0BFE-4E90-8885-5AFDBE33663E}"/>
                  </a:ext>
                </a:extLst>
              </p:cNvPr>
              <p:cNvSpPr/>
              <p:nvPr/>
            </p:nvSpPr>
            <p:spPr bwMode="auto">
              <a:xfrm>
                <a:off x="4729798" y="5286375"/>
                <a:ext cx="847725" cy="847725"/>
              </a:xfrm>
              <a:prstGeom prst="ellipse">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r>
                  <a:rPr altLang="zh-CN" b="1" lang="en-US">
                    <a:latin charset="-122" panose="020b0503020204020204" pitchFamily="34" typeface="微软雅黑"/>
                    <a:ea charset="-122" panose="020b0503020204020204" pitchFamily="34" typeface="微软雅黑"/>
                  </a:rPr>
                  <a:t>02</a:t>
                </a:r>
              </a:p>
            </p:txBody>
          </p:sp>
          <p:sp>
            <p:nvSpPr>
              <p:cNvPr id="33" name="iṡľïdé">
                <a:extLst>
                  <a:ext uri="{FF2B5EF4-FFF2-40B4-BE49-F238E27FC236}">
                    <a16:creationId xmlns:a16="http://schemas.microsoft.com/office/drawing/2014/main" id="{C1FFD9F3-163A-42EB-AD8A-FFB94BE1898A}"/>
                  </a:ext>
                </a:extLst>
              </p:cNvPr>
              <p:cNvSpPr/>
              <p:nvPr/>
            </p:nvSpPr>
            <p:spPr bwMode="auto">
              <a:xfrm>
                <a:off x="4444498" y="1266824"/>
                <a:ext cx="1410359" cy="4674501"/>
              </a:xfrm>
              <a:custGeom>
                <a:gdLst>
                  <a:gd fmla="*/ 1062 w 1138" name="T0"/>
                  <a:gd fmla="*/ 285 h 3777" name="T1"/>
                  <a:gd fmla="*/ 569 w 1138" name="T2"/>
                  <a:gd fmla="*/ 0 h 3777" name="T3"/>
                  <a:gd fmla="*/ 77 w 1138" name="T4"/>
                  <a:gd fmla="*/ 285 h 3777" name="T5"/>
                  <a:gd fmla="*/ 0 w 1138" name="T6"/>
                  <a:gd fmla="*/ 569 h 3777" name="T7"/>
                  <a:gd fmla="*/ 0 w 1138" name="T8"/>
                  <a:gd fmla="*/ 1991 h 3777" name="T9"/>
                  <a:gd fmla="*/ 484 w 1138" name="T10"/>
                  <a:gd fmla="*/ 2553 h 3777" name="T11"/>
                  <a:gd fmla="*/ 484 w 1138" name="T12"/>
                  <a:gd fmla="*/ 3369 h 3777" name="T13"/>
                  <a:gd fmla="*/ 356 w 1138" name="T14"/>
                  <a:gd fmla="*/ 3564 h 3777" name="T15"/>
                  <a:gd fmla="*/ 569 w 1138" name="T16"/>
                  <a:gd fmla="*/ 3777 h 3777" name="T17"/>
                  <a:gd fmla="*/ 783 w 1138" name="T18"/>
                  <a:gd fmla="*/ 3564 h 3777" name="T19"/>
                  <a:gd fmla="*/ 655 w 1138" name="T20"/>
                  <a:gd fmla="*/ 3369 h 3777" name="T21"/>
                  <a:gd fmla="*/ 655 w 1138" name="T22"/>
                  <a:gd fmla="*/ 2553 h 3777" name="T23"/>
                  <a:gd fmla="*/ 1138 w 1138" name="T24"/>
                  <a:gd fmla="*/ 1991 h 3777" name="T25"/>
                  <a:gd fmla="*/ 1138 w 1138" name="T26"/>
                  <a:gd fmla="*/ 569 h 3777" name="T27"/>
                  <a:gd fmla="*/ 1062 w 1138" name="T28"/>
                  <a:gd fmla="*/ 285 h 37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7" w="1138">
                    <a:moveTo>
                      <a:pt x="1062" y="285"/>
                    </a:moveTo>
                    <a:cubicBezTo>
                      <a:pt x="964" y="115"/>
                      <a:pt x="780" y="0"/>
                      <a:pt x="569" y="0"/>
                    </a:cubicBezTo>
                    <a:cubicBezTo>
                      <a:pt x="359" y="0"/>
                      <a:pt x="175" y="115"/>
                      <a:pt x="77" y="285"/>
                    </a:cubicBezTo>
                    <a:cubicBezTo>
                      <a:pt x="28" y="368"/>
                      <a:pt x="0" y="465"/>
                      <a:pt x="0" y="569"/>
                    </a:cubicBezTo>
                    <a:cubicBezTo>
                      <a:pt x="0" y="1991"/>
                      <a:pt x="0" y="1991"/>
                      <a:pt x="0" y="1991"/>
                    </a:cubicBezTo>
                    <a:cubicBezTo>
                      <a:pt x="0" y="2276"/>
                      <a:pt x="210" y="2512"/>
                      <a:pt x="484" y="2553"/>
                    </a:cubicBezTo>
                    <a:cubicBezTo>
                      <a:pt x="484" y="3369"/>
                      <a:pt x="484" y="3369"/>
                      <a:pt x="484" y="3369"/>
                    </a:cubicBezTo>
                    <a:cubicBezTo>
                      <a:pt x="409" y="3401"/>
                      <a:pt x="356" y="3477"/>
                      <a:pt x="356" y="3564"/>
                    </a:cubicBezTo>
                    <a:cubicBezTo>
                      <a:pt x="356" y="3682"/>
                      <a:pt x="451" y="3777"/>
                      <a:pt x="569" y="3777"/>
                    </a:cubicBezTo>
                    <a:cubicBezTo>
                      <a:pt x="687" y="3777"/>
                      <a:pt x="783" y="3682"/>
                      <a:pt x="783" y="3564"/>
                    </a:cubicBezTo>
                    <a:cubicBezTo>
                      <a:pt x="783" y="3477"/>
                      <a:pt x="730" y="3401"/>
                      <a:pt x="655" y="3369"/>
                    </a:cubicBezTo>
                    <a:cubicBezTo>
                      <a:pt x="655" y="2553"/>
                      <a:pt x="655" y="2553"/>
                      <a:pt x="655" y="2553"/>
                    </a:cubicBezTo>
                    <a:cubicBezTo>
                      <a:pt x="928" y="2512"/>
                      <a:pt x="1138" y="2276"/>
                      <a:pt x="1138" y="1991"/>
                    </a:cubicBezTo>
                    <a:cubicBezTo>
                      <a:pt x="1138" y="569"/>
                      <a:pt x="1138" y="569"/>
                      <a:pt x="1138" y="569"/>
                    </a:cubicBezTo>
                    <a:cubicBezTo>
                      <a:pt x="1138" y="465"/>
                      <a:pt x="1110" y="368"/>
                      <a:pt x="1062" y="285"/>
                    </a:cubicBezTo>
                    <a:close/>
                  </a:path>
                </a:pathLst>
              </a:custGeom>
              <a:solidFill>
                <a:srgbClr val="1C4885"/>
              </a:solidFill>
              <a:ln>
                <a:noFill/>
              </a:ln>
              <a:ex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34" name="iṥľidê">
                <a:extLst>
                  <a:ext uri="{FF2B5EF4-FFF2-40B4-BE49-F238E27FC236}">
                    <a16:creationId xmlns:a16="http://schemas.microsoft.com/office/drawing/2014/main" id="{24362D9C-0E05-4C79-85FB-B06F360D70BB}"/>
                  </a:ext>
                </a:extLst>
              </p:cNvPr>
              <p:cNvSpPr/>
              <p:nvPr/>
            </p:nvSpPr>
            <p:spPr bwMode="auto">
              <a:xfrm>
                <a:off x="4869724" y="5422205"/>
                <a:ext cx="576064" cy="576064"/>
              </a:xfrm>
              <a:prstGeom prst="ellipse">
                <a:avLst/>
              </a:prstGeom>
              <a:solidFill>
                <a:srgbClr val="2259A2"/>
              </a:solidFill>
              <a:ln w="19050">
                <a:noFill/>
                <a:round/>
              </a:ln>
            </p:spPr>
            <p:txBody>
              <a:bodyPr anchor="ctr" anchorCtr="1" bIns="45720" compatLnSpc="1" lIns="91440" rIns="91440" tIns="45720" vert="horz" wrap="square">
                <a:normAutofit/>
              </a:bodyPr>
              <a:lstStyle/>
              <a:p>
                <a:pPr algn="ctr"/>
                <a:r>
                  <a:rPr altLang="zh-CN" b="1" lang="en-US" sz="1400">
                    <a:solidFill>
                      <a:schemeClr val="bg1"/>
                    </a:solidFill>
                    <a:latin charset="-122" panose="020b0503020204020204" pitchFamily="34" typeface="微软雅黑"/>
                    <a:ea charset="-122" panose="020b0503020204020204" pitchFamily="34" typeface="微软雅黑"/>
                  </a:rPr>
                  <a:t>02</a:t>
                </a:r>
              </a:p>
            </p:txBody>
          </p:sp>
          <p:grpSp>
            <p:nvGrpSpPr>
              <p:cNvPr id="35" name="îṥliḑè">
                <a:extLst>
                  <a:ext uri="{FF2B5EF4-FFF2-40B4-BE49-F238E27FC236}">
                    <a16:creationId xmlns:a16="http://schemas.microsoft.com/office/drawing/2014/main" id="{25F9E423-B79C-42F7-B4EF-AA50E7496915}"/>
                  </a:ext>
                </a:extLst>
              </p:cNvPr>
              <p:cNvGrpSpPr/>
              <p:nvPr/>
            </p:nvGrpSpPr>
            <p:grpSpPr>
              <a:xfrm>
                <a:off x="4369429" y="2274621"/>
                <a:ext cx="1568466" cy="1402028"/>
                <a:chOff x="1163789" y="2274621"/>
                <a:chExt cx="1436954" cy="1402028"/>
              </a:xfrm>
            </p:grpSpPr>
            <p:sp>
              <p:nvSpPr>
                <p:cNvPr id="39" name="îṣļidè">
                  <a:extLst>
                    <a:ext uri="{FF2B5EF4-FFF2-40B4-BE49-F238E27FC236}">
                      <a16:creationId xmlns:a16="http://schemas.microsoft.com/office/drawing/2014/main" id="{E6520FDE-ADC5-4869-BF70-16949039EE4B}"/>
                    </a:ext>
                  </a:extLst>
                </p:cNvPr>
                <p:cNvSpPr/>
                <p:nvPr/>
              </p:nvSpPr>
              <p:spPr bwMode="auto">
                <a:xfrm>
                  <a:off x="1163789" y="2716426"/>
                  <a:ext cx="1436954" cy="9602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spcBef>
                      <a:spcPct val="0"/>
                    </a:spcBef>
                  </a:pPr>
                  <a:r>
                    <a:rPr altLang="en-US" lang="zh-CN" sz="11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40" name="í$ľïḋé">
                  <a:extLst>
                    <a:ext uri="{FF2B5EF4-FFF2-40B4-BE49-F238E27FC236}">
                      <a16:creationId xmlns:a16="http://schemas.microsoft.com/office/drawing/2014/main" id="{118B4062-4627-48FD-8094-7286B2F48D0C}"/>
                    </a:ext>
                  </a:extLst>
                </p:cNvPr>
                <p:cNvSpPr txBox="1"/>
                <p:nvPr/>
              </p:nvSpPr>
              <p:spPr bwMode="auto">
                <a:xfrm>
                  <a:off x="1163789" y="2274621"/>
                  <a:ext cx="1436954" cy="441805"/>
                </a:xfrm>
                <a:prstGeom prst="rect">
                  <a:avLst/>
                </a:prstGeom>
                <a:noFill/>
                <a:ln>
                  <a:noFill/>
                </a:ln>
                <a:extLst>
                  <a:ext uri="{91240B29-F687-4F45-9708-019B960494DF}">
                    <a14:hiddenLine w="9525">
                      <a:solidFill>
                        <a:srgbClr val="000000"/>
                      </a:solidFill>
                      <a:miter lim="800000"/>
                      <a:headEnd/>
                      <a:tailEnd/>
                    </a14:hiddenLine>
                  </a:ext>
                </a:extLst>
              </p:spPr>
              <p:txBody>
                <a:bodyPr anchor="ctr"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en-US" b="1" lang="zh-CN" smtClean="0" sz="1600">
                      <a:solidFill>
                        <a:schemeClr val="bg1"/>
                      </a:solidFill>
                      <a:latin charset="-122" panose="020b0503020204020204" pitchFamily="34" typeface="微软雅黑"/>
                      <a:ea charset="-122" panose="020b0503020204020204" pitchFamily="34" typeface="微软雅黑"/>
                    </a:rPr>
                    <a:t>小标题</a:t>
                  </a:r>
                </a:p>
              </p:txBody>
            </p:sp>
          </p:grpSp>
          <p:grpSp>
            <p:nvGrpSpPr>
              <p:cNvPr id="36" name="iṥliḍé">
                <a:extLst>
                  <a:ext uri="{FF2B5EF4-FFF2-40B4-BE49-F238E27FC236}">
                    <a16:creationId xmlns:a16="http://schemas.microsoft.com/office/drawing/2014/main" id="{FA7B8065-4189-4B3D-B16B-5D9C2DA61F0A}"/>
                  </a:ext>
                </a:extLst>
              </p:cNvPr>
              <p:cNvGrpSpPr/>
              <p:nvPr/>
            </p:nvGrpSpPr>
            <p:grpSpPr>
              <a:xfrm>
                <a:off x="4769951" y="1411000"/>
                <a:ext cx="767418" cy="767418"/>
                <a:chOff x="1025999" y="1411000"/>
                <a:chExt cx="767418" cy="767418"/>
              </a:xfrm>
            </p:grpSpPr>
            <p:sp>
              <p:nvSpPr>
                <p:cNvPr id="37" name="íş1îḓê">
                  <a:extLst>
                    <a:ext uri="{FF2B5EF4-FFF2-40B4-BE49-F238E27FC236}">
                      <a16:creationId xmlns:a16="http://schemas.microsoft.com/office/drawing/2014/main" id="{8E7C3337-0CE7-4292-9987-C4AB41EC7313}"/>
                    </a:ext>
                  </a:extLst>
                </p:cNvPr>
                <p:cNvSpPr/>
                <p:nvPr/>
              </p:nvSpPr>
              <p:spPr bwMode="auto">
                <a:xfrm>
                  <a:off x="1025999" y="1411000"/>
                  <a:ext cx="767418" cy="767418"/>
                </a:xfrm>
                <a:prstGeom prst="ellipse">
                  <a:avLst/>
                </a:prstGeom>
                <a:solidFill>
                  <a:schemeClr val="bg1"/>
                </a:solidFill>
                <a:ln w="57150">
                  <a:noFill/>
                  <a:round/>
                </a:ln>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38" name="ïṣliḍe">
                  <a:extLst>
                    <a:ext uri="{FF2B5EF4-FFF2-40B4-BE49-F238E27FC236}">
                      <a16:creationId xmlns:a16="http://schemas.microsoft.com/office/drawing/2014/main" id="{BBC676A7-CE93-4599-99A1-CCDF16F54D83}"/>
                    </a:ext>
                  </a:extLst>
                </p:cNvPr>
                <p:cNvSpPr/>
                <p:nvPr/>
              </p:nvSpPr>
              <p:spPr bwMode="auto">
                <a:xfrm>
                  <a:off x="1203096" y="1592753"/>
                  <a:ext cx="413225" cy="403914"/>
                </a:xfrm>
                <a:custGeom>
                  <a:gdLst>
                    <a:gd fmla="*/ 163904 w 607933" name="connsiteX0"/>
                    <a:gd fmla="*/ 368072 h 594235" name="connsiteY0"/>
                    <a:gd fmla="*/ 194698 w 607933" name="connsiteX1"/>
                    <a:gd fmla="*/ 416677 h 594235" name="connsiteY1"/>
                    <a:gd fmla="*/ 52648 w 607933" name="connsiteX2"/>
                    <a:gd fmla="*/ 475202 h 594235" name="connsiteY2"/>
                    <a:gd fmla="*/ 303966 w 607933" name="connsiteX3"/>
                    <a:gd fmla="*/ 542654 h 594235" name="connsiteY3"/>
                    <a:gd fmla="*/ 555285 w 607933" name="connsiteX4"/>
                    <a:gd fmla="*/ 475202 h 594235" name="connsiteY4"/>
                    <a:gd fmla="*/ 412242 w 607933" name="connsiteX5"/>
                    <a:gd fmla="*/ 416677 h 594235" name="connsiteY5"/>
                    <a:gd fmla="*/ 444030 w 607933" name="connsiteX6"/>
                    <a:gd fmla="*/ 368072 h 594235" name="connsiteY6"/>
                    <a:gd fmla="*/ 607933 w 607933" name="connsiteX7"/>
                    <a:gd fmla="*/ 475202 h 594235" name="connsiteY7"/>
                    <a:gd fmla="*/ 303966 w 607933" name="connsiteX8"/>
                    <a:gd fmla="*/ 594235 h 594235" name="connsiteY8"/>
                    <a:gd fmla="*/ 0 w 607933" name="connsiteX9"/>
                    <a:gd fmla="*/ 475202 h 594235" name="connsiteY9"/>
                    <a:gd fmla="*/ 163904 w 607933" name="connsiteX10"/>
                    <a:gd fmla="*/ 368072 h 594235" name="connsiteY10"/>
                    <a:gd fmla="*/ 304444 w 607933" name="connsiteX11"/>
                    <a:gd fmla="*/ 119134 h 594235" name="connsiteY11"/>
                    <a:gd fmla="*/ 368550 w 607933" name="connsiteX12"/>
                    <a:gd fmla="*/ 183559 h 594235" name="connsiteY12"/>
                    <a:gd fmla="*/ 304444 w 607933" name="connsiteX13"/>
                    <a:gd fmla="*/ 247984 h 594235" name="connsiteY13"/>
                    <a:gd fmla="*/ 240338 w 607933" name="connsiteX14"/>
                    <a:gd fmla="*/ 183559 h 594235" name="connsiteY14"/>
                    <a:gd fmla="*/ 304444 w 607933" name="connsiteX15"/>
                    <a:gd fmla="*/ 119134 h 594235" name="connsiteY15"/>
                    <a:gd fmla="*/ 304941 w 607933" name="connsiteX16"/>
                    <a:gd fmla="*/ 78375 h 594235" name="connsiteY16"/>
                    <a:gd fmla="*/ 198655 w 607933" name="connsiteX17"/>
                    <a:gd fmla="*/ 183536 h 594235" name="connsiteY17"/>
                    <a:gd fmla="*/ 304941 w 607933" name="connsiteX18"/>
                    <a:gd fmla="*/ 288698 h 594235" name="connsiteY18"/>
                    <a:gd fmla="*/ 410234 w 607933" name="connsiteX19"/>
                    <a:gd fmla="*/ 183536 h 594235" name="connsiteY19"/>
                    <a:gd fmla="*/ 304941 w 607933" name="connsiteX20"/>
                    <a:gd fmla="*/ 78375 h 594235" name="connsiteY20"/>
                    <a:gd fmla="*/ 304941 w 607933" name="connsiteX21"/>
                    <a:gd fmla="*/ 0 h 594235" name="connsiteY21"/>
                    <a:gd fmla="*/ 482747 w 607933" name="connsiteX22"/>
                    <a:gd fmla="*/ 178576 h 594235" name="connsiteY22"/>
                    <a:gd fmla="*/ 338714 w 607933" name="connsiteX23"/>
                    <a:gd fmla="*/ 454376 h 594235" name="connsiteY23"/>
                    <a:gd fmla="*/ 304941 w 607933" name="connsiteX24"/>
                    <a:gd fmla="*/ 472234 h 594235" name="connsiteY24"/>
                    <a:gd fmla="*/ 270175 w 607933" name="connsiteX25"/>
                    <a:gd fmla="*/ 454376 h 594235" name="connsiteY25"/>
                    <a:gd fmla="*/ 126142 w 607933" name="connsiteX26"/>
                    <a:gd fmla="*/ 178576 h 594235" name="connsiteY26"/>
                    <a:gd fmla="*/ 304941 w 607933" name="connsiteX27"/>
                    <a:gd fmla="*/ 0 h 59423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594235" w="607933">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2259A2"/>
                </a:solidFill>
                <a:ln w="19050">
                  <a:noFill/>
                  <a:round/>
                </a:ln>
              </p:spPr>
              <p:txBody>
                <a:bodyPr anchor="ctr" bIns="45720" lIns="91440" rIns="91440" tIns="45720" wrap="square">
                  <a:norm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ctr"/>
                  <a:endParaRPr>
                    <a:latin charset="-122" panose="020b0503020204020204" pitchFamily="34" typeface="微软雅黑"/>
                    <a:ea charset="-122" panose="020b0503020204020204" pitchFamily="34" typeface="微软雅黑"/>
                  </a:endParaRPr>
                </a:p>
              </p:txBody>
            </p:sp>
          </p:grpSp>
        </p:grpSp>
        <p:grpSp>
          <p:nvGrpSpPr>
            <p:cNvPr id="12" name="íšḷíḍê">
              <a:extLst>
                <a:ext uri="{FF2B5EF4-FFF2-40B4-BE49-F238E27FC236}">
                  <a16:creationId xmlns:a16="http://schemas.microsoft.com/office/drawing/2014/main" id="{802F0F59-AF8C-4B18-92F3-A60D4FEDAD4C}"/>
                </a:ext>
              </a:extLst>
            </p:cNvPr>
            <p:cNvGrpSpPr/>
            <p:nvPr/>
          </p:nvGrpSpPr>
          <p:grpSpPr>
            <a:xfrm>
              <a:off x="6655900" y="1266824"/>
              <a:ext cx="1568466" cy="4867276"/>
              <a:chOff x="6241405" y="1266824"/>
              <a:chExt cx="1568466" cy="4867276"/>
            </a:xfrm>
          </p:grpSpPr>
          <p:sp>
            <p:nvSpPr>
              <p:cNvPr id="23" name="işľiḑê">
                <a:extLst>
                  <a:ext uri="{FF2B5EF4-FFF2-40B4-BE49-F238E27FC236}">
                    <a16:creationId xmlns:a16="http://schemas.microsoft.com/office/drawing/2014/main" id="{23EBD80F-004C-4C5F-BEF7-0A776FA57061}"/>
                  </a:ext>
                </a:extLst>
              </p:cNvPr>
              <p:cNvSpPr/>
              <p:nvPr/>
            </p:nvSpPr>
            <p:spPr bwMode="auto">
              <a:xfrm>
                <a:off x="6601775" y="5286375"/>
                <a:ext cx="847725" cy="847725"/>
              </a:xfrm>
              <a:prstGeom prst="ellipse">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r>
                  <a:rPr altLang="zh-CN" b="1" lang="en-US">
                    <a:latin charset="-122" panose="020b0503020204020204" pitchFamily="34" typeface="微软雅黑"/>
                    <a:ea charset="-122" panose="020b0503020204020204" pitchFamily="34" typeface="微软雅黑"/>
                  </a:rPr>
                  <a:t>03</a:t>
                </a:r>
              </a:p>
            </p:txBody>
          </p:sp>
          <p:sp>
            <p:nvSpPr>
              <p:cNvPr id="24" name="îṩ1ïḓè">
                <a:extLst>
                  <a:ext uri="{FF2B5EF4-FFF2-40B4-BE49-F238E27FC236}">
                    <a16:creationId xmlns:a16="http://schemas.microsoft.com/office/drawing/2014/main" id="{E2DDAF0C-DE08-476A-80BE-924897425D9E}"/>
                  </a:ext>
                </a:extLst>
              </p:cNvPr>
              <p:cNvSpPr/>
              <p:nvPr/>
            </p:nvSpPr>
            <p:spPr bwMode="auto">
              <a:xfrm>
                <a:off x="6317469" y="1266824"/>
                <a:ext cx="1410359" cy="4674501"/>
              </a:xfrm>
              <a:custGeom>
                <a:gdLst>
                  <a:gd fmla="*/ 1062 w 1138" name="T0"/>
                  <a:gd fmla="*/ 285 h 3777" name="T1"/>
                  <a:gd fmla="*/ 569 w 1138" name="T2"/>
                  <a:gd fmla="*/ 0 h 3777" name="T3"/>
                  <a:gd fmla="*/ 77 w 1138" name="T4"/>
                  <a:gd fmla="*/ 285 h 3777" name="T5"/>
                  <a:gd fmla="*/ 0 w 1138" name="T6"/>
                  <a:gd fmla="*/ 569 h 3777" name="T7"/>
                  <a:gd fmla="*/ 0 w 1138" name="T8"/>
                  <a:gd fmla="*/ 1991 h 3777" name="T9"/>
                  <a:gd fmla="*/ 484 w 1138" name="T10"/>
                  <a:gd fmla="*/ 2553 h 3777" name="T11"/>
                  <a:gd fmla="*/ 484 w 1138" name="T12"/>
                  <a:gd fmla="*/ 3369 h 3777" name="T13"/>
                  <a:gd fmla="*/ 356 w 1138" name="T14"/>
                  <a:gd fmla="*/ 3564 h 3777" name="T15"/>
                  <a:gd fmla="*/ 569 w 1138" name="T16"/>
                  <a:gd fmla="*/ 3777 h 3777" name="T17"/>
                  <a:gd fmla="*/ 783 w 1138" name="T18"/>
                  <a:gd fmla="*/ 3564 h 3777" name="T19"/>
                  <a:gd fmla="*/ 655 w 1138" name="T20"/>
                  <a:gd fmla="*/ 3369 h 3777" name="T21"/>
                  <a:gd fmla="*/ 655 w 1138" name="T22"/>
                  <a:gd fmla="*/ 2553 h 3777" name="T23"/>
                  <a:gd fmla="*/ 1138 w 1138" name="T24"/>
                  <a:gd fmla="*/ 1991 h 3777" name="T25"/>
                  <a:gd fmla="*/ 1138 w 1138" name="T26"/>
                  <a:gd fmla="*/ 569 h 3777" name="T27"/>
                  <a:gd fmla="*/ 1062 w 1138" name="T28"/>
                  <a:gd fmla="*/ 285 h 37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7" w="1138">
                    <a:moveTo>
                      <a:pt x="1062" y="285"/>
                    </a:moveTo>
                    <a:cubicBezTo>
                      <a:pt x="964" y="115"/>
                      <a:pt x="780" y="0"/>
                      <a:pt x="569" y="0"/>
                    </a:cubicBezTo>
                    <a:cubicBezTo>
                      <a:pt x="359" y="0"/>
                      <a:pt x="175" y="115"/>
                      <a:pt x="77" y="285"/>
                    </a:cubicBezTo>
                    <a:cubicBezTo>
                      <a:pt x="28" y="368"/>
                      <a:pt x="0" y="465"/>
                      <a:pt x="0" y="569"/>
                    </a:cubicBezTo>
                    <a:cubicBezTo>
                      <a:pt x="0" y="1991"/>
                      <a:pt x="0" y="1991"/>
                      <a:pt x="0" y="1991"/>
                    </a:cubicBezTo>
                    <a:cubicBezTo>
                      <a:pt x="0" y="2276"/>
                      <a:pt x="210" y="2512"/>
                      <a:pt x="484" y="2553"/>
                    </a:cubicBezTo>
                    <a:cubicBezTo>
                      <a:pt x="484" y="3369"/>
                      <a:pt x="484" y="3369"/>
                      <a:pt x="484" y="3369"/>
                    </a:cubicBezTo>
                    <a:cubicBezTo>
                      <a:pt x="409" y="3401"/>
                      <a:pt x="356" y="3477"/>
                      <a:pt x="356" y="3564"/>
                    </a:cubicBezTo>
                    <a:cubicBezTo>
                      <a:pt x="356" y="3682"/>
                      <a:pt x="451" y="3777"/>
                      <a:pt x="569" y="3777"/>
                    </a:cubicBezTo>
                    <a:cubicBezTo>
                      <a:pt x="687" y="3777"/>
                      <a:pt x="783" y="3682"/>
                      <a:pt x="783" y="3564"/>
                    </a:cubicBezTo>
                    <a:cubicBezTo>
                      <a:pt x="783" y="3477"/>
                      <a:pt x="730" y="3401"/>
                      <a:pt x="655" y="3369"/>
                    </a:cubicBezTo>
                    <a:cubicBezTo>
                      <a:pt x="655" y="2553"/>
                      <a:pt x="655" y="2553"/>
                      <a:pt x="655" y="2553"/>
                    </a:cubicBezTo>
                    <a:cubicBezTo>
                      <a:pt x="928" y="2512"/>
                      <a:pt x="1138" y="2276"/>
                      <a:pt x="1138" y="1991"/>
                    </a:cubicBezTo>
                    <a:cubicBezTo>
                      <a:pt x="1138" y="569"/>
                      <a:pt x="1138" y="569"/>
                      <a:pt x="1138" y="569"/>
                    </a:cubicBezTo>
                    <a:cubicBezTo>
                      <a:pt x="1138" y="465"/>
                      <a:pt x="1110" y="368"/>
                      <a:pt x="1062" y="285"/>
                    </a:cubicBezTo>
                    <a:close/>
                  </a:path>
                </a:pathLst>
              </a:custGeom>
              <a:solidFill>
                <a:srgbClr val="1C4885"/>
              </a:solidFill>
              <a:ln>
                <a:noFill/>
              </a:ln>
              <a:ex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25" name="îṣľïḍe">
                <a:extLst>
                  <a:ext uri="{FF2B5EF4-FFF2-40B4-BE49-F238E27FC236}">
                    <a16:creationId xmlns:a16="http://schemas.microsoft.com/office/drawing/2014/main" id="{D8CBCE6B-7C33-4341-88A6-E218D17C9FE6}"/>
                  </a:ext>
                </a:extLst>
              </p:cNvPr>
              <p:cNvSpPr/>
              <p:nvPr/>
            </p:nvSpPr>
            <p:spPr bwMode="auto">
              <a:xfrm>
                <a:off x="6745799" y="5422205"/>
                <a:ext cx="576064" cy="576064"/>
              </a:xfrm>
              <a:prstGeom prst="ellipse">
                <a:avLst/>
              </a:prstGeom>
              <a:noFill/>
              <a:ln w="19050">
                <a:noFill/>
                <a:round/>
              </a:ln>
            </p:spPr>
            <p:txBody>
              <a:bodyPr anchor="ctr" anchorCtr="1" bIns="45720" compatLnSpc="1" lIns="91440" rIns="91440" tIns="45720" vert="horz" wrap="square">
                <a:normAutofit/>
              </a:bodyPr>
              <a:lstStyle/>
              <a:p>
                <a:pPr algn="ctr"/>
                <a:r>
                  <a:rPr altLang="zh-CN" b="1" lang="en-US" sz="1400">
                    <a:solidFill>
                      <a:schemeClr val="bg1"/>
                    </a:solidFill>
                    <a:latin charset="-122" panose="020b0503020204020204" pitchFamily="34" typeface="微软雅黑"/>
                    <a:ea charset="-122" panose="020b0503020204020204" pitchFamily="34" typeface="微软雅黑"/>
                  </a:rPr>
                  <a:t>03</a:t>
                </a:r>
              </a:p>
            </p:txBody>
          </p:sp>
          <p:grpSp>
            <p:nvGrpSpPr>
              <p:cNvPr id="26" name="ï$ľíďè">
                <a:extLst>
                  <a:ext uri="{FF2B5EF4-FFF2-40B4-BE49-F238E27FC236}">
                    <a16:creationId xmlns:a16="http://schemas.microsoft.com/office/drawing/2014/main" id="{582C9939-6266-4829-A4F1-16106E4B22AB}"/>
                  </a:ext>
                </a:extLst>
              </p:cNvPr>
              <p:cNvGrpSpPr/>
              <p:nvPr/>
            </p:nvGrpSpPr>
            <p:grpSpPr>
              <a:xfrm>
                <a:off x="6241405" y="2274621"/>
                <a:ext cx="1568466" cy="1402028"/>
                <a:chOff x="1163789" y="2274621"/>
                <a:chExt cx="1436954" cy="1402028"/>
              </a:xfrm>
            </p:grpSpPr>
            <p:sp>
              <p:nvSpPr>
                <p:cNvPr id="30" name="iṩ1ïḑe">
                  <a:extLst>
                    <a:ext uri="{FF2B5EF4-FFF2-40B4-BE49-F238E27FC236}">
                      <a16:creationId xmlns:a16="http://schemas.microsoft.com/office/drawing/2014/main" id="{F44CFAA2-54F9-40E0-BE20-6EFF9770F61C}"/>
                    </a:ext>
                  </a:extLst>
                </p:cNvPr>
                <p:cNvSpPr/>
                <p:nvPr/>
              </p:nvSpPr>
              <p:spPr bwMode="auto">
                <a:xfrm>
                  <a:off x="1163789" y="2716426"/>
                  <a:ext cx="1436954" cy="9602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spcBef>
                      <a:spcPct val="0"/>
                    </a:spcBef>
                  </a:pPr>
                  <a:r>
                    <a:rPr altLang="en-US" lang="zh-CN" sz="11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31" name="íśḷíḋé">
                  <a:extLst>
                    <a:ext uri="{FF2B5EF4-FFF2-40B4-BE49-F238E27FC236}">
                      <a16:creationId xmlns:a16="http://schemas.microsoft.com/office/drawing/2014/main" id="{661D00DA-BBE6-4AED-B42F-2B01CEEF6752}"/>
                    </a:ext>
                  </a:extLst>
                </p:cNvPr>
                <p:cNvSpPr txBox="1"/>
                <p:nvPr/>
              </p:nvSpPr>
              <p:spPr bwMode="auto">
                <a:xfrm>
                  <a:off x="1163789" y="2274621"/>
                  <a:ext cx="1436954" cy="441805"/>
                </a:xfrm>
                <a:prstGeom prst="rect">
                  <a:avLst/>
                </a:prstGeom>
                <a:noFill/>
                <a:ln>
                  <a:noFill/>
                </a:ln>
                <a:extLst>
                  <a:ext uri="{91240B29-F687-4F45-9708-019B960494DF}">
                    <a14:hiddenLine w="9525">
                      <a:solidFill>
                        <a:srgbClr val="000000"/>
                      </a:solidFill>
                      <a:miter lim="800000"/>
                      <a:headEnd/>
                      <a:tailEnd/>
                    </a14:hiddenLine>
                  </a:ext>
                </a:extLst>
              </p:spPr>
              <p:txBody>
                <a:bodyPr anchor="ctr"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en-US" b="1" lang="zh-CN" smtClean="0" sz="1600">
                      <a:solidFill>
                        <a:schemeClr val="bg1"/>
                      </a:solidFill>
                      <a:latin charset="-122" panose="020b0503020204020204" pitchFamily="34" typeface="微软雅黑"/>
                      <a:ea charset="-122" panose="020b0503020204020204" pitchFamily="34" typeface="微软雅黑"/>
                    </a:rPr>
                    <a:t>小标题</a:t>
                  </a:r>
                </a:p>
              </p:txBody>
            </p:sp>
          </p:grpSp>
          <p:grpSp>
            <p:nvGrpSpPr>
              <p:cNvPr id="27" name="iŝḷiḋé">
                <a:extLst>
                  <a:ext uri="{FF2B5EF4-FFF2-40B4-BE49-F238E27FC236}">
                    <a16:creationId xmlns:a16="http://schemas.microsoft.com/office/drawing/2014/main" id="{92A00E0A-2996-4039-8414-AC9ABBA2CE24}"/>
                  </a:ext>
                </a:extLst>
              </p:cNvPr>
              <p:cNvGrpSpPr/>
              <p:nvPr/>
            </p:nvGrpSpPr>
            <p:grpSpPr>
              <a:xfrm>
                <a:off x="6641927" y="1411000"/>
                <a:ext cx="767418" cy="767418"/>
                <a:chOff x="1025999" y="1411000"/>
                <a:chExt cx="767418" cy="767418"/>
              </a:xfrm>
            </p:grpSpPr>
            <p:sp>
              <p:nvSpPr>
                <p:cNvPr id="28" name="îṣlíḓe">
                  <a:extLst>
                    <a:ext uri="{FF2B5EF4-FFF2-40B4-BE49-F238E27FC236}">
                      <a16:creationId xmlns:a16="http://schemas.microsoft.com/office/drawing/2014/main" id="{9E17770C-F4C1-45FC-AC80-C827D2891AC5}"/>
                    </a:ext>
                  </a:extLst>
                </p:cNvPr>
                <p:cNvSpPr/>
                <p:nvPr/>
              </p:nvSpPr>
              <p:spPr bwMode="auto">
                <a:xfrm>
                  <a:off x="1025999" y="1411000"/>
                  <a:ext cx="767418" cy="767418"/>
                </a:xfrm>
                <a:prstGeom prst="ellipse">
                  <a:avLst/>
                </a:prstGeom>
                <a:solidFill>
                  <a:schemeClr val="bg1"/>
                </a:solidFill>
                <a:ln w="57150">
                  <a:noFill/>
                  <a:round/>
                </a:ln>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29" name="ïsļídé">
                  <a:extLst>
                    <a:ext uri="{FF2B5EF4-FFF2-40B4-BE49-F238E27FC236}">
                      <a16:creationId xmlns:a16="http://schemas.microsoft.com/office/drawing/2014/main" id="{18DA0956-156B-48DC-9B54-B596907F2038}"/>
                    </a:ext>
                  </a:extLst>
                </p:cNvPr>
                <p:cNvSpPr/>
                <p:nvPr/>
              </p:nvSpPr>
              <p:spPr bwMode="auto">
                <a:xfrm>
                  <a:off x="1203096" y="1592753"/>
                  <a:ext cx="413225" cy="403914"/>
                </a:xfrm>
                <a:custGeom>
                  <a:gdLst>
                    <a:gd fmla="*/ 163904 w 607933" name="connsiteX0"/>
                    <a:gd fmla="*/ 368072 h 594235" name="connsiteY0"/>
                    <a:gd fmla="*/ 194698 w 607933" name="connsiteX1"/>
                    <a:gd fmla="*/ 416677 h 594235" name="connsiteY1"/>
                    <a:gd fmla="*/ 52648 w 607933" name="connsiteX2"/>
                    <a:gd fmla="*/ 475202 h 594235" name="connsiteY2"/>
                    <a:gd fmla="*/ 303966 w 607933" name="connsiteX3"/>
                    <a:gd fmla="*/ 542654 h 594235" name="connsiteY3"/>
                    <a:gd fmla="*/ 555285 w 607933" name="connsiteX4"/>
                    <a:gd fmla="*/ 475202 h 594235" name="connsiteY4"/>
                    <a:gd fmla="*/ 412242 w 607933" name="connsiteX5"/>
                    <a:gd fmla="*/ 416677 h 594235" name="connsiteY5"/>
                    <a:gd fmla="*/ 444030 w 607933" name="connsiteX6"/>
                    <a:gd fmla="*/ 368072 h 594235" name="connsiteY6"/>
                    <a:gd fmla="*/ 607933 w 607933" name="connsiteX7"/>
                    <a:gd fmla="*/ 475202 h 594235" name="connsiteY7"/>
                    <a:gd fmla="*/ 303966 w 607933" name="connsiteX8"/>
                    <a:gd fmla="*/ 594235 h 594235" name="connsiteY8"/>
                    <a:gd fmla="*/ 0 w 607933" name="connsiteX9"/>
                    <a:gd fmla="*/ 475202 h 594235" name="connsiteY9"/>
                    <a:gd fmla="*/ 163904 w 607933" name="connsiteX10"/>
                    <a:gd fmla="*/ 368072 h 594235" name="connsiteY10"/>
                    <a:gd fmla="*/ 304444 w 607933" name="connsiteX11"/>
                    <a:gd fmla="*/ 119134 h 594235" name="connsiteY11"/>
                    <a:gd fmla="*/ 368550 w 607933" name="connsiteX12"/>
                    <a:gd fmla="*/ 183559 h 594235" name="connsiteY12"/>
                    <a:gd fmla="*/ 304444 w 607933" name="connsiteX13"/>
                    <a:gd fmla="*/ 247984 h 594235" name="connsiteY13"/>
                    <a:gd fmla="*/ 240338 w 607933" name="connsiteX14"/>
                    <a:gd fmla="*/ 183559 h 594235" name="connsiteY14"/>
                    <a:gd fmla="*/ 304444 w 607933" name="connsiteX15"/>
                    <a:gd fmla="*/ 119134 h 594235" name="connsiteY15"/>
                    <a:gd fmla="*/ 304941 w 607933" name="connsiteX16"/>
                    <a:gd fmla="*/ 78375 h 594235" name="connsiteY16"/>
                    <a:gd fmla="*/ 198655 w 607933" name="connsiteX17"/>
                    <a:gd fmla="*/ 183536 h 594235" name="connsiteY17"/>
                    <a:gd fmla="*/ 304941 w 607933" name="connsiteX18"/>
                    <a:gd fmla="*/ 288698 h 594235" name="connsiteY18"/>
                    <a:gd fmla="*/ 410234 w 607933" name="connsiteX19"/>
                    <a:gd fmla="*/ 183536 h 594235" name="connsiteY19"/>
                    <a:gd fmla="*/ 304941 w 607933" name="connsiteX20"/>
                    <a:gd fmla="*/ 78375 h 594235" name="connsiteY20"/>
                    <a:gd fmla="*/ 304941 w 607933" name="connsiteX21"/>
                    <a:gd fmla="*/ 0 h 594235" name="connsiteY21"/>
                    <a:gd fmla="*/ 482747 w 607933" name="connsiteX22"/>
                    <a:gd fmla="*/ 178576 h 594235" name="connsiteY22"/>
                    <a:gd fmla="*/ 338714 w 607933" name="connsiteX23"/>
                    <a:gd fmla="*/ 454376 h 594235" name="connsiteY23"/>
                    <a:gd fmla="*/ 304941 w 607933" name="connsiteX24"/>
                    <a:gd fmla="*/ 472234 h 594235" name="connsiteY24"/>
                    <a:gd fmla="*/ 270175 w 607933" name="connsiteX25"/>
                    <a:gd fmla="*/ 454376 h 594235" name="connsiteY25"/>
                    <a:gd fmla="*/ 126142 w 607933" name="connsiteX26"/>
                    <a:gd fmla="*/ 178576 h 594235" name="connsiteY26"/>
                    <a:gd fmla="*/ 304941 w 607933" name="connsiteX27"/>
                    <a:gd fmla="*/ 0 h 59423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594235" w="607933">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2259A2"/>
                </a:solidFill>
                <a:ln w="19050">
                  <a:noFill/>
                  <a:round/>
                </a:ln>
              </p:spPr>
              <p:txBody>
                <a:bodyPr anchor="ctr" bIns="45720" lIns="91440" rIns="91440" tIns="45720" wrap="square">
                  <a:norm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ctr"/>
                  <a:endParaRPr>
                    <a:latin charset="-122" panose="020b0503020204020204" pitchFamily="34" typeface="微软雅黑"/>
                    <a:ea charset="-122" panose="020b0503020204020204" pitchFamily="34" typeface="微软雅黑"/>
                  </a:endParaRPr>
                </a:p>
              </p:txBody>
            </p:sp>
          </p:grpSp>
        </p:grpSp>
        <p:grpSp>
          <p:nvGrpSpPr>
            <p:cNvPr id="13" name="i$lîḑê">
              <a:extLst>
                <a:ext uri="{FF2B5EF4-FFF2-40B4-BE49-F238E27FC236}">
                  <a16:creationId xmlns:a16="http://schemas.microsoft.com/office/drawing/2014/main" id="{A75618A6-1037-43AA-9B1A-C7223F244DDA}"/>
                </a:ext>
              </a:extLst>
            </p:cNvPr>
            <p:cNvGrpSpPr/>
            <p:nvPr/>
          </p:nvGrpSpPr>
          <p:grpSpPr>
            <a:xfrm>
              <a:off x="9168368" y="1266824"/>
              <a:ext cx="1568466" cy="4867276"/>
              <a:chOff x="8113382" y="1266824"/>
              <a:chExt cx="1568466" cy="4867276"/>
            </a:xfrm>
          </p:grpSpPr>
          <p:sp>
            <p:nvSpPr>
              <p:cNvPr id="14" name="îślïde">
                <a:extLst>
                  <a:ext uri="{FF2B5EF4-FFF2-40B4-BE49-F238E27FC236}">
                    <a16:creationId xmlns:a16="http://schemas.microsoft.com/office/drawing/2014/main" id="{800C05FF-DF10-496E-82CE-13ABCAD0654B}"/>
                  </a:ext>
                </a:extLst>
              </p:cNvPr>
              <p:cNvSpPr/>
              <p:nvPr/>
            </p:nvSpPr>
            <p:spPr bwMode="auto">
              <a:xfrm>
                <a:off x="8473752" y="5286375"/>
                <a:ext cx="847725" cy="847725"/>
              </a:xfrm>
              <a:prstGeom prst="ellipse">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r>
                  <a:rPr altLang="zh-CN" b="1" lang="en-US">
                    <a:latin charset="-122" panose="020b0503020204020204" pitchFamily="34" typeface="微软雅黑"/>
                    <a:ea charset="-122" panose="020b0503020204020204" pitchFamily="34" typeface="微软雅黑"/>
                  </a:rPr>
                  <a:t>04</a:t>
                </a:r>
              </a:p>
            </p:txBody>
          </p:sp>
          <p:sp>
            <p:nvSpPr>
              <p:cNvPr id="15" name="îSliďê">
                <a:extLst>
                  <a:ext uri="{FF2B5EF4-FFF2-40B4-BE49-F238E27FC236}">
                    <a16:creationId xmlns:a16="http://schemas.microsoft.com/office/drawing/2014/main" id="{D1E692E7-1223-4077-8F1E-3018B4550027}"/>
                  </a:ext>
                </a:extLst>
              </p:cNvPr>
              <p:cNvSpPr/>
              <p:nvPr/>
            </p:nvSpPr>
            <p:spPr bwMode="auto">
              <a:xfrm>
                <a:off x="8190442" y="1266824"/>
                <a:ext cx="1410359" cy="4674501"/>
              </a:xfrm>
              <a:custGeom>
                <a:gdLst>
                  <a:gd fmla="*/ 1062 w 1138" name="T0"/>
                  <a:gd fmla="*/ 285 h 3777" name="T1"/>
                  <a:gd fmla="*/ 569 w 1138" name="T2"/>
                  <a:gd fmla="*/ 0 h 3777" name="T3"/>
                  <a:gd fmla="*/ 77 w 1138" name="T4"/>
                  <a:gd fmla="*/ 285 h 3777" name="T5"/>
                  <a:gd fmla="*/ 0 w 1138" name="T6"/>
                  <a:gd fmla="*/ 569 h 3777" name="T7"/>
                  <a:gd fmla="*/ 0 w 1138" name="T8"/>
                  <a:gd fmla="*/ 1991 h 3777" name="T9"/>
                  <a:gd fmla="*/ 484 w 1138" name="T10"/>
                  <a:gd fmla="*/ 2553 h 3777" name="T11"/>
                  <a:gd fmla="*/ 484 w 1138" name="T12"/>
                  <a:gd fmla="*/ 3369 h 3777" name="T13"/>
                  <a:gd fmla="*/ 356 w 1138" name="T14"/>
                  <a:gd fmla="*/ 3564 h 3777" name="T15"/>
                  <a:gd fmla="*/ 569 w 1138" name="T16"/>
                  <a:gd fmla="*/ 3777 h 3777" name="T17"/>
                  <a:gd fmla="*/ 783 w 1138" name="T18"/>
                  <a:gd fmla="*/ 3564 h 3777" name="T19"/>
                  <a:gd fmla="*/ 655 w 1138" name="T20"/>
                  <a:gd fmla="*/ 3369 h 3777" name="T21"/>
                  <a:gd fmla="*/ 655 w 1138" name="T22"/>
                  <a:gd fmla="*/ 2553 h 3777" name="T23"/>
                  <a:gd fmla="*/ 1138 w 1138" name="T24"/>
                  <a:gd fmla="*/ 1991 h 3777" name="T25"/>
                  <a:gd fmla="*/ 1138 w 1138" name="T26"/>
                  <a:gd fmla="*/ 569 h 3777" name="T27"/>
                  <a:gd fmla="*/ 1062 w 1138" name="T28"/>
                  <a:gd fmla="*/ 285 h 37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7" w="1138">
                    <a:moveTo>
                      <a:pt x="1062" y="285"/>
                    </a:moveTo>
                    <a:cubicBezTo>
                      <a:pt x="964" y="115"/>
                      <a:pt x="780" y="0"/>
                      <a:pt x="569" y="0"/>
                    </a:cubicBezTo>
                    <a:cubicBezTo>
                      <a:pt x="359" y="0"/>
                      <a:pt x="175" y="115"/>
                      <a:pt x="77" y="285"/>
                    </a:cubicBezTo>
                    <a:cubicBezTo>
                      <a:pt x="28" y="368"/>
                      <a:pt x="0" y="465"/>
                      <a:pt x="0" y="569"/>
                    </a:cubicBezTo>
                    <a:cubicBezTo>
                      <a:pt x="0" y="1991"/>
                      <a:pt x="0" y="1991"/>
                      <a:pt x="0" y="1991"/>
                    </a:cubicBezTo>
                    <a:cubicBezTo>
                      <a:pt x="0" y="2276"/>
                      <a:pt x="210" y="2512"/>
                      <a:pt x="484" y="2553"/>
                    </a:cubicBezTo>
                    <a:cubicBezTo>
                      <a:pt x="484" y="3369"/>
                      <a:pt x="484" y="3369"/>
                      <a:pt x="484" y="3369"/>
                    </a:cubicBezTo>
                    <a:cubicBezTo>
                      <a:pt x="409" y="3401"/>
                      <a:pt x="356" y="3477"/>
                      <a:pt x="356" y="3564"/>
                    </a:cubicBezTo>
                    <a:cubicBezTo>
                      <a:pt x="356" y="3682"/>
                      <a:pt x="451" y="3777"/>
                      <a:pt x="569" y="3777"/>
                    </a:cubicBezTo>
                    <a:cubicBezTo>
                      <a:pt x="687" y="3777"/>
                      <a:pt x="783" y="3682"/>
                      <a:pt x="783" y="3564"/>
                    </a:cubicBezTo>
                    <a:cubicBezTo>
                      <a:pt x="783" y="3477"/>
                      <a:pt x="730" y="3401"/>
                      <a:pt x="655" y="3369"/>
                    </a:cubicBezTo>
                    <a:cubicBezTo>
                      <a:pt x="655" y="2553"/>
                      <a:pt x="655" y="2553"/>
                      <a:pt x="655" y="2553"/>
                    </a:cubicBezTo>
                    <a:cubicBezTo>
                      <a:pt x="928" y="2512"/>
                      <a:pt x="1138" y="2276"/>
                      <a:pt x="1138" y="1991"/>
                    </a:cubicBezTo>
                    <a:cubicBezTo>
                      <a:pt x="1138" y="569"/>
                      <a:pt x="1138" y="569"/>
                      <a:pt x="1138" y="569"/>
                    </a:cubicBezTo>
                    <a:cubicBezTo>
                      <a:pt x="1138" y="465"/>
                      <a:pt x="1110" y="368"/>
                      <a:pt x="1062" y="285"/>
                    </a:cubicBezTo>
                    <a:close/>
                  </a:path>
                </a:pathLst>
              </a:custGeom>
              <a:solidFill>
                <a:srgbClr val="1C4885"/>
              </a:solidFill>
              <a:ln>
                <a:noFill/>
              </a:ln>
              <a:ex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6" name="iṩľíḓè">
                <a:extLst>
                  <a:ext uri="{FF2B5EF4-FFF2-40B4-BE49-F238E27FC236}">
                    <a16:creationId xmlns:a16="http://schemas.microsoft.com/office/drawing/2014/main" id="{F47D400F-A80D-48AF-9F2E-4C148E994833}"/>
                  </a:ext>
                </a:extLst>
              </p:cNvPr>
              <p:cNvSpPr/>
              <p:nvPr/>
            </p:nvSpPr>
            <p:spPr bwMode="auto">
              <a:xfrm>
                <a:off x="8621873" y="5422205"/>
                <a:ext cx="576064" cy="576064"/>
              </a:xfrm>
              <a:prstGeom prst="ellipse">
                <a:avLst/>
              </a:prstGeom>
              <a:solidFill>
                <a:srgbClr val="2259A2"/>
              </a:solidFill>
              <a:ln w="19050">
                <a:noFill/>
                <a:round/>
              </a:ln>
            </p:spPr>
            <p:txBody>
              <a:bodyPr anchor="ctr" anchorCtr="1" bIns="45720" compatLnSpc="1" lIns="91440" rIns="91440" tIns="45720" vert="horz" wrap="square">
                <a:normAutofit/>
              </a:bodyPr>
              <a:lstStyle/>
              <a:p>
                <a:pPr algn="ctr"/>
                <a:r>
                  <a:rPr altLang="zh-CN" b="1" lang="en-US" sz="1400">
                    <a:solidFill>
                      <a:schemeClr val="bg1"/>
                    </a:solidFill>
                    <a:latin charset="-122" panose="020b0503020204020204" pitchFamily="34" typeface="微软雅黑"/>
                    <a:ea charset="-122" panose="020b0503020204020204" pitchFamily="34" typeface="微软雅黑"/>
                  </a:rPr>
                  <a:t>04</a:t>
                </a:r>
              </a:p>
            </p:txBody>
          </p:sp>
          <p:grpSp>
            <p:nvGrpSpPr>
              <p:cNvPr id="17" name="iṣļiḋê">
                <a:extLst>
                  <a:ext uri="{FF2B5EF4-FFF2-40B4-BE49-F238E27FC236}">
                    <a16:creationId xmlns:a16="http://schemas.microsoft.com/office/drawing/2014/main" id="{5652E51E-1CE1-44E8-9705-0CE7AC678F2E}"/>
                  </a:ext>
                </a:extLst>
              </p:cNvPr>
              <p:cNvGrpSpPr/>
              <p:nvPr/>
            </p:nvGrpSpPr>
            <p:grpSpPr>
              <a:xfrm>
                <a:off x="8113382" y="2274621"/>
                <a:ext cx="1568466" cy="1402028"/>
                <a:chOff x="1163789" y="2274621"/>
                <a:chExt cx="1436954" cy="1402028"/>
              </a:xfrm>
            </p:grpSpPr>
            <p:sp>
              <p:nvSpPr>
                <p:cNvPr id="21" name="i$lîḋe">
                  <a:extLst>
                    <a:ext uri="{FF2B5EF4-FFF2-40B4-BE49-F238E27FC236}">
                      <a16:creationId xmlns:a16="http://schemas.microsoft.com/office/drawing/2014/main" id="{693AE608-DBF0-4615-A619-90841CA4A116}"/>
                    </a:ext>
                  </a:extLst>
                </p:cNvPr>
                <p:cNvSpPr/>
                <p:nvPr/>
              </p:nvSpPr>
              <p:spPr bwMode="auto">
                <a:xfrm>
                  <a:off x="1163789" y="2716426"/>
                  <a:ext cx="1436954" cy="9602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spcBef>
                      <a:spcPct val="0"/>
                    </a:spcBef>
                  </a:pPr>
                  <a:r>
                    <a:rPr altLang="en-US" lang="zh-CN" sz="11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22" name="i$ḷíde">
                  <a:extLst>
                    <a:ext uri="{FF2B5EF4-FFF2-40B4-BE49-F238E27FC236}">
                      <a16:creationId xmlns:a16="http://schemas.microsoft.com/office/drawing/2014/main" id="{807BFF0A-5AF1-4162-B247-811A588FCABF}"/>
                    </a:ext>
                  </a:extLst>
                </p:cNvPr>
                <p:cNvSpPr txBox="1"/>
                <p:nvPr/>
              </p:nvSpPr>
              <p:spPr bwMode="auto">
                <a:xfrm>
                  <a:off x="1163789" y="2274621"/>
                  <a:ext cx="1436954" cy="441805"/>
                </a:xfrm>
                <a:prstGeom prst="rect">
                  <a:avLst/>
                </a:prstGeom>
                <a:noFill/>
                <a:ln>
                  <a:noFill/>
                </a:ln>
                <a:extLst>
                  <a:ext uri="{91240B29-F687-4F45-9708-019B960494DF}">
                    <a14:hiddenLine w="9525">
                      <a:solidFill>
                        <a:srgbClr val="000000"/>
                      </a:solidFill>
                      <a:miter lim="800000"/>
                      <a:headEnd/>
                      <a:tailEnd/>
                    </a14:hiddenLine>
                  </a:ext>
                </a:extLst>
              </p:spPr>
              <p:txBody>
                <a:bodyPr anchor="ctr" bIns="46800" lIns="90000" rIns="90000" tIns="4680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en-US" b="1" lang="zh-CN" smtClean="0" sz="1600">
                      <a:solidFill>
                        <a:schemeClr val="bg1"/>
                      </a:solidFill>
                      <a:latin charset="-122" panose="020b0503020204020204" pitchFamily="34" typeface="微软雅黑"/>
                      <a:ea charset="-122" panose="020b0503020204020204" pitchFamily="34" typeface="微软雅黑"/>
                    </a:rPr>
                    <a:t>小标题</a:t>
                  </a:r>
                </a:p>
              </p:txBody>
            </p:sp>
          </p:grpSp>
          <p:grpSp>
            <p:nvGrpSpPr>
              <p:cNvPr id="18" name="îṩļíḓê">
                <a:extLst>
                  <a:ext uri="{FF2B5EF4-FFF2-40B4-BE49-F238E27FC236}">
                    <a16:creationId xmlns:a16="http://schemas.microsoft.com/office/drawing/2014/main" id="{5DF29518-2D19-4F88-A926-76AA0EB54F49}"/>
                  </a:ext>
                </a:extLst>
              </p:cNvPr>
              <p:cNvGrpSpPr/>
              <p:nvPr/>
            </p:nvGrpSpPr>
            <p:grpSpPr>
              <a:xfrm>
                <a:off x="8513903" y="1411000"/>
                <a:ext cx="767418" cy="767418"/>
                <a:chOff x="1025999" y="1411000"/>
                <a:chExt cx="767418" cy="767418"/>
              </a:xfrm>
            </p:grpSpPr>
            <p:sp>
              <p:nvSpPr>
                <p:cNvPr id="19" name="îṣlíḋe">
                  <a:extLst>
                    <a:ext uri="{FF2B5EF4-FFF2-40B4-BE49-F238E27FC236}">
                      <a16:creationId xmlns:a16="http://schemas.microsoft.com/office/drawing/2014/main" id="{0D07B98A-FA59-4BAD-BF9E-BE7CB6DFAD4C}"/>
                    </a:ext>
                  </a:extLst>
                </p:cNvPr>
                <p:cNvSpPr/>
                <p:nvPr/>
              </p:nvSpPr>
              <p:spPr bwMode="auto">
                <a:xfrm>
                  <a:off x="1025999" y="1411000"/>
                  <a:ext cx="767418" cy="767418"/>
                </a:xfrm>
                <a:prstGeom prst="ellipse">
                  <a:avLst/>
                </a:prstGeom>
                <a:solidFill>
                  <a:schemeClr val="bg1"/>
                </a:solidFill>
                <a:ln w="57150">
                  <a:noFill/>
                  <a:round/>
                </a:ln>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20" name="ïṩlîďe">
                  <a:extLst>
                    <a:ext uri="{FF2B5EF4-FFF2-40B4-BE49-F238E27FC236}">
                      <a16:creationId xmlns:a16="http://schemas.microsoft.com/office/drawing/2014/main" id="{43CA9250-EED4-48F2-8AEF-DA47E7CEA270}"/>
                    </a:ext>
                  </a:extLst>
                </p:cNvPr>
                <p:cNvSpPr/>
                <p:nvPr/>
              </p:nvSpPr>
              <p:spPr bwMode="auto">
                <a:xfrm>
                  <a:off x="1203096" y="1592753"/>
                  <a:ext cx="413225" cy="403914"/>
                </a:xfrm>
                <a:custGeom>
                  <a:gdLst>
                    <a:gd fmla="*/ 163904 w 607933" name="connsiteX0"/>
                    <a:gd fmla="*/ 368072 h 594235" name="connsiteY0"/>
                    <a:gd fmla="*/ 194698 w 607933" name="connsiteX1"/>
                    <a:gd fmla="*/ 416677 h 594235" name="connsiteY1"/>
                    <a:gd fmla="*/ 52648 w 607933" name="connsiteX2"/>
                    <a:gd fmla="*/ 475202 h 594235" name="connsiteY2"/>
                    <a:gd fmla="*/ 303966 w 607933" name="connsiteX3"/>
                    <a:gd fmla="*/ 542654 h 594235" name="connsiteY3"/>
                    <a:gd fmla="*/ 555285 w 607933" name="connsiteX4"/>
                    <a:gd fmla="*/ 475202 h 594235" name="connsiteY4"/>
                    <a:gd fmla="*/ 412242 w 607933" name="connsiteX5"/>
                    <a:gd fmla="*/ 416677 h 594235" name="connsiteY5"/>
                    <a:gd fmla="*/ 444030 w 607933" name="connsiteX6"/>
                    <a:gd fmla="*/ 368072 h 594235" name="connsiteY6"/>
                    <a:gd fmla="*/ 607933 w 607933" name="connsiteX7"/>
                    <a:gd fmla="*/ 475202 h 594235" name="connsiteY7"/>
                    <a:gd fmla="*/ 303966 w 607933" name="connsiteX8"/>
                    <a:gd fmla="*/ 594235 h 594235" name="connsiteY8"/>
                    <a:gd fmla="*/ 0 w 607933" name="connsiteX9"/>
                    <a:gd fmla="*/ 475202 h 594235" name="connsiteY9"/>
                    <a:gd fmla="*/ 163904 w 607933" name="connsiteX10"/>
                    <a:gd fmla="*/ 368072 h 594235" name="connsiteY10"/>
                    <a:gd fmla="*/ 304444 w 607933" name="connsiteX11"/>
                    <a:gd fmla="*/ 119134 h 594235" name="connsiteY11"/>
                    <a:gd fmla="*/ 368550 w 607933" name="connsiteX12"/>
                    <a:gd fmla="*/ 183559 h 594235" name="connsiteY12"/>
                    <a:gd fmla="*/ 304444 w 607933" name="connsiteX13"/>
                    <a:gd fmla="*/ 247984 h 594235" name="connsiteY13"/>
                    <a:gd fmla="*/ 240338 w 607933" name="connsiteX14"/>
                    <a:gd fmla="*/ 183559 h 594235" name="connsiteY14"/>
                    <a:gd fmla="*/ 304444 w 607933" name="connsiteX15"/>
                    <a:gd fmla="*/ 119134 h 594235" name="connsiteY15"/>
                    <a:gd fmla="*/ 304941 w 607933" name="connsiteX16"/>
                    <a:gd fmla="*/ 78375 h 594235" name="connsiteY16"/>
                    <a:gd fmla="*/ 198655 w 607933" name="connsiteX17"/>
                    <a:gd fmla="*/ 183536 h 594235" name="connsiteY17"/>
                    <a:gd fmla="*/ 304941 w 607933" name="connsiteX18"/>
                    <a:gd fmla="*/ 288698 h 594235" name="connsiteY18"/>
                    <a:gd fmla="*/ 410234 w 607933" name="connsiteX19"/>
                    <a:gd fmla="*/ 183536 h 594235" name="connsiteY19"/>
                    <a:gd fmla="*/ 304941 w 607933" name="connsiteX20"/>
                    <a:gd fmla="*/ 78375 h 594235" name="connsiteY20"/>
                    <a:gd fmla="*/ 304941 w 607933" name="connsiteX21"/>
                    <a:gd fmla="*/ 0 h 594235" name="connsiteY21"/>
                    <a:gd fmla="*/ 482747 w 607933" name="connsiteX22"/>
                    <a:gd fmla="*/ 178576 h 594235" name="connsiteY22"/>
                    <a:gd fmla="*/ 338714 w 607933" name="connsiteX23"/>
                    <a:gd fmla="*/ 454376 h 594235" name="connsiteY23"/>
                    <a:gd fmla="*/ 304941 w 607933" name="connsiteX24"/>
                    <a:gd fmla="*/ 472234 h 594235" name="connsiteY24"/>
                    <a:gd fmla="*/ 270175 w 607933" name="connsiteX25"/>
                    <a:gd fmla="*/ 454376 h 594235" name="connsiteY25"/>
                    <a:gd fmla="*/ 126142 w 607933" name="connsiteX26"/>
                    <a:gd fmla="*/ 178576 h 594235" name="connsiteY26"/>
                    <a:gd fmla="*/ 304941 w 607933" name="connsiteX27"/>
                    <a:gd fmla="*/ 0 h 59423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594235" w="607933">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2259A2"/>
                </a:solidFill>
                <a:ln w="19050">
                  <a:noFill/>
                  <a:round/>
                </a:ln>
              </p:spPr>
              <p:txBody>
                <a:bodyPr anchor="ctr" bIns="45720" lIns="91440" rIns="91440" tIns="45720" wrap="square">
                  <a:norm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ctr"/>
                  <a:endParaRPr>
                    <a:latin charset="-122" panose="020b0503020204020204" pitchFamily="34" typeface="微软雅黑"/>
                    <a:ea charset="-122" panose="020b0503020204020204" pitchFamily="34" typeface="微软雅黑"/>
                  </a:endParaRPr>
                </a:p>
              </p:txBody>
            </p:sp>
          </p:grpSp>
        </p:grpSp>
      </p:grpSp>
    </p:spTree>
    <p:extLst>
      <p:ext uri="{BB962C8B-B14F-4D97-AF65-F5344CB8AC3E}">
        <p14:creationId val="314792278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阶段营销策略</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249174" y="1955800"/>
            <a:ext cx="5692902" cy="3797300"/>
          </a:xfrm>
          <a:prstGeom prst="rect">
            <a:avLst/>
          </a:prstGeom>
        </p:spPr>
      </p:pic>
      <p:grpSp>
        <p:nvGrpSpPr>
          <p:cNvPr id="8" name="组合 7"/>
          <p:cNvGrpSpPr/>
          <p:nvPr/>
        </p:nvGrpSpPr>
        <p:grpSpPr>
          <a:xfrm>
            <a:off x="6515552" y="2465675"/>
            <a:ext cx="4819197" cy="1415868"/>
            <a:chOff x="4982027" y="2631763"/>
            <a:chExt cx="4819197" cy="1415868"/>
          </a:xfrm>
        </p:grpSpPr>
        <p:sp>
          <p:nvSpPr>
            <p:cNvPr id="9" name="文本框 8"/>
            <p:cNvSpPr txBox="1"/>
            <p:nvPr/>
          </p:nvSpPr>
          <p:spPr>
            <a:xfrm>
              <a:off x="4982027" y="3156938"/>
              <a:ext cx="4819197"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0" name="文本框 9"/>
            <p:cNvSpPr txBox="1"/>
            <p:nvPr/>
          </p:nvSpPr>
          <p:spPr>
            <a:xfrm>
              <a:off x="5058228" y="2631763"/>
              <a:ext cx="1809297" cy="457200"/>
            </a:xfrm>
            <a:prstGeom prst="rect">
              <a:avLst/>
            </a:prstGeom>
            <a:solidFill>
              <a:srgbClr val="2259A2"/>
            </a:solidFill>
          </p:spPr>
          <p:txBody>
            <a:bodyPr rtlCol="0" wrap="square">
              <a:spAutoFit/>
            </a:bodyPr>
            <a:lstStyle/>
            <a:p>
              <a:pPr>
                <a:lnSpc>
                  <a:spcPct val="150000"/>
                </a:lnSpc>
              </a:pPr>
              <a:r>
                <a:rPr altLang="en-US" b="1" lang="zh-CN" smtClean="0" sz="1600">
                  <a:solidFill>
                    <a:schemeClr val="bg1"/>
                  </a:solidFill>
                  <a:latin charset="-122" panose="020b0503020204020204" pitchFamily="34" typeface="微软雅黑"/>
                  <a:ea charset="-122" panose="020b0503020204020204" pitchFamily="34" typeface="微软雅黑"/>
                </a:rPr>
                <a:t>小标题文本预设</a:t>
              </a:r>
            </a:p>
          </p:txBody>
        </p:sp>
      </p:grpSp>
      <p:grpSp>
        <p:nvGrpSpPr>
          <p:cNvPr id="11" name="组合 10"/>
          <p:cNvGrpSpPr/>
          <p:nvPr/>
        </p:nvGrpSpPr>
        <p:grpSpPr>
          <a:xfrm>
            <a:off x="6515552" y="4351625"/>
            <a:ext cx="4819197" cy="1415868"/>
            <a:chOff x="4982027" y="2631763"/>
            <a:chExt cx="4819197" cy="1415868"/>
          </a:xfrm>
        </p:grpSpPr>
        <p:sp>
          <p:nvSpPr>
            <p:cNvPr id="12" name="文本框 11"/>
            <p:cNvSpPr txBox="1"/>
            <p:nvPr/>
          </p:nvSpPr>
          <p:spPr>
            <a:xfrm>
              <a:off x="4982027" y="3156938"/>
              <a:ext cx="4819197"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3" name="文本框 12"/>
            <p:cNvSpPr txBox="1"/>
            <p:nvPr/>
          </p:nvSpPr>
          <p:spPr>
            <a:xfrm>
              <a:off x="5058228" y="2631763"/>
              <a:ext cx="1809297" cy="457200"/>
            </a:xfrm>
            <a:prstGeom prst="rect">
              <a:avLst/>
            </a:prstGeom>
            <a:solidFill>
              <a:srgbClr val="2259A2"/>
            </a:solidFill>
          </p:spPr>
          <p:txBody>
            <a:bodyPr rtlCol="0" wrap="square">
              <a:spAutoFit/>
            </a:bodyPr>
            <a:lstStyle/>
            <a:p>
              <a:pPr>
                <a:lnSpc>
                  <a:spcPct val="150000"/>
                </a:lnSpc>
              </a:pPr>
              <a:r>
                <a:rPr altLang="en-US" b="1" lang="zh-CN" smtClean="0" sz="1600">
                  <a:solidFill>
                    <a:schemeClr val="bg1"/>
                  </a:solidFill>
                  <a:latin charset="-122" panose="020b0503020204020204" pitchFamily="34" typeface="微软雅黑"/>
                  <a:ea charset="-122" panose="020b0503020204020204" pitchFamily="34" typeface="微软雅黑"/>
                </a:rPr>
                <a:t>小标题文本预设</a:t>
              </a:r>
            </a:p>
          </p:txBody>
        </p:sp>
      </p:grpSp>
    </p:spTree>
    <p:extLst>
      <p:ext uri="{BB962C8B-B14F-4D97-AF65-F5344CB8AC3E}">
        <p14:creationId val="373179614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circle(in)" transition="in">
                                      <p:cBhvr>
                                        <p:cTn dur="2000" id="7"/>
                                        <p:tgtEl>
                                          <p:spTgt spid="2"/>
                                        </p:tgtEl>
                                      </p:cBhvr>
                                    </p:animEffect>
                                  </p:childTnLst>
                                </p:cTn>
                              </p:par>
                            </p:childTnLst>
                          </p:cTn>
                        </p:par>
                        <p:par>
                          <p:cTn fill="hold" id="8" nodeType="afterGroup">
                            <p:stCondLst>
                              <p:cond delay="20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3000"/>
                            </p:stCondLst>
                            <p:childTnLst>
                              <p:par>
                                <p:cTn fill="hold" id="15" nodeType="after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阶段营销策略</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id="23" name="组合 22"/>
          <p:cNvGrpSpPr/>
          <p:nvPr/>
        </p:nvGrpSpPr>
        <p:grpSpPr>
          <a:xfrm>
            <a:off x="991053" y="1513175"/>
            <a:ext cx="10305596" cy="5344825"/>
            <a:chOff x="991053" y="1513175"/>
            <a:chExt cx="10305596" cy="5344825"/>
          </a:xfrm>
        </p:grpSpPr>
        <p:cxnSp>
          <p:nvCxnSpPr>
            <p:cNvPr id="3" name="直接连接符 2"/>
            <p:cNvCxnSpPr/>
            <p:nvPr/>
          </p:nvCxnSpPr>
          <p:spPr>
            <a:xfrm flipH="1">
              <a:off x="6096000" y="1924050"/>
              <a:ext cx="0" cy="4933950"/>
            </a:xfrm>
            <a:prstGeom prst="line">
              <a:avLst/>
            </a:prstGeom>
            <a:ln>
              <a:solidFill>
                <a:srgbClr val="2259A2"/>
              </a:solidFill>
            </a:ln>
          </p:spPr>
          <p:style>
            <a:lnRef idx="1">
              <a:schemeClr val="accent1"/>
            </a:lnRef>
            <a:fillRef idx="0">
              <a:schemeClr val="accent1"/>
            </a:fillRef>
            <a:effectRef idx="0">
              <a:schemeClr val="accent1"/>
            </a:effectRef>
            <a:fontRef idx="minor">
              <a:schemeClr val="tx1"/>
            </a:fontRef>
          </p:style>
        </p:cxnSp>
        <p:sp>
          <p:nvSpPr>
            <p:cNvPr id="11" name="泪滴形 10"/>
            <p:cNvSpPr>
              <a:spLocks noChangeAspect="1"/>
            </p:cNvSpPr>
            <p:nvPr/>
          </p:nvSpPr>
          <p:spPr>
            <a:xfrm rot="8099349">
              <a:off x="5915999" y="1558006"/>
              <a:ext cx="360000" cy="360000"/>
            </a:xfrm>
            <a:prstGeom prst="teardrop">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泪滴形 11"/>
            <p:cNvSpPr>
              <a:spLocks noChangeAspect="1"/>
            </p:cNvSpPr>
            <p:nvPr/>
          </p:nvSpPr>
          <p:spPr>
            <a:xfrm rot="8099349">
              <a:off x="5916000" y="2822992"/>
              <a:ext cx="360000" cy="360000"/>
            </a:xfrm>
            <a:prstGeom prst="teardrop">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泪滴形 12"/>
            <p:cNvSpPr>
              <a:spLocks noChangeAspect="1"/>
            </p:cNvSpPr>
            <p:nvPr/>
          </p:nvSpPr>
          <p:spPr>
            <a:xfrm rot="8099349">
              <a:off x="5916001" y="4087978"/>
              <a:ext cx="360000" cy="360000"/>
            </a:xfrm>
            <a:prstGeom prst="teardrop">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泪滴形 13"/>
            <p:cNvSpPr>
              <a:spLocks noChangeAspect="1"/>
            </p:cNvSpPr>
            <p:nvPr/>
          </p:nvSpPr>
          <p:spPr>
            <a:xfrm rot="8099349">
              <a:off x="5916002" y="5352964"/>
              <a:ext cx="360000" cy="360000"/>
            </a:xfrm>
            <a:prstGeom prst="teardrop">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6477453" y="1897803"/>
              <a:ext cx="4819197"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6" name="文本框 15"/>
            <p:cNvSpPr txBox="1"/>
            <p:nvPr/>
          </p:nvSpPr>
          <p:spPr>
            <a:xfrm>
              <a:off x="6477453" y="1513175"/>
              <a:ext cx="1809297" cy="457200"/>
            </a:xfrm>
            <a:prstGeom prst="rect">
              <a:avLst/>
            </a:prstGeom>
            <a:noFill/>
          </p:spPr>
          <p:txBody>
            <a:bodyPr rtlCol="0" wrap="square">
              <a:spAutoFit/>
            </a:bodyPr>
            <a:lstStyle/>
            <a:p>
              <a:pPr>
                <a:lnSpc>
                  <a:spcPct val="150000"/>
                </a:lnSpc>
              </a:pPr>
              <a:r>
                <a:rPr altLang="en-US" b="1" lang="zh-CN" smtClean="0" sz="1600">
                  <a:solidFill>
                    <a:srgbClr val="1C4885"/>
                  </a:solidFill>
                  <a:latin charset="-122" panose="020b0503020204020204" pitchFamily="34" typeface="微软雅黑"/>
                  <a:ea charset="-122" panose="020b0503020204020204" pitchFamily="34" typeface="微软雅黑"/>
                </a:rPr>
                <a:t>小标题文本预设</a:t>
              </a:r>
            </a:p>
          </p:txBody>
        </p:sp>
        <p:sp>
          <p:nvSpPr>
            <p:cNvPr id="17" name="文本框 16"/>
            <p:cNvSpPr txBox="1"/>
            <p:nvPr/>
          </p:nvSpPr>
          <p:spPr>
            <a:xfrm>
              <a:off x="6477453" y="4431454"/>
              <a:ext cx="4819197"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8" name="文本框 17"/>
            <p:cNvSpPr txBox="1"/>
            <p:nvPr/>
          </p:nvSpPr>
          <p:spPr>
            <a:xfrm>
              <a:off x="6477453" y="4046825"/>
              <a:ext cx="1809297" cy="457200"/>
            </a:xfrm>
            <a:prstGeom prst="rect">
              <a:avLst/>
            </a:prstGeom>
            <a:noFill/>
          </p:spPr>
          <p:txBody>
            <a:bodyPr rtlCol="0" wrap="square">
              <a:spAutoFit/>
            </a:bodyPr>
            <a:lstStyle/>
            <a:p>
              <a:pPr>
                <a:lnSpc>
                  <a:spcPct val="150000"/>
                </a:lnSpc>
              </a:pPr>
              <a:r>
                <a:rPr altLang="en-US" b="1" lang="zh-CN" smtClean="0" sz="1600">
                  <a:solidFill>
                    <a:srgbClr val="1C4885"/>
                  </a:solidFill>
                  <a:latin charset="-122" panose="020b0503020204020204" pitchFamily="34" typeface="微软雅黑"/>
                  <a:ea charset="-122" panose="020b0503020204020204" pitchFamily="34" typeface="微软雅黑"/>
                </a:rPr>
                <a:t>小标题文本预设</a:t>
              </a:r>
            </a:p>
          </p:txBody>
        </p:sp>
        <p:sp>
          <p:nvSpPr>
            <p:cNvPr id="19" name="文本框 18"/>
            <p:cNvSpPr txBox="1"/>
            <p:nvPr/>
          </p:nvSpPr>
          <p:spPr>
            <a:xfrm>
              <a:off x="991053" y="3059853"/>
              <a:ext cx="4819197" cy="91440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20" name="文本框 19"/>
            <p:cNvSpPr txBox="1"/>
            <p:nvPr/>
          </p:nvSpPr>
          <p:spPr>
            <a:xfrm>
              <a:off x="4000952" y="2675225"/>
              <a:ext cx="1809297" cy="457200"/>
            </a:xfrm>
            <a:prstGeom prst="rect">
              <a:avLst/>
            </a:prstGeom>
            <a:noFill/>
          </p:spPr>
          <p:txBody>
            <a:bodyPr rtlCol="0" wrap="square">
              <a:spAutoFit/>
            </a:bodyPr>
            <a:lstStyle/>
            <a:p>
              <a:pPr algn="r">
                <a:lnSpc>
                  <a:spcPct val="150000"/>
                </a:lnSpc>
              </a:pPr>
              <a:r>
                <a:rPr altLang="en-US" b="1" lang="zh-CN" smtClean="0" sz="1600">
                  <a:solidFill>
                    <a:srgbClr val="1C4885"/>
                  </a:solidFill>
                  <a:latin charset="-122" panose="020b0503020204020204" pitchFamily="34" typeface="微软雅黑"/>
                  <a:ea charset="-122" panose="020b0503020204020204" pitchFamily="34" typeface="微软雅黑"/>
                </a:rPr>
                <a:t>小标题文本预设</a:t>
              </a:r>
            </a:p>
          </p:txBody>
        </p:sp>
        <p:sp>
          <p:nvSpPr>
            <p:cNvPr id="21" name="文本框 20"/>
            <p:cNvSpPr txBox="1"/>
            <p:nvPr/>
          </p:nvSpPr>
          <p:spPr>
            <a:xfrm>
              <a:off x="991053" y="5593504"/>
              <a:ext cx="4819197" cy="91440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22" name="文本框 21"/>
            <p:cNvSpPr txBox="1"/>
            <p:nvPr/>
          </p:nvSpPr>
          <p:spPr>
            <a:xfrm>
              <a:off x="4000952" y="5208875"/>
              <a:ext cx="1809297" cy="457200"/>
            </a:xfrm>
            <a:prstGeom prst="rect">
              <a:avLst/>
            </a:prstGeom>
            <a:noFill/>
          </p:spPr>
          <p:txBody>
            <a:bodyPr rtlCol="0" wrap="square">
              <a:spAutoFit/>
            </a:bodyPr>
            <a:lstStyle/>
            <a:p>
              <a:pPr algn="r">
                <a:lnSpc>
                  <a:spcPct val="150000"/>
                </a:lnSpc>
              </a:pPr>
              <a:r>
                <a:rPr altLang="en-US" b="1" lang="zh-CN" smtClean="0" sz="1600">
                  <a:solidFill>
                    <a:srgbClr val="1C4885"/>
                  </a:solidFill>
                  <a:latin charset="-122" panose="020b0503020204020204" pitchFamily="34" typeface="微软雅黑"/>
                  <a:ea charset="-122" panose="020b0503020204020204" pitchFamily="34" typeface="微软雅黑"/>
                </a:rPr>
                <a:t>小标题文本预设</a:t>
              </a:r>
            </a:p>
          </p:txBody>
        </p:sp>
      </p:grpSp>
    </p:spTree>
    <p:extLst>
      <p:ext uri="{BB962C8B-B14F-4D97-AF65-F5344CB8AC3E}">
        <p14:creationId val="424647657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5"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2000" id="7"/>
                                        <p:tgtEl>
                                          <p:spTgt spid="23"/>
                                        </p:tgtEl>
                                      </p:cBhvr>
                                    </p:animEffect>
                                    <p:anim calcmode="lin" valueType="num">
                                      <p:cBhvr>
                                        <p:cTn dur="2000" fill="hold" id="8"/>
                                        <p:tgtEl>
                                          <p:spTgt spid="23"/>
                                        </p:tgtEl>
                                        <p:attrNameLst>
                                          <p:attrName>ppt_w</p:attrName>
                                        </p:attrNameLst>
                                      </p:cBhvr>
                                      <p:tavLst>
                                        <p:tav fmla="#ppt_w*sin(2.5*pi*$)" tm="0">
                                          <p:val>
                                            <p:fltVal val="0"/>
                                          </p:val>
                                        </p:tav>
                                        <p:tav tm="100000">
                                          <p:val>
                                            <p:fltVal val="1"/>
                                          </p:val>
                                        </p:tav>
                                      </p:tavLst>
                                    </p:anim>
                                    <p:anim calcmode="lin" valueType="num">
                                      <p:cBhvr>
                                        <p:cTn dur="2000" fill="hold" id="9"/>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669143" y="1542142"/>
            <a:ext cx="10522857" cy="3773715"/>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3712" y="2293257"/>
            <a:ext cx="3338285" cy="640080"/>
          </a:xfrm>
          <a:prstGeom prst="rect">
            <a:avLst/>
          </a:prstGeom>
          <a:noFill/>
        </p:spPr>
        <p:txBody>
          <a:bodyPr rtlCol="0" wrap="square">
            <a:spAutoFit/>
          </a:bodyPr>
          <a:lstStyle/>
          <a:p>
            <a:pPr algn="dist"/>
            <a:r>
              <a:rPr altLang="en-US" b="1" lang="zh-CN" sz="3600">
                <a:solidFill>
                  <a:schemeClr val="bg1"/>
                </a:solidFill>
                <a:latin charset="-122" panose="020b0503020204020204" pitchFamily="34" typeface="微软雅黑"/>
                <a:ea charset="-122" panose="020b0503020204020204" pitchFamily="34" typeface="微软雅黑"/>
              </a:rPr>
              <a:t>营销推广计划</a:t>
            </a:r>
          </a:p>
        </p:txBody>
      </p:sp>
      <p:sp>
        <p:nvSpPr>
          <p:cNvPr id="6" name="文本框 5"/>
          <p:cNvSpPr txBox="1"/>
          <p:nvPr/>
        </p:nvSpPr>
        <p:spPr>
          <a:xfrm>
            <a:off x="5043713" y="3196773"/>
            <a:ext cx="6945086" cy="548640"/>
          </a:xfrm>
          <a:prstGeom prst="rect">
            <a:avLst/>
          </a:prstGeom>
          <a:noFill/>
        </p:spPr>
        <p:txBody>
          <a:bodyPr rtlCol="0" wrap="square">
            <a:spAutoFit/>
          </a:bodyPr>
          <a:lstStyle/>
          <a:p>
            <a:pPr>
              <a:lnSpc>
                <a:spcPct val="150000"/>
              </a:lnSpc>
            </a:pPr>
            <a:r>
              <a:rPr altLang="en-US" lang="zh-CN" smtClean="0" sz="10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cxnSp>
        <p:nvCxnSpPr>
          <p:cNvPr id="8" name="直接连接符 7"/>
          <p:cNvCxnSpPr/>
          <p:nvPr/>
        </p:nvCxnSpPr>
        <p:spPr>
          <a:xfrm>
            <a:off x="5087254" y="3091542"/>
            <a:ext cx="68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181598" y="3802745"/>
            <a:ext cx="2322285" cy="336695"/>
            <a:chOff x="5050972" y="3802745"/>
            <a:chExt cx="2322285" cy="336695"/>
          </a:xfrm>
        </p:grpSpPr>
        <p:sp>
          <p:nvSpPr>
            <p:cNvPr id="9" name="文本框 8"/>
            <p:cNvSpPr txBox="1"/>
            <p:nvPr/>
          </p:nvSpPr>
          <p:spPr>
            <a:xfrm>
              <a:off x="5297714"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4" name="菱形 13"/>
            <p:cNvSpPr/>
            <p:nvPr/>
          </p:nvSpPr>
          <p:spPr>
            <a:xfrm>
              <a:off x="5050972"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7844969" y="3802745"/>
            <a:ext cx="2336800" cy="336695"/>
            <a:chOff x="7714343" y="3802745"/>
            <a:chExt cx="2336800" cy="336695"/>
          </a:xfrm>
        </p:grpSpPr>
        <p:sp>
          <p:nvSpPr>
            <p:cNvPr id="12" name="文本框 11"/>
            <p:cNvSpPr txBox="1"/>
            <p:nvPr/>
          </p:nvSpPr>
          <p:spPr>
            <a:xfrm>
              <a:off x="7975599"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5" name="菱形 14"/>
            <p:cNvSpPr/>
            <p:nvPr/>
          </p:nvSpPr>
          <p:spPr>
            <a:xfrm>
              <a:off x="7714343"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5188855" y="4230916"/>
            <a:ext cx="2315028" cy="336695"/>
            <a:chOff x="5058229" y="4230916"/>
            <a:chExt cx="2315028" cy="336695"/>
          </a:xfrm>
        </p:grpSpPr>
        <p:sp>
          <p:nvSpPr>
            <p:cNvPr id="11" name="文本框 10"/>
            <p:cNvSpPr txBox="1"/>
            <p:nvPr/>
          </p:nvSpPr>
          <p:spPr>
            <a:xfrm>
              <a:off x="5297714"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6" name="菱形 15"/>
            <p:cNvSpPr/>
            <p:nvPr/>
          </p:nvSpPr>
          <p:spPr>
            <a:xfrm>
              <a:off x="5058229"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7852226" y="4230916"/>
            <a:ext cx="2329543" cy="336695"/>
            <a:chOff x="7721600" y="4230916"/>
            <a:chExt cx="2329543" cy="336695"/>
          </a:xfrm>
        </p:grpSpPr>
        <p:sp>
          <p:nvSpPr>
            <p:cNvPr id="13" name="文本框 12"/>
            <p:cNvSpPr txBox="1"/>
            <p:nvPr/>
          </p:nvSpPr>
          <p:spPr>
            <a:xfrm>
              <a:off x="7975599"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7" name="菱形 16"/>
            <p:cNvSpPr/>
            <p:nvPr/>
          </p:nvSpPr>
          <p:spPr>
            <a:xfrm>
              <a:off x="7721600"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1658984" y="1489164"/>
            <a:ext cx="3357154" cy="7711439"/>
          </a:xfrm>
          <a:prstGeom prst="rect">
            <a:avLst/>
          </a:prstGeom>
          <a:noFill/>
        </p:spPr>
        <p:txBody>
          <a:bodyPr rtlCol="0" wrap="square">
            <a:spAutoFit/>
          </a:bodyPr>
          <a:lstStyle/>
          <a:p>
            <a:pPr algn="ctr"/>
            <a:r>
              <a:rPr altLang="zh-CN" lang="en-US" smtClean="0" sz="25000">
                <a:solidFill>
                  <a:schemeClr val="bg1"/>
                </a:solidFill>
                <a:latin charset="0" panose="020b0503020202020204" pitchFamily="34" typeface="Agency FB"/>
              </a:rPr>
              <a:t>03</a:t>
            </a:r>
          </a:p>
        </p:txBody>
      </p:sp>
    </p:spTree>
    <p:extLst>
      <p:ext uri="{BB962C8B-B14F-4D97-AF65-F5344CB8AC3E}">
        <p14:creationId val="332278403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4"/>
                                        </p:tgtEl>
                                        <p:attrNameLst>
                                          <p:attrName>style.visibility</p:attrName>
                                        </p:attrNameLst>
                                      </p:cBhvr>
                                      <p:to>
                                        <p:strVal val="visible"/>
                                      </p:to>
                                    </p:set>
                                    <p:animEffect filter="barn(out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heel(1)" transition="in">
                                      <p:cBhvr>
                                        <p:cTn dur="2000" id="11"/>
                                        <p:tgtEl>
                                          <p:spTgt spid="2"/>
                                        </p:tgtEl>
                                      </p:cBhvr>
                                    </p:animEffect>
                                  </p:childTnLst>
                                </p:cTn>
                              </p:par>
                            </p:childTnLst>
                          </p:cTn>
                        </p:par>
                        <p:par>
                          <p:cTn fill="hold" id="12" nodeType="afterGroup">
                            <p:stCondLst>
                              <p:cond delay="2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childTnLst>
                          </p:cTn>
                        </p:par>
                        <p:par>
                          <p:cTn fill="hold" id="16" nodeType="afterGroup">
                            <p:stCondLst>
                              <p:cond delay="3000"/>
                            </p:stCondLst>
                            <p:childTnLst>
                              <p:par>
                                <p:cTn fill="hold"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3500"/>
                            </p:stCondLst>
                            <p:childTnLst>
                              <p:par>
                                <p:cTn fill="hold" grpId="0" id="21" nodeType="afterEffect" presetClass="entr" presetID="47"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4500"/>
                            </p:stCondLst>
                            <p:childTnLst>
                              <p:par>
                                <p:cTn fill="hold" id="27" nodeType="after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500"/>
                            </p:stCondLst>
                            <p:childTnLst>
                              <p:par>
                                <p:cTn fill="hold" id="33" nodeType="afterEffect" presetClass="entr" presetID="42"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1000" id="35"/>
                                        <p:tgtEl>
                                          <p:spTgt spid="20"/>
                                        </p:tgtEl>
                                      </p:cBhvr>
                                    </p:animEffect>
                                    <p:anim calcmode="lin" valueType="num">
                                      <p:cBhvr>
                                        <p:cTn dur="1000" fill="hold" id="36"/>
                                        <p:tgtEl>
                                          <p:spTgt spid="20"/>
                                        </p:tgtEl>
                                        <p:attrNameLst>
                                          <p:attrName>ppt_x</p:attrName>
                                        </p:attrNameLst>
                                      </p:cBhvr>
                                      <p:tavLst>
                                        <p:tav tm="0">
                                          <p:val>
                                            <p:strVal val="#ppt_x"/>
                                          </p:val>
                                        </p:tav>
                                        <p:tav tm="100000">
                                          <p:val>
                                            <p:strVal val="#ppt_x"/>
                                          </p:val>
                                        </p:tav>
                                      </p:tavLst>
                                    </p:anim>
                                    <p:anim calcmode="lin" valueType="num">
                                      <p:cBhvr>
                                        <p:cTn dur="1000" fill="hold" id="37"/>
                                        <p:tgtEl>
                                          <p:spTgt spid="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500"/>
                            </p:stCondLst>
                            <p:childTnLst>
                              <p:par>
                                <p:cTn fill="hold" id="39" nodeType="afterEffect" presetClass="entr" presetID="42"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500"/>
                            </p:stCondLst>
                            <p:childTnLst>
                              <p:par>
                                <p:cTn fill="hold" id="45" nodeType="after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营销推广计划</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8" name="67a16b6f-8e63-464e-88e4-f0fb6084a1f0" title="iSlide™ 版权声明  COPYRIGHT NOTICE"/>
          <p:cNvGrpSpPr>
            <a:grpSpLocks noChangeAspect="1"/>
          </p:cNvGrpSpPr>
          <p:nvPr>
            <p:custDataLst>
              <p:tags r:id="rId3"/>
            </p:custDataLst>
          </p:nvPr>
        </p:nvGrpSpPr>
        <p:grpSpPr>
          <a:xfrm>
            <a:off x="955662" y="1823443"/>
            <a:ext cx="10280675" cy="4221299"/>
            <a:chOff x="954870" y="1461493"/>
            <a:chExt cx="10280675" cy="4221299"/>
          </a:xfrm>
        </p:grpSpPr>
        <p:cxnSp>
          <p:nvCxnSpPr>
            <p:cNvPr id="9" name="直接连接符 8"/>
            <p:cNvCxnSpPr/>
            <p:nvPr/>
          </p:nvCxnSpPr>
          <p:spPr>
            <a:xfrm flipH="1">
              <a:off x="11231311" y="3200515"/>
              <a:ext cx="0" cy="10462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54870" y="1461493"/>
              <a:ext cx="3016" cy="2794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943705" y="1461493"/>
              <a:ext cx="12053" cy="2794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044836" y="2260111"/>
              <a:ext cx="9957" cy="1995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46144" y="2662764"/>
              <a:ext cx="1" cy="16312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9241645" y="3143194"/>
              <a:ext cx="0" cy="11508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îSḻïḋé"/>
            <p:cNvSpPr/>
            <p:nvPr/>
          </p:nvSpPr>
          <p:spPr>
            <a:xfrm>
              <a:off x="957885" y="4019101"/>
              <a:ext cx="3386493" cy="376498"/>
            </a:xfrm>
            <a:prstGeom prst="rect">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小标题</a:t>
              </a:r>
            </a:p>
          </p:txBody>
        </p:sp>
        <p:sp>
          <p:nvSpPr>
            <p:cNvPr id="16" name="ïş1íḋé"/>
            <p:cNvSpPr/>
            <p:nvPr/>
          </p:nvSpPr>
          <p:spPr>
            <a:xfrm>
              <a:off x="4403468" y="4019101"/>
              <a:ext cx="3386493" cy="376498"/>
            </a:xfrm>
            <a:prstGeom prst="rect">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小标题</a:t>
              </a:r>
            </a:p>
          </p:txBody>
        </p:sp>
        <p:sp>
          <p:nvSpPr>
            <p:cNvPr id="17" name="ísḻïḓé"/>
            <p:cNvSpPr/>
            <p:nvPr/>
          </p:nvSpPr>
          <p:spPr>
            <a:xfrm>
              <a:off x="7853669" y="4019101"/>
              <a:ext cx="3381876" cy="376498"/>
            </a:xfrm>
            <a:prstGeom prst="rect">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小标题</a:t>
              </a:r>
            </a:p>
          </p:txBody>
        </p:sp>
        <p:sp>
          <p:nvSpPr>
            <p:cNvPr id="18" name="ïS1idé"/>
            <p:cNvSpPr/>
            <p:nvPr/>
          </p:nvSpPr>
          <p:spPr>
            <a:xfrm>
              <a:off x="954870" y="1461493"/>
              <a:ext cx="2493080" cy="301091"/>
            </a:xfrm>
            <a:prstGeom prst="homePlate">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lnSpcReduction="10000"/>
            </a:bodyPr>
            <a:lstStyle/>
            <a:p>
              <a:pPr algn="ctr"/>
              <a:r>
                <a:rPr altLang="en-US" b="1" lang="zh-CN" smtClean="0" sz="1400">
                  <a:latin charset="-122" panose="020b0503020204020204" pitchFamily="34" typeface="微软雅黑"/>
                  <a:ea charset="-122" panose="020b0503020204020204" pitchFamily="34" typeface="微软雅黑"/>
                </a:rPr>
                <a:t>小标题</a:t>
              </a:r>
            </a:p>
          </p:txBody>
        </p:sp>
        <p:sp>
          <p:nvSpPr>
            <p:cNvPr id="19" name="îsľíḍe"/>
            <p:cNvSpPr/>
            <p:nvPr/>
          </p:nvSpPr>
          <p:spPr>
            <a:xfrm>
              <a:off x="2492871" y="1858481"/>
              <a:ext cx="1979555" cy="30109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lnSpcReduction="10000"/>
            </a:bodyPr>
            <a:lstStyle/>
            <a:p>
              <a:pPr algn="ctr"/>
              <a:r>
                <a:rPr altLang="en-US" b="1" lang="zh-CN" smtClean="0" sz="1400">
                  <a:solidFill>
                    <a:srgbClr val="1C4885"/>
                  </a:solidFill>
                  <a:latin charset="-122" panose="020b0503020204020204" pitchFamily="34" typeface="微软雅黑"/>
                  <a:ea charset="-122" panose="020b0503020204020204" pitchFamily="34" typeface="微软雅黑"/>
                </a:rPr>
                <a:t>小标题</a:t>
              </a:r>
            </a:p>
          </p:txBody>
        </p:sp>
        <p:sp>
          <p:nvSpPr>
            <p:cNvPr id="20" name="ïṩḻíďe"/>
            <p:cNvSpPr/>
            <p:nvPr/>
          </p:nvSpPr>
          <p:spPr>
            <a:xfrm>
              <a:off x="2492871" y="2255469"/>
              <a:ext cx="4653273" cy="301091"/>
            </a:xfrm>
            <a:prstGeom prst="homePlate">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lnSpcReduction="10000"/>
            </a:bodyPr>
            <a:lstStyle/>
            <a:p>
              <a:pPr algn="ctr"/>
              <a:r>
                <a:rPr altLang="en-US" b="1" lang="zh-CN" smtClean="0" sz="1400">
                  <a:latin charset="-122" panose="020b0503020204020204" pitchFamily="34" typeface="微软雅黑"/>
                  <a:ea charset="-122" panose="020b0503020204020204" pitchFamily="34" typeface="微软雅黑"/>
                </a:rPr>
                <a:t>小标题</a:t>
              </a:r>
            </a:p>
          </p:txBody>
        </p:sp>
        <p:sp>
          <p:nvSpPr>
            <p:cNvPr id="21" name="iŝḷiḓè"/>
            <p:cNvSpPr/>
            <p:nvPr/>
          </p:nvSpPr>
          <p:spPr>
            <a:xfrm>
              <a:off x="4588372" y="2652457"/>
              <a:ext cx="3785495" cy="30109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lnSpcReduction="10000"/>
            </a:bodyPr>
            <a:lstStyle/>
            <a:p>
              <a:pPr algn="ctr"/>
              <a:r>
                <a:rPr altLang="en-US" b="1" lang="zh-CN" smtClean="0" sz="1400">
                  <a:solidFill>
                    <a:srgbClr val="1C4885"/>
                  </a:solidFill>
                  <a:latin charset="-122" panose="020b0503020204020204" pitchFamily="34" typeface="微软雅黑"/>
                  <a:ea charset="-122" panose="020b0503020204020204" pitchFamily="34" typeface="微软雅黑"/>
                </a:rPr>
                <a:t>小标题</a:t>
              </a:r>
            </a:p>
          </p:txBody>
        </p:sp>
        <p:sp>
          <p:nvSpPr>
            <p:cNvPr id="22" name="ïṥľíḋe"/>
            <p:cNvSpPr/>
            <p:nvPr/>
          </p:nvSpPr>
          <p:spPr>
            <a:xfrm>
              <a:off x="6910629" y="3049446"/>
              <a:ext cx="4324916" cy="301091"/>
            </a:xfrm>
            <a:prstGeom prst="homePlate">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lnSpcReduction="10000"/>
            </a:bodyPr>
            <a:lstStyle/>
            <a:p>
              <a:pPr algn="ctr"/>
              <a:r>
                <a:rPr altLang="en-US" b="1" lang="zh-CN" smtClean="0" sz="1400">
                  <a:latin charset="-122" panose="020b0503020204020204" pitchFamily="34" typeface="微软雅黑"/>
                  <a:ea charset="-122" panose="020b0503020204020204" pitchFamily="34" typeface="微软雅黑"/>
                </a:rPr>
                <a:t>小标题</a:t>
              </a:r>
            </a:p>
          </p:txBody>
        </p:sp>
        <p:sp>
          <p:nvSpPr>
            <p:cNvPr id="23" name="ï$ḻiďê">
              <a:extLst>
                <a:ext uri="{FF2B5EF4-FFF2-40B4-BE49-F238E27FC236}">
                  <a16:creationId xmlns:a16="http://schemas.microsoft.com/office/drawing/2014/main" id="{27EC780C-EE99-4771-A262-11A8CC75A39F}"/>
                </a:ext>
              </a:extLst>
            </p:cNvPr>
            <p:cNvSpPr/>
            <p:nvPr/>
          </p:nvSpPr>
          <p:spPr bwMode="auto">
            <a:xfrm>
              <a:off x="1199888" y="5110222"/>
              <a:ext cx="2902486" cy="5725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mtClean="0" sz="1100">
                  <a:solidFill>
                    <a:srgbClr val="1C4885"/>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a:t>
              </a:r>
            </a:p>
          </p:txBody>
        </p:sp>
        <p:sp>
          <p:nvSpPr>
            <p:cNvPr id="24" name="íṩ1íḍe">
              <a:extLst>
                <a:ext uri="{FF2B5EF4-FFF2-40B4-BE49-F238E27FC236}">
                  <a16:creationId xmlns:a16="http://schemas.microsoft.com/office/drawing/2014/main" id="{372CC59A-82F4-43A3-90E4-89F63052EE76}"/>
                </a:ext>
              </a:extLst>
            </p:cNvPr>
            <p:cNvSpPr txBox="1"/>
            <p:nvPr/>
          </p:nvSpPr>
          <p:spPr bwMode="auto">
            <a:xfrm>
              <a:off x="1199889" y="4668416"/>
              <a:ext cx="2902484" cy="446310"/>
            </a:xfrm>
            <a:prstGeom prst="rect">
              <a:avLst/>
            </a:prstGeom>
            <a:noFill/>
            <a:ln>
              <a:noFill/>
            </a:ln>
            <a:extLs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en-US" b="1" lang="zh-CN" smtClean="0" sz="2000">
                  <a:solidFill>
                    <a:srgbClr val="1C4885"/>
                  </a:solidFill>
                  <a:latin charset="-122" panose="020b0503020204020204" pitchFamily="34" typeface="微软雅黑"/>
                  <a:ea charset="-122" panose="020b0503020204020204" pitchFamily="34" typeface="微软雅黑"/>
                </a:rPr>
                <a:t>小标题</a:t>
              </a:r>
            </a:p>
          </p:txBody>
        </p:sp>
        <p:sp>
          <p:nvSpPr>
            <p:cNvPr id="25" name="iṡļïḍê">
              <a:extLst>
                <a:ext uri="{FF2B5EF4-FFF2-40B4-BE49-F238E27FC236}">
                  <a16:creationId xmlns:a16="http://schemas.microsoft.com/office/drawing/2014/main" id="{873F3F88-DBCB-4B14-B8B3-CBBFF6966387}"/>
                </a:ext>
              </a:extLst>
            </p:cNvPr>
            <p:cNvSpPr/>
            <p:nvPr/>
          </p:nvSpPr>
          <p:spPr bwMode="auto">
            <a:xfrm>
              <a:off x="4645471" y="5110222"/>
              <a:ext cx="2902486" cy="5725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100">
                  <a:solidFill>
                    <a:srgbClr val="1C4885"/>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a:t>
              </a:r>
            </a:p>
          </p:txBody>
        </p:sp>
        <p:sp>
          <p:nvSpPr>
            <p:cNvPr id="26" name="ïş1îďe">
              <a:extLst>
                <a:ext uri="{FF2B5EF4-FFF2-40B4-BE49-F238E27FC236}">
                  <a16:creationId xmlns:a16="http://schemas.microsoft.com/office/drawing/2014/main" id="{6B44C096-2550-4F9B-9E02-10409F71133C}"/>
                </a:ext>
              </a:extLst>
            </p:cNvPr>
            <p:cNvSpPr txBox="1"/>
            <p:nvPr/>
          </p:nvSpPr>
          <p:spPr bwMode="auto">
            <a:xfrm>
              <a:off x="4645472" y="4668416"/>
              <a:ext cx="2902484" cy="446310"/>
            </a:xfrm>
            <a:prstGeom prst="rect">
              <a:avLst/>
            </a:prstGeom>
            <a:noFill/>
            <a:ln>
              <a:noFill/>
            </a:ln>
            <a:extLs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en-US" b="1" lang="zh-CN" smtClean="0" sz="2000">
                  <a:solidFill>
                    <a:srgbClr val="1C4885"/>
                  </a:solidFill>
                  <a:latin charset="-122" panose="020b0503020204020204" pitchFamily="34" typeface="微软雅黑"/>
                  <a:ea charset="-122" panose="020b0503020204020204" pitchFamily="34" typeface="微软雅黑"/>
                </a:rPr>
                <a:t>小标题</a:t>
              </a:r>
            </a:p>
          </p:txBody>
        </p:sp>
        <p:sp>
          <p:nvSpPr>
            <p:cNvPr id="27" name="iṣlïḋè">
              <a:extLst>
                <a:ext uri="{FF2B5EF4-FFF2-40B4-BE49-F238E27FC236}">
                  <a16:creationId xmlns:a16="http://schemas.microsoft.com/office/drawing/2014/main" id="{35B0B4AD-D042-42D7-BC2A-7EA84C2AFC52}"/>
                </a:ext>
              </a:extLst>
            </p:cNvPr>
            <p:cNvSpPr/>
            <p:nvPr/>
          </p:nvSpPr>
          <p:spPr bwMode="auto">
            <a:xfrm>
              <a:off x="8093364" y="5110222"/>
              <a:ext cx="2902486" cy="5725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100">
                  <a:solidFill>
                    <a:srgbClr val="1C4885"/>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a:t>
              </a:r>
            </a:p>
          </p:txBody>
        </p:sp>
        <p:sp>
          <p:nvSpPr>
            <p:cNvPr id="28" name="i$ḻiḑè">
              <a:extLst>
                <a:ext uri="{FF2B5EF4-FFF2-40B4-BE49-F238E27FC236}">
                  <a16:creationId xmlns:a16="http://schemas.microsoft.com/office/drawing/2014/main" id="{BCC17760-13D9-4F65-A103-F6E0187077E0}"/>
                </a:ext>
              </a:extLst>
            </p:cNvPr>
            <p:cNvSpPr txBox="1"/>
            <p:nvPr/>
          </p:nvSpPr>
          <p:spPr bwMode="auto">
            <a:xfrm>
              <a:off x="8093365" y="4668416"/>
              <a:ext cx="2902484" cy="446310"/>
            </a:xfrm>
            <a:prstGeom prst="rect">
              <a:avLst/>
            </a:prstGeom>
            <a:noFill/>
            <a:ln>
              <a:noFill/>
            </a:ln>
            <a:extLs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pPr>
              <a:r>
                <a:rPr altLang="en-US" b="1" lang="zh-CN" smtClean="0" sz="2000">
                  <a:solidFill>
                    <a:srgbClr val="1C4885"/>
                  </a:solidFill>
                  <a:latin charset="-122" panose="020b0503020204020204" pitchFamily="34" typeface="微软雅黑"/>
                  <a:ea charset="-122" panose="020b0503020204020204" pitchFamily="34" typeface="微软雅黑"/>
                </a:rPr>
                <a:t>小标题</a:t>
              </a:r>
            </a:p>
          </p:txBody>
        </p:sp>
      </p:grpSp>
    </p:spTree>
    <p:extLst>
      <p:ext uri="{BB962C8B-B14F-4D97-AF65-F5344CB8AC3E}">
        <p14:creationId val="107246131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营销推广计划</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id="2" name="组合 1"/>
          <p:cNvGrpSpPr/>
          <p:nvPr/>
        </p:nvGrpSpPr>
        <p:grpSpPr>
          <a:xfrm>
            <a:off x="1365217" y="1866900"/>
            <a:ext cx="9461565" cy="4174783"/>
            <a:chOff x="1365217" y="1771650"/>
            <a:chExt cx="9461565" cy="4174783"/>
          </a:xfrm>
        </p:grpSpPr>
        <p:sp>
          <p:nvSpPr>
            <p:cNvPr id="9" name="íšļiďè">
              <a:extLst>
                <a:ext uri="{FF2B5EF4-FFF2-40B4-BE49-F238E27FC236}">
                  <a16:creationId xmlns:a16="http://schemas.microsoft.com/office/drawing/2014/main" id="{9E2E76ED-12E0-4726-9103-F7E420BC4919}"/>
                </a:ext>
              </a:extLst>
            </p:cNvPr>
            <p:cNvSpPr/>
            <p:nvPr/>
          </p:nvSpPr>
          <p:spPr bwMode="auto">
            <a:xfrm>
              <a:off x="2462521" y="4375588"/>
              <a:ext cx="1373098" cy="1185236"/>
            </a:xfrm>
            <a:custGeom>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bg1"/>
            </a:solidFill>
            <a:ln w="12700">
              <a:noFill/>
            </a:ln>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0" name="iŝlîdè">
              <a:extLst>
                <a:ext uri="{FF2B5EF4-FFF2-40B4-BE49-F238E27FC236}">
                  <a16:creationId xmlns:a16="http://schemas.microsoft.com/office/drawing/2014/main" id="{8BC2D8FA-AC53-4275-AF3F-77D21FECF4A4}"/>
                </a:ext>
              </a:extLst>
            </p:cNvPr>
            <p:cNvSpPr/>
            <p:nvPr/>
          </p:nvSpPr>
          <p:spPr bwMode="auto">
            <a:xfrm>
              <a:off x="3333297" y="2692042"/>
              <a:ext cx="1373098" cy="2868782"/>
            </a:xfrm>
            <a:custGeom>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2259A2"/>
            </a:solidFill>
            <a:ln w="12700">
              <a:noFill/>
            </a:ln>
            <a:effec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1" name="ïSlîḑè">
              <a:extLst>
                <a:ext uri="{FF2B5EF4-FFF2-40B4-BE49-F238E27FC236}">
                  <a16:creationId xmlns:a16="http://schemas.microsoft.com/office/drawing/2014/main" id="{F1C5E365-C027-4714-91CD-1A6C63481824}"/>
                </a:ext>
              </a:extLst>
            </p:cNvPr>
            <p:cNvSpPr/>
            <p:nvPr/>
          </p:nvSpPr>
          <p:spPr bwMode="auto">
            <a:xfrm>
              <a:off x="4204074" y="3113773"/>
              <a:ext cx="1373098" cy="2447051"/>
            </a:xfrm>
            <a:custGeom>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bg1"/>
            </a:solidFill>
            <a:ln w="12700">
              <a:noFill/>
            </a:ln>
            <a:effec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2" name="i$lïďe">
              <a:extLst>
                <a:ext uri="{FF2B5EF4-FFF2-40B4-BE49-F238E27FC236}">
                  <a16:creationId xmlns:a16="http://schemas.microsoft.com/office/drawing/2014/main" id="{39124BE0-02E0-44EE-BD70-0B9A16AC1663}"/>
                </a:ext>
              </a:extLst>
            </p:cNvPr>
            <p:cNvSpPr/>
            <p:nvPr/>
          </p:nvSpPr>
          <p:spPr bwMode="auto">
            <a:xfrm>
              <a:off x="5074852" y="2231263"/>
              <a:ext cx="1373098" cy="3329562"/>
            </a:xfrm>
            <a:custGeom>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2259A2"/>
            </a:solidFill>
            <a:ln w="25400">
              <a:noFill/>
            </a:ln>
            <a:effec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3" name="îŝlîde">
              <a:extLst>
                <a:ext uri="{FF2B5EF4-FFF2-40B4-BE49-F238E27FC236}">
                  <a16:creationId xmlns:a16="http://schemas.microsoft.com/office/drawing/2014/main" id="{E3AA575B-3FA2-4611-A766-C2A76C96707E}"/>
                </a:ext>
              </a:extLst>
            </p:cNvPr>
            <p:cNvSpPr txBox="1"/>
            <p:nvPr/>
          </p:nvSpPr>
          <p:spPr bwMode="auto">
            <a:xfrm>
              <a:off x="2823952" y="3885706"/>
              <a:ext cx="634427" cy="365648"/>
            </a:xfrm>
            <a:prstGeom prst="rect">
              <a:avLst/>
            </a:prstGeom>
            <a:noFill/>
            <a:scene3d>
              <a:camera prst="orthographicFront">
                <a:rot lat="0" lon="0" rev="0"/>
              </a:camera>
              <a:lightRig dir="t" rig="threePt"/>
            </a:scene3d>
            <a:sp3d prstMaterial="matte">
              <a:bevelT h="1270" w="1270"/>
            </a:sp3d>
          </p:spPr>
          <p:txBody>
            <a:bodyPr anchor="t" anchorCtr="0" bIns="45720" lIns="91440" rIns="91440" tIns="45720" wrap="square">
              <a:noAutofit/>
              <a:sp3d/>
            </a:bodyPr>
            <a:lstStyle/>
            <a:p>
              <a:pPr algn="ctr">
                <a:buClr>
                  <a:prstClr val="white"/>
                </a:buClr>
                <a:defRPr/>
              </a:pPr>
              <a:r>
                <a:rPr altLang="ko-KR" b="1" lang="en-US" sz="2000">
                  <a:solidFill>
                    <a:schemeClr val="bg1">
                      <a:lumMod val="50000"/>
                    </a:schemeClr>
                  </a:solidFill>
                  <a:latin charset="0" panose="020b0604020202020204" pitchFamily="34" typeface="Arial"/>
                  <a:ea charset="-122" panose="020b0503020204020204" pitchFamily="34" typeface="微软雅黑"/>
                  <a:cs charset="0" panose="020b0604020202020204" pitchFamily="34" typeface="Arial"/>
                </a:rPr>
                <a:t>30</a:t>
              </a:r>
            </a:p>
          </p:txBody>
        </p:sp>
        <p:sp>
          <p:nvSpPr>
            <p:cNvPr id="14" name="íšḻíḑè">
              <a:extLst>
                <a:ext uri="{FF2B5EF4-FFF2-40B4-BE49-F238E27FC236}">
                  <a16:creationId xmlns:a16="http://schemas.microsoft.com/office/drawing/2014/main" id="{BF299D14-32E5-428B-B4E8-7C4A6029249F}"/>
                </a:ext>
              </a:extLst>
            </p:cNvPr>
            <p:cNvSpPr txBox="1"/>
            <p:nvPr/>
          </p:nvSpPr>
          <p:spPr bwMode="auto">
            <a:xfrm>
              <a:off x="3703512" y="2254309"/>
              <a:ext cx="640618" cy="365648"/>
            </a:xfrm>
            <a:prstGeom prst="rect">
              <a:avLst/>
            </a:prstGeom>
            <a:noFill/>
            <a:scene3d>
              <a:camera prst="orthographicFront">
                <a:rot lat="0" lon="0" rev="0"/>
              </a:camera>
              <a:lightRig dir="t" rig="threePt"/>
            </a:scene3d>
            <a:sp3d prstMaterial="matte">
              <a:bevelT h="1270" w="1270"/>
            </a:sp3d>
          </p:spPr>
          <p:txBody>
            <a:bodyPr anchor="t" anchorCtr="0" bIns="45720" lIns="91440" rIns="91440" tIns="45720" wrap="square">
              <a:noAutofit/>
              <a:sp3d/>
            </a:bodyPr>
            <a:lstStyle/>
            <a:p>
              <a:pPr algn="ctr">
                <a:buClr>
                  <a:prstClr val="white"/>
                </a:buClr>
                <a:defRPr/>
              </a:pPr>
              <a:r>
                <a:rPr altLang="ko-KR" b="1" lang="en-US" sz="2000">
                  <a:solidFill>
                    <a:schemeClr val="accent1"/>
                  </a:solidFill>
                  <a:latin charset="0" panose="020b0604020202020204" pitchFamily="34" typeface="Arial"/>
                  <a:ea charset="-122" panose="020b0503020204020204" pitchFamily="34" typeface="微软雅黑"/>
                  <a:cs charset="0" panose="020b0604020202020204" pitchFamily="34" typeface="Arial"/>
                </a:rPr>
                <a:t>60</a:t>
              </a:r>
            </a:p>
          </p:txBody>
        </p:sp>
        <p:sp>
          <p:nvSpPr>
            <p:cNvPr id="15" name="iṧḻîḑe">
              <a:extLst>
                <a:ext uri="{FF2B5EF4-FFF2-40B4-BE49-F238E27FC236}">
                  <a16:creationId xmlns:a16="http://schemas.microsoft.com/office/drawing/2014/main" id="{FF742D72-3526-450C-BFB9-AAF81125013E}"/>
                </a:ext>
              </a:extLst>
            </p:cNvPr>
            <p:cNvSpPr txBox="1"/>
            <p:nvPr/>
          </p:nvSpPr>
          <p:spPr bwMode="auto">
            <a:xfrm>
              <a:off x="4571860" y="2582867"/>
              <a:ext cx="637525" cy="365648"/>
            </a:xfrm>
            <a:prstGeom prst="rect">
              <a:avLst/>
            </a:prstGeom>
            <a:noFill/>
            <a:scene3d>
              <a:camera prst="orthographicFront">
                <a:rot lat="0" lon="0" rev="0"/>
              </a:camera>
              <a:lightRig dir="t" rig="threePt"/>
            </a:scene3d>
            <a:sp3d prstMaterial="matte">
              <a:bevelT h="1270" w="1270"/>
            </a:sp3d>
          </p:spPr>
          <p:txBody>
            <a:bodyPr anchor="t" anchorCtr="0" bIns="45720" lIns="91440" rIns="91440" tIns="45720" wrap="square">
              <a:noAutofit/>
              <a:sp3d/>
            </a:bodyPr>
            <a:lstStyle/>
            <a:p>
              <a:pPr algn="ctr">
                <a:buClr>
                  <a:prstClr val="white"/>
                </a:buClr>
                <a:defRPr/>
              </a:pPr>
              <a:r>
                <a:rPr altLang="ko-KR" b="1" lang="en-US" sz="2000">
                  <a:solidFill>
                    <a:schemeClr val="bg1">
                      <a:lumMod val="50000"/>
                    </a:schemeClr>
                  </a:solidFill>
                  <a:latin charset="0" panose="020b0604020202020204" pitchFamily="34" typeface="Arial"/>
                  <a:ea charset="-122" panose="020b0503020204020204" pitchFamily="34" typeface="微软雅黑"/>
                  <a:cs charset="0" panose="020b0604020202020204" pitchFamily="34" typeface="Arial"/>
                </a:rPr>
                <a:t>50</a:t>
              </a:r>
            </a:p>
          </p:txBody>
        </p:sp>
        <p:sp>
          <p:nvSpPr>
            <p:cNvPr id="16" name="ïṥļïďe">
              <a:extLst>
                <a:ext uri="{FF2B5EF4-FFF2-40B4-BE49-F238E27FC236}">
                  <a16:creationId xmlns:a16="http://schemas.microsoft.com/office/drawing/2014/main" id="{4998B486-9E11-406E-A55C-763DD9462E21}"/>
                </a:ext>
              </a:extLst>
            </p:cNvPr>
            <p:cNvSpPr txBox="1"/>
            <p:nvPr/>
          </p:nvSpPr>
          <p:spPr bwMode="auto">
            <a:xfrm>
              <a:off x="5485965" y="1771650"/>
              <a:ext cx="550872" cy="365648"/>
            </a:xfrm>
            <a:prstGeom prst="rect">
              <a:avLst/>
            </a:prstGeom>
            <a:noFill/>
            <a:scene3d>
              <a:camera prst="orthographicFront">
                <a:rot lat="0" lon="0" rev="0"/>
              </a:camera>
              <a:lightRig dir="t" rig="threePt"/>
            </a:scene3d>
            <a:sp3d prstMaterial="matte">
              <a:bevelT h="1270" w="1270"/>
            </a:sp3d>
          </p:spPr>
          <p:txBody>
            <a:bodyPr anchor="t" anchorCtr="0" bIns="45720" lIns="91440" rIns="91440" tIns="45720" wrap="square">
              <a:noAutofit/>
              <a:sp3d/>
            </a:bodyPr>
            <a:lstStyle/>
            <a:p>
              <a:pPr algn="ctr">
                <a:buClr>
                  <a:prstClr val="white"/>
                </a:buClr>
                <a:defRPr/>
              </a:pPr>
              <a:r>
                <a:rPr altLang="ko-KR" b="1" lang="en-US" sz="2000">
                  <a:solidFill>
                    <a:schemeClr val="accent1"/>
                  </a:solidFill>
                  <a:latin charset="0" panose="020b0604020202020204" pitchFamily="34" typeface="Arial"/>
                  <a:ea charset="-122" panose="020b0503020204020204" pitchFamily="34" typeface="微软雅黑"/>
                  <a:cs charset="0" panose="020b0604020202020204" pitchFamily="34" typeface="Arial"/>
                </a:rPr>
                <a:t>70</a:t>
              </a:r>
            </a:p>
          </p:txBody>
        </p:sp>
        <p:sp>
          <p:nvSpPr>
            <p:cNvPr id="17" name="iṥḷîḋè">
              <a:extLst>
                <a:ext uri="{FF2B5EF4-FFF2-40B4-BE49-F238E27FC236}">
                  <a16:creationId xmlns:a16="http://schemas.microsoft.com/office/drawing/2014/main" id="{D71074DE-7C4F-4A89-B1BA-9DB61CB46FD5}"/>
                </a:ext>
              </a:extLst>
            </p:cNvPr>
            <p:cNvSpPr/>
            <p:nvPr/>
          </p:nvSpPr>
          <p:spPr bwMode="auto">
            <a:xfrm>
              <a:off x="1559122" y="3642111"/>
              <a:ext cx="1373098" cy="1918712"/>
            </a:xfrm>
            <a:custGeom>
              <a:gdLst>
                <a:gd fmla="*/ 5715 w 5760" name="T0"/>
                <a:gd fmla="*/ 3576 h 3576" name="T1"/>
                <a:gd fmla="*/ 5551 w 5760" name="T2"/>
                <a:gd fmla="*/ 3566 h 3576" name="T3"/>
                <a:gd fmla="*/ 5360 w 5760" name="T4"/>
                <a:gd fmla="*/ 3536 h 3576" name="T5"/>
                <a:gd fmla="*/ 5138 w 5760" name="T6"/>
                <a:gd fmla="*/ 3476 h 3576" name="T7"/>
                <a:gd fmla="*/ 4992 w 5760" name="T8"/>
                <a:gd fmla="*/ 3417 h 3576" name="T9"/>
                <a:gd fmla="*/ 4875 w 5760" name="T10"/>
                <a:gd fmla="*/ 3357 h 3576" name="T11"/>
                <a:gd fmla="*/ 4762 w 5760" name="T12"/>
                <a:gd fmla="*/ 3282 h 3576" name="T13"/>
                <a:gd fmla="*/ 4653 w 5760" name="T14"/>
                <a:gd fmla="*/ 3192 h 3576" name="T15"/>
                <a:gd fmla="*/ 4553 w 5760" name="T16"/>
                <a:gd fmla="*/ 3087 h 3576" name="T17"/>
                <a:gd fmla="*/ 4463 w 5760" name="T18"/>
                <a:gd fmla="*/ 2962 h 3576" name="T19"/>
                <a:gd fmla="*/ 4387 w 5760" name="T20"/>
                <a:gd fmla="*/ 2820 h 3576" name="T21"/>
                <a:gd fmla="*/ 4338 w 5760" name="T22"/>
                <a:gd fmla="*/ 2699 h 3576" name="T23"/>
                <a:gd fmla="*/ 4249 w 5760" name="T24"/>
                <a:gd fmla="*/ 2419 h 3576" name="T25"/>
                <a:gd fmla="*/ 4139 w 5760" name="T26"/>
                <a:gd fmla="*/ 1990 h 3576" name="T27"/>
                <a:gd fmla="*/ 3995 w 5760" name="T28"/>
                <a:gd fmla="*/ 1414 h 3576" name="T29"/>
                <a:gd fmla="*/ 3892 w 5760" name="T30"/>
                <a:gd fmla="*/ 1074 h 3576" name="T31"/>
                <a:gd fmla="*/ 3814 w 5760" name="T32"/>
                <a:gd fmla="*/ 859 h 3576" name="T33"/>
                <a:gd fmla="*/ 3725 w 5760" name="T34"/>
                <a:gd fmla="*/ 658 h 3576" name="T35"/>
                <a:gd fmla="*/ 3625 w 5760" name="T36"/>
                <a:gd fmla="*/ 475 h 3576" name="T37"/>
                <a:gd fmla="*/ 3510 w 5760" name="T38"/>
                <a:gd fmla="*/ 317 h 3576" name="T39"/>
                <a:gd fmla="*/ 3381 w 5760" name="T40"/>
                <a:gd fmla="*/ 185 h 3576" name="T41"/>
                <a:gd fmla="*/ 3234 w 5760" name="T42"/>
                <a:gd fmla="*/ 85 h 3576" name="T43"/>
                <a:gd fmla="*/ 3153 w 5760" name="T44"/>
                <a:gd fmla="*/ 49 h 3576" name="T45"/>
                <a:gd fmla="*/ 3067 w 5760" name="T46"/>
                <a:gd fmla="*/ 23 h 3576" name="T47"/>
                <a:gd fmla="*/ 2977 w 5760" name="T48"/>
                <a:gd fmla="*/ 6 h 3576" name="T49"/>
                <a:gd fmla="*/ 2881 w 5760" name="T50"/>
                <a:gd fmla="*/ 0 h 3576" name="T51"/>
                <a:gd fmla="*/ 2807 w 5760" name="T52"/>
                <a:gd fmla="*/ 3 h 3576" name="T53"/>
                <a:gd fmla="*/ 2715 w 5760" name="T54"/>
                <a:gd fmla="*/ 17 h 3576" name="T55"/>
                <a:gd fmla="*/ 2628 w 5760" name="T56"/>
                <a:gd fmla="*/ 41 h 3576" name="T57"/>
                <a:gd fmla="*/ 2546 w 5760" name="T58"/>
                <a:gd fmla="*/ 76 h 3576" name="T59"/>
                <a:gd fmla="*/ 2414 w 5760" name="T60"/>
                <a:gd fmla="*/ 157 h 3576" name="T61"/>
                <a:gd fmla="*/ 2280 w 5760" name="T62"/>
                <a:gd fmla="*/ 281 h 3576" name="T63"/>
                <a:gd fmla="*/ 2162 w 5760" name="T64"/>
                <a:gd fmla="*/ 433 h 3576" name="T65"/>
                <a:gd fmla="*/ 2059 w 5760" name="T66"/>
                <a:gd fmla="*/ 610 h 3576" name="T67"/>
                <a:gd fmla="*/ 1968 w 5760" name="T68"/>
                <a:gd fmla="*/ 807 h 3576" name="T69"/>
                <a:gd fmla="*/ 1888 w 5760" name="T70"/>
                <a:gd fmla="*/ 1019 h 3576" name="T71"/>
                <a:gd fmla="*/ 1799 w 5760" name="T72"/>
                <a:gd fmla="*/ 1300 h 3576" name="T73"/>
                <a:gd fmla="*/ 1677 w 5760" name="T74"/>
                <a:gd fmla="*/ 1762 h 3576" name="T75"/>
                <a:gd fmla="*/ 1539 w 5760" name="T76"/>
                <a:gd fmla="*/ 2316 h 3576" name="T77"/>
                <a:gd fmla="*/ 1438 w 5760" name="T78"/>
                <a:gd fmla="*/ 2656 h 3576" name="T79"/>
                <a:gd fmla="*/ 1391 w 5760" name="T80"/>
                <a:gd fmla="*/ 2781 h 3576" name="T81"/>
                <a:gd fmla="*/ 1318 w 5760" name="T82"/>
                <a:gd fmla="*/ 2929 h 3576" name="T83"/>
                <a:gd fmla="*/ 1231 w 5760" name="T84"/>
                <a:gd fmla="*/ 3057 h 3576" name="T85"/>
                <a:gd fmla="*/ 1133 w 5760" name="T86"/>
                <a:gd fmla="*/ 3168 h 3576" name="T87"/>
                <a:gd fmla="*/ 1026 w 5760" name="T88"/>
                <a:gd fmla="*/ 3261 h 3576" name="T89"/>
                <a:gd fmla="*/ 914 w 5760" name="T90"/>
                <a:gd fmla="*/ 3339 h 3576" name="T91"/>
                <a:gd fmla="*/ 798 w 5760" name="T92"/>
                <a:gd fmla="*/ 3403 h 3576" name="T93"/>
                <a:gd fmla="*/ 681 w 5760" name="T94"/>
                <a:gd fmla="*/ 3454 h 3576" name="T95"/>
                <a:gd fmla="*/ 454 w 5760" name="T96"/>
                <a:gd fmla="*/ 3524 h 3576" name="T97"/>
                <a:gd fmla="*/ 253 w 5760" name="T98"/>
                <a:gd fmla="*/ 3561 h 3576" name="T99"/>
                <a:gd fmla="*/ 98 w 5760" name="T100"/>
                <a:gd fmla="*/ 3574 h 3576" name="T101"/>
                <a:gd fmla="*/ 5760 w 5760" name="T102"/>
                <a:gd fmla="*/ 3575 h 3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76" w="5760">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2259A2"/>
            </a:solidFill>
            <a:ln w="12700">
              <a:noFill/>
            </a:ln>
            <a:effec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8" name="iṩḻíḍè">
              <a:extLst>
                <a:ext uri="{FF2B5EF4-FFF2-40B4-BE49-F238E27FC236}">
                  <a16:creationId xmlns:a16="http://schemas.microsoft.com/office/drawing/2014/main" id="{55F0C5C9-11FE-4458-9E6C-CBD73B5A64AE}"/>
                </a:ext>
              </a:extLst>
            </p:cNvPr>
            <p:cNvSpPr txBox="1"/>
            <p:nvPr/>
          </p:nvSpPr>
          <p:spPr bwMode="auto">
            <a:xfrm>
              <a:off x="1937739" y="3150349"/>
              <a:ext cx="615861" cy="365648"/>
            </a:xfrm>
            <a:prstGeom prst="rect">
              <a:avLst/>
            </a:prstGeom>
            <a:noFill/>
            <a:scene3d>
              <a:camera prst="orthographicFront">
                <a:rot lat="0" lon="0" rev="0"/>
              </a:camera>
              <a:lightRig dir="t" rig="threePt"/>
            </a:scene3d>
            <a:sp3d prstMaterial="matte">
              <a:bevelT h="1270" w="1270"/>
            </a:sp3d>
          </p:spPr>
          <p:txBody>
            <a:bodyPr anchor="t" anchorCtr="0" bIns="45720" lIns="91440" rIns="91440" tIns="45720" wrap="square">
              <a:noAutofit/>
              <a:sp3d/>
            </a:bodyPr>
            <a:lstStyle/>
            <a:p>
              <a:pPr algn="ctr">
                <a:buClr>
                  <a:prstClr val="white"/>
                </a:buClr>
                <a:defRPr/>
              </a:pPr>
              <a:r>
                <a:rPr altLang="ko-KR" b="1" lang="en-US" sz="2000">
                  <a:solidFill>
                    <a:schemeClr val="accent1"/>
                  </a:solidFill>
                  <a:latin charset="0" panose="020b0604020202020204" pitchFamily="34" typeface="Arial"/>
                  <a:ea charset="-122" panose="020b0503020204020204" pitchFamily="34" typeface="微软雅黑"/>
                  <a:cs charset="0" panose="020b0604020202020204" pitchFamily="34" typeface="Arial"/>
                </a:rPr>
                <a:t>40</a:t>
              </a:r>
            </a:p>
          </p:txBody>
        </p:sp>
        <p:grpSp>
          <p:nvGrpSpPr>
            <p:cNvPr id="19" name="îṧlîďè">
              <a:extLst>
                <a:ext uri="{FF2B5EF4-FFF2-40B4-BE49-F238E27FC236}">
                  <a16:creationId xmlns:a16="http://schemas.microsoft.com/office/drawing/2014/main" id="{4B72C152-4390-4F27-AE9A-ECDFD36214C5}"/>
                </a:ext>
              </a:extLst>
            </p:cNvPr>
            <p:cNvGrpSpPr/>
            <p:nvPr/>
          </p:nvGrpSpPr>
          <p:grpSpPr>
            <a:xfrm>
              <a:off x="1365217" y="5537381"/>
              <a:ext cx="5276635" cy="325562"/>
              <a:chOff x="1577340" y="5242962"/>
              <a:chExt cx="6195060" cy="295958"/>
            </a:xfrm>
            <a:solidFill>
              <a:schemeClr val="bg1">
                <a:lumMod val="50000"/>
              </a:schemeClr>
            </a:solidFill>
            <a:effectLst/>
          </p:grpSpPr>
          <p:sp>
            <p:nvSpPr>
              <p:cNvPr id="32" name="íṣļiḋe">
                <a:extLst>
                  <a:ext uri="{FF2B5EF4-FFF2-40B4-BE49-F238E27FC236}">
                    <a16:creationId xmlns:a16="http://schemas.microsoft.com/office/drawing/2014/main" id="{0599BC74-4526-459A-B1D6-756078306030}"/>
                  </a:ext>
                </a:extLst>
              </p:cNvPr>
              <p:cNvSpPr/>
              <p:nvPr/>
            </p:nvSpPr>
            <p:spPr>
              <a:xfrm>
                <a:off x="1577340" y="5242962"/>
                <a:ext cx="6195060" cy="295958"/>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33" name="îṥļïḑé">
                <a:extLst>
                  <a:ext uri="{FF2B5EF4-FFF2-40B4-BE49-F238E27FC236}">
                    <a16:creationId xmlns:a16="http://schemas.microsoft.com/office/drawing/2014/main" id="{35CCB8CB-8B88-4706-89DF-F297826401B6}"/>
                  </a:ext>
                </a:extLst>
              </p:cNvPr>
              <p:cNvSpPr txBox="1"/>
              <p:nvPr/>
            </p:nvSpPr>
            <p:spPr bwMode="auto">
              <a:xfrm>
                <a:off x="6262800" y="5290372"/>
                <a:ext cx="879238" cy="183502"/>
              </a:xfrm>
              <a:prstGeom prst="rect">
                <a:avLst/>
              </a:prstGeom>
              <a:noFill/>
              <a:scene3d>
                <a:camera prst="orthographicFront">
                  <a:rot lat="0" lon="0" rev="0"/>
                </a:camera>
                <a:lightRig dir="t" rig="threePt"/>
              </a:scene3d>
              <a:sp3d prstMaterial="matte">
                <a:bevelT h="1270" w="1270"/>
              </a:sp3d>
            </p:spPr>
            <p:txBody>
              <a:bodyPr anchor="ctr" anchorCtr="0" bIns="45720" lIns="91440" rIns="91440" tIns="45720" wrap="square">
                <a:noAutofit/>
                <a:sp3d/>
              </a:bodyPr>
              <a:lstStyle/>
              <a:p>
                <a:pPr algn="ctr">
                  <a:buClr>
                    <a:prstClr val="white"/>
                  </a:buClr>
                  <a:defRPr/>
                </a:pPr>
                <a:r>
                  <a:rPr altLang="ko-KR" b="1" lang="en-US" sz="1050">
                    <a:solidFill>
                      <a:schemeClr val="tx2"/>
                    </a:solidFill>
                    <a:latin charset="-122" panose="020b0503020204020204" pitchFamily="34" typeface="微软雅黑"/>
                    <a:ea charset="-122" panose="020b0503020204020204" pitchFamily="34" typeface="微软雅黑"/>
                  </a:rPr>
                  <a:t>2020</a:t>
                </a:r>
              </a:p>
            </p:txBody>
          </p:sp>
          <p:sp>
            <p:nvSpPr>
              <p:cNvPr id="34" name="íṡḷiďè">
                <a:extLst>
                  <a:ext uri="{FF2B5EF4-FFF2-40B4-BE49-F238E27FC236}">
                    <a16:creationId xmlns:a16="http://schemas.microsoft.com/office/drawing/2014/main" id="{277A2754-399F-4C17-BAD8-2F8995DB242F}"/>
                  </a:ext>
                </a:extLst>
              </p:cNvPr>
              <p:cNvSpPr txBox="1"/>
              <p:nvPr/>
            </p:nvSpPr>
            <p:spPr bwMode="auto">
              <a:xfrm>
                <a:off x="5240460" y="5290372"/>
                <a:ext cx="879238" cy="183502"/>
              </a:xfrm>
              <a:prstGeom prst="rect">
                <a:avLst/>
              </a:prstGeom>
              <a:noFill/>
              <a:scene3d>
                <a:camera prst="orthographicFront">
                  <a:rot lat="0" lon="0" rev="0"/>
                </a:camera>
                <a:lightRig dir="t" rig="threePt"/>
              </a:scene3d>
              <a:sp3d prstMaterial="matte">
                <a:bevelT h="1270" w="1270"/>
              </a:sp3d>
            </p:spPr>
            <p:txBody>
              <a:bodyPr anchor="ctr" anchorCtr="0" bIns="45720" lIns="91440" rIns="91440" tIns="45720" wrap="square">
                <a:noAutofit/>
                <a:sp3d/>
              </a:bodyPr>
              <a:lstStyle/>
              <a:p>
                <a:pPr algn="ctr">
                  <a:buClr>
                    <a:prstClr val="white"/>
                  </a:buClr>
                  <a:defRPr/>
                </a:pPr>
                <a:r>
                  <a:rPr altLang="ko-KR" b="1" lang="en-US" sz="1050">
                    <a:solidFill>
                      <a:schemeClr val="tx2"/>
                    </a:solidFill>
                    <a:latin charset="-122" panose="020b0503020204020204" pitchFamily="34" typeface="微软雅黑"/>
                    <a:ea charset="-122" panose="020b0503020204020204" pitchFamily="34" typeface="微软雅黑"/>
                  </a:rPr>
                  <a:t>2019</a:t>
                </a:r>
              </a:p>
            </p:txBody>
          </p:sp>
          <p:sp>
            <p:nvSpPr>
              <p:cNvPr id="35" name="îšḷiḍé">
                <a:extLst>
                  <a:ext uri="{FF2B5EF4-FFF2-40B4-BE49-F238E27FC236}">
                    <a16:creationId xmlns:a16="http://schemas.microsoft.com/office/drawing/2014/main" id="{C0492E77-6F86-4C5F-831D-6D12F34E00CE}"/>
                  </a:ext>
                </a:extLst>
              </p:cNvPr>
              <p:cNvSpPr txBox="1"/>
              <p:nvPr/>
            </p:nvSpPr>
            <p:spPr bwMode="auto">
              <a:xfrm>
                <a:off x="4218118" y="5290372"/>
                <a:ext cx="879238" cy="183502"/>
              </a:xfrm>
              <a:prstGeom prst="rect">
                <a:avLst/>
              </a:prstGeom>
              <a:noFill/>
              <a:scene3d>
                <a:camera prst="orthographicFront">
                  <a:rot lat="0" lon="0" rev="0"/>
                </a:camera>
                <a:lightRig dir="t" rig="threePt"/>
              </a:scene3d>
              <a:sp3d prstMaterial="matte">
                <a:bevelT h="1270" w="1270"/>
              </a:sp3d>
            </p:spPr>
            <p:txBody>
              <a:bodyPr anchor="ctr" anchorCtr="0" bIns="45720" lIns="91440" rIns="91440" tIns="45720" wrap="square">
                <a:noAutofit/>
                <a:sp3d/>
              </a:bodyPr>
              <a:lstStyle/>
              <a:p>
                <a:pPr algn="ctr">
                  <a:buClr>
                    <a:prstClr val="white"/>
                  </a:buClr>
                  <a:defRPr/>
                </a:pPr>
                <a:r>
                  <a:rPr altLang="ko-KR" b="1" lang="en-US" sz="1050">
                    <a:solidFill>
                      <a:schemeClr val="tx2"/>
                    </a:solidFill>
                    <a:latin charset="-122" panose="020b0503020204020204" pitchFamily="34" typeface="微软雅黑"/>
                    <a:ea charset="-122" panose="020b0503020204020204" pitchFamily="34" typeface="微软雅黑"/>
                  </a:rPr>
                  <a:t>2018</a:t>
                </a:r>
              </a:p>
            </p:txBody>
          </p:sp>
          <p:sp>
            <p:nvSpPr>
              <p:cNvPr id="36" name="îṣļîḋe">
                <a:extLst>
                  <a:ext uri="{FF2B5EF4-FFF2-40B4-BE49-F238E27FC236}">
                    <a16:creationId xmlns:a16="http://schemas.microsoft.com/office/drawing/2014/main" id="{4BEE816F-84F6-4D7C-9D82-F72829B2C82A}"/>
                  </a:ext>
                </a:extLst>
              </p:cNvPr>
              <p:cNvSpPr txBox="1"/>
              <p:nvPr/>
            </p:nvSpPr>
            <p:spPr bwMode="auto">
              <a:xfrm>
                <a:off x="3195778" y="5290372"/>
                <a:ext cx="879238" cy="183502"/>
              </a:xfrm>
              <a:prstGeom prst="rect">
                <a:avLst/>
              </a:prstGeom>
              <a:noFill/>
              <a:scene3d>
                <a:camera prst="orthographicFront">
                  <a:rot lat="0" lon="0" rev="0"/>
                </a:camera>
                <a:lightRig dir="t" rig="threePt"/>
              </a:scene3d>
              <a:sp3d prstMaterial="matte">
                <a:bevelT h="1270" w="1270"/>
              </a:sp3d>
            </p:spPr>
            <p:txBody>
              <a:bodyPr anchor="ctr" anchorCtr="0" bIns="45720" lIns="91440" rIns="91440" tIns="45720" wrap="square">
                <a:noAutofit/>
                <a:sp3d/>
              </a:bodyPr>
              <a:lstStyle/>
              <a:p>
                <a:pPr algn="ctr">
                  <a:buClr>
                    <a:prstClr val="white"/>
                  </a:buClr>
                  <a:defRPr/>
                </a:pPr>
                <a:r>
                  <a:rPr altLang="ko-KR" b="1" lang="en-US" sz="1050">
                    <a:solidFill>
                      <a:schemeClr val="tx2"/>
                    </a:solidFill>
                    <a:latin charset="-122" panose="020b0503020204020204" pitchFamily="34" typeface="微软雅黑"/>
                    <a:ea charset="-122" panose="020b0503020204020204" pitchFamily="34" typeface="微软雅黑"/>
                  </a:rPr>
                  <a:t>2017</a:t>
                </a:r>
              </a:p>
            </p:txBody>
          </p:sp>
          <p:sp>
            <p:nvSpPr>
              <p:cNvPr id="37" name="îŝľîḍê">
                <a:extLst>
                  <a:ext uri="{FF2B5EF4-FFF2-40B4-BE49-F238E27FC236}">
                    <a16:creationId xmlns:a16="http://schemas.microsoft.com/office/drawing/2014/main" id="{D3A25117-AB29-4B1F-BACD-D1B6F28270B6}"/>
                  </a:ext>
                </a:extLst>
              </p:cNvPr>
              <p:cNvSpPr txBox="1"/>
              <p:nvPr/>
            </p:nvSpPr>
            <p:spPr bwMode="auto">
              <a:xfrm>
                <a:off x="2135141" y="5290372"/>
                <a:ext cx="879238" cy="183502"/>
              </a:xfrm>
              <a:prstGeom prst="rect">
                <a:avLst/>
              </a:prstGeom>
              <a:noFill/>
              <a:scene3d>
                <a:camera prst="orthographicFront">
                  <a:rot lat="0" lon="0" rev="0"/>
                </a:camera>
                <a:lightRig dir="t" rig="threePt"/>
              </a:scene3d>
              <a:sp3d prstMaterial="matte">
                <a:bevelT h="1270" w="1270"/>
              </a:sp3d>
            </p:spPr>
            <p:txBody>
              <a:bodyPr anchor="ctr" anchorCtr="0" bIns="45720" lIns="91440" rIns="91440" tIns="45720" wrap="square">
                <a:noAutofit/>
                <a:sp3d/>
              </a:bodyPr>
              <a:lstStyle/>
              <a:p>
                <a:pPr algn="ctr">
                  <a:buClr>
                    <a:prstClr val="white"/>
                  </a:buClr>
                  <a:defRPr/>
                </a:pPr>
                <a:r>
                  <a:rPr altLang="ko-KR" b="1" lang="en-US" sz="1050">
                    <a:solidFill>
                      <a:schemeClr val="tx2"/>
                    </a:solidFill>
                    <a:latin charset="-122" panose="020b0503020204020204" pitchFamily="34" typeface="微软雅黑"/>
                    <a:ea charset="-122" panose="020b0503020204020204" pitchFamily="34" typeface="微软雅黑"/>
                  </a:rPr>
                  <a:t>2016</a:t>
                </a:r>
              </a:p>
            </p:txBody>
          </p:sp>
        </p:grpSp>
        <p:cxnSp>
          <p:nvCxnSpPr>
            <p:cNvPr id="20" name="直接连接符 19">
              <a:extLst>
                <a:ext uri="{FF2B5EF4-FFF2-40B4-BE49-F238E27FC236}">
                  <a16:creationId xmlns:a16="http://schemas.microsoft.com/office/drawing/2014/main" id="{773E8AA5-E979-49AE-9CCB-1D663C5D20E7}"/>
                </a:ext>
              </a:extLst>
            </p:cNvPr>
            <p:cNvCxnSpPr/>
            <p:nvPr/>
          </p:nvCxnSpPr>
          <p:spPr>
            <a:xfrm>
              <a:off x="8048078" y="5302573"/>
              <a:ext cx="2659462" cy="0"/>
            </a:xfrm>
            <a:prstGeom prst="line">
              <a:avLst/>
            </a:prstGeom>
            <a:ln w="19050">
              <a:solidFill>
                <a:srgbClr val="2259A2"/>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1E50D33-0231-4BD2-BBDE-6A6B1E57CD85}"/>
                </a:ext>
              </a:extLst>
            </p:cNvPr>
            <p:cNvCxnSpPr/>
            <p:nvPr/>
          </p:nvCxnSpPr>
          <p:spPr>
            <a:xfrm>
              <a:off x="8048078" y="3986263"/>
              <a:ext cx="2659462" cy="0"/>
            </a:xfrm>
            <a:prstGeom prst="line">
              <a:avLst/>
            </a:prstGeom>
            <a:ln w="19050">
              <a:solidFill>
                <a:srgbClr val="2259A2"/>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1360B283-307A-4068-B6CF-20B58CEAF5B4}"/>
                </a:ext>
              </a:extLst>
            </p:cNvPr>
            <p:cNvCxnSpPr/>
            <p:nvPr/>
          </p:nvCxnSpPr>
          <p:spPr>
            <a:xfrm>
              <a:off x="8048078" y="2663174"/>
              <a:ext cx="2659462" cy="0"/>
            </a:xfrm>
            <a:prstGeom prst="line">
              <a:avLst/>
            </a:prstGeom>
            <a:ln w="19050">
              <a:solidFill>
                <a:srgbClr val="2259A2"/>
              </a:solidFill>
              <a:prstDash val="sysDash"/>
            </a:ln>
          </p:spPr>
          <p:style>
            <a:lnRef idx="1">
              <a:schemeClr val="accent1"/>
            </a:lnRef>
            <a:fillRef idx="0">
              <a:schemeClr val="accent1"/>
            </a:fillRef>
            <a:effectRef idx="0">
              <a:schemeClr val="accent1"/>
            </a:effectRef>
            <a:fontRef idx="minor">
              <a:schemeClr val="tx1"/>
            </a:fontRef>
          </p:style>
        </p:cxnSp>
        <p:sp>
          <p:nvSpPr>
            <p:cNvPr id="26" name="î$lïḑé">
              <a:extLst>
                <a:ext uri="{FF2B5EF4-FFF2-40B4-BE49-F238E27FC236}">
                  <a16:creationId xmlns:a16="http://schemas.microsoft.com/office/drawing/2014/main" id="{FBDDCEE6-3D51-4ACC-A88D-736A3A532EB3}"/>
                </a:ext>
              </a:extLst>
            </p:cNvPr>
            <p:cNvSpPr txBox="1"/>
            <p:nvPr/>
          </p:nvSpPr>
          <p:spPr>
            <a:xfrm>
              <a:off x="8106760" y="2238769"/>
              <a:ext cx="2720022" cy="427059"/>
            </a:xfrm>
            <a:prstGeom prst="rect">
              <a:avLst/>
            </a:prstGeom>
            <a:noFill/>
          </p:spPr>
          <p:txBody>
            <a:bodyPr anchor="b" anchorCtr="0" bIns="45720" lIns="91440" rIns="91440" tIns="45720" wrap="square">
              <a:normAutofit/>
            </a:bodyPr>
            <a:lstStyle/>
            <a:p>
              <a:r>
                <a:rPr altLang="en-US" b="1" lang="zh-CN" smtClean="0" sz="2000">
                  <a:solidFill>
                    <a:srgbClr val="1C4885"/>
                  </a:solidFill>
                  <a:latin charset="-122" panose="020b0503020204020204" pitchFamily="34" typeface="微软雅黑"/>
                  <a:ea charset="-122" panose="020b0503020204020204" pitchFamily="34" typeface="微软雅黑"/>
                </a:rPr>
                <a:t>小标题</a:t>
              </a:r>
            </a:p>
          </p:txBody>
        </p:sp>
        <p:sp>
          <p:nvSpPr>
            <p:cNvPr id="27" name="îşlíḋê">
              <a:extLst>
                <a:ext uri="{FF2B5EF4-FFF2-40B4-BE49-F238E27FC236}">
                  <a16:creationId xmlns:a16="http://schemas.microsoft.com/office/drawing/2014/main" id="{94946028-AEA1-4C59-B760-362C8F87485A}"/>
                </a:ext>
              </a:extLst>
            </p:cNvPr>
            <p:cNvSpPr txBox="1"/>
            <p:nvPr/>
          </p:nvSpPr>
          <p:spPr>
            <a:xfrm>
              <a:off x="8106760" y="2637491"/>
              <a:ext cx="2720022" cy="680659"/>
            </a:xfrm>
            <a:prstGeom prst="rect">
              <a:avLst/>
            </a:prstGeom>
          </p:spPr>
          <p:txBody>
            <a:bodyPr anchor="ctr" anchorCtr="0" bIns="45720" lIns="91440" rIns="91440" tIns="45720" vert="horz" wrap="square">
              <a:normAutofit/>
            </a:bodyPr>
            <a:lstStyle/>
            <a:p>
              <a:pPr>
                <a:lnSpc>
                  <a:spcPct val="150000"/>
                </a:lnSpc>
              </a:pPr>
              <a:r>
                <a:rPr altLang="en-US" lang="zh-CN" smtClean="0" sz="1200">
                  <a:solidFill>
                    <a:schemeClr val="dk1">
                      <a:lumMod val="100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28" name="íṣḻïḍe">
              <a:extLst>
                <a:ext uri="{FF2B5EF4-FFF2-40B4-BE49-F238E27FC236}">
                  <a16:creationId xmlns:a16="http://schemas.microsoft.com/office/drawing/2014/main" id="{950B662E-401D-4D2D-8F0B-EFBF9CDB329F}"/>
                </a:ext>
              </a:extLst>
            </p:cNvPr>
            <p:cNvSpPr txBox="1"/>
            <p:nvPr/>
          </p:nvSpPr>
          <p:spPr>
            <a:xfrm>
              <a:off x="8106760" y="3542359"/>
              <a:ext cx="2720022" cy="427059"/>
            </a:xfrm>
            <a:prstGeom prst="rect">
              <a:avLst/>
            </a:prstGeom>
            <a:noFill/>
          </p:spPr>
          <p:txBody>
            <a:bodyPr anchor="b" anchorCtr="0" bIns="45720" lIns="91440" rIns="91440" tIns="45720" wrap="square">
              <a:normAutofit/>
            </a:bodyPr>
            <a:lstStyle/>
            <a:p>
              <a:r>
                <a:rPr altLang="en-US" b="1" lang="zh-CN" smtClean="0" sz="2000">
                  <a:solidFill>
                    <a:srgbClr val="1C4885"/>
                  </a:solidFill>
                  <a:latin charset="-122" panose="020b0503020204020204" pitchFamily="34" typeface="微软雅黑"/>
                  <a:ea charset="-122" panose="020b0503020204020204" pitchFamily="34" typeface="微软雅黑"/>
                </a:rPr>
                <a:t>小标题</a:t>
              </a:r>
            </a:p>
          </p:txBody>
        </p:sp>
        <p:sp>
          <p:nvSpPr>
            <p:cNvPr id="29" name="i$ļíḍê">
              <a:extLst>
                <a:ext uri="{FF2B5EF4-FFF2-40B4-BE49-F238E27FC236}">
                  <a16:creationId xmlns:a16="http://schemas.microsoft.com/office/drawing/2014/main" id="{074072F1-1B9B-4EF3-9794-954CB77C046F}"/>
                </a:ext>
              </a:extLst>
            </p:cNvPr>
            <p:cNvSpPr txBox="1"/>
            <p:nvPr/>
          </p:nvSpPr>
          <p:spPr>
            <a:xfrm>
              <a:off x="8106760" y="3970379"/>
              <a:ext cx="2720022" cy="680659"/>
            </a:xfrm>
            <a:prstGeom prst="rect">
              <a:avLst/>
            </a:prstGeom>
          </p:spPr>
          <p:txBody>
            <a:bodyPr anchor="ctr" anchorCtr="0" bIns="45720" lIns="91440" rIns="91440" tIns="45720" vert="horz" wrap="square">
              <a:normAutofit/>
            </a:bodyPr>
            <a:lstStyle/>
            <a:p>
              <a:pPr>
                <a:lnSpc>
                  <a:spcPct val="150000"/>
                </a:lnSpc>
              </a:pPr>
              <a:r>
                <a:rPr altLang="en-US" lang="zh-CN" sz="1200">
                  <a:solidFill>
                    <a:schemeClr val="dk1">
                      <a:lumMod val="100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30" name="îṥlïde">
              <a:extLst>
                <a:ext uri="{FF2B5EF4-FFF2-40B4-BE49-F238E27FC236}">
                  <a16:creationId xmlns:a16="http://schemas.microsoft.com/office/drawing/2014/main" id="{088A756A-AEF7-4D22-8724-23B2ABDCD915}"/>
                </a:ext>
              </a:extLst>
            </p:cNvPr>
            <p:cNvSpPr txBox="1"/>
            <p:nvPr/>
          </p:nvSpPr>
          <p:spPr>
            <a:xfrm>
              <a:off x="8106760" y="4867052"/>
              <a:ext cx="2720022" cy="427059"/>
            </a:xfrm>
            <a:prstGeom prst="rect">
              <a:avLst/>
            </a:prstGeom>
            <a:noFill/>
          </p:spPr>
          <p:txBody>
            <a:bodyPr anchor="b" anchorCtr="0" bIns="45720" lIns="91440" rIns="91440" tIns="45720" wrap="square">
              <a:normAutofit/>
            </a:bodyPr>
            <a:lstStyle/>
            <a:p>
              <a:r>
                <a:rPr altLang="en-US" b="1" lang="zh-CN" smtClean="0" sz="2000">
                  <a:solidFill>
                    <a:srgbClr val="1C4885"/>
                  </a:solidFill>
                  <a:latin charset="-122" panose="020b0503020204020204" pitchFamily="34" typeface="微软雅黑"/>
                  <a:ea charset="-122" panose="020b0503020204020204" pitchFamily="34" typeface="微软雅黑"/>
                </a:rPr>
                <a:t>小标题</a:t>
              </a:r>
            </a:p>
          </p:txBody>
        </p:sp>
        <p:sp>
          <p:nvSpPr>
            <p:cNvPr id="31" name="îSḷïde">
              <a:extLst>
                <a:ext uri="{FF2B5EF4-FFF2-40B4-BE49-F238E27FC236}">
                  <a16:creationId xmlns:a16="http://schemas.microsoft.com/office/drawing/2014/main" id="{E610F73B-AB3D-4A1C-90C5-EF191DC47E9E}"/>
                </a:ext>
              </a:extLst>
            </p:cNvPr>
            <p:cNvSpPr txBox="1"/>
            <p:nvPr/>
          </p:nvSpPr>
          <p:spPr>
            <a:xfrm>
              <a:off x="8106760" y="5265774"/>
              <a:ext cx="2720022" cy="680659"/>
            </a:xfrm>
            <a:prstGeom prst="rect">
              <a:avLst/>
            </a:prstGeom>
          </p:spPr>
          <p:txBody>
            <a:bodyPr anchor="ctr" anchorCtr="0" bIns="45720" lIns="91440" rIns="91440" tIns="45720" vert="horz" wrap="square">
              <a:normAutofit/>
            </a:bodyPr>
            <a:lstStyle/>
            <a:p>
              <a:pPr>
                <a:lnSpc>
                  <a:spcPct val="150000"/>
                </a:lnSpc>
              </a:pPr>
              <a:r>
                <a:rPr altLang="en-US" lang="zh-CN" sz="1200">
                  <a:solidFill>
                    <a:schemeClr val="dk1">
                      <a:lumMod val="100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38" name="菱形 37"/>
            <p:cNvSpPr/>
            <p:nvPr/>
          </p:nvSpPr>
          <p:spPr>
            <a:xfrm>
              <a:off x="7386915" y="2312629"/>
              <a:ext cx="720000" cy="720000"/>
            </a:xfrm>
            <a:prstGeom prst="diamond">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菱形 38"/>
            <p:cNvSpPr/>
            <p:nvPr/>
          </p:nvSpPr>
          <p:spPr>
            <a:xfrm>
              <a:off x="7386915" y="3627079"/>
              <a:ext cx="720000" cy="720000"/>
            </a:xfrm>
            <a:prstGeom prst="diamond">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菱形 39"/>
            <p:cNvSpPr/>
            <p:nvPr/>
          </p:nvSpPr>
          <p:spPr>
            <a:xfrm>
              <a:off x="7386915" y="4941529"/>
              <a:ext cx="720000" cy="720000"/>
            </a:xfrm>
            <a:prstGeom prst="diamond">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13306535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营销推广计划</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5251320" y="1633538"/>
            <a:ext cx="6480434" cy="2162175"/>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593595" y="3949950"/>
            <a:ext cx="6480434" cy="2162175"/>
          </a:xfrm>
          <a:prstGeom prst="rect">
            <a:avLst/>
          </a:prstGeom>
        </p:spPr>
      </p:pic>
      <p:sp>
        <p:nvSpPr>
          <p:cNvPr id="3" name="矩形 2"/>
          <p:cNvSpPr/>
          <p:nvPr/>
        </p:nvSpPr>
        <p:spPr>
          <a:xfrm>
            <a:off x="590550" y="1634625"/>
            <a:ext cx="4533900" cy="2160000"/>
          </a:xfrm>
          <a:prstGeom prst="rect">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7200900" y="3951037"/>
            <a:ext cx="4533900" cy="2160000"/>
          </a:xfrm>
          <a:prstGeom prst="rect">
            <a:avLst/>
          </a:prstGeom>
          <a:solidFill>
            <a:srgbClr val="2259A2"/>
          </a:solid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704850" y="2505670"/>
            <a:ext cx="4343400" cy="914400"/>
          </a:xfrm>
          <a:prstGeom prst="rect">
            <a:avLst/>
          </a:prstGeom>
          <a:noFill/>
        </p:spPr>
        <p:txBody>
          <a:bodyPr rtlCol="0" wrap="square">
            <a:spAutoFit/>
          </a:bodyPr>
          <a:lstStyle/>
          <a:p>
            <a:pPr algn="ct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1" name="文本框 10"/>
          <p:cNvSpPr txBox="1"/>
          <p:nvPr/>
        </p:nvSpPr>
        <p:spPr>
          <a:xfrm>
            <a:off x="1971902" y="2006742"/>
            <a:ext cx="1809297" cy="457200"/>
          </a:xfrm>
          <a:prstGeom prst="rect">
            <a:avLst/>
          </a:prstGeom>
          <a:noFill/>
        </p:spPr>
        <p:txBody>
          <a:bodyPr rtlCol="0" wrap="square">
            <a:spAutoFit/>
          </a:bodyPr>
          <a:lstStyle/>
          <a:p>
            <a:pPr algn="ctr">
              <a:lnSpc>
                <a:spcPct val="150000"/>
              </a:lnSpc>
            </a:pPr>
            <a:r>
              <a:rPr altLang="en-US" b="1" lang="zh-CN" smtClean="0" sz="1600">
                <a:solidFill>
                  <a:schemeClr val="bg1"/>
                </a:solidFill>
                <a:latin charset="-122" panose="020b0503020204020204" pitchFamily="34" typeface="微软雅黑"/>
                <a:ea charset="-122" panose="020b0503020204020204" pitchFamily="34" typeface="微软雅黑"/>
              </a:rPr>
              <a:t>小标题文本预设</a:t>
            </a:r>
          </a:p>
        </p:txBody>
      </p:sp>
      <p:sp>
        <p:nvSpPr>
          <p:cNvPr id="12" name="文本框 11"/>
          <p:cNvSpPr txBox="1"/>
          <p:nvPr/>
        </p:nvSpPr>
        <p:spPr>
          <a:xfrm>
            <a:off x="7277099" y="4715470"/>
            <a:ext cx="4343400" cy="914400"/>
          </a:xfrm>
          <a:prstGeom prst="rect">
            <a:avLst/>
          </a:prstGeom>
          <a:noFill/>
        </p:spPr>
        <p:txBody>
          <a:bodyPr rtlCol="0" wrap="square">
            <a:spAutoFit/>
          </a:bodyPr>
          <a:lstStyle/>
          <a:p>
            <a:pPr algn="ct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3" name="文本框 12"/>
          <p:cNvSpPr txBox="1"/>
          <p:nvPr/>
        </p:nvSpPr>
        <p:spPr>
          <a:xfrm>
            <a:off x="8544153" y="4216541"/>
            <a:ext cx="1809297" cy="457200"/>
          </a:xfrm>
          <a:prstGeom prst="rect">
            <a:avLst/>
          </a:prstGeom>
          <a:noFill/>
        </p:spPr>
        <p:txBody>
          <a:bodyPr rtlCol="0" wrap="square">
            <a:spAutoFit/>
          </a:bodyPr>
          <a:lstStyle/>
          <a:p>
            <a:pPr algn="ctr">
              <a:lnSpc>
                <a:spcPct val="150000"/>
              </a:lnSpc>
            </a:pPr>
            <a:r>
              <a:rPr altLang="en-US" b="1" lang="zh-CN" smtClean="0" sz="1600">
                <a:solidFill>
                  <a:schemeClr val="bg1"/>
                </a:solidFill>
                <a:latin charset="-122" panose="020b0503020204020204" pitchFamily="34" typeface="微软雅黑"/>
                <a:ea charset="-122" panose="020b0503020204020204" pitchFamily="34" typeface="微软雅黑"/>
              </a:rPr>
              <a:t>小标题文本预设</a:t>
            </a:r>
          </a:p>
        </p:txBody>
      </p:sp>
      <p:sp>
        <p:nvSpPr>
          <p:cNvPr id="14" name="菱形 13"/>
          <p:cNvSpPr/>
          <p:nvPr/>
        </p:nvSpPr>
        <p:spPr>
          <a:xfrm>
            <a:off x="4681815" y="1760179"/>
            <a:ext cx="360000" cy="360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菱形 14"/>
          <p:cNvSpPr/>
          <p:nvPr/>
        </p:nvSpPr>
        <p:spPr>
          <a:xfrm>
            <a:off x="11292165" y="4046179"/>
            <a:ext cx="360000" cy="360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271486478"/>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669143" y="1542142"/>
            <a:ext cx="10522857" cy="3773715"/>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3712" y="2293257"/>
            <a:ext cx="3338285" cy="640080"/>
          </a:xfrm>
          <a:prstGeom prst="rect">
            <a:avLst/>
          </a:prstGeom>
          <a:noFill/>
        </p:spPr>
        <p:txBody>
          <a:bodyPr rtlCol="0" wrap="square">
            <a:spAutoFit/>
          </a:bodyPr>
          <a:lstStyle/>
          <a:p>
            <a:pPr algn="dist"/>
            <a:r>
              <a:rPr altLang="en-US" b="1" lang="zh-CN" sz="3600">
                <a:solidFill>
                  <a:schemeClr val="bg1"/>
                </a:solidFill>
                <a:latin charset="-122" panose="020b0503020204020204" pitchFamily="34" typeface="微软雅黑"/>
                <a:ea charset="-122" panose="020b0503020204020204" pitchFamily="34" typeface="微软雅黑"/>
              </a:rPr>
              <a:t>营销执行方案</a:t>
            </a:r>
          </a:p>
        </p:txBody>
      </p:sp>
      <p:sp>
        <p:nvSpPr>
          <p:cNvPr id="6" name="文本框 5"/>
          <p:cNvSpPr txBox="1"/>
          <p:nvPr/>
        </p:nvSpPr>
        <p:spPr>
          <a:xfrm>
            <a:off x="5043713" y="3196773"/>
            <a:ext cx="6945086" cy="548640"/>
          </a:xfrm>
          <a:prstGeom prst="rect">
            <a:avLst/>
          </a:prstGeom>
          <a:noFill/>
        </p:spPr>
        <p:txBody>
          <a:bodyPr rtlCol="0" wrap="square">
            <a:spAutoFit/>
          </a:bodyPr>
          <a:lstStyle/>
          <a:p>
            <a:pPr>
              <a:lnSpc>
                <a:spcPct val="150000"/>
              </a:lnSpc>
            </a:pPr>
            <a:r>
              <a:rPr altLang="en-US" lang="zh-CN" smtClean="0" sz="10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cxnSp>
        <p:nvCxnSpPr>
          <p:cNvPr id="8" name="直接连接符 7"/>
          <p:cNvCxnSpPr/>
          <p:nvPr/>
        </p:nvCxnSpPr>
        <p:spPr>
          <a:xfrm>
            <a:off x="5087254" y="3091542"/>
            <a:ext cx="68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181598" y="3802745"/>
            <a:ext cx="2322285" cy="336695"/>
            <a:chOff x="5050972" y="3802745"/>
            <a:chExt cx="2322285" cy="336695"/>
          </a:xfrm>
        </p:grpSpPr>
        <p:sp>
          <p:nvSpPr>
            <p:cNvPr id="9" name="文本框 8"/>
            <p:cNvSpPr txBox="1"/>
            <p:nvPr/>
          </p:nvSpPr>
          <p:spPr>
            <a:xfrm>
              <a:off x="5297714"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4" name="菱形 13"/>
            <p:cNvSpPr/>
            <p:nvPr/>
          </p:nvSpPr>
          <p:spPr>
            <a:xfrm>
              <a:off x="5050972"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7844969" y="3802745"/>
            <a:ext cx="2336800" cy="336695"/>
            <a:chOff x="7714343" y="3802745"/>
            <a:chExt cx="2336800" cy="336695"/>
          </a:xfrm>
        </p:grpSpPr>
        <p:sp>
          <p:nvSpPr>
            <p:cNvPr id="12" name="文本框 11"/>
            <p:cNvSpPr txBox="1"/>
            <p:nvPr/>
          </p:nvSpPr>
          <p:spPr>
            <a:xfrm>
              <a:off x="7975599"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5" name="菱形 14"/>
            <p:cNvSpPr/>
            <p:nvPr/>
          </p:nvSpPr>
          <p:spPr>
            <a:xfrm>
              <a:off x="7714343"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5188855" y="4230916"/>
            <a:ext cx="2315028" cy="336695"/>
            <a:chOff x="5058229" y="4230916"/>
            <a:chExt cx="2315028" cy="336695"/>
          </a:xfrm>
        </p:grpSpPr>
        <p:sp>
          <p:nvSpPr>
            <p:cNvPr id="11" name="文本框 10"/>
            <p:cNvSpPr txBox="1"/>
            <p:nvPr/>
          </p:nvSpPr>
          <p:spPr>
            <a:xfrm>
              <a:off x="5297714"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6" name="菱形 15"/>
            <p:cNvSpPr/>
            <p:nvPr/>
          </p:nvSpPr>
          <p:spPr>
            <a:xfrm>
              <a:off x="5058229"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7852226" y="4230916"/>
            <a:ext cx="2329543" cy="336695"/>
            <a:chOff x="7721600" y="4230916"/>
            <a:chExt cx="2329543" cy="336695"/>
          </a:xfrm>
        </p:grpSpPr>
        <p:sp>
          <p:nvSpPr>
            <p:cNvPr id="13" name="文本框 12"/>
            <p:cNvSpPr txBox="1"/>
            <p:nvPr/>
          </p:nvSpPr>
          <p:spPr>
            <a:xfrm>
              <a:off x="7975599"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7" name="菱形 16"/>
            <p:cNvSpPr/>
            <p:nvPr/>
          </p:nvSpPr>
          <p:spPr>
            <a:xfrm>
              <a:off x="7721600"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1658984" y="1489164"/>
            <a:ext cx="3357154" cy="7711439"/>
          </a:xfrm>
          <a:prstGeom prst="rect">
            <a:avLst/>
          </a:prstGeom>
          <a:noFill/>
        </p:spPr>
        <p:txBody>
          <a:bodyPr rtlCol="0" wrap="square">
            <a:spAutoFit/>
          </a:bodyPr>
          <a:lstStyle/>
          <a:p>
            <a:pPr algn="ctr"/>
            <a:r>
              <a:rPr altLang="zh-CN" lang="en-US" smtClean="0" sz="25000">
                <a:solidFill>
                  <a:schemeClr val="bg1"/>
                </a:solidFill>
                <a:latin charset="0" panose="020b0503020202020204" pitchFamily="34" typeface="Agency FB"/>
              </a:rPr>
              <a:t>04</a:t>
            </a:r>
          </a:p>
        </p:txBody>
      </p:sp>
    </p:spTree>
    <p:extLst>
      <p:ext uri="{BB962C8B-B14F-4D97-AF65-F5344CB8AC3E}">
        <p14:creationId val="9380862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4"/>
                                        </p:tgtEl>
                                        <p:attrNameLst>
                                          <p:attrName>style.visibility</p:attrName>
                                        </p:attrNameLst>
                                      </p:cBhvr>
                                      <p:to>
                                        <p:strVal val="visible"/>
                                      </p:to>
                                    </p:set>
                                    <p:animEffect filter="barn(out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heel(1)" transition="in">
                                      <p:cBhvr>
                                        <p:cTn dur="2000" id="11"/>
                                        <p:tgtEl>
                                          <p:spTgt spid="2"/>
                                        </p:tgtEl>
                                      </p:cBhvr>
                                    </p:animEffect>
                                  </p:childTnLst>
                                </p:cTn>
                              </p:par>
                            </p:childTnLst>
                          </p:cTn>
                        </p:par>
                        <p:par>
                          <p:cTn fill="hold" id="12" nodeType="afterGroup">
                            <p:stCondLst>
                              <p:cond delay="2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childTnLst>
                          </p:cTn>
                        </p:par>
                        <p:par>
                          <p:cTn fill="hold" id="16" nodeType="afterGroup">
                            <p:stCondLst>
                              <p:cond delay="3000"/>
                            </p:stCondLst>
                            <p:childTnLst>
                              <p:par>
                                <p:cTn fill="hold"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3500"/>
                            </p:stCondLst>
                            <p:childTnLst>
                              <p:par>
                                <p:cTn fill="hold" grpId="0" id="21" nodeType="afterEffect" presetClass="entr" presetID="47"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4500"/>
                            </p:stCondLst>
                            <p:childTnLst>
                              <p:par>
                                <p:cTn fill="hold" id="27" nodeType="after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500"/>
                            </p:stCondLst>
                            <p:childTnLst>
                              <p:par>
                                <p:cTn fill="hold" id="33" nodeType="afterEffect" presetClass="entr" presetID="42"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1000" id="35"/>
                                        <p:tgtEl>
                                          <p:spTgt spid="20"/>
                                        </p:tgtEl>
                                      </p:cBhvr>
                                    </p:animEffect>
                                    <p:anim calcmode="lin" valueType="num">
                                      <p:cBhvr>
                                        <p:cTn dur="1000" fill="hold" id="36"/>
                                        <p:tgtEl>
                                          <p:spTgt spid="20"/>
                                        </p:tgtEl>
                                        <p:attrNameLst>
                                          <p:attrName>ppt_x</p:attrName>
                                        </p:attrNameLst>
                                      </p:cBhvr>
                                      <p:tavLst>
                                        <p:tav tm="0">
                                          <p:val>
                                            <p:strVal val="#ppt_x"/>
                                          </p:val>
                                        </p:tav>
                                        <p:tav tm="100000">
                                          <p:val>
                                            <p:strVal val="#ppt_x"/>
                                          </p:val>
                                        </p:tav>
                                      </p:tavLst>
                                    </p:anim>
                                    <p:anim calcmode="lin" valueType="num">
                                      <p:cBhvr>
                                        <p:cTn dur="1000" fill="hold" id="37"/>
                                        <p:tgtEl>
                                          <p:spTgt spid="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500"/>
                            </p:stCondLst>
                            <p:childTnLst>
                              <p:par>
                                <p:cTn fill="hold" id="39" nodeType="afterEffect" presetClass="entr" presetID="42"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500"/>
                            </p:stCondLst>
                            <p:childTnLst>
                              <p:par>
                                <p:cTn fill="hold" id="45" nodeType="after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营销执行方案</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7" name="1819e39d-d9e4-4c14-a6fe-5465fb02ca20" title="iSlide™ 版权声明  COPYRIGHT NOTICE"/>
          <p:cNvGrpSpPr>
            <a:grpSpLocks noChangeAspect="1"/>
          </p:cNvGrpSpPr>
          <p:nvPr>
            <p:custDataLst>
              <p:tags r:id="rId3"/>
            </p:custDataLst>
          </p:nvPr>
        </p:nvGrpSpPr>
        <p:grpSpPr>
          <a:xfrm>
            <a:off x="651780" y="1816100"/>
            <a:ext cx="10888439" cy="3908032"/>
            <a:chOff x="673099" y="1530350"/>
            <a:chExt cx="10888439" cy="3908032"/>
          </a:xfrm>
        </p:grpSpPr>
        <p:sp>
          <p:nvSpPr>
            <p:cNvPr id="8" name="işḷiḋè"/>
            <p:cNvSpPr/>
            <p:nvPr/>
          </p:nvSpPr>
          <p:spPr>
            <a:xfrm>
              <a:off x="673099" y="2888635"/>
              <a:ext cx="10845800" cy="766391"/>
            </a:xfrm>
            <a:prstGeom prst="rect">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小标题</a:t>
              </a:r>
            </a:p>
          </p:txBody>
        </p:sp>
        <p:cxnSp>
          <p:nvCxnSpPr>
            <p:cNvPr id="9" name="直接连接符 8"/>
            <p:cNvCxnSpPr/>
            <p:nvPr/>
          </p:nvCxnSpPr>
          <p:spPr>
            <a:xfrm flipH="1">
              <a:off x="6082071" y="3793607"/>
              <a:ext cx="0" cy="1637658"/>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8821807" y="3793607"/>
              <a:ext cx="0" cy="1637658"/>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342335" y="3793607"/>
              <a:ext cx="0" cy="1637658"/>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 name="iṧ1îḋê"/>
            <p:cNvGrpSpPr/>
            <p:nvPr/>
          </p:nvGrpSpPr>
          <p:grpSpPr>
            <a:xfrm>
              <a:off x="673099" y="3345275"/>
              <a:ext cx="2669231" cy="2093107"/>
              <a:chOff x="673099" y="3238423"/>
              <a:chExt cx="2669231" cy="2093107"/>
            </a:xfrm>
          </p:grpSpPr>
          <p:sp>
            <p:nvSpPr>
              <p:cNvPr id="30" name="ïśļïďê"/>
              <p:cNvSpPr/>
              <p:nvPr/>
            </p:nvSpPr>
            <p:spPr>
              <a:xfrm>
                <a:off x="1469547" y="3238423"/>
                <a:ext cx="1005840" cy="1005840"/>
              </a:xfrm>
              <a:prstGeom prst="ellipse">
                <a:avLst/>
              </a:prstGeom>
              <a:solidFill>
                <a:srgbClr val="2259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fontAlgn="base" indent="-225425" marL="225425">
                  <a:spcBef>
                    <a:spcPct val="0"/>
                  </a:spcBef>
                  <a:spcAft>
                    <a:spcPct val="0"/>
                  </a:spcAft>
                </a:pPr>
                <a:endParaRPr b="1" kern="0" lang="en-US" sz="2000">
                  <a:solidFill>
                    <a:prstClr val="black"/>
                  </a:solidFill>
                  <a:latin charset="-122" panose="020b0503020204020204" pitchFamily="34" typeface="微软雅黑"/>
                  <a:ea charset="-122" panose="020b0503020204020204" pitchFamily="34" typeface="微软雅黑"/>
                </a:endParaRPr>
              </a:p>
            </p:txBody>
          </p:sp>
          <p:sp>
            <p:nvSpPr>
              <p:cNvPr id="31" name="îšlîḓe"/>
              <p:cNvSpPr/>
              <p:nvPr/>
            </p:nvSpPr>
            <p:spPr>
              <a:xfrm>
                <a:off x="1754185" y="3523061"/>
                <a:ext cx="436566" cy="436566"/>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lumMod val="60000"/>
                  <a:lumOff val="40000"/>
                </a:schemeClr>
              </a:solidFill>
              <a:ln w="12700">
                <a:solidFill>
                  <a:schemeClr val="bg1"/>
                </a:solidFill>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defRPr>
                </a:pPr>
                <a:endParaRPr sz="1500">
                  <a:solidFill>
                    <a:schemeClr val="tx2"/>
                  </a:solidFill>
                  <a:latin charset="-122" panose="020b0503020204020204" pitchFamily="34" typeface="微软雅黑"/>
                  <a:ea charset="-122" panose="020b0503020204020204" pitchFamily="34" typeface="微软雅黑"/>
                </a:endParaRPr>
              </a:p>
            </p:txBody>
          </p:sp>
          <p:sp>
            <p:nvSpPr>
              <p:cNvPr id="32" name="íṧliḋê"/>
              <p:cNvSpPr/>
              <p:nvPr/>
            </p:nvSpPr>
            <p:spPr>
              <a:xfrm>
                <a:off x="673099" y="4331716"/>
                <a:ext cx="2669231" cy="335280"/>
              </a:xfrm>
              <a:prstGeom prst="rect">
                <a:avLst/>
              </a:prstGeom>
            </p:spPr>
            <p:txBody>
              <a:bodyPr anchor="ctr" wrap="square">
                <a:spAutoFit/>
              </a:bodyPr>
              <a:lstStyle/>
              <a:p>
                <a:pPr algn="ctr" lvl="0">
                  <a:defRPr/>
                </a:pPr>
                <a:r>
                  <a:rPr altLang="en-US" b="1" kern="0" lang="zh-CN" smtClean="0" spc="-100" sz="1600">
                    <a:latin charset="-122" panose="020b0503020204020204" pitchFamily="34" typeface="微软雅黑"/>
                    <a:ea charset="-122" panose="020b0503020204020204" pitchFamily="34" typeface="微软雅黑"/>
                  </a:rPr>
                  <a:t>小标题</a:t>
                </a:r>
              </a:p>
            </p:txBody>
          </p:sp>
          <p:sp>
            <p:nvSpPr>
              <p:cNvPr id="33" name="iŝḻîḓé"/>
              <p:cNvSpPr/>
              <p:nvPr/>
            </p:nvSpPr>
            <p:spPr>
              <a:xfrm>
                <a:off x="861731" y="4754449"/>
                <a:ext cx="2305976" cy="571500"/>
              </a:xfrm>
              <a:prstGeom prst="rect">
                <a:avLst/>
              </a:prstGeom>
            </p:spPr>
            <p:txBody>
              <a:bodyPr wrap="square">
                <a:spAutoFit/>
              </a:bodyPr>
              <a:lstStyle/>
              <a:p>
                <a:pPr algn="ct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a:t>
                </a:r>
              </a:p>
            </p:txBody>
          </p:sp>
        </p:grpSp>
        <p:grpSp>
          <p:nvGrpSpPr>
            <p:cNvPr id="13" name="îşḷîḍê"/>
            <p:cNvGrpSpPr/>
            <p:nvPr/>
          </p:nvGrpSpPr>
          <p:grpSpPr>
            <a:xfrm>
              <a:off x="3412835" y="3345275"/>
              <a:ext cx="2669231" cy="2093107"/>
              <a:chOff x="3412835" y="3238423"/>
              <a:chExt cx="2669231" cy="2093107"/>
            </a:xfrm>
          </p:grpSpPr>
          <p:sp>
            <p:nvSpPr>
              <p:cNvPr id="26" name="îŝḻïdè"/>
              <p:cNvSpPr/>
              <p:nvPr/>
            </p:nvSpPr>
            <p:spPr>
              <a:xfrm>
                <a:off x="4209283" y="3238423"/>
                <a:ext cx="1005840" cy="1005840"/>
              </a:xfrm>
              <a:prstGeom prst="ellipse">
                <a:avLst/>
              </a:prstGeom>
              <a:solidFill>
                <a:srgbClr val="2259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fontAlgn="base" indent="-225425" marL="225425">
                  <a:spcBef>
                    <a:spcPct val="0"/>
                  </a:spcBef>
                  <a:spcAft>
                    <a:spcPct val="0"/>
                  </a:spcAft>
                </a:pPr>
                <a:endParaRPr b="1" kern="0" lang="en-US" sz="2000">
                  <a:solidFill>
                    <a:prstClr val="black"/>
                  </a:solidFill>
                  <a:latin charset="-122" panose="020b0503020204020204" pitchFamily="34" typeface="微软雅黑"/>
                  <a:ea charset="-122" panose="020b0503020204020204" pitchFamily="34" typeface="微软雅黑"/>
                </a:endParaRPr>
              </a:p>
            </p:txBody>
          </p:sp>
          <p:sp>
            <p:nvSpPr>
              <p:cNvPr id="27" name="ïSḻïḓè"/>
              <p:cNvSpPr/>
              <p:nvPr/>
            </p:nvSpPr>
            <p:spPr>
              <a:xfrm>
                <a:off x="4493921" y="3523061"/>
                <a:ext cx="436566" cy="436566"/>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1"/>
              </a:solidFill>
              <a:ln w="12700">
                <a:solidFill>
                  <a:schemeClr val="bg1"/>
                </a:solidFill>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defRPr>
                </a:pPr>
                <a:endParaRPr sz="1500">
                  <a:solidFill>
                    <a:schemeClr val="tx2"/>
                  </a:solidFill>
                  <a:latin charset="-122" panose="020b0503020204020204" pitchFamily="34" typeface="微软雅黑"/>
                  <a:ea charset="-122" panose="020b0503020204020204" pitchFamily="34" typeface="微软雅黑"/>
                </a:endParaRPr>
              </a:p>
            </p:txBody>
          </p:sp>
          <p:sp>
            <p:nvSpPr>
              <p:cNvPr id="28" name="i$ḷîḍè"/>
              <p:cNvSpPr/>
              <p:nvPr/>
            </p:nvSpPr>
            <p:spPr>
              <a:xfrm>
                <a:off x="3412834" y="4331716"/>
                <a:ext cx="2669231" cy="335280"/>
              </a:xfrm>
              <a:prstGeom prst="rect">
                <a:avLst/>
              </a:prstGeom>
            </p:spPr>
            <p:txBody>
              <a:bodyPr anchor="ctr" wrap="square">
                <a:spAutoFit/>
              </a:bodyPr>
              <a:lstStyle/>
              <a:p>
                <a:pPr algn="ctr" lvl="0">
                  <a:defRPr/>
                </a:pPr>
                <a:r>
                  <a:rPr altLang="en-US" b="1" kern="0" lang="zh-CN" smtClean="0" spc="-100" sz="1600">
                    <a:latin charset="-122" panose="020b0503020204020204" pitchFamily="34" typeface="微软雅黑"/>
                    <a:ea charset="-122" panose="020b0503020204020204" pitchFamily="34" typeface="微软雅黑"/>
                  </a:rPr>
                  <a:t>小标题</a:t>
                </a:r>
              </a:p>
            </p:txBody>
          </p:sp>
          <p:sp>
            <p:nvSpPr>
              <p:cNvPr id="29" name="íşļídê"/>
              <p:cNvSpPr/>
              <p:nvPr/>
            </p:nvSpPr>
            <p:spPr>
              <a:xfrm>
                <a:off x="3543298" y="4754449"/>
                <a:ext cx="2364143" cy="571500"/>
              </a:xfrm>
              <a:prstGeom prst="rect">
                <a:avLst/>
              </a:prstGeom>
            </p:spPr>
            <p:txBody>
              <a:bodyPr wrap="square">
                <a:spAutoFit/>
              </a:bodyPr>
              <a:lstStyle/>
              <a:p>
                <a:pPr algn="ct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a:t>
                </a:r>
              </a:p>
            </p:txBody>
          </p:sp>
        </p:grpSp>
        <p:grpSp>
          <p:nvGrpSpPr>
            <p:cNvPr id="14" name="ïŝ1îḋê"/>
            <p:cNvGrpSpPr/>
            <p:nvPr/>
          </p:nvGrpSpPr>
          <p:grpSpPr>
            <a:xfrm>
              <a:off x="6152571" y="3345275"/>
              <a:ext cx="2669231" cy="2093107"/>
              <a:chOff x="6152571" y="3238423"/>
              <a:chExt cx="2669231" cy="2093107"/>
            </a:xfrm>
          </p:grpSpPr>
          <p:sp>
            <p:nvSpPr>
              <p:cNvPr id="22" name="îSḷïdè"/>
              <p:cNvSpPr/>
              <p:nvPr/>
            </p:nvSpPr>
            <p:spPr>
              <a:xfrm>
                <a:off x="6949019" y="3238423"/>
                <a:ext cx="1005840" cy="1005840"/>
              </a:xfrm>
              <a:prstGeom prst="ellipse">
                <a:avLst/>
              </a:prstGeom>
              <a:solidFill>
                <a:srgbClr val="2259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fontAlgn="base" indent="-225425" marL="225425">
                  <a:spcBef>
                    <a:spcPct val="0"/>
                  </a:spcBef>
                  <a:spcAft>
                    <a:spcPct val="0"/>
                  </a:spcAft>
                </a:pPr>
                <a:endParaRPr b="1" kern="0" lang="en-US" sz="2000">
                  <a:solidFill>
                    <a:prstClr val="black"/>
                  </a:solidFill>
                  <a:latin charset="-122" panose="020b0503020204020204" pitchFamily="34" typeface="微软雅黑"/>
                  <a:ea charset="-122" panose="020b0503020204020204" pitchFamily="34" typeface="微软雅黑"/>
                </a:endParaRPr>
              </a:p>
            </p:txBody>
          </p:sp>
          <p:sp>
            <p:nvSpPr>
              <p:cNvPr id="23" name="í$ļiḋè"/>
              <p:cNvSpPr/>
              <p:nvPr/>
            </p:nvSpPr>
            <p:spPr>
              <a:xfrm>
                <a:off x="7233657" y="3542904"/>
                <a:ext cx="436566" cy="396878"/>
              </a:xfrm>
              <a:custGeom>
                <a:cxnLst>
                  <a:cxn ang="0">
                    <a:pos x="wd2" y="hd2"/>
                  </a:cxn>
                  <a:cxn ang="5400000">
                    <a:pos x="wd2" y="hd2"/>
                  </a:cxn>
                  <a:cxn ang="10800000">
                    <a:pos x="wd2" y="hd2"/>
                  </a:cxn>
                  <a:cxn ang="16200000">
                    <a:pos x="wd2" y="hd2"/>
                  </a:cxn>
                </a:cxnLst>
                <a:rect b="b" l="0" r="r" t="0"/>
                <a:pathLst>
                  <a:path extrusionOk="0" h="21600" w="2160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solidFill>
                  <a:schemeClr val="bg1"/>
                </a:solidFill>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defRPr>
                </a:pPr>
                <a:endParaRPr sz="1500">
                  <a:solidFill>
                    <a:schemeClr val="tx2"/>
                  </a:solidFill>
                  <a:latin charset="-122" panose="020b0503020204020204" pitchFamily="34" typeface="微软雅黑"/>
                  <a:ea charset="-122" panose="020b0503020204020204" pitchFamily="34" typeface="微软雅黑"/>
                </a:endParaRPr>
              </a:p>
            </p:txBody>
          </p:sp>
          <p:sp>
            <p:nvSpPr>
              <p:cNvPr id="24" name="išḷïḓê"/>
              <p:cNvSpPr/>
              <p:nvPr/>
            </p:nvSpPr>
            <p:spPr>
              <a:xfrm>
                <a:off x="6152571" y="4331716"/>
                <a:ext cx="2669231" cy="335280"/>
              </a:xfrm>
              <a:prstGeom prst="rect">
                <a:avLst/>
              </a:prstGeom>
            </p:spPr>
            <p:txBody>
              <a:bodyPr anchor="ctr" wrap="square">
                <a:spAutoFit/>
              </a:bodyPr>
              <a:lstStyle/>
              <a:p>
                <a:pPr algn="ctr" lvl="0">
                  <a:defRPr/>
                </a:pPr>
                <a:r>
                  <a:rPr altLang="en-US" b="1" kern="0" lang="zh-CN" smtClean="0" spc="-100" sz="1600">
                    <a:latin charset="-122" panose="020b0503020204020204" pitchFamily="34" typeface="微软雅黑"/>
                    <a:ea charset="-122" panose="020b0503020204020204" pitchFamily="34" typeface="微软雅黑"/>
                  </a:rPr>
                  <a:t>小标题</a:t>
                </a:r>
              </a:p>
            </p:txBody>
          </p:sp>
          <p:sp>
            <p:nvSpPr>
              <p:cNvPr id="25" name="iṥ1iďe"/>
              <p:cNvSpPr/>
              <p:nvPr/>
            </p:nvSpPr>
            <p:spPr>
              <a:xfrm>
                <a:off x="6283035" y="4754449"/>
                <a:ext cx="2364143" cy="571500"/>
              </a:xfrm>
              <a:prstGeom prst="rect">
                <a:avLst/>
              </a:prstGeom>
            </p:spPr>
            <p:txBody>
              <a:bodyPr wrap="square">
                <a:spAutoFit/>
              </a:bodyPr>
              <a:lstStyle/>
              <a:p>
                <a:pPr algn="ct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a:t>
                </a:r>
              </a:p>
            </p:txBody>
          </p:sp>
        </p:grpSp>
        <p:grpSp>
          <p:nvGrpSpPr>
            <p:cNvPr id="15" name="iŝḷîďé"/>
            <p:cNvGrpSpPr/>
            <p:nvPr/>
          </p:nvGrpSpPr>
          <p:grpSpPr>
            <a:xfrm>
              <a:off x="8892307" y="3345275"/>
              <a:ext cx="2669231" cy="2093107"/>
              <a:chOff x="8892307" y="3238423"/>
              <a:chExt cx="2669231" cy="2093107"/>
            </a:xfrm>
          </p:grpSpPr>
          <p:sp>
            <p:nvSpPr>
              <p:cNvPr id="18" name="iṩlîdê"/>
              <p:cNvSpPr/>
              <p:nvPr/>
            </p:nvSpPr>
            <p:spPr>
              <a:xfrm>
                <a:off x="9688755" y="3238423"/>
                <a:ext cx="1005840" cy="1005840"/>
              </a:xfrm>
              <a:prstGeom prst="ellipse">
                <a:avLst/>
              </a:prstGeom>
              <a:solidFill>
                <a:srgbClr val="2259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fontAlgn="base" indent="-225425" marL="225425">
                  <a:spcBef>
                    <a:spcPct val="0"/>
                  </a:spcBef>
                  <a:spcAft>
                    <a:spcPct val="0"/>
                  </a:spcAft>
                </a:pPr>
                <a:endParaRPr b="1" kern="0" lang="en-US" sz="2000">
                  <a:solidFill>
                    <a:prstClr val="black"/>
                  </a:solidFill>
                  <a:latin charset="-122" panose="020b0503020204020204" pitchFamily="34" typeface="微软雅黑"/>
                  <a:ea charset="-122" panose="020b0503020204020204" pitchFamily="34" typeface="微软雅黑"/>
                </a:endParaRPr>
              </a:p>
            </p:txBody>
          </p:sp>
          <p:sp>
            <p:nvSpPr>
              <p:cNvPr id="19" name="ï$ļide"/>
              <p:cNvSpPr/>
              <p:nvPr/>
            </p:nvSpPr>
            <p:spPr>
              <a:xfrm>
                <a:off x="9973393" y="3523061"/>
                <a:ext cx="436566" cy="436566"/>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60000"/>
                  <a:lumOff val="40000"/>
                </a:schemeClr>
              </a:solidFill>
              <a:ln w="12700">
                <a:solidFill>
                  <a:schemeClr val="bg1"/>
                </a:solidFill>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defRPr>
                </a:pPr>
                <a:endParaRPr sz="1500">
                  <a:solidFill>
                    <a:schemeClr val="tx2"/>
                  </a:solidFill>
                  <a:latin charset="-122" panose="020b0503020204020204" pitchFamily="34" typeface="微软雅黑"/>
                  <a:ea charset="-122" panose="020b0503020204020204" pitchFamily="34" typeface="微软雅黑"/>
                </a:endParaRPr>
              </a:p>
            </p:txBody>
          </p:sp>
          <p:sp>
            <p:nvSpPr>
              <p:cNvPr id="20" name="îšḻíḍè"/>
              <p:cNvSpPr/>
              <p:nvPr/>
            </p:nvSpPr>
            <p:spPr>
              <a:xfrm>
                <a:off x="8892306" y="4331716"/>
                <a:ext cx="2669231" cy="335280"/>
              </a:xfrm>
              <a:prstGeom prst="rect">
                <a:avLst/>
              </a:prstGeom>
            </p:spPr>
            <p:txBody>
              <a:bodyPr anchor="ctr" wrap="square">
                <a:spAutoFit/>
              </a:bodyPr>
              <a:lstStyle/>
              <a:p>
                <a:pPr algn="ctr" lvl="0">
                  <a:defRPr/>
                </a:pPr>
                <a:r>
                  <a:rPr altLang="en-US" b="1" kern="0" lang="zh-CN" smtClean="0" spc="-100" sz="1600">
                    <a:latin charset="-122" panose="020b0503020204020204" pitchFamily="34" typeface="微软雅黑"/>
                    <a:ea charset="-122" panose="020b0503020204020204" pitchFamily="34" typeface="微软雅黑"/>
                  </a:rPr>
                  <a:t>小标题</a:t>
                </a:r>
              </a:p>
            </p:txBody>
          </p:sp>
          <p:sp>
            <p:nvSpPr>
              <p:cNvPr id="21" name="ïSḻíḓé"/>
              <p:cNvSpPr/>
              <p:nvPr/>
            </p:nvSpPr>
            <p:spPr>
              <a:xfrm>
                <a:off x="9017401" y="4754449"/>
                <a:ext cx="2330046" cy="571500"/>
              </a:xfrm>
              <a:prstGeom prst="rect">
                <a:avLst/>
              </a:prstGeom>
            </p:spPr>
            <p:txBody>
              <a:bodyPr wrap="square">
                <a:spAutoFit/>
              </a:bodyPr>
              <a:lstStyle/>
              <a:p>
                <a:pPr algn="ct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a:t>
                </a:r>
              </a:p>
            </p:txBody>
          </p:sp>
        </p:grpSp>
        <p:sp>
          <p:nvSpPr>
            <p:cNvPr id="16" name="îṥ1ïḋé">
              <a:extLst>
                <a:ext uri="{FF2B5EF4-FFF2-40B4-BE49-F238E27FC236}">
                  <a16:creationId xmlns:a16="http://schemas.microsoft.com/office/drawing/2014/main" id="{1E13428B-E81F-4214-92EE-98C88658DC6D}"/>
                </a:ext>
              </a:extLst>
            </p:cNvPr>
            <p:cNvSpPr txBox="1"/>
            <p:nvPr/>
          </p:nvSpPr>
          <p:spPr>
            <a:xfrm>
              <a:off x="673099" y="1530350"/>
              <a:ext cx="10845800" cy="581926"/>
            </a:xfrm>
            <a:prstGeom prst="rect">
              <a:avLst/>
            </a:prstGeom>
            <a:noFill/>
            <a:ln>
              <a:noFill/>
            </a:ln>
          </p:spPr>
          <p:txBody>
            <a:bodyPr anchor="ctr" anchorCtr="0" bIns="45720" lIns="91440" rIns="91440" tIns="45720" wrap="square">
              <a:normAutofit/>
            </a:bodyPr>
            <a:lstStyle/>
            <a:p>
              <a:pPr algn="ctr" defTabSz="913765" eaLnBrk="1" fontAlgn="auto" hangingPunct="1" indent="0" latinLnBrk="0" lvl="0" marL="0" marR="0" rtl="0">
                <a:lnSpc>
                  <a:spcPct val="100000"/>
                </a:lnSpc>
                <a:spcBef>
                  <a:spcPct val="0"/>
                </a:spcBef>
                <a:spcAft>
                  <a:spcPct val="0"/>
                </a:spcAft>
                <a:buClrTx/>
                <a:buSzPct val="25000"/>
                <a:buFontTx/>
                <a:buNone/>
                <a:defRPr/>
              </a:pPr>
              <a:r>
                <a:rPr altLang="en-US" b="1" lang="zh-CN" noProof="0" smtClean="0">
                  <a:latin charset="-122" panose="020b0503020204020204" pitchFamily="34" typeface="微软雅黑"/>
                  <a:ea charset="-122" panose="020b0503020204020204" pitchFamily="34" typeface="微软雅黑"/>
                </a:rPr>
                <a:t>点击添加小标题文本内容</a:t>
              </a:r>
            </a:p>
          </p:txBody>
        </p:sp>
        <p:sp>
          <p:nvSpPr>
            <p:cNvPr id="17" name="ïṣlîďé">
              <a:extLst>
                <a:ext uri="{FF2B5EF4-FFF2-40B4-BE49-F238E27FC236}">
                  <a16:creationId xmlns:a16="http://schemas.microsoft.com/office/drawing/2014/main" id="{AA69293B-BAB3-4686-8866-185185F455D3}"/>
                </a:ext>
              </a:extLst>
            </p:cNvPr>
            <p:cNvSpPr txBox="1"/>
            <p:nvPr/>
          </p:nvSpPr>
          <p:spPr>
            <a:xfrm>
              <a:off x="673101" y="2093226"/>
              <a:ext cx="10845796" cy="594483"/>
            </a:xfrm>
            <a:prstGeom prst="rect">
              <a:avLst/>
            </a:prstGeom>
            <a:noFill/>
            <a:ln>
              <a:noFill/>
            </a:ln>
          </p:spPr>
          <p:txBody>
            <a:bodyPr anchor="t" anchorCtr="0" bIns="45720" lIns="91440" rIns="91440" tIns="45720" wrap="square">
              <a:normAutofit/>
            </a:bodyPr>
            <a:lstStyle/>
            <a:p>
              <a:pPr algn="ctr" defTabSz="913765">
                <a:lnSpc>
                  <a:spcPct val="150000"/>
                </a:lnSpc>
                <a:buSzPct val="25000"/>
                <a:defRPr/>
              </a:pPr>
              <a:r>
                <a:rPr altLang="en-US" b="0" baseline="0" cap="none" kern="1200" kumimoji="0" lang="zh-CN" noProof="0" normalizeH="0" smtClean="0" spc="0" strike="noStrike" sz="1000" u="none">
                  <a:ln>
                    <a:noFill/>
                  </a:ln>
                  <a:effectLst/>
                  <a:uLnTx/>
                  <a:uFillTx/>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a:t>
              </a:r>
            </a:p>
            <a:p>
              <a:pPr algn="ctr" defTabSz="913765">
                <a:lnSpc>
                  <a:spcPct val="150000"/>
                </a:lnSpc>
                <a:buSzPct val="25000"/>
                <a:defRPr/>
              </a:pPr>
              <a:r>
                <a:rPr altLang="en-US" b="0" baseline="0" cap="none" kern="1200" kumimoji="0" lang="zh-CN" noProof="0" normalizeH="0" smtClean="0" spc="0" strike="noStrike" sz="1000" u="none">
                  <a:ln>
                    <a:noFill/>
                  </a:ln>
                  <a:effectLst/>
                  <a:uLnTx/>
                  <a:uFillTx/>
                  <a:latin charset="-122" panose="020b0503020204020204" pitchFamily="34" typeface="微软雅黑"/>
                  <a:ea charset="-122" panose="020b0503020204020204" pitchFamily="34" typeface="微软雅黑"/>
                </a:rPr>
                <a:t>点击添加具体内容说明点击添加具体内容说明点击添加具体内容说明</a:t>
              </a:r>
            </a:p>
          </p:txBody>
        </p:sp>
      </p:grpSp>
    </p:spTree>
    <p:extLst>
      <p:ext uri="{BB962C8B-B14F-4D97-AF65-F5344CB8AC3E}">
        <p14:creationId val="260731900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500" id="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营销执行方案</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7" name="7151efbd-0894-4b34-8915-175b3f40392a" title="iSlide™ 版权声明  COPYRIGHT NOTICE"/>
          <p:cNvGrpSpPr>
            <a:grpSpLocks noChangeAspect="1"/>
          </p:cNvGrpSpPr>
          <p:nvPr>
            <p:custDataLst>
              <p:tags r:id="rId3"/>
            </p:custDataLst>
          </p:nvPr>
        </p:nvGrpSpPr>
        <p:grpSpPr>
          <a:xfrm>
            <a:off x="681626" y="1954931"/>
            <a:ext cx="10828748" cy="3836458"/>
            <a:chOff x="691740" y="1916831"/>
            <a:chExt cx="10828748" cy="3836458"/>
          </a:xfrm>
        </p:grpSpPr>
        <p:sp>
          <p:nvSpPr>
            <p:cNvPr id="8" name="iśliḓé"/>
            <p:cNvSpPr/>
            <p:nvPr/>
          </p:nvSpPr>
          <p:spPr bwMode="auto">
            <a:xfrm flipH="1">
              <a:off x="735679" y="3352299"/>
              <a:ext cx="348757" cy="313778"/>
            </a:xfrm>
            <a:custGeom>
              <a:gdLst>
                <a:gd fmla="*/ 608 w 608" name="T0"/>
                <a:gd fmla="*/ 0 h 608" name="T1"/>
                <a:gd fmla="*/ 0 w 608" name="T2"/>
                <a:gd fmla="*/ 0 h 608" name="T3"/>
                <a:gd fmla="*/ 608 w 608" name="T4"/>
                <a:gd fmla="*/ 608 h 608" name="T5"/>
                <a:gd fmla="*/ 608 w 608" name="T6"/>
                <a:gd fmla="*/ 0 h 608" name="T7"/>
              </a:gdLst>
              <a:cxnLst>
                <a:cxn ang="0">
                  <a:pos x="T0" y="T1"/>
                </a:cxn>
                <a:cxn ang="0">
                  <a:pos x="T2" y="T3"/>
                </a:cxn>
                <a:cxn ang="0">
                  <a:pos x="T4" y="T5"/>
                </a:cxn>
                <a:cxn ang="0">
                  <a:pos x="T6" y="T7"/>
                </a:cxn>
              </a:cxnLst>
              <a:rect b="b" l="0" r="r" t="0"/>
              <a:pathLst>
                <a:path h="608" w="608">
                  <a:moveTo>
                    <a:pt x="608" y="0"/>
                  </a:moveTo>
                  <a:lnTo>
                    <a:pt x="0" y="0"/>
                  </a:lnTo>
                  <a:lnTo>
                    <a:pt x="608" y="608"/>
                  </a:lnTo>
                  <a:lnTo>
                    <a:pt x="608" y="0"/>
                  </a:lnTo>
                  <a:close/>
                </a:path>
              </a:pathLst>
            </a:custGeom>
            <a:solidFill>
              <a:schemeClr val="accent1"/>
            </a:solidFill>
            <a:ln w="3175">
              <a:noFill/>
              <a:prstDash val="solid"/>
              <a:round/>
            </a:ln>
            <a:effec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9" name="ïŝļíḋé"/>
            <p:cNvSpPr/>
            <p:nvPr/>
          </p:nvSpPr>
          <p:spPr>
            <a:xfrm>
              <a:off x="691742" y="3298930"/>
              <a:ext cx="5321072" cy="1072259"/>
            </a:xfrm>
            <a:prstGeom prst="homePlat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0" name="ï$ḻíḋê"/>
            <p:cNvSpPr txBox="1"/>
            <p:nvPr/>
          </p:nvSpPr>
          <p:spPr bwMode="auto">
            <a:xfrm>
              <a:off x="1159115" y="3365055"/>
              <a:ext cx="4312045" cy="398936"/>
            </a:xfrm>
            <a:prstGeom prst="rect">
              <a:avLst/>
            </a:prstGeom>
          </p:spPr>
          <p:txBody>
            <a:bodyPr anchor="ctr" bIns="45720" lIns="91440" rIns="91440" tIns="45720" wrap="square">
              <a:normAutofit/>
              <a:scene3d>
                <a:camera prst="orthographicFront"/>
                <a:lightRig dir="t" rig="threePt"/>
              </a:scene3d>
              <a:sp3d>
                <a:bevelT h="0" w="0"/>
              </a:sp3d>
            </a:bodyPr>
            <a:lstStyle/>
            <a:p>
              <a:pPr indent="0" marL="0">
                <a:defRPr/>
              </a:pPr>
              <a:r>
                <a:rPr altLang="en-US" b="1" lang="zh-CN" smtClean="0" sz="1600">
                  <a:latin charset="-122" panose="020b0503020204020204" pitchFamily="34" typeface="微软雅黑"/>
                  <a:ea charset="-122" panose="020b0503020204020204" pitchFamily="34" typeface="微软雅黑"/>
                </a:rPr>
                <a:t>小标题</a:t>
              </a:r>
            </a:p>
          </p:txBody>
        </p:sp>
        <p:sp>
          <p:nvSpPr>
            <p:cNvPr id="11" name="íŝḻiḓe"/>
            <p:cNvSpPr txBox="1"/>
            <p:nvPr/>
          </p:nvSpPr>
          <p:spPr bwMode="auto">
            <a:xfrm>
              <a:off x="1159114" y="3768511"/>
              <a:ext cx="4312045" cy="529132"/>
            </a:xfrm>
            <a:prstGeom prst="rect">
              <a:avLst/>
            </a:prstGeom>
          </p:spPr>
          <p:txBody>
            <a:bodyPr anchor="ctr" bIns="45720" lIns="91440" rIns="91440" tIns="45720" wrap="square">
              <a:normAutofit/>
              <a:scene3d>
                <a:camera prst="orthographicFront"/>
                <a:lightRig dir="t" rig="threePt"/>
              </a:scene3d>
              <a:sp3d>
                <a:bevelT h="0" w="0"/>
              </a:sp3d>
            </a:bodyPr>
            <a:lstStyle/>
            <a:p>
              <a:pPr>
                <a:lnSpc>
                  <a:spcPct val="140000"/>
                </a:lnSpc>
                <a:defRPr/>
              </a:pPr>
              <a:r>
                <a:rPr altLang="en-US" lang="zh-CN" sz="1000">
                  <a:latin charset="-122" panose="020b0503020204020204" pitchFamily="34" typeface="微软雅黑"/>
                  <a:ea charset="-122" panose="020b0503020204020204" pitchFamily="34" typeface="微软雅黑"/>
                </a:rPr>
                <a:t>点击添加具体文本内容点击添加具体文本内容点击添加具体文本内容</a:t>
              </a:r>
            </a:p>
          </p:txBody>
        </p:sp>
        <p:sp>
          <p:nvSpPr>
            <p:cNvPr id="12" name="iśļïdé"/>
            <p:cNvSpPr/>
            <p:nvPr/>
          </p:nvSpPr>
          <p:spPr bwMode="auto">
            <a:xfrm flipH="1">
              <a:off x="735679" y="4734276"/>
              <a:ext cx="348757" cy="313778"/>
            </a:xfrm>
            <a:custGeom>
              <a:gdLst>
                <a:gd fmla="*/ 608 w 608" name="T0"/>
                <a:gd fmla="*/ 0 h 608" name="T1"/>
                <a:gd fmla="*/ 0 w 608" name="T2"/>
                <a:gd fmla="*/ 0 h 608" name="T3"/>
                <a:gd fmla="*/ 608 w 608" name="T4"/>
                <a:gd fmla="*/ 608 h 608" name="T5"/>
                <a:gd fmla="*/ 608 w 608" name="T6"/>
                <a:gd fmla="*/ 0 h 608" name="T7"/>
              </a:gdLst>
              <a:cxnLst>
                <a:cxn ang="0">
                  <a:pos x="T0" y="T1"/>
                </a:cxn>
                <a:cxn ang="0">
                  <a:pos x="T2" y="T3"/>
                </a:cxn>
                <a:cxn ang="0">
                  <a:pos x="T4" y="T5"/>
                </a:cxn>
                <a:cxn ang="0">
                  <a:pos x="T6" y="T7"/>
                </a:cxn>
              </a:cxnLst>
              <a:rect b="b" l="0" r="r" t="0"/>
              <a:pathLst>
                <a:path h="608" w="608">
                  <a:moveTo>
                    <a:pt x="608" y="0"/>
                  </a:moveTo>
                  <a:lnTo>
                    <a:pt x="0" y="0"/>
                  </a:lnTo>
                  <a:lnTo>
                    <a:pt x="608" y="608"/>
                  </a:lnTo>
                  <a:lnTo>
                    <a:pt x="608" y="0"/>
                  </a:lnTo>
                  <a:close/>
                </a:path>
              </a:pathLst>
            </a:custGeom>
            <a:solidFill>
              <a:schemeClr val="bg1"/>
            </a:solidFill>
            <a:ln w="3175">
              <a:noFill/>
              <a:prstDash val="solid"/>
              <a:round/>
            </a:ln>
            <a:effec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3" name="ïṥlíḋe"/>
            <p:cNvSpPr/>
            <p:nvPr/>
          </p:nvSpPr>
          <p:spPr>
            <a:xfrm>
              <a:off x="691740" y="4681030"/>
              <a:ext cx="7084279" cy="1072259"/>
            </a:xfrm>
            <a:prstGeom prst="homePlat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4" name="îṥḻîďè"/>
            <p:cNvSpPr txBox="1"/>
            <p:nvPr/>
          </p:nvSpPr>
          <p:spPr bwMode="auto">
            <a:xfrm>
              <a:off x="1159114" y="4743067"/>
              <a:ext cx="6068845" cy="394811"/>
            </a:xfrm>
            <a:prstGeom prst="rect">
              <a:avLst/>
            </a:prstGeom>
          </p:spPr>
          <p:txBody>
            <a:bodyPr anchor="ctr" bIns="45720" lIns="91440" rIns="91440" tIns="45720" wrap="square">
              <a:normAutofit/>
              <a:scene3d>
                <a:camera prst="orthographicFront"/>
                <a:lightRig dir="t" rig="threePt"/>
              </a:scene3d>
              <a:sp3d>
                <a:bevelT h="0" w="0"/>
              </a:sp3d>
            </a:bodyPr>
            <a:lstStyle/>
            <a:p>
              <a:pPr indent="0" marL="0">
                <a:defRPr/>
              </a:pPr>
              <a:r>
                <a:rPr altLang="en-US" b="1" lang="zh-CN" smtClean="0" sz="1600">
                  <a:latin charset="-122" panose="020b0503020204020204" pitchFamily="34" typeface="微软雅黑"/>
                  <a:ea charset="-122" panose="020b0503020204020204" pitchFamily="34" typeface="微软雅黑"/>
                </a:rPr>
                <a:t>小标题</a:t>
              </a:r>
            </a:p>
          </p:txBody>
        </p:sp>
        <p:sp>
          <p:nvSpPr>
            <p:cNvPr id="15" name="î$ḷidê"/>
            <p:cNvSpPr txBox="1"/>
            <p:nvPr/>
          </p:nvSpPr>
          <p:spPr bwMode="auto">
            <a:xfrm>
              <a:off x="1159114" y="5137878"/>
              <a:ext cx="6068845" cy="525485"/>
            </a:xfrm>
            <a:prstGeom prst="rect">
              <a:avLst/>
            </a:prstGeom>
          </p:spPr>
          <p:txBody>
            <a:bodyPr anchor="ctr" bIns="45720" lIns="91440" rIns="91440" tIns="45720" wrap="square">
              <a:normAutofit/>
              <a:scene3d>
                <a:camera prst="orthographicFront"/>
                <a:lightRig dir="t" rig="threePt"/>
              </a:scene3d>
              <a:sp3d>
                <a:bevelT h="0" w="0"/>
              </a:sp3d>
            </a:bodyPr>
            <a:lstStyle/>
            <a:p>
              <a:pPr>
                <a:lnSpc>
                  <a:spcPct val="140000"/>
                </a:lnSpc>
                <a:defRPr/>
              </a:pPr>
              <a:r>
                <a:rPr altLang="en-US" lang="zh-CN" sz="1000">
                  <a:latin charset="-122" panose="020b0503020204020204" pitchFamily="34" typeface="微软雅黑"/>
                  <a:ea charset="-122" panose="020b0503020204020204" pitchFamily="34" typeface="微软雅黑"/>
                </a:rPr>
                <a:t>点击添加具体文本内容点击添加具体文本内容点击添加具体文本内容点击添加具体文本内容</a:t>
              </a:r>
            </a:p>
          </p:txBody>
        </p:sp>
        <p:sp>
          <p:nvSpPr>
            <p:cNvPr id="16" name="íśľíḋe"/>
            <p:cNvSpPr/>
            <p:nvPr/>
          </p:nvSpPr>
          <p:spPr bwMode="auto">
            <a:xfrm flipH="1">
              <a:off x="735679" y="1970323"/>
              <a:ext cx="348757" cy="313778"/>
            </a:xfrm>
            <a:custGeom>
              <a:gdLst>
                <a:gd fmla="*/ 608 w 608" name="T0"/>
                <a:gd fmla="*/ 0 h 608" name="T1"/>
                <a:gd fmla="*/ 0 w 608" name="T2"/>
                <a:gd fmla="*/ 0 h 608" name="T3"/>
                <a:gd fmla="*/ 608 w 608" name="T4"/>
                <a:gd fmla="*/ 608 h 608" name="T5"/>
                <a:gd fmla="*/ 608 w 608" name="T6"/>
                <a:gd fmla="*/ 0 h 608" name="T7"/>
              </a:gdLst>
              <a:cxnLst>
                <a:cxn ang="0">
                  <a:pos x="T0" y="T1"/>
                </a:cxn>
                <a:cxn ang="0">
                  <a:pos x="T2" y="T3"/>
                </a:cxn>
                <a:cxn ang="0">
                  <a:pos x="T4" y="T5"/>
                </a:cxn>
                <a:cxn ang="0">
                  <a:pos x="T6" y="T7"/>
                </a:cxn>
              </a:cxnLst>
              <a:rect b="b" l="0" r="r" t="0"/>
              <a:pathLst>
                <a:path h="608" w="608">
                  <a:moveTo>
                    <a:pt x="608" y="0"/>
                  </a:moveTo>
                  <a:lnTo>
                    <a:pt x="0" y="0"/>
                  </a:lnTo>
                  <a:lnTo>
                    <a:pt x="608" y="608"/>
                  </a:lnTo>
                  <a:lnTo>
                    <a:pt x="608" y="0"/>
                  </a:lnTo>
                  <a:close/>
                </a:path>
              </a:pathLst>
            </a:custGeom>
            <a:solidFill>
              <a:srgbClr val="2259A2"/>
            </a:solidFill>
            <a:ln w="3175">
              <a:noFill/>
              <a:prstDash val="solid"/>
              <a:round/>
            </a:ln>
            <a:effectLst/>
          </p:spPr>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7" name="íşļidè"/>
            <p:cNvSpPr/>
            <p:nvPr/>
          </p:nvSpPr>
          <p:spPr>
            <a:xfrm>
              <a:off x="691741" y="1916831"/>
              <a:ext cx="3964102" cy="1072259"/>
            </a:xfrm>
            <a:prstGeom prst="homePlate">
              <a:avLst/>
            </a:prstGeom>
            <a:noFill/>
            <a:ln w="3175">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charset="-122" panose="020b0503020204020204" pitchFamily="34" typeface="微软雅黑"/>
                <a:ea charset="-122" panose="020b0503020204020204" pitchFamily="34" typeface="微软雅黑"/>
              </a:endParaRPr>
            </a:p>
          </p:txBody>
        </p:sp>
        <p:sp>
          <p:nvSpPr>
            <p:cNvPr id="18" name="iSļiḑê"/>
            <p:cNvSpPr txBox="1"/>
            <p:nvPr/>
          </p:nvSpPr>
          <p:spPr bwMode="auto">
            <a:xfrm>
              <a:off x="1159118" y="1970324"/>
              <a:ext cx="2927107" cy="419780"/>
            </a:xfrm>
            <a:prstGeom prst="rect">
              <a:avLst/>
            </a:prstGeom>
          </p:spPr>
          <p:txBody>
            <a:bodyPr anchor="ctr" bIns="45720" lIns="91440" rIns="91440" tIns="45720" wrap="square">
              <a:normAutofit/>
              <a:scene3d>
                <a:camera prst="orthographicFront"/>
                <a:lightRig dir="t" rig="threePt"/>
              </a:scene3d>
              <a:sp3d>
                <a:bevelT h="0" w="0"/>
              </a:sp3d>
            </a:bodyPr>
            <a:lstStyle/>
            <a:p>
              <a:pPr indent="0" marL="0">
                <a:defRPr/>
              </a:pPr>
              <a:r>
                <a:rPr altLang="en-US" b="1" lang="zh-CN" smtClean="0" sz="1600">
                  <a:latin charset="-122" panose="020b0503020204020204" pitchFamily="34" typeface="微软雅黑"/>
                  <a:ea charset="-122" panose="020b0503020204020204" pitchFamily="34" typeface="微软雅黑"/>
                </a:rPr>
                <a:t>小标题</a:t>
              </a:r>
            </a:p>
          </p:txBody>
        </p:sp>
        <p:sp>
          <p:nvSpPr>
            <p:cNvPr id="19" name="íṩḻïḓê"/>
            <p:cNvSpPr txBox="1"/>
            <p:nvPr/>
          </p:nvSpPr>
          <p:spPr bwMode="auto">
            <a:xfrm>
              <a:off x="1159116" y="2390104"/>
              <a:ext cx="2927109" cy="541305"/>
            </a:xfrm>
            <a:prstGeom prst="rect">
              <a:avLst/>
            </a:prstGeom>
          </p:spPr>
          <p:txBody>
            <a:bodyPr anchor="ctr" bIns="45720" lIns="91440" rIns="91440" tIns="45720" wrap="square">
              <a:normAutofit/>
              <a:scene3d>
                <a:camera prst="orthographicFront"/>
                <a:lightRig dir="t" rig="threePt"/>
              </a:scene3d>
              <a:sp3d>
                <a:bevelT h="0" w="0"/>
              </a:sp3d>
            </a:bodyPr>
            <a:lstStyle/>
            <a:p>
              <a:pPr>
                <a:lnSpc>
                  <a:spcPct val="140000"/>
                </a:lnSpc>
                <a:defRPr/>
              </a:pPr>
              <a:r>
                <a:rPr altLang="en-US" lang="zh-CN" smtClean="0" sz="1000">
                  <a:latin charset="-122" panose="020b0503020204020204" pitchFamily="34" typeface="微软雅黑"/>
                  <a:ea charset="-122" panose="020b0503020204020204" pitchFamily="34" typeface="微软雅黑"/>
                </a:rPr>
                <a:t>点击添加具体文本内容点击添加具体文本内容</a:t>
              </a:r>
            </a:p>
          </p:txBody>
        </p:sp>
        <p:sp>
          <p:nvSpPr>
            <p:cNvPr id="20" name="iṣḻîḑé"/>
            <p:cNvSpPr txBox="1"/>
            <p:nvPr/>
          </p:nvSpPr>
          <p:spPr>
            <a:xfrm>
              <a:off x="7080924" y="1939668"/>
              <a:ext cx="542364" cy="451105"/>
            </a:xfrm>
            <a:prstGeom prst="rect">
              <a:avLst/>
            </a:prstGeom>
            <a:noFill/>
          </p:spPr>
          <p:txBody>
            <a:bodyPr bIns="45720" lIns="91440" rIns="91440" tIns="45720" wrap="square">
              <a:prstTxWarp prst="textPlain">
                <a:avLst/>
              </a:prstTxWarp>
              <a:normAutofit fontScale="55000" lnSpcReduction="20000"/>
            </a:bodyPr>
            <a:lstStyle/>
            <a:p>
              <a:r>
                <a:rPr lang="en-US" sz="4800">
                  <a:latin charset="-122" panose="020b0503020204020204" pitchFamily="34" typeface="微软雅黑"/>
                  <a:ea charset="-122" panose="020b0503020204020204" pitchFamily="34" typeface="微软雅黑"/>
                </a:rPr>
                <a:t>“</a:t>
              </a:r>
            </a:p>
          </p:txBody>
        </p:sp>
        <p:sp>
          <p:nvSpPr>
            <p:cNvPr id="21" name="íš1îḑê">
              <a:extLst>
                <a:ext uri="{FF2B5EF4-FFF2-40B4-BE49-F238E27FC236}">
                  <a16:creationId xmlns:a16="http://schemas.microsoft.com/office/drawing/2014/main" id="{46C24ADB-4420-436C-BAD2-CEB3E694828B}"/>
                </a:ext>
              </a:extLst>
            </p:cNvPr>
            <p:cNvSpPr txBox="1"/>
            <p:nvPr/>
          </p:nvSpPr>
          <p:spPr>
            <a:xfrm>
              <a:off x="7227963" y="2470221"/>
              <a:ext cx="4292525" cy="852162"/>
            </a:xfrm>
            <a:prstGeom prst="rect">
              <a:avLst/>
            </a:prstGeom>
            <a:noFill/>
            <a:ln>
              <a:noFill/>
            </a:ln>
          </p:spPr>
          <p:txBody>
            <a:bodyPr anchor="b" anchorCtr="0" bIns="45720" lIns="91440" rIns="91440" tIns="45720" wrap="square">
              <a:normAutofit/>
            </a:bodyPr>
            <a:lstStyle/>
            <a:p>
              <a:pPr>
                <a:buSzPct val="25000"/>
              </a:pPr>
              <a:r>
                <a:rPr altLang="en-US" b="1" lang="zh-CN" smtClean="0">
                  <a:latin charset="-122" panose="020b0503020204020204" pitchFamily="34" typeface="微软雅黑"/>
                  <a:ea charset="-122" panose="020b0503020204020204" pitchFamily="34" typeface="微软雅黑"/>
                </a:rPr>
                <a:t>点击添加</a:t>
              </a:r>
            </a:p>
            <a:p>
              <a:pPr>
                <a:buSzPct val="25000"/>
              </a:pPr>
              <a:r>
                <a:rPr altLang="en-US" b="1" lang="zh-CN" smtClean="0">
                  <a:latin charset="-122" panose="020b0503020204020204" pitchFamily="34" typeface="微软雅黑"/>
                  <a:ea charset="-122" panose="020b0503020204020204" pitchFamily="34" typeface="微软雅黑"/>
                </a:rPr>
                <a:t>具体小标题内容</a:t>
              </a:r>
            </a:p>
          </p:txBody>
        </p:sp>
        <p:sp>
          <p:nvSpPr>
            <p:cNvPr id="22" name="iṥlidè">
              <a:extLst>
                <a:ext uri="{FF2B5EF4-FFF2-40B4-BE49-F238E27FC236}">
                  <a16:creationId xmlns:a16="http://schemas.microsoft.com/office/drawing/2014/main" id="{8305D87D-453E-4B79-B0AD-EEF7B15130E1}"/>
                </a:ext>
              </a:extLst>
            </p:cNvPr>
            <p:cNvSpPr txBox="1"/>
            <p:nvPr/>
          </p:nvSpPr>
          <p:spPr>
            <a:xfrm>
              <a:off x="7227962" y="3322382"/>
              <a:ext cx="4292526" cy="1042172"/>
            </a:xfrm>
            <a:prstGeom prst="rect">
              <a:avLst/>
            </a:prstGeom>
            <a:noFill/>
            <a:ln>
              <a:noFill/>
            </a:ln>
          </p:spPr>
          <p:txBody>
            <a:bodyPr anchor="ctr" anchorCtr="0" bIns="45720" lIns="91440" rIns="91440" tIns="45720" wrap="square">
              <a:normAutofit/>
            </a:bodyPr>
            <a:lstStyle/>
            <a:p>
              <a:pPr>
                <a:lnSpc>
                  <a:spcPct val="150000"/>
                </a:lnSpc>
                <a:defRPr/>
              </a:pPr>
              <a:r>
                <a:rPr altLang="en-US" lang="zh-CN" sz="1200">
                  <a:latin charset="-122" panose="020b0503020204020204" pitchFamily="34" typeface="微软雅黑"/>
                  <a:ea charset="-122" panose="020b0503020204020204" pitchFamily="34" typeface="微软雅黑"/>
                </a:rPr>
                <a:t>点击添加具体文本内容点击添加具体文本内容点击添加具体文本内容点击添加具体文本内容点击添加具体文本内容点击添加具体文本内容</a:t>
              </a:r>
            </a:p>
          </p:txBody>
        </p:sp>
      </p:grpSp>
    </p:spTree>
    <p:extLst>
      <p:ext uri="{BB962C8B-B14F-4D97-AF65-F5344CB8AC3E}">
        <p14:creationId val="28204285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13" name="文本框 12"/>
          <p:cNvSpPr txBox="1"/>
          <p:nvPr/>
        </p:nvSpPr>
        <p:spPr>
          <a:xfrm>
            <a:off x="2408107" y="1451429"/>
            <a:ext cx="853440" cy="2122714"/>
          </a:xfrm>
          <a:prstGeom prst="rect">
            <a:avLst/>
          </a:prstGeom>
          <a:noFill/>
        </p:spPr>
        <p:txBody>
          <a:bodyPr rtlCol="0" vert="eaVert" wrap="square">
            <a:spAutoFit/>
          </a:bodyPr>
          <a:lstStyle/>
          <a:p>
            <a:pPr algn="ctr"/>
            <a:r>
              <a:rPr altLang="en-US" b="1" kern="2000" lang="zh-CN" smtClean="0" spc="900" sz="4400">
                <a:solidFill>
                  <a:schemeClr val="tx1">
                    <a:lumMod val="85000"/>
                    <a:lumOff val="15000"/>
                  </a:schemeClr>
                </a:solidFill>
                <a:latin charset="-122" panose="020b0503020204020204" pitchFamily="34" typeface="微软雅黑"/>
                <a:ea charset="-122" panose="020b0503020204020204" pitchFamily="34" typeface="微软雅黑"/>
              </a:rPr>
              <a:t>目 录</a:t>
            </a:r>
          </a:p>
        </p:txBody>
      </p:sp>
      <p:sp>
        <p:nvSpPr>
          <p:cNvPr id="14" name="文本框 13"/>
          <p:cNvSpPr txBox="1"/>
          <p:nvPr/>
        </p:nvSpPr>
        <p:spPr>
          <a:xfrm>
            <a:off x="1678335" y="1923142"/>
            <a:ext cx="792480" cy="3403601"/>
          </a:xfrm>
          <a:prstGeom prst="rect">
            <a:avLst/>
          </a:prstGeom>
          <a:noFill/>
        </p:spPr>
        <p:txBody>
          <a:bodyPr rtlCol="0" vert="eaVert" wrap="square">
            <a:spAutoFit/>
          </a:bodyPr>
          <a:lstStyle/>
          <a:p>
            <a:pPr algn="ctr"/>
            <a:r>
              <a:rPr altLang="zh-CN" b="1" kern="2000" lang="en-US" smtClean="0" spc="-150" sz="40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rPr>
              <a:t>CONTENTS</a:t>
            </a:r>
          </a:p>
        </p:txBody>
      </p:sp>
      <p:grpSp>
        <p:nvGrpSpPr>
          <p:cNvPr id="2" name="组合 1"/>
          <p:cNvGrpSpPr/>
          <p:nvPr/>
        </p:nvGrpSpPr>
        <p:grpSpPr>
          <a:xfrm>
            <a:off x="4717143" y="762772"/>
            <a:ext cx="5760000" cy="720000"/>
            <a:chOff x="4717143" y="762772"/>
            <a:chExt cx="5760000" cy="720000"/>
          </a:xfrm>
        </p:grpSpPr>
        <p:sp>
          <p:nvSpPr>
            <p:cNvPr id="8" name="圆角矩形 7"/>
            <p:cNvSpPr/>
            <p:nvPr/>
          </p:nvSpPr>
          <p:spPr>
            <a:xfrm>
              <a:off x="4717143" y="762772"/>
              <a:ext cx="5760000" cy="720000"/>
            </a:xfrm>
            <a:prstGeom prst="roundRect">
              <a:avLst>
                <a:gd fmla="val 50000" name="adj"/>
              </a:avLst>
            </a:prstGeom>
            <a:noFill/>
            <a:ln w="28575">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5007428" y="827314"/>
              <a:ext cx="711200" cy="579120"/>
            </a:xfrm>
            <a:prstGeom prst="rect">
              <a:avLst/>
            </a:prstGeom>
            <a:noFill/>
          </p:spPr>
          <p:txBody>
            <a:bodyPr rtlCol="0" wrap="square">
              <a:spAutoFit/>
            </a:bodyPr>
            <a:lstStyle/>
            <a:p>
              <a:pPr algn="ctr"/>
              <a:r>
                <a:rPr altLang="zh-CN" b="1" lang="en-US" smtClean="0" sz="3200">
                  <a:solidFill>
                    <a:srgbClr val="1C4885"/>
                  </a:solidFill>
                  <a:latin charset="0" panose="020b0604020202020204" pitchFamily="34" typeface="Arial"/>
                  <a:cs charset="0" panose="020b0604020202020204" pitchFamily="34" typeface="Arial"/>
                </a:rPr>
                <a:t>01</a:t>
              </a:r>
            </a:p>
          </p:txBody>
        </p:sp>
        <p:sp>
          <p:nvSpPr>
            <p:cNvPr id="20" name="文本框 19"/>
            <p:cNvSpPr txBox="1"/>
            <p:nvPr/>
          </p:nvSpPr>
          <p:spPr>
            <a:xfrm>
              <a:off x="5704114" y="899886"/>
              <a:ext cx="2075543" cy="457200"/>
            </a:xfrm>
            <a:prstGeom prst="rect">
              <a:avLst/>
            </a:prstGeom>
            <a:noFill/>
          </p:spPr>
          <p:txBody>
            <a:bodyPr rtlCol="0" wrap="square">
              <a:spAutoFit/>
            </a:bodyPr>
            <a:lstStyle/>
            <a:p>
              <a:r>
                <a:rPr altLang="en-US" b="1" lang="zh-CN" smtClean="0" sz="2400">
                  <a:solidFill>
                    <a:schemeClr val="tx1">
                      <a:lumMod val="85000"/>
                      <a:lumOff val="15000"/>
                    </a:schemeClr>
                  </a:solidFill>
                  <a:latin charset="-122" panose="020b0503020204020204" pitchFamily="34" typeface="微软雅黑"/>
                  <a:ea charset="-122" panose="020b0503020204020204" pitchFamily="34" typeface="微软雅黑"/>
                </a:rPr>
                <a:t>阶段营销目标</a:t>
              </a:r>
            </a:p>
          </p:txBody>
        </p:sp>
        <p:sp>
          <p:nvSpPr>
            <p:cNvPr id="25" name="文本框 24"/>
            <p:cNvSpPr txBox="1"/>
            <p:nvPr/>
          </p:nvSpPr>
          <p:spPr>
            <a:xfrm>
              <a:off x="7612742" y="1023258"/>
              <a:ext cx="2532743" cy="304800"/>
            </a:xfrm>
            <a:prstGeom prst="rect">
              <a:avLst/>
            </a:prstGeom>
            <a:noFill/>
          </p:spPr>
          <p:txBody>
            <a:bodyPr rtlCol="0" wrap="square">
              <a:spAutoFit/>
            </a:bodyPr>
            <a:lstStyle/>
            <a:p>
              <a:r>
                <a:rPr altLang="en-US" lang="zh-CN" smtClean="0" sz="1400">
                  <a:solidFill>
                    <a:srgbClr val="1C4885"/>
                  </a:solidFill>
                  <a:latin charset="-122" panose="020b0503020204020204" pitchFamily="34" typeface="微软雅黑"/>
                  <a:ea charset="-122" panose="020b0503020204020204" pitchFamily="34" typeface="微软雅黑"/>
                </a:rPr>
                <a:t>点击添加标题文本内容说明</a:t>
              </a:r>
            </a:p>
          </p:txBody>
        </p:sp>
      </p:grpSp>
      <p:grpSp>
        <p:nvGrpSpPr>
          <p:cNvPr id="3" name="组合 2"/>
          <p:cNvGrpSpPr/>
          <p:nvPr/>
        </p:nvGrpSpPr>
        <p:grpSpPr>
          <a:xfrm>
            <a:off x="4717143" y="1915886"/>
            <a:ext cx="5760000" cy="720000"/>
            <a:chOff x="4717143" y="1915886"/>
            <a:chExt cx="5760000" cy="720000"/>
          </a:xfrm>
        </p:grpSpPr>
        <p:sp>
          <p:nvSpPr>
            <p:cNvPr id="9" name="圆角矩形 8"/>
            <p:cNvSpPr/>
            <p:nvPr/>
          </p:nvSpPr>
          <p:spPr>
            <a:xfrm>
              <a:off x="4717143" y="1915886"/>
              <a:ext cx="5760000" cy="720000"/>
            </a:xfrm>
            <a:prstGeom prst="roundRect">
              <a:avLst>
                <a:gd fmla="val 50000" name="adj"/>
              </a:avLst>
            </a:prstGeom>
            <a:noFill/>
            <a:ln w="28575">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5007428" y="1981200"/>
              <a:ext cx="711200" cy="579120"/>
            </a:xfrm>
            <a:prstGeom prst="rect">
              <a:avLst/>
            </a:prstGeom>
            <a:noFill/>
          </p:spPr>
          <p:txBody>
            <a:bodyPr rtlCol="0" wrap="square">
              <a:spAutoFit/>
            </a:bodyPr>
            <a:lstStyle/>
            <a:p>
              <a:pPr algn="ctr"/>
              <a:r>
                <a:rPr altLang="zh-CN" b="1" lang="en-US" smtClean="0" sz="3200">
                  <a:solidFill>
                    <a:srgbClr val="1C4885"/>
                  </a:solidFill>
                  <a:latin charset="0" panose="020b0604020202020204" pitchFamily="34" typeface="Arial"/>
                  <a:cs charset="0" panose="020b0604020202020204" pitchFamily="34" typeface="Arial"/>
                </a:rPr>
                <a:t>02</a:t>
              </a:r>
            </a:p>
          </p:txBody>
        </p:sp>
        <p:sp>
          <p:nvSpPr>
            <p:cNvPr id="21" name="文本框 20"/>
            <p:cNvSpPr txBox="1"/>
            <p:nvPr/>
          </p:nvSpPr>
          <p:spPr>
            <a:xfrm>
              <a:off x="5704114" y="2053771"/>
              <a:ext cx="2075543" cy="457200"/>
            </a:xfrm>
            <a:prstGeom prst="rect">
              <a:avLst/>
            </a:prstGeom>
            <a:noFill/>
          </p:spPr>
          <p:txBody>
            <a:bodyPr rtlCol="0" wrap="square">
              <a:spAutoFit/>
            </a:bodyPr>
            <a:lstStyle/>
            <a:p>
              <a:r>
                <a:rPr altLang="en-US" b="1" lang="zh-CN" smtClean="0" sz="2400">
                  <a:solidFill>
                    <a:schemeClr val="tx1">
                      <a:lumMod val="85000"/>
                      <a:lumOff val="15000"/>
                    </a:schemeClr>
                  </a:solidFill>
                  <a:latin charset="-122" panose="020b0503020204020204" pitchFamily="34" typeface="微软雅黑"/>
                  <a:ea charset="-122" panose="020b0503020204020204" pitchFamily="34" typeface="微软雅黑"/>
                </a:rPr>
                <a:t>阶段营销策略</a:t>
              </a:r>
            </a:p>
          </p:txBody>
        </p:sp>
        <p:sp>
          <p:nvSpPr>
            <p:cNvPr id="26" name="文本框 25"/>
            <p:cNvSpPr txBox="1"/>
            <p:nvPr/>
          </p:nvSpPr>
          <p:spPr>
            <a:xfrm>
              <a:off x="7612742" y="2206173"/>
              <a:ext cx="2532743" cy="304800"/>
            </a:xfrm>
            <a:prstGeom prst="rect">
              <a:avLst/>
            </a:prstGeom>
            <a:noFill/>
          </p:spPr>
          <p:txBody>
            <a:bodyPr rtlCol="0" wrap="square">
              <a:spAutoFit/>
            </a:bodyPr>
            <a:lstStyle/>
            <a:p>
              <a:r>
                <a:rPr altLang="en-US" lang="zh-CN" smtClean="0" sz="1400">
                  <a:solidFill>
                    <a:srgbClr val="1C4885"/>
                  </a:solidFill>
                  <a:latin charset="-122" panose="020b0503020204020204" pitchFamily="34" typeface="微软雅黑"/>
                  <a:ea charset="-122" panose="020b0503020204020204" pitchFamily="34" typeface="微软雅黑"/>
                </a:rPr>
                <a:t>点击添加标题文本内容说明</a:t>
              </a:r>
            </a:p>
          </p:txBody>
        </p:sp>
      </p:grpSp>
      <p:grpSp>
        <p:nvGrpSpPr>
          <p:cNvPr id="4" name="组合 3"/>
          <p:cNvGrpSpPr/>
          <p:nvPr/>
        </p:nvGrpSpPr>
        <p:grpSpPr>
          <a:xfrm>
            <a:off x="4717143" y="3069000"/>
            <a:ext cx="5760000" cy="720000"/>
            <a:chOff x="4717143" y="3069000"/>
            <a:chExt cx="5760000" cy="720000"/>
          </a:xfrm>
        </p:grpSpPr>
        <p:sp>
          <p:nvSpPr>
            <p:cNvPr id="10" name="圆角矩形 9"/>
            <p:cNvSpPr/>
            <p:nvPr/>
          </p:nvSpPr>
          <p:spPr>
            <a:xfrm>
              <a:off x="4717143" y="3069000"/>
              <a:ext cx="5760000" cy="720000"/>
            </a:xfrm>
            <a:prstGeom prst="roundRect">
              <a:avLst>
                <a:gd fmla="val 50000" name="adj"/>
              </a:avLst>
            </a:prstGeom>
            <a:noFill/>
            <a:ln w="28575">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5007428" y="3135085"/>
              <a:ext cx="711200" cy="579120"/>
            </a:xfrm>
            <a:prstGeom prst="rect">
              <a:avLst/>
            </a:prstGeom>
            <a:noFill/>
          </p:spPr>
          <p:txBody>
            <a:bodyPr rtlCol="0" wrap="square">
              <a:spAutoFit/>
            </a:bodyPr>
            <a:lstStyle/>
            <a:p>
              <a:pPr algn="ctr"/>
              <a:r>
                <a:rPr altLang="zh-CN" b="1" lang="en-US" smtClean="0" sz="3200">
                  <a:solidFill>
                    <a:srgbClr val="1C4885"/>
                  </a:solidFill>
                  <a:latin charset="0" panose="020b0604020202020204" pitchFamily="34" typeface="Arial"/>
                  <a:cs charset="0" panose="020b0604020202020204" pitchFamily="34" typeface="Arial"/>
                </a:rPr>
                <a:t>03</a:t>
              </a:r>
            </a:p>
          </p:txBody>
        </p:sp>
        <p:sp>
          <p:nvSpPr>
            <p:cNvPr id="22" name="文本框 21"/>
            <p:cNvSpPr txBox="1"/>
            <p:nvPr/>
          </p:nvSpPr>
          <p:spPr>
            <a:xfrm>
              <a:off x="5704114" y="3207656"/>
              <a:ext cx="2075543" cy="457200"/>
            </a:xfrm>
            <a:prstGeom prst="rect">
              <a:avLst/>
            </a:prstGeom>
            <a:noFill/>
          </p:spPr>
          <p:txBody>
            <a:bodyPr rtlCol="0" wrap="square">
              <a:spAutoFit/>
            </a:bodyPr>
            <a:lstStyle/>
            <a:p>
              <a:r>
                <a:rPr altLang="en-US" b="1" lang="zh-CN" smtClean="0" sz="2400">
                  <a:solidFill>
                    <a:schemeClr val="tx1">
                      <a:lumMod val="85000"/>
                      <a:lumOff val="15000"/>
                    </a:schemeClr>
                  </a:solidFill>
                  <a:latin charset="-122" panose="020b0503020204020204" pitchFamily="34" typeface="微软雅黑"/>
                  <a:ea charset="-122" panose="020b0503020204020204" pitchFamily="34" typeface="微软雅黑"/>
                </a:rPr>
                <a:t>营销推广计划</a:t>
              </a:r>
            </a:p>
          </p:txBody>
        </p:sp>
        <p:sp>
          <p:nvSpPr>
            <p:cNvPr id="27" name="文本框 26"/>
            <p:cNvSpPr txBox="1"/>
            <p:nvPr/>
          </p:nvSpPr>
          <p:spPr>
            <a:xfrm>
              <a:off x="7612742" y="3316518"/>
              <a:ext cx="2532743" cy="304800"/>
            </a:xfrm>
            <a:prstGeom prst="rect">
              <a:avLst/>
            </a:prstGeom>
            <a:noFill/>
          </p:spPr>
          <p:txBody>
            <a:bodyPr rtlCol="0" wrap="square">
              <a:spAutoFit/>
            </a:bodyPr>
            <a:lstStyle/>
            <a:p>
              <a:r>
                <a:rPr altLang="en-US" lang="zh-CN" smtClean="0" sz="1400">
                  <a:solidFill>
                    <a:srgbClr val="1C4885"/>
                  </a:solidFill>
                  <a:latin charset="-122" panose="020b0503020204020204" pitchFamily="34" typeface="微软雅黑"/>
                  <a:ea charset="-122" panose="020b0503020204020204" pitchFamily="34" typeface="微软雅黑"/>
                </a:rPr>
                <a:t>点击添加标题文本内容说明</a:t>
              </a:r>
            </a:p>
          </p:txBody>
        </p:sp>
      </p:grpSp>
      <p:grpSp>
        <p:nvGrpSpPr>
          <p:cNvPr id="5" name="组合 4"/>
          <p:cNvGrpSpPr/>
          <p:nvPr/>
        </p:nvGrpSpPr>
        <p:grpSpPr>
          <a:xfrm>
            <a:off x="4717143" y="4222114"/>
            <a:ext cx="5760000" cy="720000"/>
            <a:chOff x="4717143" y="4222114"/>
            <a:chExt cx="5760000" cy="720000"/>
          </a:xfrm>
        </p:grpSpPr>
        <p:sp>
          <p:nvSpPr>
            <p:cNvPr id="11" name="圆角矩形 10"/>
            <p:cNvSpPr/>
            <p:nvPr/>
          </p:nvSpPr>
          <p:spPr>
            <a:xfrm>
              <a:off x="4717143" y="4222114"/>
              <a:ext cx="5760000" cy="720000"/>
            </a:xfrm>
            <a:prstGeom prst="roundRect">
              <a:avLst>
                <a:gd fmla="val 50000" name="adj"/>
              </a:avLst>
            </a:prstGeom>
            <a:noFill/>
            <a:ln w="28575">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5007428" y="4288972"/>
              <a:ext cx="711200" cy="579120"/>
            </a:xfrm>
            <a:prstGeom prst="rect">
              <a:avLst/>
            </a:prstGeom>
            <a:noFill/>
          </p:spPr>
          <p:txBody>
            <a:bodyPr rtlCol="0" wrap="square">
              <a:spAutoFit/>
            </a:bodyPr>
            <a:lstStyle/>
            <a:p>
              <a:pPr algn="ctr"/>
              <a:r>
                <a:rPr altLang="zh-CN" b="1" lang="en-US" smtClean="0" sz="3200">
                  <a:solidFill>
                    <a:srgbClr val="1C4885"/>
                  </a:solidFill>
                  <a:latin charset="0" panose="020b0604020202020204" pitchFamily="34" typeface="Arial"/>
                  <a:cs charset="0" panose="020b0604020202020204" pitchFamily="34" typeface="Arial"/>
                </a:rPr>
                <a:t>04</a:t>
              </a:r>
            </a:p>
          </p:txBody>
        </p:sp>
        <p:sp>
          <p:nvSpPr>
            <p:cNvPr id="23" name="文本框 22"/>
            <p:cNvSpPr txBox="1"/>
            <p:nvPr/>
          </p:nvSpPr>
          <p:spPr>
            <a:xfrm>
              <a:off x="5704114" y="4361542"/>
              <a:ext cx="2075543" cy="457200"/>
            </a:xfrm>
            <a:prstGeom prst="rect">
              <a:avLst/>
            </a:prstGeom>
            <a:noFill/>
          </p:spPr>
          <p:txBody>
            <a:bodyPr rtlCol="0" wrap="square">
              <a:spAutoFit/>
            </a:bodyPr>
            <a:lstStyle/>
            <a:p>
              <a:r>
                <a:rPr altLang="en-US" b="1" lang="zh-CN" smtClean="0" sz="2400">
                  <a:solidFill>
                    <a:schemeClr val="tx1">
                      <a:lumMod val="85000"/>
                      <a:lumOff val="15000"/>
                    </a:schemeClr>
                  </a:solidFill>
                  <a:latin charset="-122" panose="020b0503020204020204" pitchFamily="34" typeface="微软雅黑"/>
                  <a:ea charset="-122" panose="020b0503020204020204" pitchFamily="34" typeface="微软雅黑"/>
                </a:rPr>
                <a:t>营销执行方案</a:t>
              </a:r>
            </a:p>
          </p:txBody>
        </p:sp>
        <p:sp>
          <p:nvSpPr>
            <p:cNvPr id="28" name="文本框 27"/>
            <p:cNvSpPr txBox="1"/>
            <p:nvPr/>
          </p:nvSpPr>
          <p:spPr>
            <a:xfrm>
              <a:off x="7612742" y="4484919"/>
              <a:ext cx="2532743" cy="304800"/>
            </a:xfrm>
            <a:prstGeom prst="rect">
              <a:avLst/>
            </a:prstGeom>
            <a:noFill/>
          </p:spPr>
          <p:txBody>
            <a:bodyPr rtlCol="0" wrap="square">
              <a:spAutoFit/>
            </a:bodyPr>
            <a:lstStyle/>
            <a:p>
              <a:r>
                <a:rPr altLang="en-US" lang="zh-CN" smtClean="0" sz="1400">
                  <a:solidFill>
                    <a:srgbClr val="1C4885"/>
                  </a:solidFill>
                  <a:latin charset="-122" panose="020b0503020204020204" pitchFamily="34" typeface="微软雅黑"/>
                  <a:ea charset="-122" panose="020b0503020204020204" pitchFamily="34" typeface="微软雅黑"/>
                </a:rPr>
                <a:t>点击添加标题文本内容说明</a:t>
              </a:r>
            </a:p>
          </p:txBody>
        </p:sp>
      </p:grpSp>
      <p:grpSp>
        <p:nvGrpSpPr>
          <p:cNvPr id="6" name="组合 5"/>
          <p:cNvGrpSpPr/>
          <p:nvPr/>
        </p:nvGrpSpPr>
        <p:grpSpPr>
          <a:xfrm>
            <a:off x="4717143" y="5375229"/>
            <a:ext cx="5760000" cy="720000"/>
            <a:chOff x="4717143" y="5375229"/>
            <a:chExt cx="5760000" cy="720000"/>
          </a:xfrm>
        </p:grpSpPr>
        <p:sp>
          <p:nvSpPr>
            <p:cNvPr id="12" name="圆角矩形 11"/>
            <p:cNvSpPr/>
            <p:nvPr/>
          </p:nvSpPr>
          <p:spPr>
            <a:xfrm>
              <a:off x="4717143" y="5375229"/>
              <a:ext cx="5760000" cy="720000"/>
            </a:xfrm>
            <a:prstGeom prst="roundRect">
              <a:avLst>
                <a:gd fmla="val 50000" name="adj"/>
              </a:avLst>
            </a:prstGeom>
            <a:noFill/>
            <a:ln w="28575">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5007428" y="5442857"/>
              <a:ext cx="711200" cy="579120"/>
            </a:xfrm>
            <a:prstGeom prst="rect">
              <a:avLst/>
            </a:prstGeom>
            <a:noFill/>
          </p:spPr>
          <p:txBody>
            <a:bodyPr rtlCol="0" wrap="square">
              <a:spAutoFit/>
            </a:bodyPr>
            <a:lstStyle/>
            <a:p>
              <a:pPr algn="ctr"/>
              <a:r>
                <a:rPr altLang="zh-CN" b="1" lang="en-US" smtClean="0" sz="3200">
                  <a:solidFill>
                    <a:srgbClr val="1C4885"/>
                  </a:solidFill>
                  <a:latin charset="0" panose="020b0604020202020204" pitchFamily="34" typeface="Arial"/>
                  <a:cs charset="0" panose="020b0604020202020204" pitchFamily="34" typeface="Arial"/>
                </a:rPr>
                <a:t>05</a:t>
              </a:r>
            </a:p>
          </p:txBody>
        </p:sp>
        <p:sp>
          <p:nvSpPr>
            <p:cNvPr id="24" name="文本框 23"/>
            <p:cNvSpPr txBox="1"/>
            <p:nvPr/>
          </p:nvSpPr>
          <p:spPr>
            <a:xfrm>
              <a:off x="5704114" y="5515426"/>
              <a:ext cx="2075543" cy="457200"/>
            </a:xfrm>
            <a:prstGeom prst="rect">
              <a:avLst/>
            </a:prstGeom>
            <a:noFill/>
          </p:spPr>
          <p:txBody>
            <a:bodyPr rtlCol="0" wrap="square">
              <a:spAutoFit/>
            </a:bodyPr>
            <a:lstStyle/>
            <a:p>
              <a:r>
                <a:rPr altLang="en-US" b="1" lang="zh-CN" smtClean="0" sz="2400">
                  <a:solidFill>
                    <a:schemeClr val="tx1">
                      <a:lumMod val="85000"/>
                      <a:lumOff val="15000"/>
                    </a:schemeClr>
                  </a:solidFill>
                  <a:latin charset="-122" panose="020b0503020204020204" pitchFamily="34" typeface="微软雅黑"/>
                  <a:ea charset="-122" panose="020b0503020204020204" pitchFamily="34" typeface="微软雅黑"/>
                </a:rPr>
                <a:t>营销效果评估</a:t>
              </a:r>
            </a:p>
          </p:txBody>
        </p:sp>
        <p:sp>
          <p:nvSpPr>
            <p:cNvPr id="29" name="文本框 28"/>
            <p:cNvSpPr txBox="1"/>
            <p:nvPr/>
          </p:nvSpPr>
          <p:spPr>
            <a:xfrm>
              <a:off x="7612742" y="5624292"/>
              <a:ext cx="2532743" cy="304800"/>
            </a:xfrm>
            <a:prstGeom prst="rect">
              <a:avLst/>
            </a:prstGeom>
            <a:noFill/>
          </p:spPr>
          <p:txBody>
            <a:bodyPr rtlCol="0" wrap="square">
              <a:spAutoFit/>
            </a:bodyPr>
            <a:lstStyle/>
            <a:p>
              <a:r>
                <a:rPr altLang="en-US" lang="zh-CN" smtClean="0" sz="1400">
                  <a:solidFill>
                    <a:srgbClr val="1C4885"/>
                  </a:solidFill>
                  <a:latin charset="-122" panose="020b0503020204020204" pitchFamily="34" typeface="微软雅黑"/>
                  <a:ea charset="-122" panose="020b0503020204020204" pitchFamily="34" typeface="微软雅黑"/>
                </a:rPr>
                <a:t>点击添加标题文本内容说明</a:t>
              </a:r>
            </a:p>
          </p:txBody>
        </p:sp>
      </p:grpSp>
    </p:spTree>
    <p:extLst>
      <p:ext uri="{BB962C8B-B14F-4D97-AF65-F5344CB8AC3E}">
        <p14:creationId val="393556284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16" presetSubtype="21">
                                  <p:stCondLst>
                                    <p:cond delay="0"/>
                                  </p:stCondLst>
                                  <p:childTnLst>
                                    <p:set>
                                      <p:cBhvr>
                                        <p:cTn dur="1" fill="hold" id="18">
                                          <p:stCondLst>
                                            <p:cond delay="0"/>
                                          </p:stCondLst>
                                        </p:cTn>
                                        <p:tgtEl>
                                          <p:spTgt spid="2"/>
                                        </p:tgtEl>
                                        <p:attrNameLst>
                                          <p:attrName>style.visibility</p:attrName>
                                        </p:attrNameLst>
                                      </p:cBhvr>
                                      <p:to>
                                        <p:strVal val="visible"/>
                                      </p:to>
                                    </p:set>
                                    <p:animEffect filter="barn(inVertical)" transition="in">
                                      <p:cBhvr>
                                        <p:cTn dur="500" id="19"/>
                                        <p:tgtEl>
                                          <p:spTgt spid="2"/>
                                        </p:tgtEl>
                                      </p:cBhvr>
                                    </p:animEffect>
                                  </p:childTnLst>
                                </p:cTn>
                              </p:par>
                            </p:childTnLst>
                          </p:cTn>
                        </p:par>
                        <p:par>
                          <p:cTn fill="hold" id="20" nodeType="afterGroup">
                            <p:stCondLst>
                              <p:cond delay="2500"/>
                            </p:stCondLst>
                            <p:childTnLst>
                              <p:par>
                                <p:cTn fill="hold" id="21" nodeType="afterEffect" presetClass="entr" presetID="16" presetSubtype="21">
                                  <p:stCondLst>
                                    <p:cond delay="0"/>
                                  </p:stCondLst>
                                  <p:childTnLst>
                                    <p:set>
                                      <p:cBhvr>
                                        <p:cTn dur="1" fill="hold" id="22">
                                          <p:stCondLst>
                                            <p:cond delay="0"/>
                                          </p:stCondLst>
                                        </p:cTn>
                                        <p:tgtEl>
                                          <p:spTgt spid="3"/>
                                        </p:tgtEl>
                                        <p:attrNameLst>
                                          <p:attrName>style.visibility</p:attrName>
                                        </p:attrNameLst>
                                      </p:cBhvr>
                                      <p:to>
                                        <p:strVal val="visible"/>
                                      </p:to>
                                    </p:set>
                                    <p:animEffect filter="barn(inVertical)" transition="in">
                                      <p:cBhvr>
                                        <p:cTn dur="500" id="23"/>
                                        <p:tgtEl>
                                          <p:spTgt spid="3"/>
                                        </p:tgtEl>
                                      </p:cBhvr>
                                    </p:animEffect>
                                  </p:childTnLst>
                                </p:cTn>
                              </p:par>
                            </p:childTnLst>
                          </p:cTn>
                        </p:par>
                        <p:par>
                          <p:cTn fill="hold" id="24" nodeType="afterGroup">
                            <p:stCondLst>
                              <p:cond delay="3000"/>
                            </p:stCondLst>
                            <p:childTnLst>
                              <p:par>
                                <p:cTn fill="hold" id="25" nodeType="afterEffect" presetClass="entr" presetID="16" presetSubtype="21">
                                  <p:stCondLst>
                                    <p:cond delay="0"/>
                                  </p:stCondLst>
                                  <p:childTnLst>
                                    <p:set>
                                      <p:cBhvr>
                                        <p:cTn dur="1" fill="hold" id="26">
                                          <p:stCondLst>
                                            <p:cond delay="0"/>
                                          </p:stCondLst>
                                        </p:cTn>
                                        <p:tgtEl>
                                          <p:spTgt spid="4"/>
                                        </p:tgtEl>
                                        <p:attrNameLst>
                                          <p:attrName>style.visibility</p:attrName>
                                        </p:attrNameLst>
                                      </p:cBhvr>
                                      <p:to>
                                        <p:strVal val="visible"/>
                                      </p:to>
                                    </p:set>
                                    <p:animEffect filter="barn(inVertical)" transition="in">
                                      <p:cBhvr>
                                        <p:cTn dur="500" id="27"/>
                                        <p:tgtEl>
                                          <p:spTgt spid="4"/>
                                        </p:tgtEl>
                                      </p:cBhvr>
                                    </p:animEffect>
                                  </p:childTnLst>
                                </p:cTn>
                              </p:par>
                            </p:childTnLst>
                          </p:cTn>
                        </p:par>
                        <p:par>
                          <p:cTn fill="hold" id="28" nodeType="afterGroup">
                            <p:stCondLst>
                              <p:cond delay="3500"/>
                            </p:stCondLst>
                            <p:childTnLst>
                              <p:par>
                                <p:cTn fill="hold" id="29" nodeType="afterEffect" presetClass="entr" presetID="16" presetSubtype="21">
                                  <p:stCondLst>
                                    <p:cond delay="0"/>
                                  </p:stCondLst>
                                  <p:childTnLst>
                                    <p:set>
                                      <p:cBhvr>
                                        <p:cTn dur="1" fill="hold" id="30">
                                          <p:stCondLst>
                                            <p:cond delay="0"/>
                                          </p:stCondLst>
                                        </p:cTn>
                                        <p:tgtEl>
                                          <p:spTgt spid="5"/>
                                        </p:tgtEl>
                                        <p:attrNameLst>
                                          <p:attrName>style.visibility</p:attrName>
                                        </p:attrNameLst>
                                      </p:cBhvr>
                                      <p:to>
                                        <p:strVal val="visible"/>
                                      </p:to>
                                    </p:set>
                                    <p:animEffect filter="barn(inVertical)" transition="in">
                                      <p:cBhvr>
                                        <p:cTn dur="500" id="31"/>
                                        <p:tgtEl>
                                          <p:spTgt spid="5"/>
                                        </p:tgtEl>
                                      </p:cBhvr>
                                    </p:animEffect>
                                  </p:childTnLst>
                                </p:cTn>
                              </p:par>
                            </p:childTnLst>
                          </p:cTn>
                        </p:par>
                        <p:par>
                          <p:cTn fill="hold" id="32" nodeType="afterGroup">
                            <p:stCondLst>
                              <p:cond delay="4000"/>
                            </p:stCondLst>
                            <p:childTnLst>
                              <p:par>
                                <p:cTn fill="hold" id="33" nodeType="afterEffect" presetClass="entr" presetID="16" presetSubtype="21">
                                  <p:stCondLst>
                                    <p:cond delay="0"/>
                                  </p:stCondLst>
                                  <p:childTnLst>
                                    <p:set>
                                      <p:cBhvr>
                                        <p:cTn dur="1" fill="hold" id="34">
                                          <p:stCondLst>
                                            <p:cond delay="0"/>
                                          </p:stCondLst>
                                        </p:cTn>
                                        <p:tgtEl>
                                          <p:spTgt spid="6"/>
                                        </p:tgtEl>
                                        <p:attrNameLst>
                                          <p:attrName>style.visibility</p:attrName>
                                        </p:attrNameLst>
                                      </p:cBhvr>
                                      <p:to>
                                        <p:strVal val="visible"/>
                                      </p:to>
                                    </p:set>
                                    <p:animEffect filter="barn(inVertical)" transition="in">
                                      <p:cBhvr>
                                        <p:cTn dur="500" id="3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营销执行方案</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id="17" name="组合 16"/>
          <p:cNvGrpSpPr/>
          <p:nvPr/>
        </p:nvGrpSpPr>
        <p:grpSpPr>
          <a:xfrm>
            <a:off x="1295400" y="1775201"/>
            <a:ext cx="9639300" cy="4130299"/>
            <a:chOff x="1295400" y="1775201"/>
            <a:chExt cx="9639300" cy="4130299"/>
          </a:xfrm>
        </p:grpSpPr>
        <p:sp>
          <p:nvSpPr>
            <p:cNvPr id="2" name="菱形 1"/>
            <p:cNvSpPr/>
            <p:nvPr/>
          </p:nvSpPr>
          <p:spPr>
            <a:xfrm>
              <a:off x="2566256" y="2795793"/>
              <a:ext cx="889500" cy="882900"/>
            </a:xfrm>
            <a:prstGeom prst="diamond">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菱形 7"/>
            <p:cNvSpPr/>
            <p:nvPr/>
          </p:nvSpPr>
          <p:spPr>
            <a:xfrm>
              <a:off x="5670300" y="2755650"/>
              <a:ext cx="889500" cy="882900"/>
            </a:xfrm>
            <a:prstGeom prst="diamond">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菱形 8"/>
            <p:cNvSpPr/>
            <p:nvPr/>
          </p:nvSpPr>
          <p:spPr>
            <a:xfrm>
              <a:off x="8787900" y="2755650"/>
              <a:ext cx="889500" cy="882900"/>
            </a:xfrm>
            <a:prstGeom prst="diamond">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íṧliḋê"/>
            <p:cNvSpPr/>
            <p:nvPr/>
          </p:nvSpPr>
          <p:spPr>
            <a:xfrm>
              <a:off x="1676391" y="2324018"/>
              <a:ext cx="2669231" cy="335280"/>
            </a:xfrm>
            <a:prstGeom prst="rect">
              <a:avLst/>
            </a:prstGeom>
          </p:spPr>
          <p:txBody>
            <a:bodyPr anchor="ctr" wrap="square">
              <a:spAutoFit/>
            </a:bodyPr>
            <a:lstStyle/>
            <a:p>
              <a:pPr algn="ctr" lvl="0">
                <a:defRPr/>
              </a:pPr>
              <a:r>
                <a:rPr altLang="en-US" b="1" kern="0" lang="zh-CN" smtClean="0" spc="-100" sz="1600">
                  <a:solidFill>
                    <a:srgbClr val="2259A2"/>
                  </a:solidFill>
                  <a:latin charset="-122" panose="020b0503020204020204" pitchFamily="34" typeface="微软雅黑"/>
                  <a:ea charset="-122" panose="020b0503020204020204" pitchFamily="34" typeface="微软雅黑"/>
                </a:rPr>
                <a:t>小标题文本预设</a:t>
              </a:r>
            </a:p>
          </p:txBody>
        </p:sp>
        <p:sp>
          <p:nvSpPr>
            <p:cNvPr id="11" name="iŝḻîḓé"/>
            <p:cNvSpPr/>
            <p:nvPr/>
          </p:nvSpPr>
          <p:spPr>
            <a:xfrm>
              <a:off x="1335712" y="3813551"/>
              <a:ext cx="3350588" cy="811530"/>
            </a:xfrm>
            <a:prstGeom prst="rect">
              <a:avLst/>
            </a:prstGeom>
          </p:spPr>
          <p:txBody>
            <a:bodyPr wrap="square">
              <a:spAutoFit/>
            </a:bodyPr>
            <a:lstStyle/>
            <a:p>
              <a:pPr algn="ct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a:t>
              </a:r>
            </a:p>
          </p:txBody>
        </p:sp>
        <p:sp>
          <p:nvSpPr>
            <p:cNvPr id="12" name="íṧliḋê"/>
            <p:cNvSpPr/>
            <p:nvPr/>
          </p:nvSpPr>
          <p:spPr>
            <a:xfrm>
              <a:off x="4761384" y="3867068"/>
              <a:ext cx="2669231" cy="335280"/>
            </a:xfrm>
            <a:prstGeom prst="rect">
              <a:avLst/>
            </a:prstGeom>
          </p:spPr>
          <p:txBody>
            <a:bodyPr anchor="ctr" wrap="square">
              <a:spAutoFit/>
            </a:bodyPr>
            <a:lstStyle/>
            <a:p>
              <a:pPr algn="ctr" lvl="0">
                <a:defRPr/>
              </a:pPr>
              <a:r>
                <a:rPr altLang="en-US" b="1" kern="0" lang="zh-CN" smtClean="0" spc="-100" sz="1600">
                  <a:solidFill>
                    <a:srgbClr val="2259A2"/>
                  </a:solidFill>
                  <a:latin charset="-122" panose="020b0503020204020204" pitchFamily="34" typeface="微软雅黑"/>
                  <a:ea charset="-122" panose="020b0503020204020204" pitchFamily="34" typeface="微软雅黑"/>
                </a:rPr>
                <a:t>小标题文本预设</a:t>
              </a:r>
            </a:p>
          </p:txBody>
        </p:sp>
        <p:sp>
          <p:nvSpPr>
            <p:cNvPr id="13" name="iŝḻîḓé"/>
            <p:cNvSpPr/>
            <p:nvPr/>
          </p:nvSpPr>
          <p:spPr>
            <a:xfrm>
              <a:off x="4420706" y="1775200"/>
              <a:ext cx="3350588" cy="811530"/>
            </a:xfrm>
            <a:prstGeom prst="rect">
              <a:avLst/>
            </a:prstGeom>
          </p:spPr>
          <p:txBody>
            <a:bodyPr wrap="square">
              <a:spAutoFit/>
            </a:bodyPr>
            <a:lstStyle/>
            <a:p>
              <a:pPr algn="ct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a:t>
              </a:r>
            </a:p>
          </p:txBody>
        </p:sp>
        <p:sp>
          <p:nvSpPr>
            <p:cNvPr id="14" name="íṧliḋê"/>
            <p:cNvSpPr/>
            <p:nvPr/>
          </p:nvSpPr>
          <p:spPr>
            <a:xfrm>
              <a:off x="7886691" y="2304968"/>
              <a:ext cx="2669231" cy="335280"/>
            </a:xfrm>
            <a:prstGeom prst="rect">
              <a:avLst/>
            </a:prstGeom>
          </p:spPr>
          <p:txBody>
            <a:bodyPr anchor="ctr" wrap="square">
              <a:spAutoFit/>
            </a:bodyPr>
            <a:lstStyle/>
            <a:p>
              <a:pPr algn="ctr" lvl="0">
                <a:defRPr/>
              </a:pPr>
              <a:r>
                <a:rPr altLang="en-US" b="1" kern="0" lang="zh-CN" smtClean="0" spc="-100" sz="1600">
                  <a:solidFill>
                    <a:srgbClr val="2259A2"/>
                  </a:solidFill>
                  <a:latin charset="-122" panose="020b0503020204020204" pitchFamily="34" typeface="微软雅黑"/>
                  <a:ea charset="-122" panose="020b0503020204020204" pitchFamily="34" typeface="微软雅黑"/>
                </a:rPr>
                <a:t>小标题文本预设</a:t>
              </a:r>
            </a:p>
          </p:txBody>
        </p:sp>
        <p:sp>
          <p:nvSpPr>
            <p:cNvPr id="15" name="iŝḻîḓé"/>
            <p:cNvSpPr/>
            <p:nvPr/>
          </p:nvSpPr>
          <p:spPr>
            <a:xfrm>
              <a:off x="7546012" y="3794501"/>
              <a:ext cx="3350588" cy="811530"/>
            </a:xfrm>
            <a:prstGeom prst="rect">
              <a:avLst/>
            </a:prstGeom>
          </p:spPr>
          <p:txBody>
            <a:bodyPr wrap="square">
              <a:spAutoFit/>
            </a:bodyPr>
            <a:lstStyle/>
            <a:p>
              <a:pPr algn="ct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a:t>
              </a:r>
            </a:p>
          </p:txBody>
        </p:sp>
        <p:sp>
          <p:nvSpPr>
            <p:cNvPr id="16" name="iŝḻîḓé"/>
            <p:cNvSpPr/>
            <p:nvPr/>
          </p:nvSpPr>
          <p:spPr>
            <a:xfrm>
              <a:off x="1352550" y="5264535"/>
              <a:ext cx="9525000" cy="571500"/>
            </a:xfrm>
            <a:prstGeom prst="rect">
              <a:avLst/>
            </a:prstGeom>
          </p:spPr>
          <p:txBody>
            <a:bodyPr wrap="square">
              <a:spAutoFit/>
            </a:bodyPr>
            <a:lstStyle/>
            <a:p>
              <a:pPr algn="ct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a:t>
              </a:r>
            </a:p>
          </p:txBody>
        </p:sp>
        <p:sp>
          <p:nvSpPr>
            <p:cNvPr id="3" name="矩形 2"/>
            <p:cNvSpPr/>
            <p:nvPr/>
          </p:nvSpPr>
          <p:spPr>
            <a:xfrm>
              <a:off x="1295400" y="5200650"/>
              <a:ext cx="9639300" cy="704850"/>
            </a:xfrm>
            <a:prstGeom prst="rect">
              <a:avLst/>
            </a:prstGeom>
            <a:noFill/>
            <a:ln>
              <a:solidFill>
                <a:srgbClr val="2259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18870566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7"/>
                                        </p:tgtEl>
                                        <p:attrNameLst>
                                          <p:attrName>style.visibility</p:attrName>
                                        </p:attrNameLst>
                                      </p:cBhvr>
                                      <p:to>
                                        <p:strVal val="visible"/>
                                      </p:to>
                                    </p:set>
                                    <p:animEffect filter="barn(outVertical)" transition="in">
                                      <p:cBhvr>
                                        <p:cTn dur="500" id="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669143" y="1542142"/>
            <a:ext cx="10522857" cy="3773715"/>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3712" y="2293257"/>
            <a:ext cx="3338285" cy="640080"/>
          </a:xfrm>
          <a:prstGeom prst="rect">
            <a:avLst/>
          </a:prstGeom>
          <a:noFill/>
        </p:spPr>
        <p:txBody>
          <a:bodyPr rtlCol="0" wrap="square">
            <a:spAutoFit/>
          </a:bodyPr>
          <a:lstStyle/>
          <a:p>
            <a:pPr algn="dist"/>
            <a:r>
              <a:rPr altLang="en-US" b="1" lang="zh-CN" sz="3600">
                <a:solidFill>
                  <a:schemeClr val="bg1"/>
                </a:solidFill>
                <a:latin charset="-122" panose="020b0503020204020204" pitchFamily="34" typeface="微软雅黑"/>
                <a:ea charset="-122" panose="020b0503020204020204" pitchFamily="34" typeface="微软雅黑"/>
              </a:rPr>
              <a:t>营销效果评估</a:t>
            </a:r>
          </a:p>
        </p:txBody>
      </p:sp>
      <p:sp>
        <p:nvSpPr>
          <p:cNvPr id="6" name="文本框 5"/>
          <p:cNvSpPr txBox="1"/>
          <p:nvPr/>
        </p:nvSpPr>
        <p:spPr>
          <a:xfrm>
            <a:off x="5043713" y="3196773"/>
            <a:ext cx="6945086" cy="548640"/>
          </a:xfrm>
          <a:prstGeom prst="rect">
            <a:avLst/>
          </a:prstGeom>
          <a:noFill/>
        </p:spPr>
        <p:txBody>
          <a:bodyPr rtlCol="0" wrap="square">
            <a:spAutoFit/>
          </a:bodyPr>
          <a:lstStyle/>
          <a:p>
            <a:pPr>
              <a:lnSpc>
                <a:spcPct val="150000"/>
              </a:lnSpc>
            </a:pPr>
            <a:r>
              <a:rPr altLang="en-US" lang="zh-CN" smtClean="0" sz="10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cxnSp>
        <p:nvCxnSpPr>
          <p:cNvPr id="8" name="直接连接符 7"/>
          <p:cNvCxnSpPr/>
          <p:nvPr/>
        </p:nvCxnSpPr>
        <p:spPr>
          <a:xfrm>
            <a:off x="5087254" y="3091542"/>
            <a:ext cx="68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181598" y="3802745"/>
            <a:ext cx="2322285" cy="336695"/>
            <a:chOff x="5050972" y="3802745"/>
            <a:chExt cx="2322285" cy="336695"/>
          </a:xfrm>
        </p:grpSpPr>
        <p:sp>
          <p:nvSpPr>
            <p:cNvPr id="9" name="文本框 8"/>
            <p:cNvSpPr txBox="1"/>
            <p:nvPr/>
          </p:nvSpPr>
          <p:spPr>
            <a:xfrm>
              <a:off x="5297714"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4" name="菱形 13"/>
            <p:cNvSpPr/>
            <p:nvPr/>
          </p:nvSpPr>
          <p:spPr>
            <a:xfrm>
              <a:off x="5050972"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7844969" y="3802745"/>
            <a:ext cx="2336800" cy="336695"/>
            <a:chOff x="7714343" y="3802745"/>
            <a:chExt cx="2336800" cy="336695"/>
          </a:xfrm>
        </p:grpSpPr>
        <p:sp>
          <p:nvSpPr>
            <p:cNvPr id="12" name="文本框 11"/>
            <p:cNvSpPr txBox="1"/>
            <p:nvPr/>
          </p:nvSpPr>
          <p:spPr>
            <a:xfrm>
              <a:off x="7975599"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5" name="菱形 14"/>
            <p:cNvSpPr/>
            <p:nvPr/>
          </p:nvSpPr>
          <p:spPr>
            <a:xfrm>
              <a:off x="7714343"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5188855" y="4230916"/>
            <a:ext cx="2315028" cy="336695"/>
            <a:chOff x="5058229" y="4230916"/>
            <a:chExt cx="2315028" cy="336695"/>
          </a:xfrm>
        </p:grpSpPr>
        <p:sp>
          <p:nvSpPr>
            <p:cNvPr id="11" name="文本框 10"/>
            <p:cNvSpPr txBox="1"/>
            <p:nvPr/>
          </p:nvSpPr>
          <p:spPr>
            <a:xfrm>
              <a:off x="5297714"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6" name="菱形 15"/>
            <p:cNvSpPr/>
            <p:nvPr/>
          </p:nvSpPr>
          <p:spPr>
            <a:xfrm>
              <a:off x="5058229"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7852226" y="4230916"/>
            <a:ext cx="2329543" cy="336695"/>
            <a:chOff x="7721600" y="4230916"/>
            <a:chExt cx="2329543" cy="336695"/>
          </a:xfrm>
        </p:grpSpPr>
        <p:sp>
          <p:nvSpPr>
            <p:cNvPr id="13" name="文本框 12"/>
            <p:cNvSpPr txBox="1"/>
            <p:nvPr/>
          </p:nvSpPr>
          <p:spPr>
            <a:xfrm>
              <a:off x="7975599"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7" name="菱形 16"/>
            <p:cNvSpPr/>
            <p:nvPr/>
          </p:nvSpPr>
          <p:spPr>
            <a:xfrm>
              <a:off x="7721600"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1658984" y="1489164"/>
            <a:ext cx="3357154" cy="7711439"/>
          </a:xfrm>
          <a:prstGeom prst="rect">
            <a:avLst/>
          </a:prstGeom>
          <a:noFill/>
        </p:spPr>
        <p:txBody>
          <a:bodyPr rtlCol="0" wrap="square">
            <a:spAutoFit/>
          </a:bodyPr>
          <a:lstStyle/>
          <a:p>
            <a:pPr algn="ctr"/>
            <a:r>
              <a:rPr altLang="zh-CN" lang="en-US" smtClean="0" sz="25000">
                <a:solidFill>
                  <a:schemeClr val="bg1"/>
                </a:solidFill>
                <a:latin charset="0" panose="020b0503020202020204" pitchFamily="34" typeface="Agency FB"/>
              </a:rPr>
              <a:t>05</a:t>
            </a:r>
          </a:p>
        </p:txBody>
      </p:sp>
    </p:spTree>
    <p:extLst>
      <p:ext uri="{BB962C8B-B14F-4D97-AF65-F5344CB8AC3E}">
        <p14:creationId val="290524035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4"/>
                                        </p:tgtEl>
                                        <p:attrNameLst>
                                          <p:attrName>style.visibility</p:attrName>
                                        </p:attrNameLst>
                                      </p:cBhvr>
                                      <p:to>
                                        <p:strVal val="visible"/>
                                      </p:to>
                                    </p:set>
                                    <p:animEffect filter="barn(out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heel(1)" transition="in">
                                      <p:cBhvr>
                                        <p:cTn dur="2000" id="11"/>
                                        <p:tgtEl>
                                          <p:spTgt spid="2"/>
                                        </p:tgtEl>
                                      </p:cBhvr>
                                    </p:animEffect>
                                  </p:childTnLst>
                                </p:cTn>
                              </p:par>
                            </p:childTnLst>
                          </p:cTn>
                        </p:par>
                        <p:par>
                          <p:cTn fill="hold" id="12" nodeType="afterGroup">
                            <p:stCondLst>
                              <p:cond delay="2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childTnLst>
                          </p:cTn>
                        </p:par>
                        <p:par>
                          <p:cTn fill="hold" id="16" nodeType="afterGroup">
                            <p:stCondLst>
                              <p:cond delay="3000"/>
                            </p:stCondLst>
                            <p:childTnLst>
                              <p:par>
                                <p:cTn fill="hold"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3500"/>
                            </p:stCondLst>
                            <p:childTnLst>
                              <p:par>
                                <p:cTn fill="hold" grpId="0" id="21" nodeType="afterEffect" presetClass="entr" presetID="47"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4500"/>
                            </p:stCondLst>
                            <p:childTnLst>
                              <p:par>
                                <p:cTn fill="hold" id="27" nodeType="after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500"/>
                            </p:stCondLst>
                            <p:childTnLst>
                              <p:par>
                                <p:cTn fill="hold" id="33" nodeType="afterEffect" presetClass="entr" presetID="42"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1000" id="35"/>
                                        <p:tgtEl>
                                          <p:spTgt spid="20"/>
                                        </p:tgtEl>
                                      </p:cBhvr>
                                    </p:animEffect>
                                    <p:anim calcmode="lin" valueType="num">
                                      <p:cBhvr>
                                        <p:cTn dur="1000" fill="hold" id="36"/>
                                        <p:tgtEl>
                                          <p:spTgt spid="20"/>
                                        </p:tgtEl>
                                        <p:attrNameLst>
                                          <p:attrName>ppt_x</p:attrName>
                                        </p:attrNameLst>
                                      </p:cBhvr>
                                      <p:tavLst>
                                        <p:tav tm="0">
                                          <p:val>
                                            <p:strVal val="#ppt_x"/>
                                          </p:val>
                                        </p:tav>
                                        <p:tav tm="100000">
                                          <p:val>
                                            <p:strVal val="#ppt_x"/>
                                          </p:val>
                                        </p:tav>
                                      </p:tavLst>
                                    </p:anim>
                                    <p:anim calcmode="lin" valueType="num">
                                      <p:cBhvr>
                                        <p:cTn dur="1000" fill="hold" id="37"/>
                                        <p:tgtEl>
                                          <p:spTgt spid="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500"/>
                            </p:stCondLst>
                            <p:childTnLst>
                              <p:par>
                                <p:cTn fill="hold" id="39" nodeType="afterEffect" presetClass="entr" presetID="42"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500"/>
                            </p:stCondLst>
                            <p:childTnLst>
                              <p:par>
                                <p:cTn fill="hold" id="45" nodeType="after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营销执行方案</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id="13" name="组合 12"/>
          <p:cNvGrpSpPr/>
          <p:nvPr/>
        </p:nvGrpSpPr>
        <p:grpSpPr>
          <a:xfrm>
            <a:off x="696000" y="1783350"/>
            <a:ext cx="10800000" cy="4320000"/>
            <a:chOff x="696000" y="1783350"/>
            <a:chExt cx="10800000" cy="4320000"/>
          </a:xfrm>
        </p:grpSpPr>
        <p:sp>
          <p:nvSpPr>
            <p:cNvPr id="8" name="矩形 7"/>
            <p:cNvSpPr/>
            <p:nvPr/>
          </p:nvSpPr>
          <p:spPr>
            <a:xfrm>
              <a:off x="696000" y="1783350"/>
              <a:ext cx="10800000" cy="43200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1596000" y="2683350"/>
              <a:ext cx="9000000" cy="252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5484000" y="2038350"/>
              <a:ext cx="1224000" cy="12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íṧliḋê"/>
            <p:cNvSpPr/>
            <p:nvPr/>
          </p:nvSpPr>
          <p:spPr>
            <a:xfrm>
              <a:off x="4761383" y="3525887"/>
              <a:ext cx="2669231" cy="335280"/>
            </a:xfrm>
            <a:prstGeom prst="rect">
              <a:avLst/>
            </a:prstGeom>
          </p:spPr>
          <p:txBody>
            <a:bodyPr anchor="ctr" wrap="square">
              <a:spAutoFit/>
            </a:bodyPr>
            <a:lstStyle/>
            <a:p>
              <a:pPr algn="ctr" lvl="0">
                <a:defRPr/>
              </a:pPr>
              <a:r>
                <a:rPr altLang="en-US" b="1" kern="0" lang="zh-CN" smtClean="0" spc="-100" sz="1600">
                  <a:solidFill>
                    <a:schemeClr val="bg1"/>
                  </a:solidFill>
                  <a:latin charset="-122" panose="020b0503020204020204" pitchFamily="34" typeface="微软雅黑"/>
                  <a:ea charset="-122" panose="020b0503020204020204" pitchFamily="34" typeface="微软雅黑"/>
                </a:rPr>
                <a:t>小标题文本预设</a:t>
              </a:r>
            </a:p>
          </p:txBody>
        </p:sp>
        <p:sp>
          <p:nvSpPr>
            <p:cNvPr id="10" name="iŝḻîḓé"/>
            <p:cNvSpPr/>
            <p:nvPr/>
          </p:nvSpPr>
          <p:spPr>
            <a:xfrm>
              <a:off x="2058506" y="3985001"/>
              <a:ext cx="8074988" cy="811530"/>
            </a:xfrm>
            <a:prstGeom prst="rect">
              <a:avLst/>
            </a:prstGeom>
          </p:spPr>
          <p:txBody>
            <a:bodyPr wrap="square">
              <a:spAutoFit/>
            </a:bodyPr>
            <a:lstStyle/>
            <a:p>
              <a:pPr algn="ctr" defTabSz="913765">
                <a:lnSpc>
                  <a:spcPct val="150000"/>
                </a:lnSpc>
                <a:buSzPct val="25000"/>
                <a:defRPr/>
              </a:pPr>
              <a:r>
                <a:rPr altLang="en-US" lang="zh-CN" sz="1050">
                  <a:solidFill>
                    <a:schemeClr val="bg1"/>
                  </a:solidFill>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a:t>
              </a:r>
            </a:p>
          </p:txBody>
        </p:sp>
        <p:sp>
          <p:nvSpPr>
            <p:cNvPr id="11" name="entertaining-park-wheel_53771"/>
            <p:cNvSpPr>
              <a:spLocks noChangeAspect="1"/>
            </p:cNvSpPr>
            <p:nvPr/>
          </p:nvSpPr>
          <p:spPr bwMode="auto">
            <a:xfrm>
              <a:off x="5790603" y="2305007"/>
              <a:ext cx="610794" cy="720000"/>
            </a:xfrm>
            <a:custGeom>
              <a:gdLst>
                <a:gd fmla="*/ 227436 w 515057" name="connsiteX0"/>
                <a:gd fmla="*/ 445268 h 607145" name="connsiteY0"/>
                <a:gd fmla="*/ 258553 w 515057" name="connsiteX1"/>
                <a:gd fmla="*/ 447808 h 607145" name="connsiteY1"/>
                <a:gd fmla="*/ 289808 w 515057" name="connsiteX2"/>
                <a:gd fmla="*/ 445268 h 607145" name="connsiteY2"/>
                <a:gd fmla="*/ 308441 w 515057" name="connsiteX3"/>
                <a:gd fmla="*/ 482438 h 607145" name="connsiteY3"/>
                <a:gd fmla="*/ 258645 w 515057" name="connsiteX4"/>
                <a:gd fmla="*/ 487748 h 607145" name="connsiteY4"/>
                <a:gd fmla="*/ 208803 w 515057" name="connsiteX5"/>
                <a:gd fmla="*/ 482438 h 607145" name="connsiteY5"/>
                <a:gd fmla="*/ 65723 w 515057" name="connsiteX6"/>
                <a:gd fmla="*/ 268447 h 607145" name="connsiteY6"/>
                <a:gd fmla="*/ 114889 w 515057" name="connsiteX7"/>
                <a:gd fmla="*/ 383917 h 607145" name="connsiteY7"/>
                <a:gd fmla="*/ 189076 w 515057" name="connsiteX8"/>
                <a:gd fmla="*/ 309462 h 607145" name="connsiteY8"/>
                <a:gd fmla="*/ 174091 w 515057" name="connsiteX9"/>
                <a:gd fmla="*/ 268447 h 607145" name="connsiteY9"/>
                <a:gd fmla="*/ 343048 w 515057" name="connsiteX10"/>
                <a:gd fmla="*/ 268400 h 607145" name="connsiteY10"/>
                <a:gd fmla="*/ 328108 w 515057" name="connsiteX11"/>
                <a:gd fmla="*/ 309323 h 607145" name="connsiteY11"/>
                <a:gd fmla="*/ 402250 w 515057" name="connsiteX12"/>
                <a:gd fmla="*/ 383871 h 607145" name="connsiteY12"/>
                <a:gd fmla="*/ 451415 w 515057" name="connsiteX13"/>
                <a:gd fmla="*/ 268400 h 607145" name="connsiteY13"/>
                <a:gd fmla="*/ 404470 w 515057" name="connsiteX14"/>
                <a:gd fmla="*/ 127896 h 607145" name="connsiteY14"/>
                <a:gd fmla="*/ 324871 w 515057" name="connsiteX15"/>
                <a:gd fmla="*/ 207894 h 607145" name="connsiteY15"/>
                <a:gd fmla="*/ 341706 w 515057" name="connsiteX16"/>
                <a:gd fmla="*/ 243736 h 607145" name="connsiteY16"/>
                <a:gd fmla="*/ 451646 w 515057" name="connsiteX17"/>
                <a:gd fmla="*/ 243736 h 607145" name="connsiteY17"/>
                <a:gd fmla="*/ 404470 w 515057" name="connsiteX18"/>
                <a:gd fmla="*/ 127896 h 607145" name="connsiteY18"/>
                <a:gd fmla="*/ 112715 w 515057" name="connsiteX19"/>
                <a:gd fmla="*/ 127896 h 607145" name="connsiteY19"/>
                <a:gd fmla="*/ 65538 w 515057" name="connsiteX20"/>
                <a:gd fmla="*/ 243736 h 607145" name="connsiteY20"/>
                <a:gd fmla="*/ 175478 w 515057" name="connsiteX21"/>
                <a:gd fmla="*/ 243736 h 607145" name="connsiteY21"/>
                <a:gd fmla="*/ 192314 w 515057" name="connsiteX22"/>
                <a:gd fmla="*/ 207894 h 607145" name="connsiteY22"/>
                <a:gd fmla="*/ 270895 w 515057" name="connsiteX23"/>
                <a:gd fmla="*/ 62031 h 607145" name="connsiteY23"/>
                <a:gd fmla="*/ 270895 w 515057" name="connsiteX24"/>
                <a:gd fmla="*/ 176994 h 607145" name="connsiteY24"/>
                <a:gd fmla="*/ 306786 w 515057" name="connsiteX25"/>
                <a:gd fmla="*/ 191081 h 607145" name="connsiteY25"/>
                <a:gd fmla="*/ 387079 w 515057" name="connsiteX26"/>
                <a:gd fmla="*/ 110436 h 607145" name="connsiteY26"/>
                <a:gd fmla="*/ 270895 w 515057" name="connsiteX27"/>
                <a:gd fmla="*/ 62031 h 607145" name="connsiteY27"/>
                <a:gd fmla="*/ 246243 w 515057" name="connsiteX28"/>
                <a:gd fmla="*/ 62031 h 607145" name="connsiteY28"/>
                <a:gd fmla="*/ 130059 w 515057" name="connsiteX29"/>
                <a:gd fmla="*/ 110483 h 607145" name="connsiteY29"/>
                <a:gd fmla="*/ 210352 w 515057" name="connsiteX30"/>
                <a:gd fmla="*/ 191174 h 607145" name="connsiteY30"/>
                <a:gd fmla="*/ 246243 w 515057" name="connsiteX31"/>
                <a:gd fmla="*/ 177040 h 607145" name="connsiteY31"/>
                <a:gd fmla="*/ 209149 w 515057" name="connsiteX32"/>
                <a:gd fmla="*/ 0 h 607145" name="connsiteY32"/>
                <a:gd fmla="*/ 308035 w 515057" name="connsiteX33"/>
                <a:gd fmla="*/ 0 h 607145" name="connsiteY33"/>
                <a:gd fmla="*/ 326536 w 515057" name="connsiteX34"/>
                <a:gd fmla="*/ 18476 h 607145" name="connsiteY34"/>
                <a:gd fmla="*/ 326536 w 515057" name="connsiteX35"/>
                <a:gd fmla="*/ 31593 h 607145" name="connsiteY35"/>
                <a:gd fmla="*/ 349477 w 515057" name="connsiteX36"/>
                <a:gd fmla="*/ 39907 h 607145" name="connsiteY36"/>
                <a:gd fmla="*/ 370429 w 515057" name="connsiteX37"/>
                <a:gd fmla="*/ 50022 h 607145" name="connsiteY37"/>
                <a:gd fmla="*/ 379263 w 515057" name="connsiteX38"/>
                <a:gd fmla="*/ 41200 h 607145" name="connsiteY38"/>
                <a:gd fmla="*/ 405395 w 515057" name="connsiteX39"/>
                <a:gd fmla="*/ 41200 h 607145" name="connsiteY39"/>
                <a:gd fmla="*/ 475327 w 515057" name="connsiteX40"/>
                <a:gd fmla="*/ 110991 h 607145" name="connsiteY40"/>
                <a:gd fmla="*/ 475327 w 515057" name="connsiteX41"/>
                <a:gd fmla="*/ 137087 h 607145" name="connsiteY41"/>
                <a:gd fmla="*/ 465568 w 515057" name="connsiteX42"/>
                <a:gd fmla="*/ 146833 h 607145" name="connsiteY42"/>
                <a:gd fmla="*/ 473662 w 515057" name="connsiteX43"/>
                <a:gd fmla="*/ 163922 h 607145" name="connsiteY43"/>
                <a:gd fmla="*/ 482404 w 515057" name="connsiteX44"/>
                <a:gd fmla="*/ 188264 h 607145" name="connsiteY44"/>
                <a:gd fmla="*/ 496464 w 515057" name="connsiteX45"/>
                <a:gd fmla="*/ 188264 h 607145" name="connsiteY45"/>
                <a:gd fmla="*/ 515057 w 515057" name="connsiteX46"/>
                <a:gd fmla="*/ 206739 h 607145" name="connsiteY46"/>
                <a:gd fmla="*/ 515057 w 515057" name="connsiteX47"/>
                <a:gd fmla="*/ 305397 h 607145" name="connsiteY47"/>
                <a:gd fmla="*/ 496556 w 515057" name="connsiteX48"/>
                <a:gd fmla="*/ 323872 h 607145" name="connsiteY48"/>
                <a:gd fmla="*/ 481571 w 515057" name="connsiteX49"/>
                <a:gd fmla="*/ 323872 h 607145" name="connsiteY49"/>
                <a:gd fmla="*/ 473662 w 515057" name="connsiteX50"/>
                <a:gd fmla="*/ 345442 h 607145" name="connsiteY50"/>
                <a:gd fmla="*/ 463857 w 515057" name="connsiteX51"/>
                <a:gd fmla="*/ 365811 h 607145" name="connsiteY51"/>
                <a:gd fmla="*/ 475281 w 515057" name="connsiteX52"/>
                <a:gd fmla="*/ 377266 h 607145" name="connsiteY52"/>
                <a:gd fmla="*/ 475281 w 515057" name="connsiteX53"/>
                <a:gd fmla="*/ 403363 h 607145" name="connsiteY53"/>
                <a:gd fmla="*/ 415709 w 515057" name="connsiteX54"/>
                <a:gd fmla="*/ 462853 h 607145" name="connsiteY54"/>
                <a:gd fmla="*/ 384998 w 515057" name="connsiteX55"/>
                <a:gd fmla="*/ 401515 h 607145" name="connsiteY55"/>
                <a:gd fmla="*/ 322697 w 515057" name="connsiteX56"/>
                <a:gd fmla="*/ 338791 h 607145" name="connsiteY56"/>
                <a:gd fmla="*/ 439482 w 515057" name="connsiteX57"/>
                <a:gd fmla="*/ 572181 h 607145" name="connsiteY57"/>
                <a:gd fmla="*/ 427549 w 515057" name="connsiteX58"/>
                <a:gd fmla="*/ 604882 h 607145" name="connsiteY58"/>
                <a:gd fmla="*/ 417189 w 515057" name="connsiteX59"/>
                <a:gd fmla="*/ 607145 h 607145" name="connsiteY59"/>
                <a:gd fmla="*/ 394803 w 515057" name="connsiteX60"/>
                <a:gd fmla="*/ 592919 h 607145" name="connsiteY60"/>
                <a:gd fmla="*/ 270525 w 515057" name="connsiteX61"/>
                <a:gd fmla="*/ 344703 h 607145" name="connsiteY61"/>
                <a:gd fmla="*/ 258639 w 515057" name="connsiteX62"/>
                <a:gd fmla="*/ 345489 h 607145" name="connsiteY62"/>
                <a:gd fmla="*/ 246706 w 515057" name="connsiteX63"/>
                <a:gd fmla="*/ 344703 h 607145" name="connsiteY63"/>
                <a:gd fmla="*/ 122474 w 515057" name="connsiteX64"/>
                <a:gd fmla="*/ 592919 h 607145" name="connsiteY64"/>
                <a:gd fmla="*/ 100088 w 515057" name="connsiteX65"/>
                <a:gd fmla="*/ 607145 h 607145" name="connsiteY65"/>
                <a:gd fmla="*/ 89728 w 515057" name="connsiteX66"/>
                <a:gd fmla="*/ 604882 h 607145" name="connsiteY66"/>
                <a:gd fmla="*/ 77749 w 515057" name="connsiteX67"/>
                <a:gd fmla="*/ 572181 h 607145" name="connsiteY67"/>
                <a:gd fmla="*/ 194534 w 515057" name="connsiteX68"/>
                <a:gd fmla="*/ 338791 h 607145" name="connsiteY68"/>
                <a:gd fmla="*/ 132511 w 515057" name="connsiteX69"/>
                <a:gd fmla="*/ 401099 h 607145" name="connsiteY69"/>
                <a:gd fmla="*/ 100690 w 515057" name="connsiteX70"/>
                <a:gd fmla="*/ 464239 h 607145" name="connsiteY70"/>
                <a:gd fmla="*/ 39684 w 515057" name="connsiteX71"/>
                <a:gd fmla="*/ 403316 h 607145" name="connsiteY71"/>
                <a:gd fmla="*/ 39684 w 515057" name="connsiteX72"/>
                <a:gd fmla="*/ 377220 h 607145" name="connsiteY72"/>
                <a:gd fmla="*/ 52542 w 515057" name="connsiteX73"/>
                <a:gd fmla="*/ 364380 h 607145" name="connsiteY73"/>
                <a:gd fmla="*/ 43476 w 515057" name="connsiteX74"/>
                <a:gd fmla="*/ 345442 h 607145" name="connsiteY74"/>
                <a:gd fmla="*/ 36261 w 515057" name="connsiteX75"/>
                <a:gd fmla="*/ 326043 h 607145" name="connsiteY75"/>
                <a:gd fmla="*/ 18501 w 515057" name="connsiteX76"/>
                <a:gd fmla="*/ 326043 h 607145" name="connsiteY76"/>
                <a:gd fmla="*/ 0 w 515057" name="connsiteX77"/>
                <a:gd fmla="*/ 307568 h 607145" name="connsiteY77"/>
                <a:gd fmla="*/ 0 w 515057" name="connsiteX78"/>
                <a:gd fmla="*/ 208910 h 607145" name="connsiteY78"/>
                <a:gd fmla="*/ 18501 w 515057" name="connsiteX79"/>
                <a:gd fmla="*/ 190435 h 607145" name="connsiteY79"/>
                <a:gd fmla="*/ 34087 w 515057" name="connsiteX80"/>
                <a:gd fmla="*/ 190435 h 607145" name="connsiteY80"/>
                <a:gd fmla="*/ 43476 w 515057" name="connsiteX81"/>
                <a:gd fmla="*/ 164015 h 607145" name="connsiteY81"/>
                <a:gd fmla="*/ 50877 w 515057" name="connsiteX82"/>
                <a:gd fmla="*/ 148218 h 607145" name="connsiteY82"/>
                <a:gd fmla="*/ 39684 w 515057" name="connsiteX83"/>
                <a:gd fmla="*/ 137087 h 607145" name="connsiteY83"/>
                <a:gd fmla="*/ 39684 w 515057" name="connsiteX84"/>
                <a:gd fmla="*/ 110991 h 607145" name="connsiteY84"/>
                <a:gd fmla="*/ 109616 w 515057" name="connsiteX85"/>
                <a:gd fmla="*/ 41200 h 607145" name="connsiteY85"/>
                <a:gd fmla="*/ 135795 w 515057" name="connsiteX86"/>
                <a:gd fmla="*/ 41200 h 607145" name="connsiteY86"/>
                <a:gd fmla="*/ 145415 w 515057" name="connsiteX87"/>
                <a:gd fmla="*/ 50807 h 607145" name="connsiteY87"/>
                <a:gd fmla="*/ 167708 w 515057" name="connsiteX88"/>
                <a:gd fmla="*/ 39907 h 607145" name="connsiteY88"/>
                <a:gd fmla="*/ 190649 w 515057" name="connsiteX89"/>
                <a:gd fmla="*/ 31593 h 607145" name="connsiteY89"/>
                <a:gd fmla="*/ 190649 w 515057" name="connsiteX90"/>
                <a:gd fmla="*/ 18476 h 607145" name="connsiteY90"/>
                <a:gd fmla="*/ 209149 w 515057" name="connsiteX91"/>
                <a:gd fmla="*/ 0 h 607145"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607145" w="515057">
                  <a:moveTo>
                    <a:pt x="227436" y="445268"/>
                  </a:moveTo>
                  <a:cubicBezTo>
                    <a:pt x="237608" y="446931"/>
                    <a:pt x="248011" y="447808"/>
                    <a:pt x="258553" y="447808"/>
                  </a:cubicBezTo>
                  <a:cubicBezTo>
                    <a:pt x="269094" y="447808"/>
                    <a:pt x="279544" y="446931"/>
                    <a:pt x="289808" y="445268"/>
                  </a:cubicBezTo>
                  <a:lnTo>
                    <a:pt x="308441" y="482438"/>
                  </a:lnTo>
                  <a:cubicBezTo>
                    <a:pt x="292166" y="485947"/>
                    <a:pt x="275567" y="487748"/>
                    <a:pt x="258645" y="487748"/>
                  </a:cubicBezTo>
                  <a:cubicBezTo>
                    <a:pt x="241677" y="487748"/>
                    <a:pt x="225032" y="485947"/>
                    <a:pt x="208803" y="482438"/>
                  </a:cubicBezTo>
                  <a:close/>
                  <a:moveTo>
                    <a:pt x="65723" y="268447"/>
                  </a:moveTo>
                  <a:cubicBezTo>
                    <a:pt x="68684" y="311494"/>
                    <a:pt x="85843" y="351770"/>
                    <a:pt x="114889" y="383917"/>
                  </a:cubicBezTo>
                  <a:lnTo>
                    <a:pt x="189076" y="309462"/>
                  </a:lnTo>
                  <a:cubicBezTo>
                    <a:pt x="180751" y="297638"/>
                    <a:pt x="175432" y="283596"/>
                    <a:pt x="174091" y="268447"/>
                  </a:cubicBezTo>
                  <a:close/>
                  <a:moveTo>
                    <a:pt x="343048" y="268400"/>
                  </a:moveTo>
                  <a:cubicBezTo>
                    <a:pt x="341753" y="283596"/>
                    <a:pt x="336387" y="297591"/>
                    <a:pt x="328108" y="309323"/>
                  </a:cubicBezTo>
                  <a:lnTo>
                    <a:pt x="402250" y="383871"/>
                  </a:lnTo>
                  <a:cubicBezTo>
                    <a:pt x="431249" y="351770"/>
                    <a:pt x="448362" y="311448"/>
                    <a:pt x="451415" y="268400"/>
                  </a:cubicBezTo>
                  <a:close/>
                  <a:moveTo>
                    <a:pt x="404470" y="127896"/>
                  </a:moveTo>
                  <a:lnTo>
                    <a:pt x="324871" y="207894"/>
                  </a:lnTo>
                  <a:cubicBezTo>
                    <a:pt x="333057" y="218194"/>
                    <a:pt x="338978" y="230387"/>
                    <a:pt x="341706" y="243736"/>
                  </a:cubicBezTo>
                  <a:lnTo>
                    <a:pt x="451646" y="243736"/>
                  </a:lnTo>
                  <a:cubicBezTo>
                    <a:pt x="449241" y="200688"/>
                    <a:pt x="432776" y="160320"/>
                    <a:pt x="404470" y="127896"/>
                  </a:cubicBezTo>
                  <a:close/>
                  <a:moveTo>
                    <a:pt x="112715" y="127896"/>
                  </a:moveTo>
                  <a:cubicBezTo>
                    <a:pt x="84409" y="160366"/>
                    <a:pt x="67944" y="200688"/>
                    <a:pt x="65538" y="243736"/>
                  </a:cubicBezTo>
                  <a:lnTo>
                    <a:pt x="175478" y="243736"/>
                  </a:lnTo>
                  <a:cubicBezTo>
                    <a:pt x="178207" y="230387"/>
                    <a:pt x="184127" y="218194"/>
                    <a:pt x="192314" y="207894"/>
                  </a:cubicBezTo>
                  <a:close/>
                  <a:moveTo>
                    <a:pt x="270895" y="62031"/>
                  </a:moveTo>
                  <a:lnTo>
                    <a:pt x="270895" y="176994"/>
                  </a:lnTo>
                  <a:cubicBezTo>
                    <a:pt x="284077" y="178887"/>
                    <a:pt x="296287" y="183830"/>
                    <a:pt x="306786" y="191081"/>
                  </a:cubicBezTo>
                  <a:lnTo>
                    <a:pt x="387079" y="110436"/>
                  </a:lnTo>
                  <a:cubicBezTo>
                    <a:pt x="354703" y="81615"/>
                    <a:pt x="314187" y="64710"/>
                    <a:pt x="270895" y="62031"/>
                  </a:cubicBezTo>
                  <a:close/>
                  <a:moveTo>
                    <a:pt x="246243" y="62031"/>
                  </a:moveTo>
                  <a:cubicBezTo>
                    <a:pt x="202952" y="64710"/>
                    <a:pt x="162435" y="81615"/>
                    <a:pt x="130059" y="110483"/>
                  </a:cubicBezTo>
                  <a:lnTo>
                    <a:pt x="210352" y="191174"/>
                  </a:lnTo>
                  <a:cubicBezTo>
                    <a:pt x="220805" y="183876"/>
                    <a:pt x="233015" y="178980"/>
                    <a:pt x="246243" y="177040"/>
                  </a:cubicBezTo>
                  <a:close/>
                  <a:moveTo>
                    <a:pt x="209149" y="0"/>
                  </a:moveTo>
                  <a:lnTo>
                    <a:pt x="308035" y="0"/>
                  </a:lnTo>
                  <a:cubicBezTo>
                    <a:pt x="318257" y="0"/>
                    <a:pt x="326536" y="8268"/>
                    <a:pt x="326536" y="18476"/>
                  </a:cubicBezTo>
                  <a:lnTo>
                    <a:pt x="326536" y="31593"/>
                  </a:lnTo>
                  <a:cubicBezTo>
                    <a:pt x="334306" y="33949"/>
                    <a:pt x="341938" y="36720"/>
                    <a:pt x="349477" y="39907"/>
                  </a:cubicBezTo>
                  <a:cubicBezTo>
                    <a:pt x="356692" y="42909"/>
                    <a:pt x="363630" y="46327"/>
                    <a:pt x="370429" y="50022"/>
                  </a:cubicBezTo>
                  <a:lnTo>
                    <a:pt x="379263" y="41200"/>
                  </a:lnTo>
                  <a:cubicBezTo>
                    <a:pt x="386478" y="33995"/>
                    <a:pt x="398179" y="33995"/>
                    <a:pt x="405395" y="41200"/>
                  </a:cubicBezTo>
                  <a:lnTo>
                    <a:pt x="475327" y="110991"/>
                  </a:lnTo>
                  <a:cubicBezTo>
                    <a:pt x="482542" y="118196"/>
                    <a:pt x="482542" y="129882"/>
                    <a:pt x="475327" y="137087"/>
                  </a:cubicBezTo>
                  <a:lnTo>
                    <a:pt x="465568" y="146833"/>
                  </a:lnTo>
                  <a:cubicBezTo>
                    <a:pt x="468482" y="152375"/>
                    <a:pt x="471211" y="158103"/>
                    <a:pt x="473662" y="163922"/>
                  </a:cubicBezTo>
                  <a:cubicBezTo>
                    <a:pt x="477038" y="171959"/>
                    <a:pt x="479952" y="179996"/>
                    <a:pt x="482404" y="188264"/>
                  </a:cubicBezTo>
                  <a:lnTo>
                    <a:pt x="496464" y="188264"/>
                  </a:lnTo>
                  <a:cubicBezTo>
                    <a:pt x="506732" y="188264"/>
                    <a:pt x="514965" y="196578"/>
                    <a:pt x="515057" y="206739"/>
                  </a:cubicBezTo>
                  <a:lnTo>
                    <a:pt x="515057" y="305397"/>
                  </a:lnTo>
                  <a:cubicBezTo>
                    <a:pt x="515057" y="315605"/>
                    <a:pt x="506778" y="323872"/>
                    <a:pt x="496556" y="323872"/>
                  </a:cubicBezTo>
                  <a:lnTo>
                    <a:pt x="481571" y="323872"/>
                  </a:lnTo>
                  <a:cubicBezTo>
                    <a:pt x="479258" y="331124"/>
                    <a:pt x="476668" y="338329"/>
                    <a:pt x="473662" y="345442"/>
                  </a:cubicBezTo>
                  <a:cubicBezTo>
                    <a:pt x="470702" y="352463"/>
                    <a:pt x="467418" y="359207"/>
                    <a:pt x="463857" y="365811"/>
                  </a:cubicBezTo>
                  <a:lnTo>
                    <a:pt x="475281" y="377266"/>
                  </a:lnTo>
                  <a:cubicBezTo>
                    <a:pt x="482496" y="384472"/>
                    <a:pt x="482496" y="396157"/>
                    <a:pt x="475281" y="403363"/>
                  </a:cubicBezTo>
                  <a:lnTo>
                    <a:pt x="415709" y="462853"/>
                  </a:lnTo>
                  <a:lnTo>
                    <a:pt x="384998" y="401515"/>
                  </a:lnTo>
                  <a:lnTo>
                    <a:pt x="322697" y="338791"/>
                  </a:lnTo>
                  <a:lnTo>
                    <a:pt x="439482" y="572181"/>
                  </a:lnTo>
                  <a:cubicBezTo>
                    <a:pt x="445217" y="584513"/>
                    <a:pt x="439852" y="599155"/>
                    <a:pt x="427549" y="604882"/>
                  </a:cubicBezTo>
                  <a:cubicBezTo>
                    <a:pt x="424219" y="606406"/>
                    <a:pt x="420611" y="607145"/>
                    <a:pt x="417189" y="607145"/>
                  </a:cubicBezTo>
                  <a:cubicBezTo>
                    <a:pt x="407846" y="607145"/>
                    <a:pt x="398966" y="601926"/>
                    <a:pt x="394803" y="592919"/>
                  </a:cubicBezTo>
                  <a:lnTo>
                    <a:pt x="270525" y="344703"/>
                  </a:lnTo>
                  <a:cubicBezTo>
                    <a:pt x="266640" y="345165"/>
                    <a:pt x="262709" y="345489"/>
                    <a:pt x="258639" y="345489"/>
                  </a:cubicBezTo>
                  <a:cubicBezTo>
                    <a:pt x="254568" y="345489"/>
                    <a:pt x="250591" y="345258"/>
                    <a:pt x="246706" y="344703"/>
                  </a:cubicBezTo>
                  <a:lnTo>
                    <a:pt x="122474" y="592919"/>
                  </a:lnTo>
                  <a:cubicBezTo>
                    <a:pt x="118265" y="601880"/>
                    <a:pt x="109385" y="607145"/>
                    <a:pt x="100088" y="607145"/>
                  </a:cubicBezTo>
                  <a:cubicBezTo>
                    <a:pt x="96620" y="607145"/>
                    <a:pt x="93104" y="606406"/>
                    <a:pt x="89728" y="604882"/>
                  </a:cubicBezTo>
                  <a:cubicBezTo>
                    <a:pt x="77379" y="599155"/>
                    <a:pt x="72014" y="584513"/>
                    <a:pt x="77749" y="572181"/>
                  </a:cubicBezTo>
                  <a:lnTo>
                    <a:pt x="194534" y="338791"/>
                  </a:lnTo>
                  <a:lnTo>
                    <a:pt x="132511" y="401099"/>
                  </a:lnTo>
                  <a:lnTo>
                    <a:pt x="100690" y="464239"/>
                  </a:lnTo>
                  <a:lnTo>
                    <a:pt x="39684" y="403316"/>
                  </a:lnTo>
                  <a:cubicBezTo>
                    <a:pt x="32469" y="396111"/>
                    <a:pt x="32469" y="384425"/>
                    <a:pt x="39684" y="377220"/>
                  </a:cubicBezTo>
                  <a:lnTo>
                    <a:pt x="52542" y="364380"/>
                  </a:lnTo>
                  <a:cubicBezTo>
                    <a:pt x="49258" y="358237"/>
                    <a:pt x="46252" y="351909"/>
                    <a:pt x="43476" y="345442"/>
                  </a:cubicBezTo>
                  <a:cubicBezTo>
                    <a:pt x="40748" y="339022"/>
                    <a:pt x="38343" y="332556"/>
                    <a:pt x="36261" y="326043"/>
                  </a:cubicBezTo>
                  <a:lnTo>
                    <a:pt x="18501" y="326043"/>
                  </a:lnTo>
                  <a:cubicBezTo>
                    <a:pt x="8233" y="326043"/>
                    <a:pt x="0" y="317776"/>
                    <a:pt x="0" y="307568"/>
                  </a:cubicBezTo>
                  <a:lnTo>
                    <a:pt x="0" y="208910"/>
                  </a:lnTo>
                  <a:cubicBezTo>
                    <a:pt x="0" y="198656"/>
                    <a:pt x="8233" y="190435"/>
                    <a:pt x="18501" y="190435"/>
                  </a:cubicBezTo>
                  <a:lnTo>
                    <a:pt x="34087" y="190435"/>
                  </a:lnTo>
                  <a:cubicBezTo>
                    <a:pt x="36678" y="181474"/>
                    <a:pt x="39823" y="172698"/>
                    <a:pt x="43476" y="164015"/>
                  </a:cubicBezTo>
                  <a:cubicBezTo>
                    <a:pt x="45743" y="158657"/>
                    <a:pt x="48194" y="153345"/>
                    <a:pt x="50877" y="148218"/>
                  </a:cubicBezTo>
                  <a:lnTo>
                    <a:pt x="39684" y="137087"/>
                  </a:lnTo>
                  <a:cubicBezTo>
                    <a:pt x="32469" y="129882"/>
                    <a:pt x="32469" y="118196"/>
                    <a:pt x="39684" y="110991"/>
                  </a:cubicBezTo>
                  <a:lnTo>
                    <a:pt x="109616" y="41200"/>
                  </a:lnTo>
                  <a:cubicBezTo>
                    <a:pt x="116831" y="33995"/>
                    <a:pt x="128579" y="33995"/>
                    <a:pt x="135795" y="41200"/>
                  </a:cubicBezTo>
                  <a:lnTo>
                    <a:pt x="145415" y="50807"/>
                  </a:lnTo>
                  <a:cubicBezTo>
                    <a:pt x="152630" y="46789"/>
                    <a:pt x="160077" y="43186"/>
                    <a:pt x="167708" y="39907"/>
                  </a:cubicBezTo>
                  <a:cubicBezTo>
                    <a:pt x="175247" y="36720"/>
                    <a:pt x="182879" y="33949"/>
                    <a:pt x="190649" y="31593"/>
                  </a:cubicBezTo>
                  <a:lnTo>
                    <a:pt x="190649" y="18476"/>
                  </a:lnTo>
                  <a:cubicBezTo>
                    <a:pt x="190649" y="8268"/>
                    <a:pt x="198928" y="0"/>
                    <a:pt x="209149" y="0"/>
                  </a:cubicBezTo>
                  <a:close/>
                </a:path>
              </a:pathLst>
            </a:custGeom>
            <a:solidFill>
              <a:srgbClr val="2259A2"/>
            </a:solidFill>
            <a:ln>
              <a:noFill/>
            </a:ln>
          </p:spPr>
          <p:txBody>
            <a:bodyPr/>
            <a:lstStyle/>
            <a:p/>
          </p:txBody>
        </p:sp>
        <p:sp>
          <p:nvSpPr>
            <p:cNvPr id="12" name="iŝḻîḓé"/>
            <p:cNvSpPr/>
            <p:nvPr/>
          </p:nvSpPr>
          <p:spPr>
            <a:xfrm>
              <a:off x="2962827" y="5394701"/>
              <a:ext cx="6266344" cy="365760"/>
            </a:xfrm>
            <a:prstGeom prst="rect">
              <a:avLst/>
            </a:prstGeom>
          </p:spPr>
          <p:txBody>
            <a:bodyPr wrap="square">
              <a:spAutoFit/>
            </a:bodyPr>
            <a:lstStyle/>
            <a:p>
              <a:pPr algn="ctr" defTabSz="913765">
                <a:lnSpc>
                  <a:spcPct val="150000"/>
                </a:lnSpc>
                <a:buSzPct val="25000"/>
                <a:defRPr/>
              </a:pPr>
              <a:r>
                <a:rPr altLang="en-US" lang="zh-CN" sz="1200">
                  <a:solidFill>
                    <a:schemeClr val="bg1"/>
                  </a:solidFill>
                  <a:latin charset="-122" panose="020b0503020204020204" pitchFamily="34" typeface="微软雅黑"/>
                  <a:ea charset="-122" panose="020b0503020204020204" pitchFamily="34" typeface="微软雅黑"/>
                </a:rPr>
                <a:t>点击添加具体内容说明</a:t>
              </a:r>
            </a:p>
          </p:txBody>
        </p:sp>
      </p:grpSp>
    </p:spTree>
    <p:extLst>
      <p:ext uri="{BB962C8B-B14F-4D97-AF65-F5344CB8AC3E}">
        <p14:creationId val="61472868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营销执行方案</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id="24" name="组合 23"/>
          <p:cNvGrpSpPr/>
          <p:nvPr/>
        </p:nvGrpSpPr>
        <p:grpSpPr>
          <a:xfrm>
            <a:off x="602296" y="1969950"/>
            <a:ext cx="10987407" cy="4084689"/>
            <a:chOff x="602296" y="1969950"/>
            <a:chExt cx="10987407" cy="4084689"/>
          </a:xfrm>
        </p:grpSpPr>
        <p:sp>
          <p:nvSpPr>
            <p:cNvPr id="3" name="圆角矩形 2"/>
            <p:cNvSpPr/>
            <p:nvPr/>
          </p:nvSpPr>
          <p:spPr>
            <a:xfrm>
              <a:off x="4552950" y="1969950"/>
              <a:ext cx="1440000" cy="1440000"/>
            </a:xfrm>
            <a:prstGeom prst="roundRect">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a:off x="6210300" y="1969950"/>
              <a:ext cx="1440000" cy="1440000"/>
            </a:xfrm>
            <a:prstGeom prst="roundRect">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a:off x="4572000" y="3627300"/>
              <a:ext cx="1440000" cy="1440000"/>
            </a:xfrm>
            <a:prstGeom prst="roundRect">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6229350" y="3627300"/>
              <a:ext cx="1440000" cy="1440000"/>
            </a:xfrm>
            <a:prstGeom prst="roundRect">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íṧliḋê"/>
            <p:cNvSpPr/>
            <p:nvPr/>
          </p:nvSpPr>
          <p:spPr>
            <a:xfrm>
              <a:off x="7831761" y="2190668"/>
              <a:ext cx="2669231" cy="335280"/>
            </a:xfrm>
            <a:prstGeom prst="rect">
              <a:avLst/>
            </a:prstGeom>
          </p:spPr>
          <p:txBody>
            <a:bodyPr anchor="ctr" wrap="square">
              <a:spAutoFit/>
            </a:bodyPr>
            <a:lstStyle/>
            <a:p>
              <a:pPr lvl="0">
                <a:defRPr/>
              </a:pPr>
              <a:r>
                <a:rPr altLang="en-US" b="1" kern="0" lang="zh-CN" smtClean="0" spc="-100" sz="1600">
                  <a:solidFill>
                    <a:srgbClr val="2259A2"/>
                  </a:solidFill>
                  <a:latin charset="-122" panose="020b0503020204020204" pitchFamily="34" typeface="微软雅黑"/>
                  <a:ea charset="-122" panose="020b0503020204020204" pitchFamily="34" typeface="微软雅黑"/>
                </a:rPr>
                <a:t>小标题文本预设</a:t>
              </a:r>
            </a:p>
          </p:txBody>
        </p:sp>
        <p:sp>
          <p:nvSpPr>
            <p:cNvPr id="12" name="iŝḻîḓé"/>
            <p:cNvSpPr/>
            <p:nvPr/>
          </p:nvSpPr>
          <p:spPr>
            <a:xfrm>
              <a:off x="7831761" y="2512708"/>
              <a:ext cx="3655388" cy="811530"/>
            </a:xfrm>
            <a:prstGeom prst="rect">
              <a:avLst/>
            </a:prstGeom>
          </p:spPr>
          <p:txBody>
            <a:bodyPr wrap="square">
              <a:spAutoFit/>
            </a:bodyPr>
            <a:lstStyle/>
            <a:p>
              <a:pP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a:t>
              </a:r>
            </a:p>
          </p:txBody>
        </p:sp>
        <p:sp>
          <p:nvSpPr>
            <p:cNvPr id="13" name="íṧliḋê"/>
            <p:cNvSpPr/>
            <p:nvPr/>
          </p:nvSpPr>
          <p:spPr>
            <a:xfrm>
              <a:off x="7831761" y="3828968"/>
              <a:ext cx="2669231" cy="335280"/>
            </a:xfrm>
            <a:prstGeom prst="rect">
              <a:avLst/>
            </a:prstGeom>
          </p:spPr>
          <p:txBody>
            <a:bodyPr anchor="ctr" wrap="square">
              <a:spAutoFit/>
            </a:bodyPr>
            <a:lstStyle/>
            <a:p>
              <a:pPr lvl="0">
                <a:defRPr/>
              </a:pPr>
              <a:r>
                <a:rPr altLang="en-US" b="1" kern="0" lang="zh-CN" smtClean="0" spc="-100" sz="1600">
                  <a:solidFill>
                    <a:srgbClr val="2259A2"/>
                  </a:solidFill>
                  <a:latin charset="-122" panose="020b0503020204020204" pitchFamily="34" typeface="微软雅黑"/>
                  <a:ea charset="-122" panose="020b0503020204020204" pitchFamily="34" typeface="微软雅黑"/>
                </a:rPr>
                <a:t>小标题文本预设</a:t>
              </a:r>
            </a:p>
          </p:txBody>
        </p:sp>
        <p:sp>
          <p:nvSpPr>
            <p:cNvPr id="14" name="iŝḻîḓé"/>
            <p:cNvSpPr/>
            <p:nvPr/>
          </p:nvSpPr>
          <p:spPr>
            <a:xfrm>
              <a:off x="7831761" y="4151007"/>
              <a:ext cx="3655388" cy="811530"/>
            </a:xfrm>
            <a:prstGeom prst="rect">
              <a:avLst/>
            </a:prstGeom>
          </p:spPr>
          <p:txBody>
            <a:bodyPr wrap="square">
              <a:spAutoFit/>
            </a:bodyPr>
            <a:lstStyle/>
            <a:p>
              <a:pP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a:t>
              </a:r>
            </a:p>
          </p:txBody>
        </p:sp>
        <p:sp>
          <p:nvSpPr>
            <p:cNvPr id="15" name="íṧliḋê"/>
            <p:cNvSpPr/>
            <p:nvPr/>
          </p:nvSpPr>
          <p:spPr>
            <a:xfrm>
              <a:off x="1638300" y="2171618"/>
              <a:ext cx="2669231" cy="335280"/>
            </a:xfrm>
            <a:prstGeom prst="rect">
              <a:avLst/>
            </a:prstGeom>
          </p:spPr>
          <p:txBody>
            <a:bodyPr anchor="ctr" wrap="square">
              <a:spAutoFit/>
            </a:bodyPr>
            <a:lstStyle/>
            <a:p>
              <a:pPr algn="r" lvl="0">
                <a:defRPr/>
              </a:pPr>
              <a:r>
                <a:rPr altLang="en-US" b="1" kern="0" lang="zh-CN" smtClean="0" spc="-100" sz="1600">
                  <a:solidFill>
                    <a:srgbClr val="2259A2"/>
                  </a:solidFill>
                  <a:latin charset="-122" panose="020b0503020204020204" pitchFamily="34" typeface="微软雅黑"/>
                  <a:ea charset="-122" panose="020b0503020204020204" pitchFamily="34" typeface="微软雅黑"/>
                </a:rPr>
                <a:t>小标题文本预设</a:t>
              </a:r>
            </a:p>
          </p:txBody>
        </p:sp>
        <p:sp>
          <p:nvSpPr>
            <p:cNvPr id="16" name="iŝḻîḓé"/>
            <p:cNvSpPr/>
            <p:nvPr/>
          </p:nvSpPr>
          <p:spPr>
            <a:xfrm>
              <a:off x="652143" y="2493658"/>
              <a:ext cx="3655388" cy="811530"/>
            </a:xfrm>
            <a:prstGeom prst="rect">
              <a:avLst/>
            </a:prstGeom>
          </p:spPr>
          <p:txBody>
            <a:bodyPr wrap="square">
              <a:spAutoFit/>
            </a:bodyPr>
            <a:lstStyle/>
            <a:p>
              <a:pPr algn="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a:t>
              </a:r>
            </a:p>
          </p:txBody>
        </p:sp>
        <p:sp>
          <p:nvSpPr>
            <p:cNvPr id="17" name="íṧliḋê"/>
            <p:cNvSpPr/>
            <p:nvPr/>
          </p:nvSpPr>
          <p:spPr>
            <a:xfrm>
              <a:off x="1638300" y="3809918"/>
              <a:ext cx="2669231" cy="335280"/>
            </a:xfrm>
            <a:prstGeom prst="rect">
              <a:avLst/>
            </a:prstGeom>
          </p:spPr>
          <p:txBody>
            <a:bodyPr anchor="ctr" wrap="square">
              <a:spAutoFit/>
            </a:bodyPr>
            <a:lstStyle/>
            <a:p>
              <a:pPr algn="r" lvl="0">
                <a:defRPr/>
              </a:pPr>
              <a:r>
                <a:rPr altLang="en-US" b="1" kern="0" lang="zh-CN" smtClean="0" spc="-100" sz="1600">
                  <a:solidFill>
                    <a:srgbClr val="2259A2"/>
                  </a:solidFill>
                  <a:latin charset="-122" panose="020b0503020204020204" pitchFamily="34" typeface="微软雅黑"/>
                  <a:ea charset="-122" panose="020b0503020204020204" pitchFamily="34" typeface="微软雅黑"/>
                </a:rPr>
                <a:t>小标题文本预设</a:t>
              </a:r>
            </a:p>
          </p:txBody>
        </p:sp>
        <p:sp>
          <p:nvSpPr>
            <p:cNvPr id="18" name="iŝḻîḓé"/>
            <p:cNvSpPr/>
            <p:nvPr/>
          </p:nvSpPr>
          <p:spPr>
            <a:xfrm>
              <a:off x="652143" y="4131957"/>
              <a:ext cx="3655388" cy="811530"/>
            </a:xfrm>
            <a:prstGeom prst="rect">
              <a:avLst/>
            </a:prstGeom>
          </p:spPr>
          <p:txBody>
            <a:bodyPr wrap="square">
              <a:spAutoFit/>
            </a:bodyPr>
            <a:lstStyle/>
            <a:p>
              <a:pPr algn="r" defTabSz="913765">
                <a:lnSpc>
                  <a:spcPct val="150000"/>
                </a:lnSpc>
                <a:buSzPct val="25000"/>
                <a:defRPr/>
              </a:pPr>
              <a:r>
                <a:rPr altLang="en-US" lang="zh-CN" sz="105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a:t>
              </a:r>
            </a:p>
          </p:txBody>
        </p:sp>
        <p:sp>
          <p:nvSpPr>
            <p:cNvPr id="19" name="íṧliḋê"/>
            <p:cNvSpPr/>
            <p:nvPr/>
          </p:nvSpPr>
          <p:spPr>
            <a:xfrm>
              <a:off x="4610101" y="2458030"/>
              <a:ext cx="1333500" cy="365760"/>
            </a:xfrm>
            <a:prstGeom prst="rect">
              <a:avLst/>
            </a:prstGeom>
          </p:spPr>
          <p:txBody>
            <a:bodyPr anchor="ctr" wrap="square">
              <a:spAutoFit/>
            </a:bodyPr>
            <a:lstStyle/>
            <a:p>
              <a:pPr algn="ctr" lvl="0">
                <a:defRPr/>
              </a:pPr>
              <a:r>
                <a:rPr altLang="en-US" b="1" kern="0" lang="zh-CN" spc="-100">
                  <a:solidFill>
                    <a:schemeClr val="bg1"/>
                  </a:solidFill>
                  <a:latin charset="-122" panose="020b0503020204020204" pitchFamily="34" typeface="微软雅黑"/>
                  <a:ea charset="-122" panose="020b0503020204020204" pitchFamily="34" typeface="微软雅黑"/>
                </a:rPr>
                <a:t>关键词</a:t>
              </a:r>
            </a:p>
          </p:txBody>
        </p:sp>
        <p:sp>
          <p:nvSpPr>
            <p:cNvPr id="20" name="íṧliḋê"/>
            <p:cNvSpPr/>
            <p:nvPr/>
          </p:nvSpPr>
          <p:spPr>
            <a:xfrm>
              <a:off x="6267451" y="2458030"/>
              <a:ext cx="1333500" cy="365760"/>
            </a:xfrm>
            <a:prstGeom prst="rect">
              <a:avLst/>
            </a:prstGeom>
          </p:spPr>
          <p:txBody>
            <a:bodyPr anchor="ctr" wrap="square">
              <a:spAutoFit/>
            </a:bodyPr>
            <a:lstStyle/>
            <a:p>
              <a:pPr algn="ctr" lvl="0">
                <a:defRPr/>
              </a:pPr>
              <a:r>
                <a:rPr altLang="en-US" b="1" kern="0" lang="zh-CN" spc="-100">
                  <a:solidFill>
                    <a:schemeClr val="bg1"/>
                  </a:solidFill>
                  <a:latin charset="-122" panose="020b0503020204020204" pitchFamily="34" typeface="微软雅黑"/>
                  <a:ea charset="-122" panose="020b0503020204020204" pitchFamily="34" typeface="微软雅黑"/>
                </a:rPr>
                <a:t>关键词</a:t>
              </a:r>
            </a:p>
          </p:txBody>
        </p:sp>
        <p:sp>
          <p:nvSpPr>
            <p:cNvPr id="21" name="íṧliḋê"/>
            <p:cNvSpPr/>
            <p:nvPr/>
          </p:nvSpPr>
          <p:spPr>
            <a:xfrm>
              <a:off x="4648201" y="4172530"/>
              <a:ext cx="1333500" cy="365760"/>
            </a:xfrm>
            <a:prstGeom prst="rect">
              <a:avLst/>
            </a:prstGeom>
          </p:spPr>
          <p:txBody>
            <a:bodyPr anchor="ctr" wrap="square">
              <a:spAutoFit/>
            </a:bodyPr>
            <a:lstStyle/>
            <a:p>
              <a:pPr algn="ctr" lvl="0">
                <a:defRPr/>
              </a:pPr>
              <a:r>
                <a:rPr altLang="en-US" b="1" kern="0" lang="zh-CN" spc="-100">
                  <a:solidFill>
                    <a:schemeClr val="bg1"/>
                  </a:solidFill>
                  <a:latin charset="-122" panose="020b0503020204020204" pitchFamily="34" typeface="微软雅黑"/>
                  <a:ea charset="-122" panose="020b0503020204020204" pitchFamily="34" typeface="微软雅黑"/>
                </a:rPr>
                <a:t>关键词</a:t>
              </a:r>
            </a:p>
          </p:txBody>
        </p:sp>
        <p:sp>
          <p:nvSpPr>
            <p:cNvPr id="22" name="íṧliḋê"/>
            <p:cNvSpPr/>
            <p:nvPr/>
          </p:nvSpPr>
          <p:spPr>
            <a:xfrm>
              <a:off x="6305551" y="4172530"/>
              <a:ext cx="1333500" cy="365760"/>
            </a:xfrm>
            <a:prstGeom prst="rect">
              <a:avLst/>
            </a:prstGeom>
          </p:spPr>
          <p:txBody>
            <a:bodyPr anchor="ctr" wrap="square">
              <a:spAutoFit/>
            </a:bodyPr>
            <a:lstStyle/>
            <a:p>
              <a:pPr algn="ctr" lvl="0">
                <a:defRPr/>
              </a:pPr>
              <a:r>
                <a:rPr altLang="en-US" b="1" kern="0" lang="zh-CN" spc="-100">
                  <a:solidFill>
                    <a:schemeClr val="bg1"/>
                  </a:solidFill>
                  <a:latin charset="-122" panose="020b0503020204020204" pitchFamily="34" typeface="微软雅黑"/>
                  <a:ea charset="-122" panose="020b0503020204020204" pitchFamily="34" typeface="微软雅黑"/>
                </a:rPr>
                <a:t>关键词</a:t>
              </a:r>
            </a:p>
          </p:txBody>
        </p:sp>
        <p:sp>
          <p:nvSpPr>
            <p:cNvPr id="23" name="iŝḻîḓé"/>
            <p:cNvSpPr/>
            <p:nvPr/>
          </p:nvSpPr>
          <p:spPr>
            <a:xfrm>
              <a:off x="602296" y="5408307"/>
              <a:ext cx="10987407" cy="640080"/>
            </a:xfrm>
            <a:prstGeom prst="rect">
              <a:avLst/>
            </a:prstGeom>
          </p:spPr>
          <p:txBody>
            <a:bodyPr wrap="square">
              <a:spAutoFit/>
            </a:bodyPr>
            <a:lstStyle/>
            <a:p>
              <a:pPr algn="ctr" defTabSz="913765">
                <a:lnSpc>
                  <a:spcPct val="150000"/>
                </a:lnSpc>
                <a:buSzPct val="25000"/>
                <a:defRPr/>
              </a:pPr>
              <a:r>
                <a:rPr altLang="en-US" lang="zh-CN" sz="1200">
                  <a:latin charset="-122" panose="020b0503020204020204" pitchFamily="34" typeface="微软雅黑"/>
                  <a:ea charset="-122" panose="020b0503020204020204" pitchFamily="34" typeface="微软雅黑"/>
                </a:rPr>
                <a:t>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击添加具体内容说明点</a:t>
              </a:r>
            </a:p>
          </p:txBody>
        </p:sp>
      </p:grpSp>
    </p:spTree>
    <p:extLst>
      <p:ext uri="{BB962C8B-B14F-4D97-AF65-F5344CB8AC3E}">
        <p14:creationId val="235759671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4"/>
                                        </p:tgtEl>
                                        <p:attrNameLst>
                                          <p:attrName>style.visibility</p:attrName>
                                        </p:attrNameLst>
                                      </p:cBhvr>
                                      <p:to>
                                        <p:strVal val="visible"/>
                                      </p:to>
                                    </p:set>
                                    <p:animEffect filter="barn(inVertical)" transition="in">
                                      <p:cBhvr>
                                        <p:cTn dur="500" id="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1" name="直接连接符 20"/>
          <p:cNvCxnSpPr/>
          <p:nvPr/>
        </p:nvCxnSpPr>
        <p:spPr>
          <a:xfrm flipH="1" flipV="1" rot="16200000">
            <a:off x="11089770" y="4947057"/>
            <a:ext cx="0" cy="2160000"/>
          </a:xfrm>
          <a:prstGeom prst="line">
            <a:avLst/>
          </a:prstGeom>
          <a:ln w="9525">
            <a:gradFill>
              <a:gsLst>
                <a:gs pos="20000">
                  <a:srgbClr val="91ABCB"/>
                </a:gs>
                <a:gs pos="42000">
                  <a:srgbClr val="304864"/>
                </a:gs>
                <a:gs pos="60000">
                  <a:srgbClr val="304864"/>
                </a:gs>
                <a:gs pos="1818">
                  <a:srgbClr val="D5DFEB"/>
                </a:gs>
                <a:gs pos="99091">
                  <a:srgbClr val="D5DFEB"/>
                </a:gs>
                <a:gs pos="81000">
                  <a:srgbClr val="91ABC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rot="16200000">
            <a:off x="9312000" y="2704371"/>
            <a:ext cx="0" cy="5760000"/>
          </a:xfrm>
          <a:prstGeom prst="line">
            <a:avLst/>
          </a:prstGeom>
          <a:ln w="9525">
            <a:gradFill>
              <a:gsLst>
                <a:gs pos="20000">
                  <a:srgbClr val="91ABCB"/>
                </a:gs>
                <a:gs pos="42000">
                  <a:srgbClr val="304864"/>
                </a:gs>
                <a:gs pos="60000">
                  <a:srgbClr val="304864"/>
                </a:gs>
                <a:gs pos="1818">
                  <a:srgbClr val="D5DFEB"/>
                </a:gs>
                <a:gs pos="99091">
                  <a:srgbClr val="D5DFEB"/>
                </a:gs>
                <a:gs pos="81000">
                  <a:srgbClr val="91ABC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442756" y="1269000"/>
            <a:ext cx="0" cy="4320000"/>
          </a:xfrm>
          <a:prstGeom prst="line">
            <a:avLst/>
          </a:prstGeom>
          <a:ln w="28575">
            <a:gradFill>
              <a:gsLst>
                <a:gs pos="20000">
                  <a:srgbClr val="91ABCB"/>
                </a:gs>
                <a:gs pos="42000">
                  <a:srgbClr val="304864"/>
                </a:gs>
                <a:gs pos="60000">
                  <a:srgbClr val="304864"/>
                </a:gs>
                <a:gs pos="1818">
                  <a:srgbClr val="D5DFEB"/>
                </a:gs>
                <a:gs pos="99091">
                  <a:srgbClr val="D5DFEB"/>
                </a:gs>
                <a:gs pos="81000">
                  <a:srgbClr val="91ABCB"/>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15196" y="2390074"/>
            <a:ext cx="5833718" cy="1223683"/>
            <a:chOff x="2715196" y="2390074"/>
            <a:chExt cx="5833718" cy="1223683"/>
          </a:xfrm>
        </p:grpSpPr>
        <p:sp>
          <p:nvSpPr>
            <p:cNvPr id="4" name="矩形 3"/>
            <p:cNvSpPr/>
            <p:nvPr/>
          </p:nvSpPr>
          <p:spPr>
            <a:xfrm>
              <a:off x="2715196" y="2390074"/>
              <a:ext cx="5833718" cy="1223683"/>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744223" y="2540250"/>
              <a:ext cx="5707445" cy="914400"/>
            </a:xfrm>
            <a:prstGeom prst="rect">
              <a:avLst/>
            </a:prstGeom>
            <a:noFill/>
          </p:spPr>
          <p:txBody>
            <a:bodyPr rtlCol="0" wrap="square">
              <a:spAutoFit/>
            </a:bodyPr>
            <a:lstStyle/>
            <a:p>
              <a:pPr algn="dist"/>
              <a:r>
                <a:rPr altLang="en-US" b="1" lang="zh-CN" smtClean="0" sz="5400">
                  <a:solidFill>
                    <a:schemeClr val="bg1"/>
                  </a:solidFill>
                  <a:latin charset="-122" panose="020b0503020204020204" pitchFamily="34" typeface="微软雅黑"/>
                  <a:ea charset="-122" panose="020b0503020204020204" pitchFamily="34" typeface="微软雅黑"/>
                </a:rPr>
                <a:t>感谢您的观看</a:t>
              </a:r>
            </a:p>
          </p:txBody>
        </p:sp>
      </p:grpSp>
      <p:sp>
        <p:nvSpPr>
          <p:cNvPr id="12" name="文本框 11"/>
          <p:cNvSpPr txBox="1"/>
          <p:nvPr/>
        </p:nvSpPr>
        <p:spPr>
          <a:xfrm>
            <a:off x="2715196" y="1560285"/>
            <a:ext cx="1676399" cy="1310640"/>
          </a:xfrm>
          <a:prstGeom prst="rect">
            <a:avLst/>
          </a:prstGeom>
          <a:noFill/>
        </p:spPr>
        <p:txBody>
          <a:bodyPr rtlCol="0" wrap="square">
            <a:spAutoFit/>
          </a:bodyPr>
          <a:lstStyle/>
          <a:p>
            <a:pPr algn="dist"/>
            <a:r>
              <a:rPr altLang="zh-CN" b="1" lang="en-US" smtClean="0" sz="4000">
                <a:solidFill>
                  <a:srgbClr val="1C4885"/>
                </a:solidFill>
                <a:latin charset="-122" panose="020b0503020204020204" pitchFamily="34" typeface="微软雅黑"/>
                <a:ea charset="-122" panose="020b0503020204020204" pitchFamily="34" typeface="微软雅黑"/>
              </a:rPr>
              <a:t>LOGO</a:t>
            </a:r>
          </a:p>
        </p:txBody>
      </p:sp>
      <p:sp>
        <p:nvSpPr>
          <p:cNvPr id="13" name="文本框 12"/>
          <p:cNvSpPr txBox="1"/>
          <p:nvPr/>
        </p:nvSpPr>
        <p:spPr>
          <a:xfrm>
            <a:off x="2715196" y="3773713"/>
            <a:ext cx="8055428" cy="640080"/>
          </a:xfrm>
          <a:prstGeom prst="rect">
            <a:avLst/>
          </a:prstGeom>
          <a:noFill/>
        </p:spPr>
        <p:txBody>
          <a:bodyPr rtlCol="0" wrap="square">
            <a:spAutoFit/>
          </a:bodyPr>
          <a:lstStyle/>
          <a:p>
            <a:pPr>
              <a:lnSpc>
                <a:spcPct val="150000"/>
              </a:lnSpc>
            </a:pPr>
            <a:r>
              <a:rPr altLang="en-US" lang="zh-CN" smtClean="0" sz="1200">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5" name="矩形 14"/>
          <p:cNvSpPr/>
          <p:nvPr/>
        </p:nvSpPr>
        <p:spPr>
          <a:xfrm>
            <a:off x="2715196" y="4572000"/>
            <a:ext cx="2510971" cy="435429"/>
          </a:xfrm>
          <a:prstGeom prst="rect">
            <a:avLst/>
          </a:prstGeom>
          <a:noFill/>
          <a:ln>
            <a:solidFill>
              <a:srgbClr val="3048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tx1"/>
                </a:solidFill>
                <a:latin charset="-122" panose="020b0503020204020204" pitchFamily="34" typeface="微软雅黑"/>
                <a:ea charset="-122" panose="020b0503020204020204" pitchFamily="34" typeface="微软雅黑"/>
              </a:rPr>
              <a:t>20XX年XX月XX日</a:t>
            </a:r>
          </a:p>
        </p:txBody>
      </p:sp>
      <p:sp>
        <p:nvSpPr>
          <p:cNvPr id="16" name="平行四边形 15"/>
          <p:cNvSpPr/>
          <p:nvPr/>
        </p:nvSpPr>
        <p:spPr>
          <a:xfrm>
            <a:off x="7895771" y="5370287"/>
            <a:ext cx="827316" cy="304800"/>
          </a:xfrm>
          <a:prstGeom prst="parallelogram">
            <a:avLst>
              <a:gd fmla="val 66565" name="adj"/>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平行四边形 16"/>
          <p:cNvSpPr>
            <a:spLocks noChangeAspect="1"/>
          </p:cNvSpPr>
          <p:nvPr/>
        </p:nvSpPr>
        <p:spPr>
          <a:xfrm>
            <a:off x="9726647" y="4985658"/>
            <a:ext cx="571239" cy="210456"/>
          </a:xfrm>
          <a:prstGeom prst="parallelogram">
            <a:avLst>
              <a:gd fmla="val 66565" name="adj"/>
            </a:avLst>
          </a:prstGeom>
          <a:solidFill>
            <a:srgbClr val="91A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平行四边形 17"/>
          <p:cNvSpPr>
            <a:spLocks noChangeAspect="1"/>
          </p:cNvSpPr>
          <p:nvPr/>
        </p:nvSpPr>
        <p:spPr>
          <a:xfrm>
            <a:off x="11248571" y="5936344"/>
            <a:ext cx="372191" cy="137123"/>
          </a:xfrm>
          <a:prstGeom prst="parallelogram">
            <a:avLst>
              <a:gd fmla="val 66565" name="adj"/>
            </a:avLst>
          </a:prstGeom>
          <a:solidFill>
            <a:srgbClr val="22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p:cNvSpPr>
            <a:spLocks noChangeAspect="1"/>
          </p:cNvSpPr>
          <p:nvPr/>
        </p:nvSpPr>
        <p:spPr>
          <a:xfrm>
            <a:off x="11713029" y="4693463"/>
            <a:ext cx="300651" cy="110766"/>
          </a:xfrm>
          <a:prstGeom prst="parallelogram">
            <a:avLst>
              <a:gd fmla="val 66565" name="adj"/>
            </a:avLst>
          </a:prstGeom>
          <a:solidFill>
            <a:srgbClr val="304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1308727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10"/>
                                        </p:tgtEl>
                                        <p:attrNameLst>
                                          <p:attrName>style.visibility</p:attrName>
                                        </p:attrNameLst>
                                      </p:cBhvr>
                                      <p:to>
                                        <p:strVal val="visible"/>
                                      </p:to>
                                    </p:set>
                                    <p:animEffect filter="barn(outHorizontal)"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2"/>
                                        </p:tgtEl>
                                        <p:attrNameLst>
                                          <p:attrName>style.visibility</p:attrName>
                                        </p:attrNameLst>
                                      </p:cBhvr>
                                      <p:to>
                                        <p:strVal val="visible"/>
                                      </p:to>
                                    </p:set>
                                    <p:animEffect filter="wipe(lef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500" id="19"/>
                                        <p:tgtEl>
                                          <p:spTgt spid="13"/>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5"/>
                                        </p:tgtEl>
                                        <p:attrNameLst>
                                          <p:attrName>style.visibility</p:attrName>
                                        </p:attrNameLst>
                                      </p:cBhvr>
                                      <p:to>
                                        <p:strVal val="visible"/>
                                      </p:to>
                                    </p:set>
                                    <p:animEffect filter="wipe(left)" transition="in">
                                      <p:cBhvr>
                                        <p:cTn dur="500" id="2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矩形 3"/>
          <p:cNvSpPr/>
          <p:nvPr/>
        </p:nvSpPr>
        <p:spPr>
          <a:xfrm>
            <a:off x="1669143" y="1542142"/>
            <a:ext cx="10522857" cy="3773715"/>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3712" y="2293257"/>
            <a:ext cx="3338285" cy="640080"/>
          </a:xfrm>
          <a:prstGeom prst="rect">
            <a:avLst/>
          </a:prstGeom>
          <a:noFill/>
        </p:spPr>
        <p:txBody>
          <a:bodyPr rtlCol="0" wrap="square">
            <a:spAutoFit/>
          </a:bodyPr>
          <a:lstStyle/>
          <a:p>
            <a:pPr algn="dist"/>
            <a:r>
              <a:rPr altLang="en-US" b="1" lang="zh-CN" smtClean="0" sz="3600">
                <a:solidFill>
                  <a:schemeClr val="bg1"/>
                </a:solidFill>
                <a:latin charset="-122" panose="020b0503020204020204" pitchFamily="34" typeface="微软雅黑"/>
                <a:ea charset="-122" panose="020b0503020204020204" pitchFamily="34" typeface="微软雅黑"/>
              </a:rPr>
              <a:t>阶段营销目标</a:t>
            </a:r>
          </a:p>
        </p:txBody>
      </p:sp>
      <p:sp>
        <p:nvSpPr>
          <p:cNvPr id="6" name="文本框 5"/>
          <p:cNvSpPr txBox="1"/>
          <p:nvPr/>
        </p:nvSpPr>
        <p:spPr>
          <a:xfrm>
            <a:off x="5043713" y="3196773"/>
            <a:ext cx="6945086" cy="548640"/>
          </a:xfrm>
          <a:prstGeom prst="rect">
            <a:avLst/>
          </a:prstGeom>
          <a:noFill/>
        </p:spPr>
        <p:txBody>
          <a:bodyPr rtlCol="0" wrap="square">
            <a:spAutoFit/>
          </a:bodyPr>
          <a:lstStyle/>
          <a:p>
            <a:pPr>
              <a:lnSpc>
                <a:spcPct val="150000"/>
              </a:lnSpc>
            </a:pPr>
            <a:r>
              <a:rPr altLang="en-US" lang="zh-CN" smtClean="0" sz="10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cxnSp>
        <p:nvCxnSpPr>
          <p:cNvPr id="8" name="直接连接符 7"/>
          <p:cNvCxnSpPr/>
          <p:nvPr/>
        </p:nvCxnSpPr>
        <p:spPr>
          <a:xfrm>
            <a:off x="5087254" y="3091542"/>
            <a:ext cx="68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181598" y="3802745"/>
            <a:ext cx="2322285" cy="336695"/>
            <a:chOff x="5050972" y="3802745"/>
            <a:chExt cx="2322285" cy="336695"/>
          </a:xfrm>
        </p:grpSpPr>
        <p:sp>
          <p:nvSpPr>
            <p:cNvPr id="9" name="文本框 8"/>
            <p:cNvSpPr txBox="1"/>
            <p:nvPr/>
          </p:nvSpPr>
          <p:spPr>
            <a:xfrm>
              <a:off x="5297714"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4" name="菱形 13"/>
            <p:cNvSpPr/>
            <p:nvPr/>
          </p:nvSpPr>
          <p:spPr>
            <a:xfrm>
              <a:off x="5050972"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7844969" y="3802745"/>
            <a:ext cx="2336800" cy="336695"/>
            <a:chOff x="7714343" y="3802745"/>
            <a:chExt cx="2336800" cy="336695"/>
          </a:xfrm>
        </p:grpSpPr>
        <p:sp>
          <p:nvSpPr>
            <p:cNvPr id="12" name="文本框 11"/>
            <p:cNvSpPr txBox="1"/>
            <p:nvPr/>
          </p:nvSpPr>
          <p:spPr>
            <a:xfrm>
              <a:off x="7975599"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5" name="菱形 14"/>
            <p:cNvSpPr/>
            <p:nvPr/>
          </p:nvSpPr>
          <p:spPr>
            <a:xfrm>
              <a:off x="7714343"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5188855" y="4230916"/>
            <a:ext cx="2315028" cy="336695"/>
            <a:chOff x="5058229" y="4230916"/>
            <a:chExt cx="2315028" cy="336695"/>
          </a:xfrm>
        </p:grpSpPr>
        <p:sp>
          <p:nvSpPr>
            <p:cNvPr id="11" name="文本框 10"/>
            <p:cNvSpPr txBox="1"/>
            <p:nvPr/>
          </p:nvSpPr>
          <p:spPr>
            <a:xfrm>
              <a:off x="5297714"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6" name="菱形 15"/>
            <p:cNvSpPr/>
            <p:nvPr/>
          </p:nvSpPr>
          <p:spPr>
            <a:xfrm>
              <a:off x="5058229"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7852226" y="4230916"/>
            <a:ext cx="2329543" cy="336695"/>
            <a:chOff x="7721600" y="4230916"/>
            <a:chExt cx="2329543" cy="336695"/>
          </a:xfrm>
        </p:grpSpPr>
        <p:sp>
          <p:nvSpPr>
            <p:cNvPr id="13" name="文本框 12"/>
            <p:cNvSpPr txBox="1"/>
            <p:nvPr/>
          </p:nvSpPr>
          <p:spPr>
            <a:xfrm>
              <a:off x="7975599"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7" name="菱形 16"/>
            <p:cNvSpPr/>
            <p:nvPr/>
          </p:nvSpPr>
          <p:spPr>
            <a:xfrm>
              <a:off x="7721600"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1658984" y="1489164"/>
            <a:ext cx="3357154" cy="7711439"/>
          </a:xfrm>
          <a:prstGeom prst="rect">
            <a:avLst/>
          </a:prstGeom>
          <a:noFill/>
        </p:spPr>
        <p:txBody>
          <a:bodyPr rtlCol="0" wrap="square">
            <a:spAutoFit/>
          </a:bodyPr>
          <a:lstStyle/>
          <a:p>
            <a:pPr algn="ctr"/>
            <a:r>
              <a:rPr altLang="zh-CN" lang="en-US" smtClean="0" sz="25000">
                <a:solidFill>
                  <a:schemeClr val="bg1"/>
                </a:solidFill>
                <a:latin charset="0" panose="020b0503020202020204" pitchFamily="34" typeface="Agency FB"/>
              </a:rPr>
              <a:t>01</a:t>
            </a:r>
          </a:p>
        </p:txBody>
      </p:sp>
    </p:spTree>
    <p:extLst>
      <p:ext uri="{BB962C8B-B14F-4D97-AF65-F5344CB8AC3E}">
        <p14:creationId val="184333498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4"/>
                                        </p:tgtEl>
                                        <p:attrNameLst>
                                          <p:attrName>style.visibility</p:attrName>
                                        </p:attrNameLst>
                                      </p:cBhvr>
                                      <p:to>
                                        <p:strVal val="visible"/>
                                      </p:to>
                                    </p:set>
                                    <p:animEffect filter="barn(out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heel(1)" transition="in">
                                      <p:cBhvr>
                                        <p:cTn dur="2000" id="11"/>
                                        <p:tgtEl>
                                          <p:spTgt spid="2"/>
                                        </p:tgtEl>
                                      </p:cBhvr>
                                    </p:animEffect>
                                  </p:childTnLst>
                                </p:cTn>
                              </p:par>
                            </p:childTnLst>
                          </p:cTn>
                        </p:par>
                        <p:par>
                          <p:cTn fill="hold" id="12" nodeType="afterGroup">
                            <p:stCondLst>
                              <p:cond delay="2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childTnLst>
                          </p:cTn>
                        </p:par>
                        <p:par>
                          <p:cTn fill="hold" id="16" nodeType="afterGroup">
                            <p:stCondLst>
                              <p:cond delay="3000"/>
                            </p:stCondLst>
                            <p:childTnLst>
                              <p:par>
                                <p:cTn fill="hold"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3500"/>
                            </p:stCondLst>
                            <p:childTnLst>
                              <p:par>
                                <p:cTn fill="hold" grpId="0" id="21" nodeType="afterEffect" presetClass="entr" presetID="47"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4500"/>
                            </p:stCondLst>
                            <p:childTnLst>
                              <p:par>
                                <p:cTn fill="hold" id="27" nodeType="after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500"/>
                            </p:stCondLst>
                            <p:childTnLst>
                              <p:par>
                                <p:cTn fill="hold" id="33" nodeType="afterEffect" presetClass="entr" presetID="42"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1000" id="35"/>
                                        <p:tgtEl>
                                          <p:spTgt spid="20"/>
                                        </p:tgtEl>
                                      </p:cBhvr>
                                    </p:animEffect>
                                    <p:anim calcmode="lin" valueType="num">
                                      <p:cBhvr>
                                        <p:cTn dur="1000" fill="hold" id="36"/>
                                        <p:tgtEl>
                                          <p:spTgt spid="20"/>
                                        </p:tgtEl>
                                        <p:attrNameLst>
                                          <p:attrName>ppt_x</p:attrName>
                                        </p:attrNameLst>
                                      </p:cBhvr>
                                      <p:tavLst>
                                        <p:tav tm="0">
                                          <p:val>
                                            <p:strVal val="#ppt_x"/>
                                          </p:val>
                                        </p:tav>
                                        <p:tav tm="100000">
                                          <p:val>
                                            <p:strVal val="#ppt_x"/>
                                          </p:val>
                                        </p:tav>
                                      </p:tavLst>
                                    </p:anim>
                                    <p:anim calcmode="lin" valueType="num">
                                      <p:cBhvr>
                                        <p:cTn dur="1000" fill="hold" id="37"/>
                                        <p:tgtEl>
                                          <p:spTgt spid="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500"/>
                            </p:stCondLst>
                            <p:childTnLst>
                              <p:par>
                                <p:cTn fill="hold" id="39" nodeType="afterEffect" presetClass="entr" presetID="42"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500"/>
                            </p:stCondLst>
                            <p:childTnLst>
                              <p:par>
                                <p:cTn fill="hold" id="45" nodeType="after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mtClean="0" sz="2400">
                  <a:solidFill>
                    <a:srgbClr val="1C4885"/>
                  </a:solidFill>
                  <a:latin charset="-122" panose="020b0503020204020204" pitchFamily="34" typeface="微软雅黑"/>
                  <a:ea charset="-122" panose="020b0503020204020204" pitchFamily="34" typeface="微软雅黑"/>
                </a:rPr>
                <a:t>阶段营销目标</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sp>
        <p:nvSpPr>
          <p:cNvPr id="8" name="矩形 7"/>
          <p:cNvSpPr/>
          <p:nvPr/>
        </p:nvSpPr>
        <p:spPr>
          <a:xfrm>
            <a:off x="0" y="0"/>
            <a:ext cx="4775200" cy="68580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6005286" y="2024743"/>
            <a:ext cx="540000" cy="5400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0" panose="020b0604020202020204" pitchFamily="34" typeface="Arial"/>
                <a:cs charset="0" panose="020b0604020202020204" pitchFamily="34" typeface="Arial"/>
              </a:rPr>
              <a:t>１</a:t>
            </a:r>
          </a:p>
        </p:txBody>
      </p:sp>
      <p:sp>
        <p:nvSpPr>
          <p:cNvPr id="10" name="矩形 9"/>
          <p:cNvSpPr/>
          <p:nvPr/>
        </p:nvSpPr>
        <p:spPr>
          <a:xfrm>
            <a:off x="6005286" y="2968171"/>
            <a:ext cx="540000" cy="5400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0" panose="020b0604020202020204" pitchFamily="34" typeface="Arial"/>
                <a:cs charset="0" panose="020b0604020202020204" pitchFamily="34" typeface="Arial"/>
              </a:rPr>
              <a:t>２</a:t>
            </a:r>
          </a:p>
        </p:txBody>
      </p:sp>
      <p:sp>
        <p:nvSpPr>
          <p:cNvPr id="11" name="矩形 10"/>
          <p:cNvSpPr/>
          <p:nvPr/>
        </p:nvSpPr>
        <p:spPr>
          <a:xfrm>
            <a:off x="6005286" y="3911599"/>
            <a:ext cx="540000" cy="5400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0" panose="020b0604020202020204" pitchFamily="34" typeface="Arial"/>
                <a:cs charset="0" panose="020b0604020202020204" pitchFamily="34" typeface="Arial"/>
              </a:rPr>
              <a:t>３</a:t>
            </a:r>
          </a:p>
        </p:txBody>
      </p:sp>
      <p:sp>
        <p:nvSpPr>
          <p:cNvPr id="12" name="矩形 11"/>
          <p:cNvSpPr/>
          <p:nvPr/>
        </p:nvSpPr>
        <p:spPr>
          <a:xfrm>
            <a:off x="6005286" y="4855027"/>
            <a:ext cx="540000" cy="5400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0" panose="020b0604020202020204" pitchFamily="34" typeface="Arial"/>
                <a:cs charset="0" panose="020b0604020202020204" pitchFamily="34" typeface="Arial"/>
              </a:rPr>
              <a:t>４</a:t>
            </a:r>
          </a:p>
        </p:txBody>
      </p:sp>
      <p:sp>
        <p:nvSpPr>
          <p:cNvPr id="13" name="矩形 12"/>
          <p:cNvSpPr/>
          <p:nvPr/>
        </p:nvSpPr>
        <p:spPr>
          <a:xfrm>
            <a:off x="6005286" y="5798457"/>
            <a:ext cx="540000" cy="5400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0" panose="020b0604020202020204" pitchFamily="34" typeface="Arial"/>
                <a:cs charset="0" panose="020b0604020202020204" pitchFamily="34" typeface="Arial"/>
              </a:rPr>
              <a:t>５</a:t>
            </a:r>
          </a:p>
        </p:txBody>
      </p:sp>
      <p:sp>
        <p:nvSpPr>
          <p:cNvPr id="14" name="文本框 13"/>
          <p:cNvSpPr txBox="1"/>
          <p:nvPr/>
        </p:nvSpPr>
        <p:spPr>
          <a:xfrm>
            <a:off x="6669314" y="2256975"/>
            <a:ext cx="5284224" cy="36576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15" name="文本框 14"/>
          <p:cNvSpPr txBox="1"/>
          <p:nvPr/>
        </p:nvSpPr>
        <p:spPr>
          <a:xfrm>
            <a:off x="6669313" y="1944918"/>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16" name="文本框 15"/>
          <p:cNvSpPr txBox="1"/>
          <p:nvPr/>
        </p:nvSpPr>
        <p:spPr>
          <a:xfrm>
            <a:off x="6669314" y="3222931"/>
            <a:ext cx="5284224" cy="36576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17" name="文本框 16"/>
          <p:cNvSpPr txBox="1"/>
          <p:nvPr/>
        </p:nvSpPr>
        <p:spPr>
          <a:xfrm>
            <a:off x="6669313" y="2910874"/>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18" name="文本框 17"/>
          <p:cNvSpPr txBox="1"/>
          <p:nvPr/>
        </p:nvSpPr>
        <p:spPr>
          <a:xfrm>
            <a:off x="6669314" y="4188887"/>
            <a:ext cx="5284224" cy="36576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19" name="文本框 18"/>
          <p:cNvSpPr txBox="1"/>
          <p:nvPr/>
        </p:nvSpPr>
        <p:spPr>
          <a:xfrm>
            <a:off x="6669313" y="3876830"/>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20" name="文本框 19"/>
          <p:cNvSpPr txBox="1"/>
          <p:nvPr/>
        </p:nvSpPr>
        <p:spPr>
          <a:xfrm>
            <a:off x="6669314" y="5140328"/>
            <a:ext cx="5284224" cy="36576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21" name="文本框 20"/>
          <p:cNvSpPr txBox="1"/>
          <p:nvPr/>
        </p:nvSpPr>
        <p:spPr>
          <a:xfrm>
            <a:off x="6669313" y="4828272"/>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22" name="文本框 21"/>
          <p:cNvSpPr txBox="1"/>
          <p:nvPr/>
        </p:nvSpPr>
        <p:spPr>
          <a:xfrm>
            <a:off x="6669314" y="6077257"/>
            <a:ext cx="5284224" cy="36576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23" name="文本框 22"/>
          <p:cNvSpPr txBox="1"/>
          <p:nvPr/>
        </p:nvSpPr>
        <p:spPr>
          <a:xfrm>
            <a:off x="6669313" y="5765200"/>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24" name="文本框 23"/>
          <p:cNvSpPr txBox="1"/>
          <p:nvPr/>
        </p:nvSpPr>
        <p:spPr>
          <a:xfrm>
            <a:off x="918030" y="3055108"/>
            <a:ext cx="2844799" cy="297180"/>
          </a:xfrm>
          <a:prstGeom prst="rect">
            <a:avLst/>
          </a:prstGeom>
          <a:noFill/>
        </p:spPr>
        <p:txBody>
          <a:bodyPr rtlCol="0" wrap="square">
            <a:spAutoFit/>
          </a:bodyPr>
          <a:lstStyle/>
          <a:p>
            <a:pPr algn="ctr">
              <a:lnSpc>
                <a:spcPct val="150000"/>
              </a:lnSpc>
            </a:pPr>
            <a:r>
              <a:rPr altLang="en-US" lang="zh-CN" smtClean="0" sz="900">
                <a:solidFill>
                  <a:schemeClr val="bg1"/>
                </a:solidFill>
                <a:latin charset="-122" panose="020b0503020204020204" pitchFamily="34" typeface="微软雅黑"/>
                <a:ea charset="-122" panose="020b0503020204020204" pitchFamily="34" typeface="微软雅黑"/>
              </a:rPr>
              <a:t>点击添加文本内容说明点击添加文本</a:t>
            </a:r>
          </a:p>
        </p:txBody>
      </p:sp>
      <p:sp>
        <p:nvSpPr>
          <p:cNvPr id="25" name="文本框 24"/>
          <p:cNvSpPr txBox="1"/>
          <p:nvPr/>
        </p:nvSpPr>
        <p:spPr>
          <a:xfrm>
            <a:off x="1302658" y="2588567"/>
            <a:ext cx="2075543" cy="457200"/>
          </a:xfrm>
          <a:prstGeom prst="rect">
            <a:avLst/>
          </a:prstGeom>
          <a:noFill/>
        </p:spPr>
        <p:txBody>
          <a:bodyPr rtlCol="0" wrap="square">
            <a:spAutoFit/>
          </a:bodyPr>
          <a:lstStyle/>
          <a:p>
            <a:pPr algn="ctr">
              <a:lnSpc>
                <a:spcPct val="150000"/>
              </a:lnSpc>
            </a:pPr>
            <a:r>
              <a:rPr altLang="en-US" b="1" lang="zh-CN" smtClean="0" sz="1600">
                <a:solidFill>
                  <a:schemeClr val="bg1"/>
                </a:solidFill>
                <a:latin charset="-122" panose="020b0503020204020204" pitchFamily="34" typeface="微软雅黑"/>
                <a:ea charset="-122" panose="020b0503020204020204" pitchFamily="34" typeface="微软雅黑"/>
              </a:rPr>
              <a:t>小标题文本预设</a:t>
            </a:r>
          </a:p>
        </p:txBody>
      </p:sp>
      <p:sp>
        <p:nvSpPr>
          <p:cNvPr id="26" name="文本框 25"/>
          <p:cNvSpPr txBox="1"/>
          <p:nvPr/>
        </p:nvSpPr>
        <p:spPr>
          <a:xfrm>
            <a:off x="428172" y="3548747"/>
            <a:ext cx="3824514" cy="914400"/>
          </a:xfrm>
          <a:prstGeom prst="rect">
            <a:avLst/>
          </a:prstGeom>
          <a:noFill/>
        </p:spPr>
        <p:txBody>
          <a:bodyPr rtlCol="0" wrap="square">
            <a:spAutoFit/>
          </a:bodyPr>
          <a:lstStyle/>
          <a:p>
            <a:pPr algn="ct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a:t>
            </a:r>
          </a:p>
        </p:txBody>
      </p:sp>
    </p:spTree>
    <p:extLst>
      <p:ext uri="{BB962C8B-B14F-4D97-AF65-F5344CB8AC3E}">
        <p14:creationId val="101897527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8"/>
                                        </p:tgtEl>
                                        <p:attrNameLst>
                                          <p:attrName>style.visibility</p:attrName>
                                        </p:attrNameLst>
                                      </p:cBhvr>
                                      <p:to>
                                        <p:strVal val="visible"/>
                                      </p:to>
                                    </p:set>
                                    <p:animEffect filter="barn(outHorizont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5"/>
                                        </p:tgtEl>
                                        <p:attrNameLst>
                                          <p:attrName>style.visibility</p:attrName>
                                        </p:attrNameLst>
                                      </p:cBhvr>
                                      <p:to>
                                        <p:strVal val="visible"/>
                                      </p:to>
                                    </p:set>
                                    <p:animEffect filter="fade" transition="in">
                                      <p:cBhvr>
                                        <p:cTn dur="1000" id="11"/>
                                        <p:tgtEl>
                                          <p:spTgt spid="25"/>
                                        </p:tgtEl>
                                      </p:cBhvr>
                                    </p:animEffect>
                                    <p:anim calcmode="lin" valueType="num">
                                      <p:cBhvr>
                                        <p:cTn dur="1000" fill="hold" id="12"/>
                                        <p:tgtEl>
                                          <p:spTgt spid="25"/>
                                        </p:tgtEl>
                                        <p:attrNameLst>
                                          <p:attrName>ppt_x</p:attrName>
                                        </p:attrNameLst>
                                      </p:cBhvr>
                                      <p:tavLst>
                                        <p:tav tm="0">
                                          <p:val>
                                            <p:strVal val="#ppt_x"/>
                                          </p:val>
                                        </p:tav>
                                        <p:tav tm="100000">
                                          <p:val>
                                            <p:strVal val="#ppt_x"/>
                                          </p:val>
                                        </p:tav>
                                      </p:tavLst>
                                    </p:anim>
                                    <p:anim calcmode="lin" valueType="num">
                                      <p:cBhvr>
                                        <p:cTn dur="1000" fill="hold" id="13"/>
                                        <p:tgtEl>
                                          <p:spTgt spid="25"/>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1000" id="16"/>
                                        <p:tgtEl>
                                          <p:spTgt spid="24"/>
                                        </p:tgtEl>
                                      </p:cBhvr>
                                    </p:animEffect>
                                    <p:anim calcmode="lin" valueType="num">
                                      <p:cBhvr>
                                        <p:cTn dur="1000" fill="hold" id="17"/>
                                        <p:tgtEl>
                                          <p:spTgt spid="24"/>
                                        </p:tgtEl>
                                        <p:attrNameLst>
                                          <p:attrName>ppt_x</p:attrName>
                                        </p:attrNameLst>
                                      </p:cBhvr>
                                      <p:tavLst>
                                        <p:tav tm="0">
                                          <p:val>
                                            <p:strVal val="#ppt_x"/>
                                          </p:val>
                                        </p:tav>
                                        <p:tav tm="100000">
                                          <p:val>
                                            <p:strVal val="#ppt_x"/>
                                          </p:val>
                                        </p:tav>
                                      </p:tavLst>
                                    </p:anim>
                                    <p:anim calcmode="lin" valueType="num">
                                      <p:cBhvr>
                                        <p:cTn dur="1000" fill="hold" id="18"/>
                                        <p:tgtEl>
                                          <p:spTgt spid="2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26"/>
                                        </p:tgtEl>
                                        <p:attrNameLst>
                                          <p:attrName>style.visibility</p:attrName>
                                        </p:attrNameLst>
                                      </p:cBhvr>
                                      <p:to>
                                        <p:strVal val="visible"/>
                                      </p:to>
                                    </p:set>
                                    <p:animEffect filter="fade" transition="in">
                                      <p:cBhvr>
                                        <p:cTn dur="1000" id="21"/>
                                        <p:tgtEl>
                                          <p:spTgt spid="26"/>
                                        </p:tgtEl>
                                      </p:cBhvr>
                                    </p:animEffect>
                                    <p:anim calcmode="lin" valueType="num">
                                      <p:cBhvr>
                                        <p:cTn dur="1000" fill="hold" id="22"/>
                                        <p:tgtEl>
                                          <p:spTgt spid="26"/>
                                        </p:tgtEl>
                                        <p:attrNameLst>
                                          <p:attrName>ppt_x</p:attrName>
                                        </p:attrNameLst>
                                      </p:cBhvr>
                                      <p:tavLst>
                                        <p:tav tm="0">
                                          <p:val>
                                            <p:strVal val="#ppt_x"/>
                                          </p:val>
                                        </p:tav>
                                        <p:tav tm="100000">
                                          <p:val>
                                            <p:strVal val="#ppt_x"/>
                                          </p:val>
                                        </p:tav>
                                      </p:tavLst>
                                    </p:anim>
                                    <p:anim calcmode="lin" valueType="num">
                                      <p:cBhvr>
                                        <p:cTn dur="1000" fill="hold" id="23"/>
                                        <p:tgtEl>
                                          <p:spTgt spid="2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16" presetSubtype="42">
                                  <p:stCondLst>
                                    <p:cond delay="0"/>
                                  </p:stCondLst>
                                  <p:childTnLst>
                                    <p:set>
                                      <p:cBhvr>
                                        <p:cTn dur="1" fill="hold" id="26">
                                          <p:stCondLst>
                                            <p:cond delay="0"/>
                                          </p:stCondLst>
                                        </p:cTn>
                                        <p:tgtEl>
                                          <p:spTgt spid="9"/>
                                        </p:tgtEl>
                                        <p:attrNameLst>
                                          <p:attrName>style.visibility</p:attrName>
                                        </p:attrNameLst>
                                      </p:cBhvr>
                                      <p:to>
                                        <p:strVal val="visible"/>
                                      </p:to>
                                    </p:set>
                                    <p:animEffect filter="barn(outHorizontal)" transition="in">
                                      <p:cBhvr>
                                        <p:cTn dur="500" id="27"/>
                                        <p:tgtEl>
                                          <p:spTgt spid="9"/>
                                        </p:tgtEl>
                                      </p:cBhvr>
                                    </p:animEffect>
                                  </p:childTnLst>
                                </p:cTn>
                              </p:par>
                            </p:childTnLst>
                          </p:cTn>
                        </p:par>
                        <p:par>
                          <p:cTn fill="hold" id="28" nodeType="afterGroup">
                            <p:stCondLst>
                              <p:cond delay="2000"/>
                            </p:stCondLst>
                            <p:childTnLst>
                              <p:par>
                                <p:cTn fill="hold" grpId="0" id="29" nodeType="afterEffect" presetClass="entr" presetID="42"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1000" id="31"/>
                                        <p:tgtEl>
                                          <p:spTgt spid="15"/>
                                        </p:tgtEl>
                                      </p:cBhvr>
                                    </p:animEffect>
                                    <p:anim calcmode="lin" valueType="num">
                                      <p:cBhvr>
                                        <p:cTn dur="1000" fill="hold" id="32"/>
                                        <p:tgtEl>
                                          <p:spTgt spid="15"/>
                                        </p:tgtEl>
                                        <p:attrNameLst>
                                          <p:attrName>ppt_x</p:attrName>
                                        </p:attrNameLst>
                                      </p:cBhvr>
                                      <p:tavLst>
                                        <p:tav tm="0">
                                          <p:val>
                                            <p:strVal val="#ppt_x"/>
                                          </p:val>
                                        </p:tav>
                                        <p:tav tm="100000">
                                          <p:val>
                                            <p:strVal val="#ppt_x"/>
                                          </p:val>
                                        </p:tav>
                                      </p:tavLst>
                                    </p:anim>
                                    <p:anim calcmode="lin" valueType="num">
                                      <p:cBhvr>
                                        <p:cTn dur="1000" fill="hold" id="33"/>
                                        <p:tgtEl>
                                          <p:spTgt spid="15"/>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4"/>
                                        </p:tgtEl>
                                        <p:attrNameLst>
                                          <p:attrName>style.visibility</p:attrName>
                                        </p:attrNameLst>
                                      </p:cBhvr>
                                      <p:to>
                                        <p:strVal val="visible"/>
                                      </p:to>
                                    </p:set>
                                    <p:animEffect filter="fade" transition="in">
                                      <p:cBhvr>
                                        <p:cTn dur="1000" id="36"/>
                                        <p:tgtEl>
                                          <p:spTgt spid="14"/>
                                        </p:tgtEl>
                                      </p:cBhvr>
                                    </p:animEffect>
                                    <p:anim calcmode="lin" valueType="num">
                                      <p:cBhvr>
                                        <p:cTn dur="1000" fill="hold" id="37"/>
                                        <p:tgtEl>
                                          <p:spTgt spid="14"/>
                                        </p:tgtEl>
                                        <p:attrNameLst>
                                          <p:attrName>ppt_x</p:attrName>
                                        </p:attrNameLst>
                                      </p:cBhvr>
                                      <p:tavLst>
                                        <p:tav tm="0">
                                          <p:val>
                                            <p:strVal val="#ppt_x"/>
                                          </p:val>
                                        </p:tav>
                                        <p:tav tm="100000">
                                          <p:val>
                                            <p:strVal val="#ppt_x"/>
                                          </p:val>
                                        </p:tav>
                                      </p:tavLst>
                                    </p:anim>
                                    <p:anim calcmode="lin" valueType="num">
                                      <p:cBhvr>
                                        <p:cTn dur="1000" fill="hold" id="38"/>
                                        <p:tgtEl>
                                          <p:spTgt spid="14"/>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16" presetSubtype="42">
                                  <p:stCondLst>
                                    <p:cond delay="0"/>
                                  </p:stCondLst>
                                  <p:childTnLst>
                                    <p:set>
                                      <p:cBhvr>
                                        <p:cTn dur="1" fill="hold" id="41">
                                          <p:stCondLst>
                                            <p:cond delay="0"/>
                                          </p:stCondLst>
                                        </p:cTn>
                                        <p:tgtEl>
                                          <p:spTgt spid="10"/>
                                        </p:tgtEl>
                                        <p:attrNameLst>
                                          <p:attrName>style.visibility</p:attrName>
                                        </p:attrNameLst>
                                      </p:cBhvr>
                                      <p:to>
                                        <p:strVal val="visible"/>
                                      </p:to>
                                    </p:set>
                                    <p:animEffect filter="barn(outHorizontal)" transition="in">
                                      <p:cBhvr>
                                        <p:cTn dur="500" id="42"/>
                                        <p:tgtEl>
                                          <p:spTgt spid="10"/>
                                        </p:tgtEl>
                                      </p:cBhvr>
                                    </p:animEffect>
                                  </p:childTnLst>
                                </p:cTn>
                              </p:par>
                              <p:par>
                                <p:cTn fill="hold" grpId="0" id="43" nodeType="withEffect" presetClass="entr" presetID="42" presetSubtype="0">
                                  <p:stCondLst>
                                    <p:cond delay="0"/>
                                  </p:stCondLst>
                                  <p:childTnLst>
                                    <p:set>
                                      <p:cBhvr>
                                        <p:cTn dur="1" fill="hold" id="44">
                                          <p:stCondLst>
                                            <p:cond delay="0"/>
                                          </p:stCondLst>
                                        </p:cTn>
                                        <p:tgtEl>
                                          <p:spTgt spid="17"/>
                                        </p:tgtEl>
                                        <p:attrNameLst>
                                          <p:attrName>style.visibility</p:attrName>
                                        </p:attrNameLst>
                                      </p:cBhvr>
                                      <p:to>
                                        <p:strVal val="visible"/>
                                      </p:to>
                                    </p:set>
                                    <p:animEffect filter="fade" transition="in">
                                      <p:cBhvr>
                                        <p:cTn dur="1000" id="45"/>
                                        <p:tgtEl>
                                          <p:spTgt spid="17"/>
                                        </p:tgtEl>
                                      </p:cBhvr>
                                    </p:animEffect>
                                    <p:anim calcmode="lin" valueType="num">
                                      <p:cBhvr>
                                        <p:cTn dur="1000" fill="hold" id="46"/>
                                        <p:tgtEl>
                                          <p:spTgt spid="17"/>
                                        </p:tgtEl>
                                        <p:attrNameLst>
                                          <p:attrName>ppt_x</p:attrName>
                                        </p:attrNameLst>
                                      </p:cBhvr>
                                      <p:tavLst>
                                        <p:tav tm="0">
                                          <p:val>
                                            <p:strVal val="#ppt_x"/>
                                          </p:val>
                                        </p:tav>
                                        <p:tav tm="100000">
                                          <p:val>
                                            <p:strVal val="#ppt_x"/>
                                          </p:val>
                                        </p:tav>
                                      </p:tavLst>
                                    </p:anim>
                                    <p:anim calcmode="lin" valueType="num">
                                      <p:cBhvr>
                                        <p:cTn dur="1000" fill="hold" id="47"/>
                                        <p:tgtEl>
                                          <p:spTgt spid="17"/>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6"/>
                                        </p:tgtEl>
                                        <p:attrNameLst>
                                          <p:attrName>style.visibility</p:attrName>
                                        </p:attrNameLst>
                                      </p:cBhvr>
                                      <p:to>
                                        <p:strVal val="visible"/>
                                      </p:to>
                                    </p:set>
                                    <p:animEffect filter="fade" transition="in">
                                      <p:cBhvr>
                                        <p:cTn dur="1000" id="50"/>
                                        <p:tgtEl>
                                          <p:spTgt spid="16"/>
                                        </p:tgtEl>
                                      </p:cBhvr>
                                    </p:animEffect>
                                    <p:anim calcmode="lin" valueType="num">
                                      <p:cBhvr>
                                        <p:cTn dur="1000" fill="hold" id="51"/>
                                        <p:tgtEl>
                                          <p:spTgt spid="16"/>
                                        </p:tgtEl>
                                        <p:attrNameLst>
                                          <p:attrName>ppt_x</p:attrName>
                                        </p:attrNameLst>
                                      </p:cBhvr>
                                      <p:tavLst>
                                        <p:tav tm="0">
                                          <p:val>
                                            <p:strVal val="#ppt_x"/>
                                          </p:val>
                                        </p:tav>
                                        <p:tav tm="100000">
                                          <p:val>
                                            <p:strVal val="#ppt_x"/>
                                          </p:val>
                                        </p:tav>
                                      </p:tavLst>
                                    </p:anim>
                                    <p:anim calcmode="lin" valueType="num">
                                      <p:cBhvr>
                                        <p:cTn dur="1000" fill="hold" id="52"/>
                                        <p:tgtEl>
                                          <p:spTgt spid="16"/>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4000"/>
                            </p:stCondLst>
                            <p:childTnLst>
                              <p:par>
                                <p:cTn fill="hold" grpId="0" id="54" nodeType="afterEffect" presetClass="entr" presetID="16" presetSubtype="42">
                                  <p:stCondLst>
                                    <p:cond delay="0"/>
                                  </p:stCondLst>
                                  <p:childTnLst>
                                    <p:set>
                                      <p:cBhvr>
                                        <p:cTn dur="1" fill="hold" id="55">
                                          <p:stCondLst>
                                            <p:cond delay="0"/>
                                          </p:stCondLst>
                                        </p:cTn>
                                        <p:tgtEl>
                                          <p:spTgt spid="11"/>
                                        </p:tgtEl>
                                        <p:attrNameLst>
                                          <p:attrName>style.visibility</p:attrName>
                                        </p:attrNameLst>
                                      </p:cBhvr>
                                      <p:to>
                                        <p:strVal val="visible"/>
                                      </p:to>
                                    </p:set>
                                    <p:animEffect filter="barn(outHorizontal)" transition="in">
                                      <p:cBhvr>
                                        <p:cTn dur="500" id="56"/>
                                        <p:tgtEl>
                                          <p:spTgt spid="11"/>
                                        </p:tgtEl>
                                      </p:cBhvr>
                                    </p:animEffect>
                                  </p:childTnLst>
                                </p:cTn>
                              </p:par>
                              <p:par>
                                <p:cTn fill="hold" grpId="0" id="57" nodeType="withEffect" presetClass="entr" presetID="42" presetSubtype="0">
                                  <p:stCondLst>
                                    <p:cond delay="0"/>
                                  </p:stCondLst>
                                  <p:childTnLst>
                                    <p:set>
                                      <p:cBhvr>
                                        <p:cTn dur="1" fill="hold" id="58">
                                          <p:stCondLst>
                                            <p:cond delay="0"/>
                                          </p:stCondLst>
                                        </p:cTn>
                                        <p:tgtEl>
                                          <p:spTgt spid="19"/>
                                        </p:tgtEl>
                                        <p:attrNameLst>
                                          <p:attrName>style.visibility</p:attrName>
                                        </p:attrNameLst>
                                      </p:cBhvr>
                                      <p:to>
                                        <p:strVal val="visible"/>
                                      </p:to>
                                    </p:set>
                                    <p:animEffect filter="fade" transition="in">
                                      <p:cBhvr>
                                        <p:cTn dur="1000" id="59"/>
                                        <p:tgtEl>
                                          <p:spTgt spid="19"/>
                                        </p:tgtEl>
                                      </p:cBhvr>
                                    </p:animEffect>
                                    <p:anim calcmode="lin" valueType="num">
                                      <p:cBhvr>
                                        <p:cTn dur="1000" fill="hold" id="60"/>
                                        <p:tgtEl>
                                          <p:spTgt spid="19"/>
                                        </p:tgtEl>
                                        <p:attrNameLst>
                                          <p:attrName>ppt_x</p:attrName>
                                        </p:attrNameLst>
                                      </p:cBhvr>
                                      <p:tavLst>
                                        <p:tav tm="0">
                                          <p:val>
                                            <p:strVal val="#ppt_x"/>
                                          </p:val>
                                        </p:tav>
                                        <p:tav tm="100000">
                                          <p:val>
                                            <p:strVal val="#ppt_x"/>
                                          </p:val>
                                        </p:tav>
                                      </p:tavLst>
                                    </p:anim>
                                    <p:anim calcmode="lin" valueType="num">
                                      <p:cBhvr>
                                        <p:cTn dur="1000" fill="hold" id="61"/>
                                        <p:tgtEl>
                                          <p:spTgt spid="19"/>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18"/>
                                        </p:tgtEl>
                                        <p:attrNameLst>
                                          <p:attrName>style.visibility</p:attrName>
                                        </p:attrNameLst>
                                      </p:cBhvr>
                                      <p:to>
                                        <p:strVal val="visible"/>
                                      </p:to>
                                    </p:set>
                                    <p:animEffect filter="fade" transition="in">
                                      <p:cBhvr>
                                        <p:cTn dur="1000" id="64"/>
                                        <p:tgtEl>
                                          <p:spTgt spid="18"/>
                                        </p:tgtEl>
                                      </p:cBhvr>
                                    </p:animEffect>
                                    <p:anim calcmode="lin" valueType="num">
                                      <p:cBhvr>
                                        <p:cTn dur="1000" fill="hold" id="65"/>
                                        <p:tgtEl>
                                          <p:spTgt spid="18"/>
                                        </p:tgtEl>
                                        <p:attrNameLst>
                                          <p:attrName>ppt_x</p:attrName>
                                        </p:attrNameLst>
                                      </p:cBhvr>
                                      <p:tavLst>
                                        <p:tav tm="0">
                                          <p:val>
                                            <p:strVal val="#ppt_x"/>
                                          </p:val>
                                        </p:tav>
                                        <p:tav tm="100000">
                                          <p:val>
                                            <p:strVal val="#ppt_x"/>
                                          </p:val>
                                        </p:tav>
                                      </p:tavLst>
                                    </p:anim>
                                    <p:anim calcmode="lin" valueType="num">
                                      <p:cBhvr>
                                        <p:cTn dur="1000" fill="hold" id="66"/>
                                        <p:tgtEl>
                                          <p:spTgt spid="18"/>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5000"/>
                            </p:stCondLst>
                            <p:childTnLst>
                              <p:par>
                                <p:cTn fill="hold" grpId="0" id="68" nodeType="afterEffect" presetClass="entr" presetID="16" presetSubtype="42">
                                  <p:stCondLst>
                                    <p:cond delay="0"/>
                                  </p:stCondLst>
                                  <p:childTnLst>
                                    <p:set>
                                      <p:cBhvr>
                                        <p:cTn dur="1" fill="hold" id="69">
                                          <p:stCondLst>
                                            <p:cond delay="0"/>
                                          </p:stCondLst>
                                        </p:cTn>
                                        <p:tgtEl>
                                          <p:spTgt spid="12"/>
                                        </p:tgtEl>
                                        <p:attrNameLst>
                                          <p:attrName>style.visibility</p:attrName>
                                        </p:attrNameLst>
                                      </p:cBhvr>
                                      <p:to>
                                        <p:strVal val="visible"/>
                                      </p:to>
                                    </p:set>
                                    <p:animEffect filter="barn(outHorizontal)" transition="in">
                                      <p:cBhvr>
                                        <p:cTn dur="500" id="70"/>
                                        <p:tgtEl>
                                          <p:spTgt spid="12"/>
                                        </p:tgtEl>
                                      </p:cBhvr>
                                    </p:animEffect>
                                  </p:childTnLst>
                                </p:cTn>
                              </p:par>
                              <p:par>
                                <p:cTn fill="hold" grpId="0" id="71" nodeType="withEffect" presetClass="entr" presetID="42" presetSubtype="0">
                                  <p:stCondLst>
                                    <p:cond delay="0"/>
                                  </p:stCondLst>
                                  <p:childTnLst>
                                    <p:set>
                                      <p:cBhvr>
                                        <p:cTn dur="1" fill="hold" id="72">
                                          <p:stCondLst>
                                            <p:cond delay="0"/>
                                          </p:stCondLst>
                                        </p:cTn>
                                        <p:tgtEl>
                                          <p:spTgt spid="21"/>
                                        </p:tgtEl>
                                        <p:attrNameLst>
                                          <p:attrName>style.visibility</p:attrName>
                                        </p:attrNameLst>
                                      </p:cBhvr>
                                      <p:to>
                                        <p:strVal val="visible"/>
                                      </p:to>
                                    </p:set>
                                    <p:animEffect filter="fade" transition="in">
                                      <p:cBhvr>
                                        <p:cTn dur="1000" id="73"/>
                                        <p:tgtEl>
                                          <p:spTgt spid="21"/>
                                        </p:tgtEl>
                                      </p:cBhvr>
                                    </p:animEffect>
                                    <p:anim calcmode="lin" valueType="num">
                                      <p:cBhvr>
                                        <p:cTn dur="1000" fill="hold" id="74"/>
                                        <p:tgtEl>
                                          <p:spTgt spid="21"/>
                                        </p:tgtEl>
                                        <p:attrNameLst>
                                          <p:attrName>ppt_x</p:attrName>
                                        </p:attrNameLst>
                                      </p:cBhvr>
                                      <p:tavLst>
                                        <p:tav tm="0">
                                          <p:val>
                                            <p:strVal val="#ppt_x"/>
                                          </p:val>
                                        </p:tav>
                                        <p:tav tm="100000">
                                          <p:val>
                                            <p:strVal val="#ppt_x"/>
                                          </p:val>
                                        </p:tav>
                                      </p:tavLst>
                                    </p:anim>
                                    <p:anim calcmode="lin" valueType="num">
                                      <p:cBhvr>
                                        <p:cTn dur="1000" fill="hold" id="75"/>
                                        <p:tgtEl>
                                          <p:spTgt spid="21"/>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0"/>
                                        </p:tgtEl>
                                        <p:attrNameLst>
                                          <p:attrName>style.visibility</p:attrName>
                                        </p:attrNameLst>
                                      </p:cBhvr>
                                      <p:to>
                                        <p:strVal val="visible"/>
                                      </p:to>
                                    </p:set>
                                    <p:animEffect filter="fade" transition="in">
                                      <p:cBhvr>
                                        <p:cTn dur="1000" id="78"/>
                                        <p:tgtEl>
                                          <p:spTgt spid="20"/>
                                        </p:tgtEl>
                                      </p:cBhvr>
                                    </p:animEffect>
                                    <p:anim calcmode="lin" valueType="num">
                                      <p:cBhvr>
                                        <p:cTn dur="1000" fill="hold" id="79"/>
                                        <p:tgtEl>
                                          <p:spTgt spid="20"/>
                                        </p:tgtEl>
                                        <p:attrNameLst>
                                          <p:attrName>ppt_x</p:attrName>
                                        </p:attrNameLst>
                                      </p:cBhvr>
                                      <p:tavLst>
                                        <p:tav tm="0">
                                          <p:val>
                                            <p:strVal val="#ppt_x"/>
                                          </p:val>
                                        </p:tav>
                                        <p:tav tm="100000">
                                          <p:val>
                                            <p:strVal val="#ppt_x"/>
                                          </p:val>
                                        </p:tav>
                                      </p:tavLst>
                                    </p:anim>
                                    <p:anim calcmode="lin" valueType="num">
                                      <p:cBhvr>
                                        <p:cTn dur="1000" fill="hold" id="80"/>
                                        <p:tgtEl>
                                          <p:spTgt spid="20"/>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6000"/>
                            </p:stCondLst>
                            <p:childTnLst>
                              <p:par>
                                <p:cTn fill="hold" grpId="0" id="82" nodeType="afterEffect" presetClass="entr" presetID="16" presetSubtype="42">
                                  <p:stCondLst>
                                    <p:cond delay="0"/>
                                  </p:stCondLst>
                                  <p:childTnLst>
                                    <p:set>
                                      <p:cBhvr>
                                        <p:cTn dur="1" fill="hold" id="83">
                                          <p:stCondLst>
                                            <p:cond delay="0"/>
                                          </p:stCondLst>
                                        </p:cTn>
                                        <p:tgtEl>
                                          <p:spTgt spid="13"/>
                                        </p:tgtEl>
                                        <p:attrNameLst>
                                          <p:attrName>style.visibility</p:attrName>
                                        </p:attrNameLst>
                                      </p:cBhvr>
                                      <p:to>
                                        <p:strVal val="visible"/>
                                      </p:to>
                                    </p:set>
                                    <p:animEffect filter="barn(outHorizontal)" transition="in">
                                      <p:cBhvr>
                                        <p:cTn dur="500" id="84"/>
                                        <p:tgtEl>
                                          <p:spTgt spid="13"/>
                                        </p:tgtEl>
                                      </p:cBhvr>
                                    </p:animEffect>
                                  </p:childTnLst>
                                </p:cTn>
                              </p:par>
                              <p:par>
                                <p:cTn fill="hold" grpId="0" id="85" nodeType="withEffect" presetClass="entr" presetID="42" presetSubtype="0">
                                  <p:stCondLst>
                                    <p:cond delay="0"/>
                                  </p:stCondLst>
                                  <p:childTnLst>
                                    <p:set>
                                      <p:cBhvr>
                                        <p:cTn dur="1" fill="hold" id="86">
                                          <p:stCondLst>
                                            <p:cond delay="0"/>
                                          </p:stCondLst>
                                        </p:cTn>
                                        <p:tgtEl>
                                          <p:spTgt spid="23"/>
                                        </p:tgtEl>
                                        <p:attrNameLst>
                                          <p:attrName>style.visibility</p:attrName>
                                        </p:attrNameLst>
                                      </p:cBhvr>
                                      <p:to>
                                        <p:strVal val="visible"/>
                                      </p:to>
                                    </p:set>
                                    <p:animEffect filter="fade" transition="in">
                                      <p:cBhvr>
                                        <p:cTn dur="1000" id="87"/>
                                        <p:tgtEl>
                                          <p:spTgt spid="23"/>
                                        </p:tgtEl>
                                      </p:cBhvr>
                                    </p:animEffect>
                                    <p:anim calcmode="lin" valueType="num">
                                      <p:cBhvr>
                                        <p:cTn dur="1000" fill="hold" id="88"/>
                                        <p:tgtEl>
                                          <p:spTgt spid="23"/>
                                        </p:tgtEl>
                                        <p:attrNameLst>
                                          <p:attrName>ppt_x</p:attrName>
                                        </p:attrNameLst>
                                      </p:cBhvr>
                                      <p:tavLst>
                                        <p:tav tm="0">
                                          <p:val>
                                            <p:strVal val="#ppt_x"/>
                                          </p:val>
                                        </p:tav>
                                        <p:tav tm="100000">
                                          <p:val>
                                            <p:strVal val="#ppt_x"/>
                                          </p:val>
                                        </p:tav>
                                      </p:tavLst>
                                    </p:anim>
                                    <p:anim calcmode="lin" valueType="num">
                                      <p:cBhvr>
                                        <p:cTn dur="1000" fill="hold" id="89"/>
                                        <p:tgtEl>
                                          <p:spTgt spid="23"/>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22"/>
                                        </p:tgtEl>
                                        <p:attrNameLst>
                                          <p:attrName>style.visibility</p:attrName>
                                        </p:attrNameLst>
                                      </p:cBhvr>
                                      <p:to>
                                        <p:strVal val="visible"/>
                                      </p:to>
                                    </p:set>
                                    <p:animEffect filter="fade" transition="in">
                                      <p:cBhvr>
                                        <p:cTn dur="1000" id="92"/>
                                        <p:tgtEl>
                                          <p:spTgt spid="22"/>
                                        </p:tgtEl>
                                      </p:cBhvr>
                                    </p:animEffect>
                                    <p:anim calcmode="lin" valueType="num">
                                      <p:cBhvr>
                                        <p:cTn dur="1000" fill="hold" id="93"/>
                                        <p:tgtEl>
                                          <p:spTgt spid="22"/>
                                        </p:tgtEl>
                                        <p:attrNameLst>
                                          <p:attrName>ppt_x</p:attrName>
                                        </p:attrNameLst>
                                      </p:cBhvr>
                                      <p:tavLst>
                                        <p:tav tm="0">
                                          <p:val>
                                            <p:strVal val="#ppt_x"/>
                                          </p:val>
                                        </p:tav>
                                        <p:tav tm="100000">
                                          <p:val>
                                            <p:strVal val="#ppt_x"/>
                                          </p:val>
                                        </p:tav>
                                      </p:tavLst>
                                    </p:anim>
                                    <p:anim calcmode="lin" valueType="num">
                                      <p:cBhvr>
                                        <p:cTn dur="1000" fill="hold" id="94"/>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mtClean="0" sz="2400">
                  <a:solidFill>
                    <a:srgbClr val="1C4885"/>
                  </a:solidFill>
                  <a:latin charset="-122" panose="020b0503020204020204" pitchFamily="34" typeface="微软雅黑"/>
                  <a:ea charset="-122" panose="020b0503020204020204" pitchFamily="34" typeface="微软雅黑"/>
                </a:rPr>
                <a:t>阶段营销目标</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id="19" name="组合 18"/>
          <p:cNvGrpSpPr/>
          <p:nvPr/>
        </p:nvGrpSpPr>
        <p:grpSpPr>
          <a:xfrm>
            <a:off x="670807" y="1942147"/>
            <a:ext cx="5567509" cy="1191017"/>
            <a:chOff x="1451857" y="1942147"/>
            <a:chExt cx="5567509" cy="1191017"/>
          </a:xfrm>
        </p:grpSpPr>
        <p:sp>
          <p:nvSpPr>
            <p:cNvPr id="10" name="文本框 9"/>
            <p:cNvSpPr txBox="1"/>
            <p:nvPr/>
          </p:nvSpPr>
          <p:spPr>
            <a:xfrm>
              <a:off x="1451857" y="2348334"/>
              <a:ext cx="5567509" cy="777240"/>
            </a:xfrm>
            <a:prstGeom prst="rect">
              <a:avLst/>
            </a:prstGeom>
            <a:noFill/>
          </p:spPr>
          <p:txBody>
            <a:bodyPr rtlCol="0" wrap="square">
              <a:spAutoFit/>
            </a:bodyPr>
            <a:lstStyle/>
            <a:p>
              <a:pPr>
                <a:lnSpc>
                  <a:spcPct val="125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1" name="文本框 10"/>
            <p:cNvSpPr txBox="1"/>
            <p:nvPr/>
          </p:nvSpPr>
          <p:spPr>
            <a:xfrm>
              <a:off x="1801480" y="1942147"/>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16" name="菱形 15"/>
            <p:cNvSpPr/>
            <p:nvPr/>
          </p:nvSpPr>
          <p:spPr>
            <a:xfrm>
              <a:off x="1519515" y="2064979"/>
              <a:ext cx="216000" cy="216000"/>
            </a:xfrm>
            <a:prstGeom prst="diamond">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670807" y="3358571"/>
            <a:ext cx="5567509" cy="1191017"/>
            <a:chOff x="1451857" y="3358571"/>
            <a:chExt cx="5567509" cy="1191017"/>
          </a:xfrm>
        </p:grpSpPr>
        <p:sp>
          <p:nvSpPr>
            <p:cNvPr id="12" name="文本框 11"/>
            <p:cNvSpPr txBox="1"/>
            <p:nvPr/>
          </p:nvSpPr>
          <p:spPr>
            <a:xfrm>
              <a:off x="1451857" y="3764758"/>
              <a:ext cx="5567509" cy="777240"/>
            </a:xfrm>
            <a:prstGeom prst="rect">
              <a:avLst/>
            </a:prstGeom>
            <a:noFill/>
          </p:spPr>
          <p:txBody>
            <a:bodyPr rtlCol="0" wrap="square">
              <a:spAutoFit/>
            </a:bodyPr>
            <a:lstStyle/>
            <a:p>
              <a:pPr>
                <a:lnSpc>
                  <a:spcPct val="125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3" name="文本框 12"/>
            <p:cNvSpPr txBox="1"/>
            <p:nvPr/>
          </p:nvSpPr>
          <p:spPr>
            <a:xfrm>
              <a:off x="1801480" y="3358571"/>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17" name="菱形 16"/>
            <p:cNvSpPr/>
            <p:nvPr/>
          </p:nvSpPr>
          <p:spPr>
            <a:xfrm>
              <a:off x="1519515" y="3481403"/>
              <a:ext cx="216000" cy="216000"/>
            </a:xfrm>
            <a:prstGeom prst="diamond">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670807" y="4774995"/>
            <a:ext cx="5567509" cy="1191017"/>
            <a:chOff x="1451857" y="4774995"/>
            <a:chExt cx="5567509" cy="1191017"/>
          </a:xfrm>
        </p:grpSpPr>
        <p:sp>
          <p:nvSpPr>
            <p:cNvPr id="14" name="文本框 13"/>
            <p:cNvSpPr txBox="1"/>
            <p:nvPr/>
          </p:nvSpPr>
          <p:spPr>
            <a:xfrm>
              <a:off x="1451857" y="5181183"/>
              <a:ext cx="5567509" cy="777240"/>
            </a:xfrm>
            <a:prstGeom prst="rect">
              <a:avLst/>
            </a:prstGeom>
            <a:noFill/>
          </p:spPr>
          <p:txBody>
            <a:bodyPr rtlCol="0" wrap="square">
              <a:spAutoFit/>
            </a:bodyPr>
            <a:lstStyle/>
            <a:p>
              <a:pPr>
                <a:lnSpc>
                  <a:spcPct val="125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5" name="文本框 14"/>
            <p:cNvSpPr txBox="1"/>
            <p:nvPr/>
          </p:nvSpPr>
          <p:spPr>
            <a:xfrm>
              <a:off x="1801480" y="4774995"/>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18" name="菱形 17"/>
            <p:cNvSpPr/>
            <p:nvPr/>
          </p:nvSpPr>
          <p:spPr>
            <a:xfrm>
              <a:off x="1519515" y="4897827"/>
              <a:ext cx="216000" cy="216000"/>
            </a:xfrm>
            <a:prstGeom prst="diamond">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 name="组合 45"/>
          <p:cNvGrpSpPr/>
          <p:nvPr/>
        </p:nvGrpSpPr>
        <p:grpSpPr>
          <a:xfrm>
            <a:off x="6610350" y="2152650"/>
            <a:ext cx="4794750" cy="3632700"/>
            <a:chOff x="6610350" y="2152650"/>
            <a:chExt cx="4794750" cy="3632700"/>
          </a:xfrm>
        </p:grpSpPr>
        <p:pic>
          <p:nvPicPr>
            <p:cNvPr id="45" name="图片 44"/>
            <p:cNvPicPr>
              <a:picLocks noChangeAspect="1"/>
            </p:cNvPicPr>
            <p:nvPr/>
          </p:nvPicPr>
          <p:blipFill>
            <a:blip r:embed="rId3">
              <a:extLst>
                <a:ext uri="{28A0092B-C50C-407E-A947-70E740481C1C}">
                  <a14:useLocalDpi val="0"/>
                </a:ext>
              </a:extLst>
            </a:blip>
            <a:srcRect b="68203" l="16991" r="65496" t="5555"/>
            <a:stretch>
              <a:fillRect/>
            </a:stretch>
          </p:blipFill>
          <p:spPr>
            <a:xfrm>
              <a:off x="9086850" y="2152650"/>
              <a:ext cx="1080000" cy="1080000"/>
            </a:xfrm>
            <a:custGeom>
              <a:gdLst>
                <a:gd fmla="*/ 0 w 1080000" name="connsiteX0"/>
                <a:gd fmla="*/ 0 h 1080000" name="connsiteY0"/>
                <a:gd fmla="*/ 1080000 w 1080000" name="connsiteX1"/>
                <a:gd fmla="*/ 0 h 1080000" name="connsiteY1"/>
                <a:gd fmla="*/ 1080000 w 1080000" name="connsiteX2"/>
                <a:gd fmla="*/ 1080000 h 1080000" name="connsiteY2"/>
                <a:gd fmla="*/ 0 w 1080000" name="connsiteX3"/>
                <a:gd fmla="*/ 1080000 h 1080000" name="connsiteY3"/>
                <a:gd fmla="*/ 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0" y="0"/>
                  </a:moveTo>
                  <a:lnTo>
                    <a:pt x="1080000" y="0"/>
                  </a:lnTo>
                  <a:lnTo>
                    <a:pt x="1080000" y="1080000"/>
                  </a:lnTo>
                  <a:lnTo>
                    <a:pt x="0" y="1080000"/>
                  </a:lnTo>
                  <a:lnTo>
                    <a:pt x="0" y="0"/>
                  </a:lnTo>
                  <a:close/>
                </a:path>
              </a:pathLst>
            </a:custGeom>
          </p:spPr>
        </p:pic>
        <p:pic>
          <p:nvPicPr>
            <p:cNvPr id="44" name="图片 43"/>
            <p:cNvPicPr>
              <a:picLocks noChangeAspect="1"/>
            </p:cNvPicPr>
            <p:nvPr/>
          </p:nvPicPr>
          <p:blipFill>
            <a:blip r:embed="rId3">
              <a:extLst>
                <a:ext uri="{28A0092B-C50C-407E-A947-70E740481C1C}">
                  <a14:useLocalDpi val="0"/>
                </a:ext>
              </a:extLst>
            </a:blip>
            <a:srcRect b="68203" l="37071" r="45416" t="5555"/>
            <a:stretch>
              <a:fillRect/>
            </a:stretch>
          </p:blipFill>
          <p:spPr>
            <a:xfrm>
              <a:off x="7848600" y="2152650"/>
              <a:ext cx="1080000" cy="1080000"/>
            </a:xfrm>
            <a:custGeom>
              <a:gdLst>
                <a:gd fmla="*/ 0 w 1080000" name="connsiteX0"/>
                <a:gd fmla="*/ 0 h 1080000" name="connsiteY0"/>
                <a:gd fmla="*/ 1080000 w 1080000" name="connsiteX1"/>
                <a:gd fmla="*/ 0 h 1080000" name="connsiteY1"/>
                <a:gd fmla="*/ 1080000 w 1080000" name="connsiteX2"/>
                <a:gd fmla="*/ 1080000 h 1080000" name="connsiteY2"/>
                <a:gd fmla="*/ 0 w 1080000" name="connsiteX3"/>
                <a:gd fmla="*/ 1080000 h 1080000" name="connsiteY3"/>
                <a:gd fmla="*/ 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0" y="0"/>
                  </a:moveTo>
                  <a:lnTo>
                    <a:pt x="1080000" y="0"/>
                  </a:lnTo>
                  <a:lnTo>
                    <a:pt x="1080000" y="1080000"/>
                  </a:lnTo>
                  <a:lnTo>
                    <a:pt x="0" y="1080000"/>
                  </a:lnTo>
                  <a:lnTo>
                    <a:pt x="0" y="0"/>
                  </a:lnTo>
                  <a:close/>
                </a:path>
              </a:pathLst>
            </a:custGeom>
          </p:spPr>
        </p:pic>
        <p:pic>
          <p:nvPicPr>
            <p:cNvPr id="43" name="图片 42"/>
            <p:cNvPicPr>
              <a:picLocks noChangeAspect="1"/>
            </p:cNvPicPr>
            <p:nvPr/>
          </p:nvPicPr>
          <p:blipFill>
            <a:blip r:embed="rId3">
              <a:extLst>
                <a:ext uri="{28A0092B-C50C-407E-A947-70E740481C1C}">
                  <a14:useLocalDpi val="0"/>
                </a:ext>
              </a:extLst>
            </a:blip>
            <a:srcRect b="68203" l="77230" r="5256" t="5555"/>
            <a:stretch>
              <a:fillRect/>
            </a:stretch>
          </p:blipFill>
          <p:spPr>
            <a:xfrm>
              <a:off x="10325100" y="2152650"/>
              <a:ext cx="1080000" cy="1080000"/>
            </a:xfrm>
            <a:custGeom>
              <a:gdLst>
                <a:gd fmla="*/ 0 w 1080000" name="connsiteX0"/>
                <a:gd fmla="*/ 0 h 1080000" name="connsiteY0"/>
                <a:gd fmla="*/ 1080000 w 1080000" name="connsiteX1"/>
                <a:gd fmla="*/ 0 h 1080000" name="connsiteY1"/>
                <a:gd fmla="*/ 1080000 w 1080000" name="connsiteX2"/>
                <a:gd fmla="*/ 1080000 h 1080000" name="connsiteY2"/>
                <a:gd fmla="*/ 0 w 1080000" name="connsiteX3"/>
                <a:gd fmla="*/ 1080000 h 1080000" name="connsiteY3"/>
                <a:gd fmla="*/ 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0" y="0"/>
                  </a:moveTo>
                  <a:lnTo>
                    <a:pt x="1080000" y="0"/>
                  </a:lnTo>
                  <a:lnTo>
                    <a:pt x="1080000" y="1080000"/>
                  </a:lnTo>
                  <a:lnTo>
                    <a:pt x="0" y="1080000"/>
                  </a:lnTo>
                  <a:lnTo>
                    <a:pt x="0" y="0"/>
                  </a:lnTo>
                  <a:close/>
                </a:path>
              </a:pathLst>
            </a:custGeom>
          </p:spPr>
        </p:pic>
        <p:pic>
          <p:nvPicPr>
            <p:cNvPr id="42" name="图片 41"/>
            <p:cNvPicPr>
              <a:picLocks noChangeAspect="1"/>
            </p:cNvPicPr>
            <p:nvPr/>
          </p:nvPicPr>
          <p:blipFill>
            <a:blip r:embed="rId3">
              <a:extLst>
                <a:ext uri="{28A0092B-C50C-407E-A947-70E740481C1C}">
                  <a14:useLocalDpi val="0"/>
                </a:ext>
              </a:extLst>
            </a:blip>
            <a:srcRect b="37191" l="16991" r="65496" t="36567"/>
            <a:stretch>
              <a:fillRect/>
            </a:stretch>
          </p:blipFill>
          <p:spPr>
            <a:xfrm>
              <a:off x="6610350" y="3429000"/>
              <a:ext cx="1080000" cy="1080000"/>
            </a:xfrm>
            <a:custGeom>
              <a:gdLst>
                <a:gd fmla="*/ 0 w 1080000" name="connsiteX0"/>
                <a:gd fmla="*/ 0 h 1080000" name="connsiteY0"/>
                <a:gd fmla="*/ 1080000 w 1080000" name="connsiteX1"/>
                <a:gd fmla="*/ 0 h 1080000" name="connsiteY1"/>
                <a:gd fmla="*/ 1080000 w 1080000" name="connsiteX2"/>
                <a:gd fmla="*/ 1080000 h 1080000" name="connsiteY2"/>
                <a:gd fmla="*/ 0 w 1080000" name="connsiteX3"/>
                <a:gd fmla="*/ 1080000 h 1080000" name="connsiteY3"/>
                <a:gd fmla="*/ 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0" y="0"/>
                  </a:moveTo>
                  <a:lnTo>
                    <a:pt x="1080000" y="0"/>
                  </a:lnTo>
                  <a:lnTo>
                    <a:pt x="1080000" y="1080000"/>
                  </a:lnTo>
                  <a:lnTo>
                    <a:pt x="0" y="1080000"/>
                  </a:lnTo>
                  <a:lnTo>
                    <a:pt x="0" y="0"/>
                  </a:lnTo>
                  <a:close/>
                </a:path>
              </a:pathLst>
            </a:custGeom>
          </p:spPr>
        </p:pic>
        <p:pic>
          <p:nvPicPr>
            <p:cNvPr id="41" name="图片 40"/>
            <p:cNvPicPr>
              <a:picLocks noChangeAspect="1"/>
            </p:cNvPicPr>
            <p:nvPr/>
          </p:nvPicPr>
          <p:blipFill>
            <a:blip r:embed="rId3">
              <a:extLst>
                <a:ext uri="{28A0092B-C50C-407E-A947-70E740481C1C}">
                  <a14:useLocalDpi val="0"/>
                </a:ext>
              </a:extLst>
            </a:blip>
            <a:srcRect b="37191" l="57150" r="25336" t="36567"/>
            <a:stretch>
              <a:fillRect/>
            </a:stretch>
          </p:blipFill>
          <p:spPr>
            <a:xfrm>
              <a:off x="9086850" y="3429000"/>
              <a:ext cx="1080000" cy="1080000"/>
            </a:xfrm>
            <a:custGeom>
              <a:gdLst>
                <a:gd fmla="*/ 0 w 1080000" name="connsiteX0"/>
                <a:gd fmla="*/ 0 h 1080000" name="connsiteY0"/>
                <a:gd fmla="*/ 1080000 w 1080000" name="connsiteX1"/>
                <a:gd fmla="*/ 0 h 1080000" name="connsiteY1"/>
                <a:gd fmla="*/ 1080000 w 1080000" name="connsiteX2"/>
                <a:gd fmla="*/ 1080000 h 1080000" name="connsiteY2"/>
                <a:gd fmla="*/ 0 w 1080000" name="connsiteX3"/>
                <a:gd fmla="*/ 1080000 h 1080000" name="connsiteY3"/>
                <a:gd fmla="*/ 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0" y="0"/>
                  </a:moveTo>
                  <a:lnTo>
                    <a:pt x="1080000" y="0"/>
                  </a:lnTo>
                  <a:lnTo>
                    <a:pt x="1080000" y="1080000"/>
                  </a:lnTo>
                  <a:lnTo>
                    <a:pt x="0" y="1080000"/>
                  </a:lnTo>
                  <a:lnTo>
                    <a:pt x="0" y="0"/>
                  </a:lnTo>
                  <a:close/>
                </a:path>
              </a:pathLst>
            </a:custGeom>
          </p:spPr>
        </p:pic>
        <p:pic>
          <p:nvPicPr>
            <p:cNvPr id="40" name="图片 39"/>
            <p:cNvPicPr>
              <a:picLocks noChangeAspect="1"/>
            </p:cNvPicPr>
            <p:nvPr/>
          </p:nvPicPr>
          <p:blipFill>
            <a:blip r:embed="rId3">
              <a:extLst>
                <a:ext uri="{28A0092B-C50C-407E-A947-70E740481C1C}">
                  <a14:useLocalDpi val="0"/>
                </a:ext>
              </a:extLst>
            </a:blip>
            <a:srcRect b="37191" l="77230" r="5256" t="36567"/>
            <a:stretch>
              <a:fillRect/>
            </a:stretch>
          </p:blipFill>
          <p:spPr>
            <a:xfrm>
              <a:off x="10325100" y="3429000"/>
              <a:ext cx="1080000" cy="1080000"/>
            </a:xfrm>
            <a:custGeom>
              <a:gdLst>
                <a:gd fmla="*/ 0 w 1080000" name="connsiteX0"/>
                <a:gd fmla="*/ 0 h 1080000" name="connsiteY0"/>
                <a:gd fmla="*/ 1080000 w 1080000" name="connsiteX1"/>
                <a:gd fmla="*/ 0 h 1080000" name="connsiteY1"/>
                <a:gd fmla="*/ 1080000 w 1080000" name="connsiteX2"/>
                <a:gd fmla="*/ 1080000 h 1080000" name="connsiteY2"/>
                <a:gd fmla="*/ 0 w 1080000" name="connsiteX3"/>
                <a:gd fmla="*/ 1080000 h 1080000" name="connsiteY3"/>
                <a:gd fmla="*/ 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0" y="0"/>
                  </a:moveTo>
                  <a:lnTo>
                    <a:pt x="1080000" y="0"/>
                  </a:lnTo>
                  <a:lnTo>
                    <a:pt x="1080000" y="1080000"/>
                  </a:lnTo>
                  <a:lnTo>
                    <a:pt x="0" y="1080000"/>
                  </a:lnTo>
                  <a:lnTo>
                    <a:pt x="0" y="0"/>
                  </a:lnTo>
                  <a:close/>
                </a:path>
              </a:pathLst>
            </a:custGeom>
          </p:spPr>
        </p:pic>
        <p:pic>
          <p:nvPicPr>
            <p:cNvPr id="39" name="图片 38"/>
            <p:cNvPicPr>
              <a:picLocks noChangeAspect="1"/>
            </p:cNvPicPr>
            <p:nvPr/>
          </p:nvPicPr>
          <p:blipFill>
            <a:blip r:embed="rId3">
              <a:extLst>
                <a:ext uri="{28A0092B-C50C-407E-A947-70E740481C1C}">
                  <a14:useLocalDpi val="0"/>
                </a:ext>
              </a:extLst>
            </a:blip>
            <a:srcRect b="6178" l="37071" r="45416" t="67580"/>
            <a:stretch>
              <a:fillRect/>
            </a:stretch>
          </p:blipFill>
          <p:spPr>
            <a:xfrm>
              <a:off x="7848600" y="4705350"/>
              <a:ext cx="1080000" cy="1080000"/>
            </a:xfrm>
            <a:custGeom>
              <a:gdLst>
                <a:gd fmla="*/ 0 w 1080000" name="connsiteX0"/>
                <a:gd fmla="*/ 0 h 1080000" name="connsiteY0"/>
                <a:gd fmla="*/ 1080000 w 1080000" name="connsiteX1"/>
                <a:gd fmla="*/ 0 h 1080000" name="connsiteY1"/>
                <a:gd fmla="*/ 1080000 w 1080000" name="connsiteX2"/>
                <a:gd fmla="*/ 1080000 h 1080000" name="connsiteY2"/>
                <a:gd fmla="*/ 0 w 1080000" name="connsiteX3"/>
                <a:gd fmla="*/ 1080000 h 1080000" name="connsiteY3"/>
                <a:gd fmla="*/ 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0" y="0"/>
                  </a:moveTo>
                  <a:lnTo>
                    <a:pt x="1080000" y="0"/>
                  </a:lnTo>
                  <a:lnTo>
                    <a:pt x="1080000" y="1080000"/>
                  </a:lnTo>
                  <a:lnTo>
                    <a:pt x="0" y="1080000"/>
                  </a:lnTo>
                  <a:lnTo>
                    <a:pt x="0" y="0"/>
                  </a:lnTo>
                  <a:close/>
                </a:path>
              </a:pathLst>
            </a:custGeom>
          </p:spPr>
        </p:pic>
        <p:pic>
          <p:nvPicPr>
            <p:cNvPr id="38" name="图片 37"/>
            <p:cNvPicPr>
              <a:picLocks noChangeAspect="1"/>
            </p:cNvPicPr>
            <p:nvPr/>
          </p:nvPicPr>
          <p:blipFill>
            <a:blip r:embed="rId3">
              <a:extLst>
                <a:ext uri="{28A0092B-C50C-407E-A947-70E740481C1C}">
                  <a14:useLocalDpi val="0"/>
                </a:ext>
              </a:extLst>
            </a:blip>
            <a:srcRect b="6178" l="57150" r="25336" t="67580"/>
            <a:stretch>
              <a:fillRect/>
            </a:stretch>
          </p:blipFill>
          <p:spPr>
            <a:xfrm>
              <a:off x="9086850" y="4705350"/>
              <a:ext cx="1080000" cy="1080000"/>
            </a:xfrm>
            <a:custGeom>
              <a:gdLst>
                <a:gd fmla="*/ 0 w 1080000" name="connsiteX0"/>
                <a:gd fmla="*/ 0 h 1080000" name="connsiteY0"/>
                <a:gd fmla="*/ 1080000 w 1080000" name="connsiteX1"/>
                <a:gd fmla="*/ 0 h 1080000" name="connsiteY1"/>
                <a:gd fmla="*/ 1080000 w 1080000" name="connsiteX2"/>
                <a:gd fmla="*/ 1080000 h 1080000" name="connsiteY2"/>
                <a:gd fmla="*/ 0 w 1080000" name="connsiteX3"/>
                <a:gd fmla="*/ 1080000 h 1080000" name="connsiteY3"/>
                <a:gd fmla="*/ 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0" y="0"/>
                  </a:moveTo>
                  <a:lnTo>
                    <a:pt x="1080000" y="0"/>
                  </a:lnTo>
                  <a:lnTo>
                    <a:pt x="1080000" y="1080000"/>
                  </a:lnTo>
                  <a:lnTo>
                    <a:pt x="0" y="1080000"/>
                  </a:lnTo>
                  <a:lnTo>
                    <a:pt x="0" y="0"/>
                  </a:lnTo>
                  <a:close/>
                </a:path>
              </a:pathLst>
            </a:custGeom>
          </p:spPr>
        </p:pic>
      </p:grpSp>
    </p:spTree>
    <p:extLst>
      <p:ext uri="{BB962C8B-B14F-4D97-AF65-F5344CB8AC3E}">
        <p14:creationId val="279512304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9"/>
                                        </p:tgtEl>
                                        <p:attrNameLst>
                                          <p:attrName>style.visibility</p:attrName>
                                        </p:attrNameLst>
                                      </p:cBhvr>
                                      <p:to>
                                        <p:strVal val="visible"/>
                                      </p:to>
                                    </p:set>
                                    <p:animEffect filter="wipe(up)" transition="in">
                                      <p:cBhvr>
                                        <p:cTn dur="500" id="11"/>
                                        <p:tgtEl>
                                          <p:spTgt spid="19"/>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20"/>
                                        </p:tgtEl>
                                        <p:attrNameLst>
                                          <p:attrName>style.visibility</p:attrName>
                                        </p:attrNameLst>
                                      </p:cBhvr>
                                      <p:to>
                                        <p:strVal val="visible"/>
                                      </p:to>
                                    </p:set>
                                    <p:animEffect filter="wipe(up)" transition="in">
                                      <p:cBhvr>
                                        <p:cTn dur="500" id="15"/>
                                        <p:tgtEl>
                                          <p:spTgt spid="20"/>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21"/>
                                        </p:tgtEl>
                                        <p:attrNameLst>
                                          <p:attrName>style.visibility</p:attrName>
                                        </p:attrNameLst>
                                      </p:cBhvr>
                                      <p:to>
                                        <p:strVal val="visible"/>
                                      </p:to>
                                    </p:set>
                                    <p:animEffect filter="wipe(up)" transition="in">
                                      <p:cBhvr>
                                        <p:cTn dur="500" id="1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mtClean="0" sz="2400">
                  <a:solidFill>
                    <a:srgbClr val="1C4885"/>
                  </a:solidFill>
                  <a:latin charset="-122" panose="020b0503020204020204" pitchFamily="34" typeface="微软雅黑"/>
                  <a:ea charset="-122" panose="020b0503020204020204" pitchFamily="34" typeface="微软雅黑"/>
                </a:rPr>
                <a:t>阶段营销目标</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pic>
        <p:nvPicPr>
          <p:cNvPr id="8" name="图片 7"/>
          <p:cNvPicPr>
            <a:picLocks noChangeAspect="1"/>
          </p:cNvPicPr>
          <p:nvPr/>
        </p:nvPicPr>
        <p:blipFill>
          <a:blip r:embed="rId3">
            <a:extLst>
              <a:ext uri="{28A0092B-C50C-407E-A947-70E740481C1C}">
                <a14:useLocalDpi val="0"/>
              </a:ext>
            </a:extLst>
          </a:blip>
          <a:stretch>
            <a:fillRect/>
          </a:stretch>
        </p:blipFill>
        <p:spPr>
          <a:xfrm>
            <a:off x="43313" y="2437870"/>
            <a:ext cx="12148687" cy="2877160"/>
          </a:xfrm>
          <a:prstGeom prst="rect">
            <a:avLst/>
          </a:prstGeom>
        </p:spPr>
      </p:pic>
      <p:grpSp>
        <p:nvGrpSpPr>
          <p:cNvPr id="23" name="组合 22"/>
          <p:cNvGrpSpPr/>
          <p:nvPr/>
        </p:nvGrpSpPr>
        <p:grpSpPr>
          <a:xfrm>
            <a:off x="1428750" y="2076450"/>
            <a:ext cx="8975156" cy="3600000"/>
            <a:chOff x="1428750" y="2076450"/>
            <a:chExt cx="8975156" cy="3600000"/>
          </a:xfrm>
        </p:grpSpPr>
        <p:sp>
          <p:nvSpPr>
            <p:cNvPr id="9" name="矩形 8"/>
            <p:cNvSpPr/>
            <p:nvPr/>
          </p:nvSpPr>
          <p:spPr>
            <a:xfrm>
              <a:off x="1831406" y="2076450"/>
              <a:ext cx="8572500" cy="36000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直角三角形 9"/>
            <p:cNvSpPr/>
            <p:nvPr/>
          </p:nvSpPr>
          <p:spPr>
            <a:xfrm flipH="1">
              <a:off x="1428750" y="2095500"/>
              <a:ext cx="396000" cy="360000"/>
            </a:xfrm>
            <a:prstGeom prst="rtTriangl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直角三角形 11"/>
            <p:cNvSpPr/>
            <p:nvPr/>
          </p:nvSpPr>
          <p:spPr>
            <a:xfrm flipH="1" flipV="1">
              <a:off x="1428750" y="5314950"/>
              <a:ext cx="396000" cy="360000"/>
            </a:xfrm>
            <a:prstGeom prst="rtTriangl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文本框 13"/>
          <p:cNvSpPr txBox="1"/>
          <p:nvPr/>
        </p:nvSpPr>
        <p:spPr>
          <a:xfrm>
            <a:off x="2404357" y="3148434"/>
            <a:ext cx="7406393" cy="146304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sp>
        <p:nvSpPr>
          <p:cNvPr id="15" name="文本框 14"/>
          <p:cNvSpPr txBox="1"/>
          <p:nvPr/>
        </p:nvSpPr>
        <p:spPr>
          <a:xfrm>
            <a:off x="2404357" y="2666047"/>
            <a:ext cx="2075543" cy="457200"/>
          </a:xfrm>
          <a:prstGeom prst="rect">
            <a:avLst/>
          </a:prstGeom>
          <a:noFill/>
        </p:spPr>
        <p:txBody>
          <a:bodyPr rtlCol="0" wrap="square">
            <a:spAutoFit/>
          </a:bodyPr>
          <a:lstStyle/>
          <a:p>
            <a:pPr>
              <a:lnSpc>
                <a:spcPct val="150000"/>
              </a:lnSpc>
            </a:pPr>
            <a:r>
              <a:rPr altLang="en-US" b="1" lang="zh-CN" smtClean="0" sz="1600">
                <a:solidFill>
                  <a:schemeClr val="bg1"/>
                </a:solidFill>
                <a:latin charset="-122" panose="020b0503020204020204" pitchFamily="34" typeface="微软雅黑"/>
                <a:ea charset="-122" panose="020b0503020204020204" pitchFamily="34" typeface="微软雅黑"/>
              </a:rPr>
              <a:t>小标题文本预设</a:t>
            </a:r>
          </a:p>
        </p:txBody>
      </p:sp>
      <p:sp>
        <p:nvSpPr>
          <p:cNvPr id="16" name="菱形 15"/>
          <p:cNvSpPr/>
          <p:nvPr/>
        </p:nvSpPr>
        <p:spPr>
          <a:xfrm>
            <a:off x="7710765" y="5036779"/>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菱形 16"/>
          <p:cNvSpPr/>
          <p:nvPr/>
        </p:nvSpPr>
        <p:spPr>
          <a:xfrm>
            <a:off x="8015565" y="5036779"/>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菱形 17"/>
          <p:cNvSpPr/>
          <p:nvPr/>
        </p:nvSpPr>
        <p:spPr>
          <a:xfrm>
            <a:off x="8320365" y="5036779"/>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菱形 18"/>
          <p:cNvSpPr/>
          <p:nvPr/>
        </p:nvSpPr>
        <p:spPr>
          <a:xfrm>
            <a:off x="8625165" y="5036779"/>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菱形 19"/>
          <p:cNvSpPr/>
          <p:nvPr/>
        </p:nvSpPr>
        <p:spPr>
          <a:xfrm>
            <a:off x="8929965" y="5036779"/>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菱形 20"/>
          <p:cNvSpPr/>
          <p:nvPr/>
        </p:nvSpPr>
        <p:spPr>
          <a:xfrm>
            <a:off x="9234765" y="5036779"/>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菱形 21"/>
          <p:cNvSpPr/>
          <p:nvPr/>
        </p:nvSpPr>
        <p:spPr>
          <a:xfrm>
            <a:off x="9539565" y="5036779"/>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64712652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8"/>
                                        </p:tgtEl>
                                        <p:attrNameLst>
                                          <p:attrName>style.visibility</p:attrName>
                                        </p:attrNameLst>
                                      </p:cBhvr>
                                      <p:to>
                                        <p:strVal val="visible"/>
                                      </p:to>
                                    </p:set>
                                    <p:animEffect filter="circle(in)" transition="in">
                                      <p:cBhvr>
                                        <p:cTn dur="2000" id="7"/>
                                        <p:tgtEl>
                                          <p:spTgt spid="8"/>
                                        </p:tgtEl>
                                      </p:cBhvr>
                                    </p:animEffect>
                                  </p:childTnLst>
                                </p:cTn>
                              </p:par>
                            </p:childTnLst>
                          </p:cTn>
                        </p:par>
                        <p:par>
                          <p:cTn fill="hold" id="8" nodeType="afterGroup">
                            <p:stCondLst>
                              <p:cond delay="2000"/>
                            </p:stCondLst>
                            <p:childTnLst>
                              <p:par>
                                <p:cTn fill="hold" id="9" nodeType="afterEffect" presetClass="entr" presetID="16" presetSubtype="26">
                                  <p:stCondLst>
                                    <p:cond delay="0"/>
                                  </p:stCondLst>
                                  <p:childTnLst>
                                    <p:set>
                                      <p:cBhvr>
                                        <p:cTn dur="1" fill="hold" id="10">
                                          <p:stCondLst>
                                            <p:cond delay="0"/>
                                          </p:stCondLst>
                                        </p:cTn>
                                        <p:tgtEl>
                                          <p:spTgt spid="23"/>
                                        </p:tgtEl>
                                        <p:attrNameLst>
                                          <p:attrName>style.visibility</p:attrName>
                                        </p:attrNameLst>
                                      </p:cBhvr>
                                      <p:to>
                                        <p:strVal val="visible"/>
                                      </p:to>
                                    </p:set>
                                    <p:animEffect filter="barn(inHorizontal)" transition="in">
                                      <p:cBhvr>
                                        <p:cTn dur="500" id="11"/>
                                        <p:tgtEl>
                                          <p:spTgt spid="23"/>
                                        </p:tgtEl>
                                      </p:cBhvr>
                                    </p:animEffect>
                                  </p:childTnLst>
                                </p:cTn>
                              </p:par>
                            </p:childTnLst>
                          </p:cTn>
                        </p:par>
                        <p:par>
                          <p:cTn fill="hold" id="12" nodeType="afterGroup">
                            <p:stCondLst>
                              <p:cond delay="2500"/>
                            </p:stCondLst>
                            <p:childTnLst>
                              <p:par>
                                <p:cTn fill="hold" grpId="0" id="13" nodeType="afterEffect" presetClass="entr" presetID="42"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1000" id="15"/>
                                        <p:tgtEl>
                                          <p:spTgt spid="15"/>
                                        </p:tgtEl>
                                      </p:cBhvr>
                                    </p:animEffect>
                                    <p:anim calcmode="lin" valueType="num">
                                      <p:cBhvr>
                                        <p:cTn dur="1000" fill="hold" id="16"/>
                                        <p:tgtEl>
                                          <p:spTgt spid="15"/>
                                        </p:tgtEl>
                                        <p:attrNameLst>
                                          <p:attrName>ppt_x</p:attrName>
                                        </p:attrNameLst>
                                      </p:cBhvr>
                                      <p:tavLst>
                                        <p:tav tm="0">
                                          <p:val>
                                            <p:strVal val="#ppt_x"/>
                                          </p:val>
                                        </p:tav>
                                        <p:tav tm="100000">
                                          <p:val>
                                            <p:strVal val="#ppt_x"/>
                                          </p:val>
                                        </p:tav>
                                      </p:tavLst>
                                    </p:anim>
                                    <p:anim calcmode="lin" valueType="num">
                                      <p:cBhvr>
                                        <p:cTn dur="1000" fill="hold" id="17"/>
                                        <p:tgtEl>
                                          <p:spTgt spid="1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3500"/>
                            </p:stCondLst>
                            <p:childTnLst>
                              <p:par>
                                <p:cTn fill="hold" grpId="0" id="19" nodeType="afterEffect" presetClass="entr" presetID="42"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1000" id="21"/>
                                        <p:tgtEl>
                                          <p:spTgt spid="14"/>
                                        </p:tgtEl>
                                      </p:cBhvr>
                                    </p:animEffect>
                                    <p:anim calcmode="lin" valueType="num">
                                      <p:cBhvr>
                                        <p:cTn dur="1000" fill="hold" id="22"/>
                                        <p:tgtEl>
                                          <p:spTgt spid="14"/>
                                        </p:tgtEl>
                                        <p:attrNameLst>
                                          <p:attrName>ppt_x</p:attrName>
                                        </p:attrNameLst>
                                      </p:cBhvr>
                                      <p:tavLst>
                                        <p:tav tm="0">
                                          <p:val>
                                            <p:strVal val="#ppt_x"/>
                                          </p:val>
                                        </p:tav>
                                        <p:tav tm="100000">
                                          <p:val>
                                            <p:strVal val="#ppt_x"/>
                                          </p:val>
                                        </p:tav>
                                      </p:tavLst>
                                    </p:anim>
                                    <p:anim calcmode="lin" valueType="num">
                                      <p:cBhvr>
                                        <p:cTn dur="1000" fill="hold" id="23"/>
                                        <p:tgtEl>
                                          <p:spTgt spid="1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4500"/>
                            </p:stCondLst>
                            <p:childTnLst>
                              <p:par>
                                <p:cTn fill="hold" grpId="0" id="25" nodeType="afterEffect" presetClass="entr" presetID="45"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2000" id="27"/>
                                        <p:tgtEl>
                                          <p:spTgt spid="16"/>
                                        </p:tgtEl>
                                      </p:cBhvr>
                                    </p:animEffect>
                                    <p:anim calcmode="lin" valueType="num">
                                      <p:cBhvr>
                                        <p:cTn dur="2000" fill="hold" id="28"/>
                                        <p:tgtEl>
                                          <p:spTgt spid="16"/>
                                        </p:tgtEl>
                                        <p:attrNameLst>
                                          <p:attrName>ppt_w</p:attrName>
                                        </p:attrNameLst>
                                      </p:cBhvr>
                                      <p:tavLst>
                                        <p:tav fmla="#ppt_w*sin(2.5*pi*$)" tm="0">
                                          <p:val>
                                            <p:fltVal val="0"/>
                                          </p:val>
                                        </p:tav>
                                        <p:tav tm="100000">
                                          <p:val>
                                            <p:fltVal val="1"/>
                                          </p:val>
                                        </p:tav>
                                      </p:tavLst>
                                    </p:anim>
                                    <p:anim calcmode="lin" valueType="num">
                                      <p:cBhvr>
                                        <p:cTn dur="2000" fill="hold" id="29"/>
                                        <p:tgtEl>
                                          <p:spTgt spid="16"/>
                                        </p:tgtEl>
                                        <p:attrNameLst>
                                          <p:attrName>ppt_h</p:attrName>
                                        </p:attrNameLst>
                                      </p:cBhvr>
                                      <p:tavLst>
                                        <p:tav tm="0">
                                          <p:val>
                                            <p:strVal val="#ppt_h"/>
                                          </p:val>
                                        </p:tav>
                                        <p:tav tm="100000">
                                          <p:val>
                                            <p:strVal val="#ppt_h"/>
                                          </p:val>
                                        </p:tav>
                                      </p:tavLst>
                                    </p:anim>
                                  </p:childTnLst>
                                </p:cTn>
                              </p:par>
                              <p:par>
                                <p:cTn fill="hold" grpId="0" id="30" nodeType="withEffect" presetClass="entr" presetID="45" presetSubtype="0">
                                  <p:stCondLst>
                                    <p:cond delay="0"/>
                                  </p:stCondLst>
                                  <p:childTnLst>
                                    <p:set>
                                      <p:cBhvr>
                                        <p:cTn dur="1" fill="hold" id="31">
                                          <p:stCondLst>
                                            <p:cond delay="0"/>
                                          </p:stCondLst>
                                        </p:cTn>
                                        <p:tgtEl>
                                          <p:spTgt spid="17"/>
                                        </p:tgtEl>
                                        <p:attrNameLst>
                                          <p:attrName>style.visibility</p:attrName>
                                        </p:attrNameLst>
                                      </p:cBhvr>
                                      <p:to>
                                        <p:strVal val="visible"/>
                                      </p:to>
                                    </p:set>
                                    <p:animEffect filter="fade" transition="in">
                                      <p:cBhvr>
                                        <p:cTn dur="2000" id="32"/>
                                        <p:tgtEl>
                                          <p:spTgt spid="17"/>
                                        </p:tgtEl>
                                      </p:cBhvr>
                                    </p:animEffect>
                                    <p:anim calcmode="lin" valueType="num">
                                      <p:cBhvr>
                                        <p:cTn dur="2000" fill="hold" id="33"/>
                                        <p:tgtEl>
                                          <p:spTgt spid="17"/>
                                        </p:tgtEl>
                                        <p:attrNameLst>
                                          <p:attrName>ppt_w</p:attrName>
                                        </p:attrNameLst>
                                      </p:cBhvr>
                                      <p:tavLst>
                                        <p:tav fmla="#ppt_w*sin(2.5*pi*$)" tm="0">
                                          <p:val>
                                            <p:fltVal val="0"/>
                                          </p:val>
                                        </p:tav>
                                        <p:tav tm="100000">
                                          <p:val>
                                            <p:fltVal val="1"/>
                                          </p:val>
                                        </p:tav>
                                      </p:tavLst>
                                    </p:anim>
                                    <p:anim calcmode="lin" valueType="num">
                                      <p:cBhvr>
                                        <p:cTn dur="2000" fill="hold" id="34"/>
                                        <p:tgtEl>
                                          <p:spTgt spid="17"/>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2000" id="37"/>
                                        <p:tgtEl>
                                          <p:spTgt spid="18"/>
                                        </p:tgtEl>
                                      </p:cBhvr>
                                    </p:animEffect>
                                    <p:anim calcmode="lin" valueType="num">
                                      <p:cBhvr>
                                        <p:cTn dur="2000" fill="hold" id="38"/>
                                        <p:tgtEl>
                                          <p:spTgt spid="18"/>
                                        </p:tgtEl>
                                        <p:attrNameLst>
                                          <p:attrName>ppt_w</p:attrName>
                                        </p:attrNameLst>
                                      </p:cBhvr>
                                      <p:tavLst>
                                        <p:tav fmla="#ppt_w*sin(2.5*pi*$)" tm="0">
                                          <p:val>
                                            <p:fltVal val="0"/>
                                          </p:val>
                                        </p:tav>
                                        <p:tav tm="100000">
                                          <p:val>
                                            <p:fltVal val="1"/>
                                          </p:val>
                                        </p:tav>
                                      </p:tavLst>
                                    </p:anim>
                                    <p:anim calcmode="lin" valueType="num">
                                      <p:cBhvr>
                                        <p:cTn dur="2000" fill="hold" id="39"/>
                                        <p:tgtEl>
                                          <p:spTgt spid="18"/>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19"/>
                                        </p:tgtEl>
                                        <p:attrNameLst>
                                          <p:attrName>style.visibility</p:attrName>
                                        </p:attrNameLst>
                                      </p:cBhvr>
                                      <p:to>
                                        <p:strVal val="visible"/>
                                      </p:to>
                                    </p:set>
                                    <p:animEffect filter="fade" transition="in">
                                      <p:cBhvr>
                                        <p:cTn dur="2000" id="42"/>
                                        <p:tgtEl>
                                          <p:spTgt spid="19"/>
                                        </p:tgtEl>
                                      </p:cBhvr>
                                    </p:animEffect>
                                    <p:anim calcmode="lin" valueType="num">
                                      <p:cBhvr>
                                        <p:cTn dur="2000" fill="hold" id="43"/>
                                        <p:tgtEl>
                                          <p:spTgt spid="19"/>
                                        </p:tgtEl>
                                        <p:attrNameLst>
                                          <p:attrName>ppt_w</p:attrName>
                                        </p:attrNameLst>
                                      </p:cBhvr>
                                      <p:tavLst>
                                        <p:tav fmla="#ppt_w*sin(2.5*pi*$)" tm="0">
                                          <p:val>
                                            <p:fltVal val="0"/>
                                          </p:val>
                                        </p:tav>
                                        <p:tav tm="100000">
                                          <p:val>
                                            <p:fltVal val="1"/>
                                          </p:val>
                                        </p:tav>
                                      </p:tavLst>
                                    </p:anim>
                                    <p:anim calcmode="lin" valueType="num">
                                      <p:cBhvr>
                                        <p:cTn dur="2000" fill="hold" id="44"/>
                                        <p:tgtEl>
                                          <p:spTgt spid="19"/>
                                        </p:tgtEl>
                                        <p:attrNameLst>
                                          <p:attrName>ppt_h</p:attrName>
                                        </p:attrNameLst>
                                      </p:cBhvr>
                                      <p:tavLst>
                                        <p:tav tm="0">
                                          <p:val>
                                            <p:strVal val="#ppt_h"/>
                                          </p:val>
                                        </p:tav>
                                        <p:tav tm="100000">
                                          <p:val>
                                            <p:strVal val="#ppt_h"/>
                                          </p:val>
                                        </p:tav>
                                      </p:tavLst>
                                    </p:anim>
                                  </p:childTnLst>
                                </p:cTn>
                              </p:par>
                              <p:par>
                                <p:cTn fill="hold" grpId="0" id="45" nodeType="withEffect" presetClass="entr" presetID="45" presetSubtype="0">
                                  <p:stCondLst>
                                    <p:cond delay="0"/>
                                  </p:stCondLst>
                                  <p:childTnLst>
                                    <p:set>
                                      <p:cBhvr>
                                        <p:cTn dur="1" fill="hold" id="46">
                                          <p:stCondLst>
                                            <p:cond delay="0"/>
                                          </p:stCondLst>
                                        </p:cTn>
                                        <p:tgtEl>
                                          <p:spTgt spid="20"/>
                                        </p:tgtEl>
                                        <p:attrNameLst>
                                          <p:attrName>style.visibility</p:attrName>
                                        </p:attrNameLst>
                                      </p:cBhvr>
                                      <p:to>
                                        <p:strVal val="visible"/>
                                      </p:to>
                                    </p:set>
                                    <p:animEffect filter="fade" transition="in">
                                      <p:cBhvr>
                                        <p:cTn dur="2000" id="47"/>
                                        <p:tgtEl>
                                          <p:spTgt spid="20"/>
                                        </p:tgtEl>
                                      </p:cBhvr>
                                    </p:animEffect>
                                    <p:anim calcmode="lin" valueType="num">
                                      <p:cBhvr>
                                        <p:cTn dur="2000" fill="hold" id="48"/>
                                        <p:tgtEl>
                                          <p:spTgt spid="20"/>
                                        </p:tgtEl>
                                        <p:attrNameLst>
                                          <p:attrName>ppt_w</p:attrName>
                                        </p:attrNameLst>
                                      </p:cBhvr>
                                      <p:tavLst>
                                        <p:tav fmla="#ppt_w*sin(2.5*pi*$)" tm="0">
                                          <p:val>
                                            <p:fltVal val="0"/>
                                          </p:val>
                                        </p:tav>
                                        <p:tav tm="100000">
                                          <p:val>
                                            <p:fltVal val="1"/>
                                          </p:val>
                                        </p:tav>
                                      </p:tavLst>
                                    </p:anim>
                                    <p:anim calcmode="lin" valueType="num">
                                      <p:cBhvr>
                                        <p:cTn dur="2000" fill="hold" id="49"/>
                                        <p:tgtEl>
                                          <p:spTgt spid="20"/>
                                        </p:tgtEl>
                                        <p:attrNameLst>
                                          <p:attrName>ppt_h</p:attrName>
                                        </p:attrNameLst>
                                      </p:cBhvr>
                                      <p:tavLst>
                                        <p:tav tm="0">
                                          <p:val>
                                            <p:strVal val="#ppt_h"/>
                                          </p:val>
                                        </p:tav>
                                        <p:tav tm="100000">
                                          <p:val>
                                            <p:strVal val="#ppt_h"/>
                                          </p:val>
                                        </p:tav>
                                      </p:tavLst>
                                    </p:anim>
                                  </p:childTnLst>
                                </p:cTn>
                              </p:par>
                              <p:par>
                                <p:cTn fill="hold" grpId="0" id="50" nodeType="withEffect" presetClass="entr" presetID="45" presetSubtype="0">
                                  <p:stCondLst>
                                    <p:cond delay="0"/>
                                  </p:stCondLst>
                                  <p:childTnLst>
                                    <p:set>
                                      <p:cBhvr>
                                        <p:cTn dur="1" fill="hold" id="51">
                                          <p:stCondLst>
                                            <p:cond delay="0"/>
                                          </p:stCondLst>
                                        </p:cTn>
                                        <p:tgtEl>
                                          <p:spTgt spid="21"/>
                                        </p:tgtEl>
                                        <p:attrNameLst>
                                          <p:attrName>style.visibility</p:attrName>
                                        </p:attrNameLst>
                                      </p:cBhvr>
                                      <p:to>
                                        <p:strVal val="visible"/>
                                      </p:to>
                                    </p:set>
                                    <p:animEffect filter="fade" transition="in">
                                      <p:cBhvr>
                                        <p:cTn dur="2000" id="52"/>
                                        <p:tgtEl>
                                          <p:spTgt spid="21"/>
                                        </p:tgtEl>
                                      </p:cBhvr>
                                    </p:animEffect>
                                    <p:anim calcmode="lin" valueType="num">
                                      <p:cBhvr>
                                        <p:cTn dur="2000" fill="hold" id="53"/>
                                        <p:tgtEl>
                                          <p:spTgt spid="21"/>
                                        </p:tgtEl>
                                        <p:attrNameLst>
                                          <p:attrName>ppt_w</p:attrName>
                                        </p:attrNameLst>
                                      </p:cBhvr>
                                      <p:tavLst>
                                        <p:tav fmla="#ppt_w*sin(2.5*pi*$)" tm="0">
                                          <p:val>
                                            <p:fltVal val="0"/>
                                          </p:val>
                                        </p:tav>
                                        <p:tav tm="100000">
                                          <p:val>
                                            <p:fltVal val="1"/>
                                          </p:val>
                                        </p:tav>
                                      </p:tavLst>
                                    </p:anim>
                                    <p:anim calcmode="lin" valueType="num">
                                      <p:cBhvr>
                                        <p:cTn dur="2000" fill="hold" id="54"/>
                                        <p:tgtEl>
                                          <p:spTgt spid="21"/>
                                        </p:tgtEl>
                                        <p:attrNameLst>
                                          <p:attrName>ppt_h</p:attrName>
                                        </p:attrNameLst>
                                      </p:cBhvr>
                                      <p:tavLst>
                                        <p:tav tm="0">
                                          <p:val>
                                            <p:strVal val="#ppt_h"/>
                                          </p:val>
                                        </p:tav>
                                        <p:tav tm="100000">
                                          <p:val>
                                            <p:strVal val="#ppt_h"/>
                                          </p:val>
                                        </p:tav>
                                      </p:tavLst>
                                    </p:anim>
                                  </p:childTnLst>
                                </p:cTn>
                              </p:par>
                              <p:par>
                                <p:cTn fill="hold" grpId="0" id="55" nodeType="withEffect" presetClass="entr" presetID="45" presetSubtype="0">
                                  <p:stCondLst>
                                    <p:cond delay="0"/>
                                  </p:stCondLst>
                                  <p:childTnLst>
                                    <p:set>
                                      <p:cBhvr>
                                        <p:cTn dur="1" fill="hold" id="56">
                                          <p:stCondLst>
                                            <p:cond delay="0"/>
                                          </p:stCondLst>
                                        </p:cTn>
                                        <p:tgtEl>
                                          <p:spTgt spid="22"/>
                                        </p:tgtEl>
                                        <p:attrNameLst>
                                          <p:attrName>style.visibility</p:attrName>
                                        </p:attrNameLst>
                                      </p:cBhvr>
                                      <p:to>
                                        <p:strVal val="visible"/>
                                      </p:to>
                                    </p:set>
                                    <p:animEffect filter="fade" transition="in">
                                      <p:cBhvr>
                                        <p:cTn dur="2000" id="57"/>
                                        <p:tgtEl>
                                          <p:spTgt spid="22"/>
                                        </p:tgtEl>
                                      </p:cBhvr>
                                    </p:animEffect>
                                    <p:anim calcmode="lin" valueType="num">
                                      <p:cBhvr>
                                        <p:cTn dur="2000" fill="hold" id="58"/>
                                        <p:tgtEl>
                                          <p:spTgt spid="22"/>
                                        </p:tgtEl>
                                        <p:attrNameLst>
                                          <p:attrName>ppt_w</p:attrName>
                                        </p:attrNameLst>
                                      </p:cBhvr>
                                      <p:tavLst>
                                        <p:tav fmla="#ppt_w*sin(2.5*pi*$)" tm="0">
                                          <p:val>
                                            <p:fltVal val="0"/>
                                          </p:val>
                                        </p:tav>
                                        <p:tav tm="100000">
                                          <p:val>
                                            <p:fltVal val="1"/>
                                          </p:val>
                                        </p:tav>
                                      </p:tavLst>
                                    </p:anim>
                                    <p:anim calcmode="lin" valueType="num">
                                      <p:cBhvr>
                                        <p:cTn dur="2000" fill="hold" id="59"/>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mtClean="0" sz="2400">
                  <a:solidFill>
                    <a:srgbClr val="1C4885"/>
                  </a:solidFill>
                  <a:latin charset="-122" panose="020b0503020204020204" pitchFamily="34" typeface="微软雅黑"/>
                  <a:ea charset="-122" panose="020b0503020204020204" pitchFamily="34" typeface="微软雅黑"/>
                </a:rPr>
                <a:t>阶段营销目标</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id="37" name="组合 36"/>
          <p:cNvGrpSpPr/>
          <p:nvPr/>
        </p:nvGrpSpPr>
        <p:grpSpPr>
          <a:xfrm>
            <a:off x="1352550" y="1901369"/>
            <a:ext cx="9486900" cy="4251781"/>
            <a:chOff x="1352550" y="1901369"/>
            <a:chExt cx="9486900" cy="4251781"/>
          </a:xfrm>
        </p:grpSpPr>
        <p:cxnSp>
          <p:nvCxnSpPr>
            <p:cNvPr id="8" name="直接箭头连接符 7"/>
            <p:cNvCxnSpPr/>
            <p:nvPr/>
          </p:nvCxnSpPr>
          <p:spPr>
            <a:xfrm flipV="1">
              <a:off x="1352550" y="4000500"/>
              <a:ext cx="9486900" cy="0"/>
            </a:xfrm>
            <a:prstGeom prst="straightConnector1">
              <a:avLst/>
            </a:prstGeom>
            <a:ln w="28575">
              <a:solidFill>
                <a:srgbClr val="1C4885"/>
              </a:solidFill>
              <a:tailEnd type="triangle"/>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247900" y="3800475"/>
              <a:ext cx="360000" cy="360000"/>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4152900" y="3800475"/>
              <a:ext cx="360000" cy="360000"/>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6057900" y="3800475"/>
              <a:ext cx="360000" cy="360000"/>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7962900" y="3800475"/>
              <a:ext cx="360000" cy="360000"/>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1714500" y="1901369"/>
              <a:ext cx="1440000" cy="1440000"/>
              <a:chOff x="1714500" y="1901369"/>
              <a:chExt cx="1440000" cy="1440000"/>
            </a:xfrm>
          </p:grpSpPr>
          <p:sp>
            <p:nvSpPr>
              <p:cNvPr id="13" name="泪滴形 12"/>
              <p:cNvSpPr/>
              <p:nvPr/>
            </p:nvSpPr>
            <p:spPr>
              <a:xfrm rot="8140640">
                <a:off x="1714500" y="1901369"/>
                <a:ext cx="1440000" cy="1440000"/>
              </a:xfrm>
              <a:prstGeom prst="teardrop">
                <a:avLst/>
              </a:prstGeom>
              <a:no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885950" y="2076450"/>
                <a:ext cx="1080000" cy="1080000"/>
              </a:xfrm>
              <a:prstGeom prst="ellipse">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a:off x="5524500" y="1901369"/>
              <a:ext cx="1440000" cy="1440000"/>
              <a:chOff x="5524500" y="1901369"/>
              <a:chExt cx="1440000" cy="1440000"/>
            </a:xfrm>
          </p:grpSpPr>
          <p:sp>
            <p:nvSpPr>
              <p:cNvPr id="15" name="泪滴形 14"/>
              <p:cNvSpPr/>
              <p:nvPr/>
            </p:nvSpPr>
            <p:spPr>
              <a:xfrm rot="8140640">
                <a:off x="5524500" y="1901369"/>
                <a:ext cx="1440000" cy="1440000"/>
              </a:xfrm>
              <a:prstGeom prst="teardrop">
                <a:avLst/>
              </a:prstGeom>
              <a:no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5695950" y="2076450"/>
                <a:ext cx="1080000" cy="1080000"/>
              </a:xfrm>
              <a:prstGeom prst="ellipse">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flipV="1">
              <a:off x="3638550" y="4606469"/>
              <a:ext cx="1440000" cy="1440000"/>
              <a:chOff x="9334500" y="1901369"/>
              <a:chExt cx="1440000" cy="1440000"/>
            </a:xfrm>
          </p:grpSpPr>
          <p:sp>
            <p:nvSpPr>
              <p:cNvPr id="17" name="泪滴形 16"/>
              <p:cNvSpPr/>
              <p:nvPr/>
            </p:nvSpPr>
            <p:spPr>
              <a:xfrm rot="8140640">
                <a:off x="9334500" y="1901369"/>
                <a:ext cx="1440000" cy="1440000"/>
              </a:xfrm>
              <a:prstGeom prst="teardrop">
                <a:avLst/>
              </a:prstGeom>
              <a:no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9505950" y="2076450"/>
                <a:ext cx="1080000" cy="1080000"/>
              </a:xfrm>
              <a:prstGeom prst="ellipse">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flipV="1">
              <a:off x="7429500" y="4606469"/>
              <a:ext cx="1440000" cy="1440000"/>
              <a:chOff x="9334500" y="1901369"/>
              <a:chExt cx="1440000" cy="1440000"/>
            </a:xfrm>
          </p:grpSpPr>
          <p:sp>
            <p:nvSpPr>
              <p:cNvPr id="21" name="泪滴形 20"/>
              <p:cNvSpPr/>
              <p:nvPr/>
            </p:nvSpPr>
            <p:spPr>
              <a:xfrm rot="8140640">
                <a:off x="9334500" y="1901369"/>
                <a:ext cx="1440000" cy="1440000"/>
              </a:xfrm>
              <a:prstGeom prst="teardrop">
                <a:avLst/>
              </a:prstGeom>
              <a:no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9505950" y="2076450"/>
                <a:ext cx="1080000" cy="1080000"/>
              </a:xfrm>
              <a:prstGeom prst="ellipse">
                <a:avLst/>
              </a:prstGeom>
              <a:solidFill>
                <a:srgbClr val="1C4885"/>
              </a:solid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文本框 24"/>
            <p:cNvSpPr txBox="1"/>
            <p:nvPr/>
          </p:nvSpPr>
          <p:spPr>
            <a:xfrm>
              <a:off x="3354614" y="2505670"/>
              <a:ext cx="1884136"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26" name="文本框 25"/>
            <p:cNvSpPr txBox="1"/>
            <p:nvPr/>
          </p:nvSpPr>
          <p:spPr>
            <a:xfrm>
              <a:off x="3354614" y="2193613"/>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27" name="文本框 26"/>
            <p:cNvSpPr txBox="1"/>
            <p:nvPr/>
          </p:nvSpPr>
          <p:spPr>
            <a:xfrm>
              <a:off x="7259863" y="2505670"/>
              <a:ext cx="1884136"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28" name="文本框 27"/>
            <p:cNvSpPr txBox="1"/>
            <p:nvPr/>
          </p:nvSpPr>
          <p:spPr>
            <a:xfrm>
              <a:off x="7259863" y="2193613"/>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29" name="文本框 28"/>
            <p:cNvSpPr txBox="1"/>
            <p:nvPr/>
          </p:nvSpPr>
          <p:spPr>
            <a:xfrm>
              <a:off x="1564821" y="5172670"/>
              <a:ext cx="1884136" cy="91440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30" name="文本框 29"/>
            <p:cNvSpPr txBox="1"/>
            <p:nvPr/>
          </p:nvSpPr>
          <p:spPr>
            <a:xfrm>
              <a:off x="1373414" y="4860613"/>
              <a:ext cx="2075543" cy="457200"/>
            </a:xfrm>
            <a:prstGeom prst="rect">
              <a:avLst/>
            </a:prstGeom>
            <a:noFill/>
          </p:spPr>
          <p:txBody>
            <a:bodyPr rtlCol="0" wrap="square">
              <a:spAutoFit/>
            </a:bodyPr>
            <a:lstStyle/>
            <a:p>
              <a:pPr algn="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31" name="文本框 30"/>
            <p:cNvSpPr txBox="1"/>
            <p:nvPr/>
          </p:nvSpPr>
          <p:spPr>
            <a:xfrm>
              <a:off x="5394778" y="5229820"/>
              <a:ext cx="1884136" cy="91440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sp>
          <p:nvSpPr>
            <p:cNvPr id="32" name="文本框 31"/>
            <p:cNvSpPr txBox="1"/>
            <p:nvPr/>
          </p:nvSpPr>
          <p:spPr>
            <a:xfrm>
              <a:off x="5203372" y="4917763"/>
              <a:ext cx="2075543" cy="457200"/>
            </a:xfrm>
            <a:prstGeom prst="rect">
              <a:avLst/>
            </a:prstGeom>
            <a:noFill/>
          </p:spPr>
          <p:txBody>
            <a:bodyPr rtlCol="0" wrap="square">
              <a:spAutoFit/>
            </a:bodyPr>
            <a:lstStyle/>
            <a:p>
              <a:pPr algn="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sp>
          <p:nvSpPr>
            <p:cNvPr id="33" name="文本框 32"/>
            <p:cNvSpPr txBox="1"/>
            <p:nvPr/>
          </p:nvSpPr>
          <p:spPr>
            <a:xfrm>
              <a:off x="2114550" y="2190751"/>
              <a:ext cx="666750" cy="822960"/>
            </a:xfrm>
            <a:prstGeom prst="rect">
              <a:avLst/>
            </a:prstGeom>
            <a:noFill/>
          </p:spPr>
          <p:txBody>
            <a:bodyPr rtlCol="0" wrap="square">
              <a:spAutoFit/>
            </a:bodyPr>
            <a:lstStyle/>
            <a:p>
              <a:pPr algn="ctr"/>
              <a:r>
                <a:rPr altLang="zh-CN" b="1" lang="en-US" smtClean="0" sz="4800">
                  <a:solidFill>
                    <a:schemeClr val="bg1"/>
                  </a:solidFill>
                  <a:latin charset="0" panose="020b0604020202020204" pitchFamily="34" typeface="Arial"/>
                  <a:cs charset="0" panose="020b0604020202020204" pitchFamily="34" typeface="Arial"/>
                </a:rPr>
                <a:t>A</a:t>
              </a:r>
            </a:p>
          </p:txBody>
        </p:sp>
        <p:sp>
          <p:nvSpPr>
            <p:cNvPr id="34" name="文本框 33"/>
            <p:cNvSpPr txBox="1"/>
            <p:nvPr/>
          </p:nvSpPr>
          <p:spPr>
            <a:xfrm>
              <a:off x="4038600" y="4914901"/>
              <a:ext cx="666750" cy="822960"/>
            </a:xfrm>
            <a:prstGeom prst="rect">
              <a:avLst/>
            </a:prstGeom>
            <a:noFill/>
          </p:spPr>
          <p:txBody>
            <a:bodyPr rtlCol="0" wrap="square">
              <a:spAutoFit/>
            </a:bodyPr>
            <a:lstStyle/>
            <a:p>
              <a:pPr algn="ctr"/>
              <a:r>
                <a:rPr altLang="zh-CN" b="1" lang="en-US" sz="4800">
                  <a:solidFill>
                    <a:schemeClr val="bg1"/>
                  </a:solidFill>
                  <a:latin charset="0" panose="020b0604020202020204" pitchFamily="34" typeface="Arial"/>
                  <a:cs charset="0" panose="020b0604020202020204" pitchFamily="34" typeface="Arial"/>
                </a:rPr>
                <a:t>B</a:t>
              </a:r>
            </a:p>
          </p:txBody>
        </p:sp>
        <p:sp>
          <p:nvSpPr>
            <p:cNvPr id="35" name="文本框 34"/>
            <p:cNvSpPr txBox="1"/>
            <p:nvPr/>
          </p:nvSpPr>
          <p:spPr>
            <a:xfrm>
              <a:off x="5924550" y="2209801"/>
              <a:ext cx="666750" cy="822960"/>
            </a:xfrm>
            <a:prstGeom prst="rect">
              <a:avLst/>
            </a:prstGeom>
            <a:noFill/>
          </p:spPr>
          <p:txBody>
            <a:bodyPr rtlCol="0" wrap="square">
              <a:spAutoFit/>
            </a:bodyPr>
            <a:lstStyle/>
            <a:p>
              <a:pPr algn="ctr"/>
              <a:r>
                <a:rPr altLang="zh-CN" b="1" lang="en-US" smtClean="0" sz="4800">
                  <a:solidFill>
                    <a:schemeClr val="bg1"/>
                  </a:solidFill>
                  <a:latin charset="0" panose="020b0604020202020204" pitchFamily="34" typeface="Arial"/>
                  <a:cs charset="0" panose="020b0604020202020204" pitchFamily="34" typeface="Arial"/>
                </a:rPr>
                <a:t>C</a:t>
              </a:r>
            </a:p>
          </p:txBody>
        </p:sp>
        <p:sp>
          <p:nvSpPr>
            <p:cNvPr id="36" name="文本框 35"/>
            <p:cNvSpPr txBox="1"/>
            <p:nvPr/>
          </p:nvSpPr>
          <p:spPr>
            <a:xfrm>
              <a:off x="7829549" y="4914901"/>
              <a:ext cx="666750" cy="822960"/>
            </a:xfrm>
            <a:prstGeom prst="rect">
              <a:avLst/>
            </a:prstGeom>
            <a:noFill/>
          </p:spPr>
          <p:txBody>
            <a:bodyPr rtlCol="0" wrap="square">
              <a:spAutoFit/>
            </a:bodyPr>
            <a:lstStyle/>
            <a:p>
              <a:pPr algn="ctr"/>
              <a:r>
                <a:rPr altLang="zh-CN" b="1" lang="en-US" smtClean="0" sz="4800">
                  <a:solidFill>
                    <a:schemeClr val="bg1"/>
                  </a:solidFill>
                  <a:latin charset="0" panose="020b0604020202020204" pitchFamily="34" typeface="Arial"/>
                  <a:cs charset="0" panose="020b0604020202020204" pitchFamily="34" typeface="Arial"/>
                </a:rPr>
                <a:t>D</a:t>
              </a:r>
            </a:p>
          </p:txBody>
        </p:sp>
      </p:grpSp>
    </p:spTree>
    <p:extLst>
      <p:ext uri="{BB962C8B-B14F-4D97-AF65-F5344CB8AC3E}">
        <p14:creationId val="362500462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669143" y="1542142"/>
            <a:ext cx="10522857" cy="3773715"/>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3712" y="2293257"/>
            <a:ext cx="3338285" cy="640080"/>
          </a:xfrm>
          <a:prstGeom prst="rect">
            <a:avLst/>
          </a:prstGeom>
          <a:noFill/>
        </p:spPr>
        <p:txBody>
          <a:bodyPr rtlCol="0" wrap="square">
            <a:spAutoFit/>
          </a:bodyPr>
          <a:lstStyle/>
          <a:p>
            <a:pPr algn="dist"/>
            <a:r>
              <a:rPr altLang="en-US" b="1" lang="zh-CN" sz="3600">
                <a:solidFill>
                  <a:schemeClr val="bg1"/>
                </a:solidFill>
                <a:latin charset="-122" panose="020b0503020204020204" pitchFamily="34" typeface="微软雅黑"/>
                <a:ea charset="-122" panose="020b0503020204020204" pitchFamily="34" typeface="微软雅黑"/>
              </a:rPr>
              <a:t>阶段营销策略</a:t>
            </a:r>
          </a:p>
        </p:txBody>
      </p:sp>
      <p:sp>
        <p:nvSpPr>
          <p:cNvPr id="6" name="文本框 5"/>
          <p:cNvSpPr txBox="1"/>
          <p:nvPr/>
        </p:nvSpPr>
        <p:spPr>
          <a:xfrm>
            <a:off x="5043713" y="3196773"/>
            <a:ext cx="6945086" cy="548640"/>
          </a:xfrm>
          <a:prstGeom prst="rect">
            <a:avLst/>
          </a:prstGeom>
          <a:noFill/>
        </p:spPr>
        <p:txBody>
          <a:bodyPr rtlCol="0" wrap="square">
            <a:spAutoFit/>
          </a:bodyPr>
          <a:lstStyle/>
          <a:p>
            <a:pPr>
              <a:lnSpc>
                <a:spcPct val="150000"/>
              </a:lnSpc>
            </a:pPr>
            <a:r>
              <a:rPr altLang="en-US" lang="zh-CN" smtClean="0" sz="1000">
                <a:solidFill>
                  <a:schemeClr val="bg1"/>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点击添加文本内容说明点击添加文本内容说明点击添加文本内容说明点击添加文本内容说明点击添加文本内容说明点击添加文本内容说明点击添加文本内容说明点击添加文本内容说明点击添加文本内容说明</a:t>
            </a:r>
          </a:p>
        </p:txBody>
      </p:sp>
      <p:cxnSp>
        <p:nvCxnSpPr>
          <p:cNvPr id="8" name="直接连接符 7"/>
          <p:cNvCxnSpPr/>
          <p:nvPr/>
        </p:nvCxnSpPr>
        <p:spPr>
          <a:xfrm>
            <a:off x="5087254" y="3091542"/>
            <a:ext cx="68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181598" y="3802745"/>
            <a:ext cx="2322285" cy="336695"/>
            <a:chOff x="5050972" y="3802745"/>
            <a:chExt cx="2322285" cy="336695"/>
          </a:xfrm>
        </p:grpSpPr>
        <p:sp>
          <p:nvSpPr>
            <p:cNvPr id="9" name="文本框 8"/>
            <p:cNvSpPr txBox="1"/>
            <p:nvPr/>
          </p:nvSpPr>
          <p:spPr>
            <a:xfrm>
              <a:off x="5297714"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4" name="菱形 13"/>
            <p:cNvSpPr/>
            <p:nvPr/>
          </p:nvSpPr>
          <p:spPr>
            <a:xfrm>
              <a:off x="5050972"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7844969" y="3802745"/>
            <a:ext cx="2336800" cy="336695"/>
            <a:chOff x="7714343" y="3802745"/>
            <a:chExt cx="2336800" cy="336695"/>
          </a:xfrm>
        </p:grpSpPr>
        <p:sp>
          <p:nvSpPr>
            <p:cNvPr id="12" name="文本框 11"/>
            <p:cNvSpPr txBox="1"/>
            <p:nvPr/>
          </p:nvSpPr>
          <p:spPr>
            <a:xfrm>
              <a:off x="7975599" y="3802745"/>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5" name="菱形 14"/>
            <p:cNvSpPr/>
            <p:nvPr/>
          </p:nvSpPr>
          <p:spPr>
            <a:xfrm>
              <a:off x="7714343" y="3863092"/>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5188855" y="4230916"/>
            <a:ext cx="2315028" cy="336695"/>
            <a:chOff x="5058229" y="4230916"/>
            <a:chExt cx="2315028" cy="336695"/>
          </a:xfrm>
        </p:grpSpPr>
        <p:sp>
          <p:nvSpPr>
            <p:cNvPr id="11" name="文本框 10"/>
            <p:cNvSpPr txBox="1"/>
            <p:nvPr/>
          </p:nvSpPr>
          <p:spPr>
            <a:xfrm>
              <a:off x="5297714"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6" name="菱形 15"/>
            <p:cNvSpPr/>
            <p:nvPr/>
          </p:nvSpPr>
          <p:spPr>
            <a:xfrm>
              <a:off x="5058229"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7852226" y="4230916"/>
            <a:ext cx="2329543" cy="336695"/>
            <a:chOff x="7721600" y="4230916"/>
            <a:chExt cx="2329543" cy="336695"/>
          </a:xfrm>
        </p:grpSpPr>
        <p:sp>
          <p:nvSpPr>
            <p:cNvPr id="13" name="文本框 12"/>
            <p:cNvSpPr txBox="1"/>
            <p:nvPr/>
          </p:nvSpPr>
          <p:spPr>
            <a:xfrm>
              <a:off x="7975599" y="4230916"/>
              <a:ext cx="2075543" cy="365760"/>
            </a:xfrm>
            <a:prstGeom prst="rect">
              <a:avLst/>
            </a:prstGeom>
            <a:noFill/>
          </p:spPr>
          <p:txBody>
            <a:bodyPr rtlCol="0" wrap="square">
              <a:spAutoFit/>
            </a:bodyPr>
            <a:lstStyle/>
            <a:p>
              <a:pPr>
                <a:lnSpc>
                  <a:spcPct val="150000"/>
                </a:lnSpc>
              </a:pPr>
              <a:r>
                <a:rPr altLang="en-US" b="1" lang="zh-CN" smtClean="0" sz="1200">
                  <a:solidFill>
                    <a:schemeClr val="bg1"/>
                  </a:solidFill>
                  <a:latin charset="-122" panose="020b0503020204020204" pitchFamily="34" typeface="微软雅黑"/>
                  <a:ea charset="-122" panose="020b0503020204020204" pitchFamily="34" typeface="微软雅黑"/>
                </a:rPr>
                <a:t>小标题文本预设内容</a:t>
              </a:r>
            </a:p>
          </p:txBody>
        </p:sp>
        <p:sp>
          <p:nvSpPr>
            <p:cNvPr id="17" name="菱形 16"/>
            <p:cNvSpPr/>
            <p:nvPr/>
          </p:nvSpPr>
          <p:spPr>
            <a:xfrm>
              <a:off x="7721600" y="4291263"/>
              <a:ext cx="216000" cy="2160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1658984" y="1489164"/>
            <a:ext cx="3357154" cy="7711439"/>
          </a:xfrm>
          <a:prstGeom prst="rect">
            <a:avLst/>
          </a:prstGeom>
          <a:noFill/>
        </p:spPr>
        <p:txBody>
          <a:bodyPr rtlCol="0" wrap="square">
            <a:spAutoFit/>
          </a:bodyPr>
          <a:lstStyle/>
          <a:p>
            <a:pPr algn="ctr"/>
            <a:r>
              <a:rPr altLang="zh-CN" lang="en-US" smtClean="0" sz="25000">
                <a:solidFill>
                  <a:schemeClr val="bg1"/>
                </a:solidFill>
                <a:latin charset="0" panose="020b0503020202020204" pitchFamily="34" typeface="Agency FB"/>
              </a:rPr>
              <a:t>02</a:t>
            </a:r>
          </a:p>
        </p:txBody>
      </p:sp>
    </p:spTree>
    <p:extLst>
      <p:ext uri="{BB962C8B-B14F-4D97-AF65-F5344CB8AC3E}">
        <p14:creationId val="274018264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4"/>
                                        </p:tgtEl>
                                        <p:attrNameLst>
                                          <p:attrName>style.visibility</p:attrName>
                                        </p:attrNameLst>
                                      </p:cBhvr>
                                      <p:to>
                                        <p:strVal val="visible"/>
                                      </p:to>
                                    </p:set>
                                    <p:animEffect filter="barn(out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heel(1)" transition="in">
                                      <p:cBhvr>
                                        <p:cTn dur="2000" id="11"/>
                                        <p:tgtEl>
                                          <p:spTgt spid="2"/>
                                        </p:tgtEl>
                                      </p:cBhvr>
                                    </p:animEffect>
                                  </p:childTnLst>
                                </p:cTn>
                              </p:par>
                            </p:childTnLst>
                          </p:cTn>
                        </p:par>
                        <p:par>
                          <p:cTn fill="hold" id="12" nodeType="afterGroup">
                            <p:stCondLst>
                              <p:cond delay="25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childTnLst>
                          </p:cTn>
                        </p:par>
                        <p:par>
                          <p:cTn fill="hold" id="16" nodeType="afterGroup">
                            <p:stCondLst>
                              <p:cond delay="3000"/>
                            </p:stCondLst>
                            <p:childTnLst>
                              <p:par>
                                <p:cTn fill="hold"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3500"/>
                            </p:stCondLst>
                            <p:childTnLst>
                              <p:par>
                                <p:cTn fill="hold" grpId="0" id="21" nodeType="afterEffect" presetClass="entr" presetID="47"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4500"/>
                            </p:stCondLst>
                            <p:childTnLst>
                              <p:par>
                                <p:cTn fill="hold" id="27" nodeType="after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500"/>
                            </p:stCondLst>
                            <p:childTnLst>
                              <p:par>
                                <p:cTn fill="hold" id="33" nodeType="afterEffect" presetClass="entr" presetID="42"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1000" id="35"/>
                                        <p:tgtEl>
                                          <p:spTgt spid="20"/>
                                        </p:tgtEl>
                                      </p:cBhvr>
                                    </p:animEffect>
                                    <p:anim calcmode="lin" valueType="num">
                                      <p:cBhvr>
                                        <p:cTn dur="1000" fill="hold" id="36"/>
                                        <p:tgtEl>
                                          <p:spTgt spid="20"/>
                                        </p:tgtEl>
                                        <p:attrNameLst>
                                          <p:attrName>ppt_x</p:attrName>
                                        </p:attrNameLst>
                                      </p:cBhvr>
                                      <p:tavLst>
                                        <p:tav tm="0">
                                          <p:val>
                                            <p:strVal val="#ppt_x"/>
                                          </p:val>
                                        </p:tav>
                                        <p:tav tm="100000">
                                          <p:val>
                                            <p:strVal val="#ppt_x"/>
                                          </p:val>
                                        </p:tav>
                                      </p:tavLst>
                                    </p:anim>
                                    <p:anim calcmode="lin" valueType="num">
                                      <p:cBhvr>
                                        <p:cTn dur="1000" fill="hold" id="37"/>
                                        <p:tgtEl>
                                          <p:spTgt spid="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500"/>
                            </p:stCondLst>
                            <p:childTnLst>
                              <p:par>
                                <p:cTn fill="hold" id="39" nodeType="afterEffect" presetClass="entr" presetID="42"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500"/>
                            </p:stCondLst>
                            <p:childTnLst>
                              <p:par>
                                <p:cTn fill="hold" id="45" nodeType="after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87886" y="420914"/>
            <a:ext cx="5284224" cy="699555"/>
            <a:chOff x="6444343" y="420914"/>
            <a:chExt cx="5284224" cy="699555"/>
          </a:xfrm>
        </p:grpSpPr>
        <p:sp>
          <p:nvSpPr>
            <p:cNvPr id="5" name="文本框 4"/>
            <p:cNvSpPr txBox="1"/>
            <p:nvPr/>
          </p:nvSpPr>
          <p:spPr>
            <a:xfrm>
              <a:off x="8390282" y="420914"/>
              <a:ext cx="3338285" cy="457200"/>
            </a:xfrm>
            <a:prstGeom prst="rect">
              <a:avLst/>
            </a:prstGeom>
            <a:noFill/>
          </p:spPr>
          <p:txBody>
            <a:bodyPr rtlCol="0" wrap="square">
              <a:spAutoFit/>
            </a:bodyPr>
            <a:lstStyle/>
            <a:p>
              <a:pPr algn="r"/>
              <a:r>
                <a:rPr altLang="en-US" b="1" lang="zh-CN" sz="2400">
                  <a:solidFill>
                    <a:srgbClr val="1C4885"/>
                  </a:solidFill>
                  <a:latin charset="-122" panose="020b0503020204020204" pitchFamily="34" typeface="微软雅黑"/>
                  <a:ea charset="-122" panose="020b0503020204020204" pitchFamily="34" typeface="微软雅黑"/>
                </a:rPr>
                <a:t>阶段营销策略</a:t>
              </a:r>
            </a:p>
          </p:txBody>
        </p:sp>
        <p:sp>
          <p:nvSpPr>
            <p:cNvPr id="6" name="文本框 5"/>
            <p:cNvSpPr txBox="1"/>
            <p:nvPr/>
          </p:nvSpPr>
          <p:spPr>
            <a:xfrm>
              <a:off x="6444342" y="783774"/>
              <a:ext cx="5284224" cy="365760"/>
            </a:xfrm>
            <a:prstGeom prst="rect">
              <a:avLst/>
            </a:prstGeom>
            <a:noFill/>
          </p:spPr>
          <p:txBody>
            <a:bodyPr rtlCol="0" wrap="square">
              <a:spAutoFit/>
            </a:bodyPr>
            <a:lstStyle/>
            <a:p>
              <a:pPr algn="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a:t>
              </a:r>
            </a:p>
          </p:txBody>
        </p:sp>
      </p:grpSp>
      <p:grpSp>
        <p:nvGrpSpPr>
          <p:cNvPr id="9" name="组合 8"/>
          <p:cNvGrpSpPr>
            <a:grpSpLocks noChangeAspect="1"/>
          </p:cNvGrpSpPr>
          <p:nvPr/>
        </p:nvGrpSpPr>
        <p:grpSpPr>
          <a:xfrm>
            <a:off x="1095000" y="2228475"/>
            <a:ext cx="3240000" cy="3240000"/>
            <a:chOff x="5286000" y="2037975"/>
            <a:chExt cx="2880000" cy="2880000"/>
          </a:xfrm>
        </p:grpSpPr>
        <p:sp>
          <p:nvSpPr>
            <p:cNvPr id="2" name="椭圆 1"/>
            <p:cNvSpPr/>
            <p:nvPr/>
          </p:nvSpPr>
          <p:spPr>
            <a:xfrm>
              <a:off x="5286000" y="2037975"/>
              <a:ext cx="2880000" cy="2880000"/>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5466000" y="2217975"/>
              <a:ext cx="2520000" cy="25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rcRect l="16667" r="16667"/>
            <a:stretch>
              <a:fillRect/>
            </a:stretch>
          </p:blipFill>
          <p:spPr>
            <a:xfrm>
              <a:off x="5610000" y="2361975"/>
              <a:ext cx="2232000" cy="2232000"/>
            </a:xfrm>
            <a:prstGeom prst="ellipse">
              <a:avLst/>
            </a:prstGeom>
          </p:spPr>
        </p:pic>
      </p:grpSp>
      <p:grpSp>
        <p:nvGrpSpPr>
          <p:cNvPr id="14" name="组合 13"/>
          <p:cNvGrpSpPr/>
          <p:nvPr/>
        </p:nvGrpSpPr>
        <p:grpSpPr>
          <a:xfrm>
            <a:off x="5067753" y="2336488"/>
            <a:ext cx="2733222" cy="1240850"/>
            <a:chOff x="5058228" y="2631763"/>
            <a:chExt cx="2733222" cy="1240850"/>
          </a:xfrm>
        </p:grpSpPr>
        <p:sp>
          <p:nvSpPr>
            <p:cNvPr id="10" name="文本框 9"/>
            <p:cNvSpPr txBox="1"/>
            <p:nvPr/>
          </p:nvSpPr>
          <p:spPr>
            <a:xfrm>
              <a:off x="5058228" y="2981920"/>
              <a:ext cx="2733222"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a:t>
              </a:r>
            </a:p>
          </p:txBody>
        </p:sp>
        <p:sp>
          <p:nvSpPr>
            <p:cNvPr id="11" name="文本框 10"/>
            <p:cNvSpPr txBox="1"/>
            <p:nvPr/>
          </p:nvSpPr>
          <p:spPr>
            <a:xfrm>
              <a:off x="5058228" y="2631763"/>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grpSp>
      <p:grpSp>
        <p:nvGrpSpPr>
          <p:cNvPr id="15" name="组合 14"/>
          <p:cNvGrpSpPr/>
          <p:nvPr/>
        </p:nvGrpSpPr>
        <p:grpSpPr>
          <a:xfrm>
            <a:off x="8153853" y="2336488"/>
            <a:ext cx="2733222" cy="1240850"/>
            <a:chOff x="5058228" y="2631763"/>
            <a:chExt cx="2733222" cy="1240850"/>
          </a:xfrm>
        </p:grpSpPr>
        <p:sp>
          <p:nvSpPr>
            <p:cNvPr id="16" name="文本框 15"/>
            <p:cNvSpPr txBox="1"/>
            <p:nvPr/>
          </p:nvSpPr>
          <p:spPr>
            <a:xfrm>
              <a:off x="5058227" y="2981920"/>
              <a:ext cx="2733222"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a:t>
              </a:r>
            </a:p>
          </p:txBody>
        </p:sp>
        <p:sp>
          <p:nvSpPr>
            <p:cNvPr id="17" name="文本框 16"/>
            <p:cNvSpPr txBox="1"/>
            <p:nvPr/>
          </p:nvSpPr>
          <p:spPr>
            <a:xfrm>
              <a:off x="5058227" y="2631763"/>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grpSp>
      <p:grpSp>
        <p:nvGrpSpPr>
          <p:cNvPr id="18" name="组合 17"/>
          <p:cNvGrpSpPr/>
          <p:nvPr/>
        </p:nvGrpSpPr>
        <p:grpSpPr>
          <a:xfrm>
            <a:off x="5067753" y="3955738"/>
            <a:ext cx="2733222" cy="1240850"/>
            <a:chOff x="5058228" y="2631763"/>
            <a:chExt cx="2733222" cy="1240850"/>
          </a:xfrm>
        </p:grpSpPr>
        <p:sp>
          <p:nvSpPr>
            <p:cNvPr id="19" name="文本框 18"/>
            <p:cNvSpPr txBox="1"/>
            <p:nvPr/>
          </p:nvSpPr>
          <p:spPr>
            <a:xfrm>
              <a:off x="5058228" y="2981920"/>
              <a:ext cx="2733222"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a:t>
              </a:r>
            </a:p>
          </p:txBody>
        </p:sp>
        <p:sp>
          <p:nvSpPr>
            <p:cNvPr id="20" name="文本框 19"/>
            <p:cNvSpPr txBox="1"/>
            <p:nvPr/>
          </p:nvSpPr>
          <p:spPr>
            <a:xfrm>
              <a:off x="5058228" y="2631763"/>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grpSp>
      <p:grpSp>
        <p:nvGrpSpPr>
          <p:cNvPr id="21" name="组合 20"/>
          <p:cNvGrpSpPr/>
          <p:nvPr/>
        </p:nvGrpSpPr>
        <p:grpSpPr>
          <a:xfrm>
            <a:off x="8153853" y="3955738"/>
            <a:ext cx="2733222" cy="1240850"/>
            <a:chOff x="5058228" y="2631763"/>
            <a:chExt cx="2733222" cy="1240850"/>
          </a:xfrm>
        </p:grpSpPr>
        <p:sp>
          <p:nvSpPr>
            <p:cNvPr id="22" name="文本框 21"/>
            <p:cNvSpPr txBox="1"/>
            <p:nvPr/>
          </p:nvSpPr>
          <p:spPr>
            <a:xfrm>
              <a:off x="5058227" y="2981920"/>
              <a:ext cx="2733222" cy="914400"/>
            </a:xfrm>
            <a:prstGeom prst="rect">
              <a:avLst/>
            </a:prstGeom>
            <a:noFill/>
          </p:spPr>
          <p:txBody>
            <a:bodyPr rtlCol="0" wrap="square">
              <a:spAutoFit/>
            </a:bodyPr>
            <a:lstStyle/>
            <a:p>
              <a:pP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点击添加文本内容说明点击添加文本内容说明点击添加文本内容说明点击添加文本内容说明</a:t>
              </a:r>
            </a:p>
          </p:txBody>
        </p:sp>
        <p:sp>
          <p:nvSpPr>
            <p:cNvPr id="23" name="文本框 22"/>
            <p:cNvSpPr txBox="1"/>
            <p:nvPr/>
          </p:nvSpPr>
          <p:spPr>
            <a:xfrm>
              <a:off x="5058227" y="2631763"/>
              <a:ext cx="2075543" cy="457200"/>
            </a:xfrm>
            <a:prstGeom prst="rect">
              <a:avLst/>
            </a:prstGeom>
            <a:noFill/>
          </p:spPr>
          <p:txBody>
            <a:bodyPr rtlCol="0" wrap="square">
              <a:spAutoFit/>
            </a:bodyPr>
            <a:lstStyle/>
            <a:p>
              <a:pPr>
                <a:lnSpc>
                  <a:spcPct val="150000"/>
                </a:lnSpc>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小标题文本预设</a:t>
              </a:r>
            </a:p>
          </p:txBody>
        </p:sp>
      </p:grpSp>
    </p:spTree>
    <p:extLst>
      <p:ext uri="{BB962C8B-B14F-4D97-AF65-F5344CB8AC3E}">
        <p14:creationId val="7129646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 calcmode="lin" valueType="num">
                                      <p:cBhvr>
                                        <p:cTn dur="500" fill="hold" id="9"/>
                                        <p:tgtEl>
                                          <p:spTgt spid="9"/>
                                        </p:tgtEl>
                                        <p:attrNameLst>
                                          <p:attrName>style.rotation</p:attrName>
                                        </p:attrNameLst>
                                      </p:cBhvr>
                                      <p:tavLst>
                                        <p:tav tm="0">
                                          <p:val>
                                            <p:fltVal val="360"/>
                                          </p:val>
                                        </p:tav>
                                        <p:tav tm="100000">
                                          <p:val>
                                            <p:fltVal val="0"/>
                                          </p:val>
                                        </p:tav>
                                      </p:tavLst>
                                    </p:anim>
                                    <p:animEffect filter="fade" transition="in">
                                      <p:cBhvr>
                                        <p:cTn dur="500" id="10"/>
                                        <p:tgtEl>
                                          <p:spTgt spid="9"/>
                                        </p:tgtEl>
                                      </p:cBhvr>
                                    </p:animEffect>
                                  </p:childTnLst>
                                </p:cTn>
                              </p:par>
                            </p:childTnLst>
                          </p:cTn>
                        </p:par>
                        <p:par>
                          <p:cTn fill="hold" id="11" nodeType="afterGroup">
                            <p:stCondLst>
                              <p:cond delay="500"/>
                            </p:stCondLst>
                            <p:childTnLst>
                              <p:par>
                                <p:cTn fill="hold" id="12" nodeType="afterEffect" presetClass="entr" presetID="42" presetSubtype="0">
                                  <p:stCondLst>
                                    <p:cond delay="0"/>
                                  </p:stCondLst>
                                  <p:childTnLst>
                                    <p:set>
                                      <p:cBhvr>
                                        <p:cTn dur="1" fill="hold" id="13">
                                          <p:stCondLst>
                                            <p:cond delay="0"/>
                                          </p:stCondLst>
                                        </p:cTn>
                                        <p:tgtEl>
                                          <p:spTgt spid="14"/>
                                        </p:tgtEl>
                                        <p:attrNameLst>
                                          <p:attrName>style.visibility</p:attrName>
                                        </p:attrNameLst>
                                      </p:cBhvr>
                                      <p:to>
                                        <p:strVal val="visible"/>
                                      </p:to>
                                    </p:set>
                                    <p:animEffect filter="fade" transition="in">
                                      <p:cBhvr>
                                        <p:cTn dur="1000" id="14"/>
                                        <p:tgtEl>
                                          <p:spTgt spid="14"/>
                                        </p:tgtEl>
                                      </p:cBhvr>
                                    </p:animEffect>
                                    <p:anim calcmode="lin" valueType="num">
                                      <p:cBhvr>
                                        <p:cTn dur="1000" fill="hold" id="15"/>
                                        <p:tgtEl>
                                          <p:spTgt spid="14"/>
                                        </p:tgtEl>
                                        <p:attrNameLst>
                                          <p:attrName>ppt_x</p:attrName>
                                        </p:attrNameLst>
                                      </p:cBhvr>
                                      <p:tavLst>
                                        <p:tav tm="0">
                                          <p:val>
                                            <p:strVal val="#ppt_x"/>
                                          </p:val>
                                        </p:tav>
                                        <p:tav tm="100000">
                                          <p:val>
                                            <p:strVal val="#ppt_x"/>
                                          </p:val>
                                        </p:tav>
                                      </p:tavLst>
                                    </p:anim>
                                    <p:anim calcmode="lin" valueType="num">
                                      <p:cBhvr>
                                        <p:cTn dur="1000" fill="hold" id="16"/>
                                        <p:tgtEl>
                                          <p:spTgt spid="14"/>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1000" id="20"/>
                                        <p:tgtEl>
                                          <p:spTgt spid="15"/>
                                        </p:tgtEl>
                                      </p:cBhvr>
                                    </p:animEffect>
                                    <p:anim calcmode="lin" valueType="num">
                                      <p:cBhvr>
                                        <p:cTn dur="1000" fill="hold" id="21"/>
                                        <p:tgtEl>
                                          <p:spTgt spid="15"/>
                                        </p:tgtEl>
                                        <p:attrNameLst>
                                          <p:attrName>ppt_x</p:attrName>
                                        </p:attrNameLst>
                                      </p:cBhvr>
                                      <p:tavLst>
                                        <p:tav tm="0">
                                          <p:val>
                                            <p:strVal val="#ppt_x"/>
                                          </p:val>
                                        </p:tav>
                                        <p:tav tm="100000">
                                          <p:val>
                                            <p:strVal val="#ppt_x"/>
                                          </p:val>
                                        </p:tav>
                                      </p:tavLst>
                                    </p:anim>
                                    <p:anim calcmode="lin" valueType="num">
                                      <p:cBhvr>
                                        <p:cTn dur="1000" fill="hold" id="22"/>
                                        <p:tgtEl>
                                          <p:spTgt spid="1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8"/>
                                        </p:tgtEl>
                                        <p:attrNameLst>
                                          <p:attrName>style.visibility</p:attrName>
                                        </p:attrNameLst>
                                      </p:cBhvr>
                                      <p:to>
                                        <p:strVal val="visible"/>
                                      </p:to>
                                    </p:set>
                                    <p:animEffect filter="fade" transition="in">
                                      <p:cBhvr>
                                        <p:cTn dur="1000" id="26"/>
                                        <p:tgtEl>
                                          <p:spTgt spid="18"/>
                                        </p:tgtEl>
                                      </p:cBhvr>
                                    </p:animEffect>
                                    <p:anim calcmode="lin" valueType="num">
                                      <p:cBhvr>
                                        <p:cTn dur="1000" fill="hold" id="27"/>
                                        <p:tgtEl>
                                          <p:spTgt spid="18"/>
                                        </p:tgtEl>
                                        <p:attrNameLst>
                                          <p:attrName>ppt_x</p:attrName>
                                        </p:attrNameLst>
                                      </p:cBhvr>
                                      <p:tavLst>
                                        <p:tav tm="0">
                                          <p:val>
                                            <p:strVal val="#ppt_x"/>
                                          </p:val>
                                        </p:tav>
                                        <p:tav tm="100000">
                                          <p:val>
                                            <p:strVal val="#ppt_x"/>
                                          </p:val>
                                        </p:tav>
                                      </p:tavLst>
                                    </p:anim>
                                    <p:anim calcmode="lin" valueType="num">
                                      <p:cBhvr>
                                        <p:cTn dur="1000" fill="hold" id="28"/>
                                        <p:tgtEl>
                                          <p:spTgt spid="18"/>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42" presetSubtype="0">
                                  <p:stCondLst>
                                    <p:cond delay="0"/>
                                  </p:stCondLst>
                                  <p:childTnLst>
                                    <p:set>
                                      <p:cBhvr>
                                        <p:cTn dur="1" fill="hold" id="31">
                                          <p:stCondLst>
                                            <p:cond delay="0"/>
                                          </p:stCondLst>
                                        </p:cTn>
                                        <p:tgtEl>
                                          <p:spTgt spid="21"/>
                                        </p:tgtEl>
                                        <p:attrNameLst>
                                          <p:attrName>style.visibility</p:attrName>
                                        </p:attrNameLst>
                                      </p:cBhvr>
                                      <p:to>
                                        <p:strVal val="visible"/>
                                      </p:to>
                                    </p:set>
                                    <p:animEffect filter="fade" transition="in">
                                      <p:cBhvr>
                                        <p:cTn dur="1000" id="32"/>
                                        <p:tgtEl>
                                          <p:spTgt spid="21"/>
                                        </p:tgtEl>
                                      </p:cBhvr>
                                    </p:animEffect>
                                    <p:anim calcmode="lin" valueType="num">
                                      <p:cBhvr>
                                        <p:cTn dur="1000" fill="hold" id="33"/>
                                        <p:tgtEl>
                                          <p:spTgt spid="21"/>
                                        </p:tgtEl>
                                        <p:attrNameLst>
                                          <p:attrName>ppt_x</p:attrName>
                                        </p:attrNameLst>
                                      </p:cBhvr>
                                      <p:tavLst>
                                        <p:tav tm="0">
                                          <p:val>
                                            <p:strVal val="#ppt_x"/>
                                          </p:val>
                                        </p:tav>
                                        <p:tav tm="100000">
                                          <p:val>
                                            <p:strVal val="#ppt_x"/>
                                          </p:val>
                                        </p:tav>
                                      </p:tavLst>
                                    </p:anim>
                                    <p:anim calcmode="lin" valueType="num">
                                      <p:cBhvr>
                                        <p:cTn dur="1000" fill="hold" id="34"/>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SLIDE.DIAGRAM" val="68137fea-4a20-40e1-86c7-b31ac02ec2df"/>
</p:tagLst>
</file>

<file path=ppt/tags/tag2.xml><?xml version="1.0" encoding="utf-8"?>
<p:tagLst xmlns:p="http://schemas.openxmlformats.org/presentationml/2006/main">
  <p:tag name="ISLIDE.DIAGRAM" val="67a16b6f-8e63-464e-88e4-f0fb6084a1f0"/>
</p:tagLst>
</file>

<file path=ppt/tags/tag3.xml><?xml version="1.0" encoding="utf-8"?>
<p:tagLst xmlns:p="http://schemas.openxmlformats.org/presentationml/2006/main">
  <p:tag name="ISLIDE.DIAGRAM" val="1819e39d-d9e4-4c14-a6fe-5465fb02ca20"/>
</p:tagLst>
</file>

<file path=ppt/tags/tag4.xml><?xml version="1.0" encoding="utf-8"?>
<p:tagLst xmlns:p="http://schemas.openxmlformats.org/presentationml/2006/main">
  <p:tag name="ISLIDE.DIAGRAM" val="7151efbd-0894-4b34-8915-175b3f40392a"/>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244</Paragraphs>
  <Slides>24</Slides>
  <Notes>24</Notes>
  <TotalTime>336</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24</vt:i4>
      </vt:variant>
    </vt:vector>
  </HeadingPairs>
  <TitlesOfParts>
    <vt:vector baseType="lpstr" size="32">
      <vt:lpstr>Arial</vt:lpstr>
      <vt:lpstr>Calibri Light</vt:lpstr>
      <vt:lpstr>Calibri</vt:lpstr>
      <vt:lpstr>微软雅黑</vt:lpstr>
      <vt:lpstr>等线 Light</vt:lpstr>
      <vt:lpstr>等线</vt:lpstr>
      <vt:lpstr>Agency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优品PPT</cp:lastModifiedBy>
  <dcterms:modified xsi:type="dcterms:W3CDTF">2021-08-20T10:59:01Z</dcterms:modified>
  <cp:revision>43</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