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presentationml.tags+xml" PartName="/ppt/tags/tag2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"/>
  </p:notesMasterIdLst>
  <p:sldIdLst>
    <p:sldId id="256" r:id="rId4"/>
    <p:sldId id="259" r:id="rId5"/>
    <p:sldId id="258" r:id="rId6"/>
    <p:sldId id="274" r:id="rId7"/>
    <p:sldId id="286" r:id="rId8"/>
    <p:sldId id="268" r:id="rId9"/>
    <p:sldId id="260" r:id="rId10"/>
    <p:sldId id="264" r:id="rId11"/>
    <p:sldId id="262" r:id="rId12"/>
    <p:sldId id="282" r:id="rId13"/>
    <p:sldId id="281" r:id="rId14"/>
    <p:sldId id="263" r:id="rId15"/>
    <p:sldId id="275" r:id="rId16"/>
    <p:sldId id="265" r:id="rId17"/>
    <p:sldId id="266" r:id="rId18"/>
    <p:sldId id="276" r:id="rId19"/>
    <p:sldId id="270" r:id="rId20"/>
    <p:sldId id="283" r:id="rId21"/>
    <p:sldId id="284" r:id="rId22"/>
    <p:sldId id="277" r:id="rId23"/>
    <p:sldId id="272" r:id="rId24"/>
    <p:sldId id="273" r:id="rId25"/>
    <p:sldId id="285" r:id="rId26"/>
    <p:sldId id="278" r:id="rId27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6659" autoAdjust="0"/>
  </p:normalViewPr>
  <p:slideViewPr>
    <p:cSldViewPr snapToGrid="0">
      <p:cViewPr varScale="1">
        <p:scale>
          <a:sx n="113" d="100"/>
          <a:sy n="113" d="100"/>
        </p:scale>
        <p:origin x="30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slides/slide23.xml" Type="http://schemas.openxmlformats.org/officeDocument/2006/relationships/slide"/><Relationship Id="rId27" Target="slides/slide24.xml" Type="http://schemas.openxmlformats.org/officeDocument/2006/relationships/slide"/><Relationship Id="rId28" Target="tags/tag2.xml" Type="http://schemas.openxmlformats.org/officeDocument/2006/relationships/tags"/><Relationship Id="rId29" Target="presProps.xml" Type="http://schemas.openxmlformats.org/officeDocument/2006/relationships/presProps"/><Relationship Id="rId3" Target="notesMasters/notesMaster1.xml" Type="http://schemas.openxmlformats.org/officeDocument/2006/relationships/notesMaster"/><Relationship Id="rId30" Target="viewProps.xml" Type="http://schemas.openxmlformats.org/officeDocument/2006/relationships/viewProps"/><Relationship Id="rId31" Target="theme/theme1.xml" Type="http://schemas.openxmlformats.org/officeDocument/2006/relationships/theme"/><Relationship Id="rId32" Target="tableStyles.xml" Type="http://schemas.openxmlformats.org/officeDocument/2006/relationships/tableStyles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868B4D-88EB-4D1B-8C05-E00D18859B04}" type="datetimeFigureOut">
              <a:rPr lang="zh-CN" altLang="en-US" smtClean="0"/>
              <a:t>2018/5/27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C22898-45BB-4E96-99D7-729736ECC9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622820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2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3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4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5.xml.rels><?xml version="1.0" encoding="UTF-8" standalone="yes"?><Relationships xmlns="http://schemas.openxmlformats.org/package/2006/relationships"><Relationship Id="rId1" Target="../slides/slide1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6.xml.rels><?xml version="1.0" encoding="UTF-8" standalone="yes"?><Relationships xmlns="http://schemas.openxmlformats.org/package/2006/relationships"><Relationship Id="rId1" Target="../slides/slide1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7.xml.rels><?xml version="1.0" encoding="UTF-8" standalone="yes"?><Relationships xmlns="http://schemas.openxmlformats.org/package/2006/relationships"><Relationship Id="rId1" Target="../slides/slide1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8.xml.rels><?xml version="1.0" encoding="UTF-8" standalone="yes"?><Relationships xmlns="http://schemas.openxmlformats.org/package/2006/relationships"><Relationship Id="rId1" Target="../slides/slide1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9.xml.rels><?xml version="1.0" encoding="UTF-8" standalone="yes"?><Relationships xmlns="http://schemas.openxmlformats.org/package/2006/relationships"><Relationship Id="rId1" Target="../slides/slide1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0.xml.rels><?xml version="1.0" encoding="UTF-8" standalone="yes"?><Relationships xmlns="http://schemas.openxmlformats.org/package/2006/relationships"><Relationship Id="rId1" Target="../slides/slide2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1.xml.rels><?xml version="1.0" encoding="UTF-8" standalone="yes"?><Relationships xmlns="http://schemas.openxmlformats.org/package/2006/relationships"><Relationship Id="rId1" Target="../slides/slide2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2.xml.rels><?xml version="1.0" encoding="UTF-8" standalone="yes"?><Relationships xmlns="http://schemas.openxmlformats.org/package/2006/relationships"><Relationship Id="rId1" Target="../slides/slide2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3.xml.rels><?xml version="1.0" encoding="UTF-8" standalone="yes"?><Relationships xmlns="http://schemas.openxmlformats.org/package/2006/relationships"><Relationship Id="rId1" Target="../slides/slide2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4.xml.rels><?xml version="1.0" encoding="UTF-8" standalone="yes"?><Relationships xmlns="http://schemas.openxmlformats.org/package/2006/relationships"><Relationship Id="rId1" Target="../slides/slide2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7686780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2904256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319876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3795900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2634442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4982871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3443753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4638563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7971927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7621957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362720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7016814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0453954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4478601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0939107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5438224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8336551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98374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0584409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4078833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078051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140506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80581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634700327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media/image1.pn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home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492720661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25373179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767766945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299173381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493024405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730654907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470054876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50378946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210049500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771373798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760440890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NULL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487061776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part_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4005943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val="0"/>
              </a:ext>
            </a:extLst>
          </a:blip>
          <a:srcRect l="51567" b="5507"/>
          <a:stretch>
            <a:fillRect/>
          </a:stretch>
        </p:blipFill>
        <p:spPr>
          <a:xfrm>
            <a:off x="7392153" y="4990252"/>
            <a:ext cx="4799847" cy="1867748"/>
          </a:xfrm>
          <a:prstGeom prst="rect">
            <a:avLst/>
          </a:prstGeom>
          <a:noFill/>
        </p:spPr>
      </p:pic>
    </p:spTree>
    <p:extLst>
      <p:ext uri="{BB962C8B-B14F-4D97-AF65-F5344CB8AC3E}">
        <p14:creationId val="27934040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01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361964099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02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846765776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03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278620000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04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033399390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267211284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075707933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theme/theme1.xml" Type="http://schemas.openxmlformats.org/officeDocument/2006/relationships/theme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9.xml" Type="http://schemas.openxmlformats.org/officeDocument/2006/relationships/slideLayout"/><Relationship Id="rId10" Target="../slideLayouts/slideLayout18.xml" Type="http://schemas.openxmlformats.org/officeDocument/2006/relationships/slideLayout"/><Relationship Id="rId11" Target="../slideLayouts/slideLayout19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0.xml" Type="http://schemas.openxmlformats.org/officeDocument/2006/relationships/slideLayout"/><Relationship Id="rId3" Target="../slideLayouts/slideLayout11.xml" Type="http://schemas.openxmlformats.org/officeDocument/2006/relationships/slideLayout"/><Relationship Id="rId4" Target="../slideLayouts/slideLayout12.xml" Type="http://schemas.openxmlformats.org/officeDocument/2006/relationships/slideLayout"/><Relationship Id="rId5" Target="../slideLayouts/slideLayout13.xml" Type="http://schemas.openxmlformats.org/officeDocument/2006/relationships/slideLayout"/><Relationship Id="rId6" Target="../slideLayouts/slideLayout14.xml" Type="http://schemas.openxmlformats.org/officeDocument/2006/relationships/slideLayout"/><Relationship Id="rId7" Target="../slideLayouts/slideLayout15.xml" Type="http://schemas.openxmlformats.org/officeDocument/2006/relationships/slideLayout"/><Relationship Id="rId8" Target="../slideLayouts/slideLayout16.xml" Type="http://schemas.openxmlformats.org/officeDocument/2006/relationships/slideLayout"/><Relationship Id="rId9" Target="../slideLayouts/slideLayout17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FFFB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 userDrawn="1"/>
        </p:nvSpPr>
        <p:spPr>
          <a:xfrm>
            <a:off x="170180" y="-267018"/>
            <a:ext cx="144780" cy="14478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340360" y="-267018"/>
            <a:ext cx="144780" cy="1447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0" y="-267018"/>
            <a:ext cx="144780" cy="14478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510540" y="-267018"/>
            <a:ext cx="144780" cy="144780"/>
          </a:xfrm>
          <a:prstGeom prst="rect">
            <a:avLst/>
          </a:prstGeom>
          <a:solidFill>
            <a:srgbClr val="FFFB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val="1313856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0" r:id="rId8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241921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2.png" Type="http://schemas.openxmlformats.org/officeDocument/2006/relationships/image"/><Relationship Id="rId4" Target="../tags/tag1.xml" Type="http://schemas.openxmlformats.org/officeDocument/2006/relationships/tags"/><Relationship Id="rId5" Target="../media/image3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notesSlides/notesSlide10.xml" Type="http://schemas.openxmlformats.org/officeDocument/2006/relationships/notesSlide"/></Relationships>
</file>

<file path=ppt/slides/_rels/slide11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notesSlides/notesSlide11.xml" Type="http://schemas.openxmlformats.org/officeDocument/2006/relationships/notesSlide"/></Relationships>
</file>

<file path=ppt/slides/_rels/slide12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notesSlides/notesSlide12.xml" Type="http://schemas.openxmlformats.org/officeDocument/2006/relationships/notesSlide"/></Relationships>
</file>

<file path=ppt/slides/_rels/slide13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13.xml" Type="http://schemas.openxmlformats.org/officeDocument/2006/relationships/notesSlide"/></Relationships>
</file>

<file path=ppt/slides/_rels/slide14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Relationship Id="rId2" Target="../notesSlides/notesSlide14.xml" Type="http://schemas.openxmlformats.org/officeDocument/2006/relationships/notesSlide"/><Relationship Id="rId3" Target="../media/image7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Relationship Id="rId2" Target="../notesSlides/notesSlide15.xml" Type="http://schemas.openxmlformats.org/officeDocument/2006/relationships/notesSlide"/><Relationship Id="rId3" Target="../media/image8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16.xml" Type="http://schemas.openxmlformats.org/officeDocument/2006/relationships/notesSlide"/></Relationships>
</file>

<file path=ppt/slides/_rels/slide17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notesSlides/notesSlide17.xml" Type="http://schemas.openxmlformats.org/officeDocument/2006/relationships/notesSlide"/></Relationships>
</file>

<file path=ppt/slides/_rels/slide18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notesSlides/notesSlide18.xml" Type="http://schemas.openxmlformats.org/officeDocument/2006/relationships/notesSlide"/><Relationship Id="rId3" Target="../media/image9.jpeg" Type="http://schemas.openxmlformats.org/officeDocument/2006/relationships/image"/><Relationship Id="rId4" Target="../media/image10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notesSlides/notesSlide19.xml" Type="http://schemas.openxmlformats.org/officeDocument/2006/relationships/notesSlide"/><Relationship Id="rId3" Target="../media/image11.png" Type="http://schemas.openxmlformats.org/officeDocument/2006/relationships/image"/><Relationship Id="rId4" Target="../media/image12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4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20.xml" Type="http://schemas.openxmlformats.org/officeDocument/2006/relationships/notesSlid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1.xml" Type="http://schemas.openxmlformats.org/officeDocument/2006/relationships/notesSlid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2.xml" Type="http://schemas.openxmlformats.org/officeDocument/2006/relationships/notesSlide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3.xml" Type="http://schemas.openxmlformats.org/officeDocument/2006/relationships/notesSlide"/><Relationship Id="rId3" Target="../media/image13.jpe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4.xml" Type="http://schemas.openxmlformats.org/officeDocument/2006/relationships/notesSlide"/></Relationships>
</file>

<file path=ppt/slides/_rels/slide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5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4.xml" Type="http://schemas.openxmlformats.org/officeDocument/2006/relationships/notesSlide"/></Relationships>
</file>

<file path=ppt/slides/_rels/slide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5.xml" Type="http://schemas.openxmlformats.org/officeDocument/2006/relationships/notesSlide"/></Relationships>
</file>

<file path=ppt/slides/_rels/slide6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6.xml" Type="http://schemas.openxmlformats.org/officeDocument/2006/relationships/notesSlide"/></Relationships>
</file>

<file path=ppt/slides/_rels/slide7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notesSlides/notesSlide7.xml" Type="http://schemas.openxmlformats.org/officeDocument/2006/relationships/notesSlide"/><Relationship Id="rId3" Target="../media/image6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notesSlides/notesSlide8.xml" Type="http://schemas.openxmlformats.org/officeDocument/2006/relationships/notesSlide"/></Relationships>
</file>

<file path=ppt/slides/_rels/slide9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notesSlides/notesSlide9.xml" Type="http://schemas.openxmlformats.org/officeDocument/2006/relationships/notesSlid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2372730" y="2160474"/>
            <a:ext cx="7914269" cy="2103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b="1" lang="zh-CN" sz="66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基层党建党委党支部</a:t>
            </a:r>
          </a:p>
          <a:p>
            <a:pPr algn="ctr"/>
            <a:r>
              <a:rPr altLang="en-US" b="1" lang="zh-CN" sz="66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工作汇报</a:t>
            </a:r>
          </a:p>
        </p:txBody>
      </p:sp>
      <p:sp>
        <p:nvSpPr>
          <p:cNvPr id="2" name="D"/>
          <p:cNvSpPr/>
          <p:nvPr/>
        </p:nvSpPr>
        <p:spPr>
          <a:xfrm>
            <a:off x="12627428" y="7141028"/>
            <a:ext cx="130629" cy="13062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pic>
        <p:nvPicPr>
          <p:cNvPr id="7" name="PA_图片 12">
            <a:extLst>
              <a:ext uri="{FF2B5EF4-FFF2-40B4-BE49-F238E27FC236}">
                <a16:creationId xmlns:a16="http://schemas.microsoft.com/office/drawing/2014/main" id="{58518BC2-745A-46A7-BC7E-A599F1E02172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23495" y="-29845"/>
            <a:ext cx="5702300" cy="1931035"/>
          </a:xfrm>
          <a:prstGeom prst="rect">
            <a:avLst/>
          </a:prstGeom>
        </p:spPr>
      </p:pic>
      <p:pic>
        <p:nvPicPr>
          <p:cNvPr descr="5de1409504a9c2a68615785262168eca" id="9" name="图片 8">
            <a:extLst>
              <a:ext uri="{FF2B5EF4-FFF2-40B4-BE49-F238E27FC236}">
                <a16:creationId xmlns:a16="http://schemas.microsoft.com/office/drawing/2014/main" id="{1C477C9F-6295-43E3-80C9-8CAE2AA8899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37875"/>
          <a:stretch>
            <a:fillRect/>
          </a:stretch>
        </p:blipFill>
        <p:spPr>
          <a:xfrm>
            <a:off x="28575" y="5198745"/>
            <a:ext cx="12237085" cy="1737360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FD804C80-9D24-4E47-80BF-989CE96D203B}"/>
              </a:ext>
            </a:extLst>
          </p:cNvPr>
          <p:cNvSpPr txBox="1"/>
          <p:nvPr/>
        </p:nvSpPr>
        <p:spPr>
          <a:xfrm>
            <a:off x="4370705" y="4406503"/>
            <a:ext cx="4137343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>
                <a:solidFill>
                  <a:srgbClr val="5913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汇报人：优页PPT     日期：201X/7/26</a:t>
            </a:r>
          </a:p>
        </p:txBody>
      </p:sp>
    </p:spTree>
    <p:extLst>
      <p:ext uri="{BB962C8B-B14F-4D97-AF65-F5344CB8AC3E}">
        <p14:creationId val="28964611"/>
      </p:ext>
    </p:extLst>
  </p:cSld>
  <p:clrMapOvr>
    <a:masterClrMapping/>
  </p:clrMapOvr>
  <mc:AlternateContent>
    <mc:Choice Requires="p14">
      <p:transition p14:dur="4000" spd="slow">
        <p14:vortex dir="r"/>
      </p:transition>
    </mc:Choice>
    <mc:Fallback>
      <p:transition spd="slow">
        <p:fade/>
      </p:transition>
    </mc:Fallback>
  </mc:AlternateContent>
  <p:timing/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椭圆 1">
            <a:extLst>
              <a:ext uri="{FF2B5EF4-FFF2-40B4-BE49-F238E27FC236}">
                <a16:creationId xmlns:a16="http://schemas.microsoft.com/office/drawing/2014/main" id="{5B87B580-829A-4C5A-9739-960757EF0ABE}"/>
              </a:ext>
            </a:extLst>
          </p:cNvPr>
          <p:cNvSpPr/>
          <p:nvPr/>
        </p:nvSpPr>
        <p:spPr>
          <a:xfrm>
            <a:off x="4228584" y="2330213"/>
            <a:ext cx="1267460" cy="126746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E089344E-B28B-4BAC-9B78-31A981D81ECB}"/>
              </a:ext>
            </a:extLst>
          </p:cNvPr>
          <p:cNvSpPr/>
          <p:nvPr/>
        </p:nvSpPr>
        <p:spPr>
          <a:xfrm>
            <a:off x="8208210" y="2330848"/>
            <a:ext cx="1267460" cy="126746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D02885A2-854B-40D9-BDB8-FF70114A2DE1}"/>
              </a:ext>
            </a:extLst>
          </p:cNvPr>
          <p:cNvSpPr txBox="1"/>
          <p:nvPr/>
        </p:nvSpPr>
        <p:spPr>
          <a:xfrm>
            <a:off x="1795422" y="3959334"/>
            <a:ext cx="2209800" cy="1066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600">
                <a:solidFill>
                  <a:srgbClr val="5913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双击替换内容  编辑文字 双击替换内容  编辑文字双击替换内容  编辑文字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5D23F7C8-0D8C-43DB-9D69-6E7C1EF49116}"/>
              </a:ext>
            </a:extLst>
          </p:cNvPr>
          <p:cNvSpPr txBox="1"/>
          <p:nvPr/>
        </p:nvSpPr>
        <p:spPr>
          <a:xfrm>
            <a:off x="4005222" y="3959334"/>
            <a:ext cx="2209800" cy="1066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600">
                <a:solidFill>
                  <a:srgbClr val="5913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双击替换内容  编辑文字 双击替换内容  编辑文字双击替换内容  编辑文字</a:t>
            </a: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E098593D-1BA1-4D16-906D-DA987185BA74}"/>
              </a:ext>
            </a:extLst>
          </p:cNvPr>
          <p:cNvSpPr/>
          <p:nvPr/>
        </p:nvSpPr>
        <p:spPr>
          <a:xfrm>
            <a:off x="2090022" y="2331483"/>
            <a:ext cx="1267460" cy="126746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握手">
            <a:extLst>
              <a:ext uri="{FF2B5EF4-FFF2-40B4-BE49-F238E27FC236}">
                <a16:creationId xmlns:a16="http://schemas.microsoft.com/office/drawing/2014/main" id="{D0A12082-3716-427F-85DE-546DC96B82C9}"/>
              </a:ext>
            </a:extLst>
          </p:cNvPr>
          <p:cNvSpPr/>
          <p:nvPr/>
        </p:nvSpPr>
        <p:spPr bwMode="auto">
          <a:xfrm>
            <a:off x="2257345" y="2606756"/>
            <a:ext cx="932815" cy="716915"/>
          </a:xfrm>
          <a:custGeom>
            <a:gdLst>
              <a:gd fmla="*/ 997933 w 2276475" name="T0"/>
              <a:gd fmla="*/ 1269676 h 1854200" name="T1"/>
              <a:gd fmla="*/ 1009889 w 2276475" name="T2"/>
              <a:gd fmla="*/ 1351750 h 1854200" name="T3"/>
              <a:gd fmla="*/ 835331 w 2276475" name="T4"/>
              <a:gd fmla="*/ 1523335 h 1854200" name="T5"/>
              <a:gd fmla="*/ 754028 w 2276475" name="T6"/>
              <a:gd fmla="*/ 1507399 h 1854200" name="T7"/>
              <a:gd fmla="*/ 721880 w 2276475" name="T8"/>
              <a:gd fmla="*/ 1430106 h 1854200" name="T9"/>
              <a:gd fmla="*/ 881029 w 2276475" name="T10"/>
              <a:gd fmla="*/ 1246568 h 1854200" name="T11"/>
              <a:gd fmla="*/ 816466 w 2276475" name="T12"/>
              <a:gd fmla="*/ 1096373 h 1854200" name="T13"/>
              <a:gd fmla="*/ 870136 w 2276475" name="T14"/>
              <a:gd fmla="*/ 1161507 h 1854200" name="T15"/>
              <a:gd fmla="*/ 845161 w 2276475" name="T16"/>
              <a:gd fmla="*/ 1241528 h 1854200" name="T17"/>
              <a:gd fmla="*/ 653598 w 2276475" name="T18"/>
              <a:gd fmla="*/ 1382962 h 1854200" name="T19"/>
              <a:gd fmla="*/ 586112 w 2276475" name="T20"/>
              <a:gd fmla="*/ 1332450 h 1854200" name="T21"/>
              <a:gd fmla="*/ 590629 w 2276475" name="T22"/>
              <a:gd fmla="*/ 1249770 h 1854200" name="T23"/>
              <a:gd fmla="*/ 774222 w 2276475" name="T24"/>
              <a:gd fmla="*/ 1090524 h 1854200" name="T25"/>
              <a:gd fmla="*/ 1453397 w 2276475" name="T26"/>
              <a:gd fmla="*/ 1042897 h 1854200" name="T27"/>
              <a:gd fmla="*/ 1567594 w 2276475" name="T28"/>
              <a:gd fmla="*/ 988687 h 1854200" name="T29"/>
              <a:gd fmla="*/ 1612210 w 2276475" name="T30"/>
              <a:gd fmla="*/ 1042897 h 1854200" name="T31"/>
              <a:gd fmla="*/ 1492172 w 2276475" name="T32"/>
              <a:gd fmla="*/ 1123415 h 1854200" name="T33"/>
              <a:gd fmla="*/ 1445165 w 2276475" name="T34"/>
              <a:gd fmla="*/ 1246981 h 1854200" name="T35"/>
              <a:gd fmla="*/ 1348762 w 2276475" name="T36"/>
              <a:gd fmla="*/ 1331219 h 1854200" name="T37"/>
              <a:gd fmla="*/ 1260061 w 2276475" name="T38"/>
              <a:gd fmla="*/ 1422897 h 1854200" name="T39"/>
              <a:gd fmla="*/ 1177203 w 2276475" name="T40"/>
              <a:gd fmla="*/ 1540352 h 1854200" name="T41"/>
              <a:gd fmla="*/ 1034856 w 2276475" name="T42"/>
              <a:gd fmla="*/ 1530785 h 1854200" name="T43"/>
              <a:gd fmla="*/ 1040433 w 2276475" name="T44"/>
              <a:gd fmla="*/ 1461163 h 1854200" name="T45"/>
              <a:gd fmla="*/ 1133649 w 2276475" name="T46"/>
              <a:gd fmla="*/ 1466211 h 1854200" name="T47"/>
              <a:gd fmla="*/ 1174281 w 2276475" name="T48"/>
              <a:gd fmla="*/ 1410407 h 1854200" name="T49"/>
              <a:gd fmla="*/ 1053977 w 2276475" name="T50"/>
              <a:gd fmla="*/ 1249107 h 1854200" name="T51"/>
              <a:gd fmla="*/ 1120371 w 2276475" name="T52"/>
              <a:gd fmla="*/ 1222799 h 1854200" name="T53"/>
              <a:gd fmla="*/ 1260061 w 2276475" name="T54"/>
              <a:gd fmla="*/ 1306771 h 1854200" name="T55"/>
              <a:gd fmla="*/ 1182515 w 2276475" name="T56"/>
              <a:gd fmla="*/ 1142016 h 1854200" name="T57"/>
              <a:gd fmla="*/ 1192606 w 2276475" name="T58"/>
              <a:gd fmla="*/ 1071330 h 1854200" name="T59"/>
              <a:gd fmla="*/ 1353012 w 2276475" name="T60"/>
              <a:gd fmla="*/ 1181876 h 1854200" name="T61"/>
              <a:gd fmla="*/ 1406126 w 2276475" name="T62"/>
              <a:gd fmla="*/ 1160617 h 1854200" name="T63"/>
              <a:gd fmla="*/ 1287150 w 2276475" name="T64"/>
              <a:gd fmla="*/ 1020309 h 1854200" name="T65"/>
              <a:gd fmla="*/ 1299632 w 2276475" name="T66"/>
              <a:gd fmla="*/ 958925 h 1854200" name="T67"/>
              <a:gd fmla="*/ 684418 w 2276475" name="T68"/>
              <a:gd fmla="*/ 952771 h 1854200" name="T69"/>
              <a:gd fmla="*/ 727726 w 2276475" name="T70"/>
              <a:gd fmla="*/ 1024821 h 1854200" name="T71"/>
              <a:gd fmla="*/ 579205 w 2276475" name="T72"/>
              <a:gd fmla="*/ 1213422 h 1854200" name="T73"/>
              <a:gd fmla="*/ 497372 w 2276475" name="T74"/>
              <a:gd fmla="*/ 1230110 h 1854200" name="T75"/>
              <a:gd fmla="*/ 437592 w 2276475" name="T76"/>
              <a:gd fmla="*/ 1170509 h 1854200" name="T77"/>
              <a:gd fmla="*/ 454330 w 2276475" name="T78"/>
              <a:gd fmla="*/ 1089189 h 1854200" name="T79"/>
              <a:gd fmla="*/ 497292 w 2276475" name="T80"/>
              <a:gd fmla="*/ 786922 h 1854200" name="T81"/>
              <a:gd fmla="*/ 571487 w 2276475" name="T82"/>
              <a:gd fmla="*/ 826799 h 1854200" name="T83"/>
              <a:gd fmla="*/ 579199 w 2276475" name="T84"/>
              <a:gd fmla="*/ 908948 h 1854200" name="T85"/>
              <a:gd fmla="*/ 401823 w 2276475" name="T86"/>
              <a:gd fmla="*/ 1078030 h 1854200" name="T87"/>
              <a:gd fmla="*/ 321246 w 2276475" name="T88"/>
              <a:gd fmla="*/ 1058091 h 1854200" name="T89"/>
              <a:gd fmla="*/ 293057 w 2276475" name="T90"/>
              <a:gd fmla="*/ 979133 h 1854200" name="T91"/>
              <a:gd fmla="*/ 455808 w 2276475" name="T92"/>
              <a:gd fmla="*/ 797290 h 1854200" name="T93"/>
              <a:gd fmla="*/ 383899 w 2276475" name="T94"/>
              <a:gd fmla="*/ 716565 h 1854200" name="T95"/>
              <a:gd fmla="*/ 369256 w 2276475" name="T96"/>
              <a:gd fmla="*/ 785065 h 1854200" name="T97"/>
              <a:gd fmla="*/ 0 w 2276475" name="T98"/>
              <a:gd fmla="*/ 428228 h 1854200" name="T99"/>
              <a:gd fmla="*/ 992885 w 2276475" name="T100"/>
              <a:gd fmla="*/ 138775 h 1854200" name="T101"/>
              <a:gd fmla="*/ 1742929 w 2276475" name="T102"/>
              <a:gd fmla="*/ 624953 h 1854200" name="T103"/>
              <a:gd fmla="*/ 1040444 w 2276475" name="T104"/>
              <a:gd fmla="*/ 471129 h 1854200" name="T105"/>
              <a:gd fmla="*/ 943201 w 2276475" name="T106"/>
              <a:gd fmla="*/ 518684 h 1854200" name="T107"/>
              <a:gd fmla="*/ 859508 w 2276475" name="T108"/>
              <a:gd fmla="*/ 657364 h 1854200" name="T109"/>
              <a:gd fmla="*/ 726397 w 2276475" name="T110"/>
              <a:gd fmla="*/ 703591 h 1854200" name="T111"/>
              <a:gd fmla="*/ 669540 w 2276475" name="T112"/>
              <a:gd fmla="*/ 600511 h 1854200" name="T113"/>
              <a:gd fmla="*/ 799728 w 2276475" name="T114"/>
              <a:gd fmla="*/ 287816 h 1854200" name="T115"/>
              <a:gd fmla="*/ 941872 w 2276475" name="T116"/>
              <a:gd fmla="*/ 140634 h 1854200" name="T117"/>
              <a:gd fmla="*/ 1894118 w 2276475" name="T118"/>
              <a:gd fmla="*/ 357920 h 1854200" name="T119"/>
              <a:gd fmla="*/ 1874478 w 2276475" name="T120"/>
              <a:gd fmla="*/ 459956 h 1854200" name="T121"/>
              <a:gd fmla="*/ 1736198 w 2276475" name="T122"/>
              <a:gd fmla="*/ 510974 h 1854200" name="T123"/>
              <a:gd fmla="*/ 1402841 w 2276475" name="T124"/>
              <a:gd fmla="*/ 103364 h 1854200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  <a:gd fmla="*/ 0 60000 65536" name="T183"/>
              <a:gd fmla="*/ 0 60000 65536" name="T184"/>
              <a:gd fmla="*/ 0 60000 65536" name="T185"/>
              <a:gd fmla="*/ 0 60000 65536" name="T186"/>
              <a:gd fmla="*/ 0 60000 65536" name="T187"/>
              <a:gd fmla="*/ 0 60000 65536" name="T188"/>
            </a:gdLst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b="b" l="0" r="r" t="0"/>
            <a:pathLst>
              <a:path h="1854200" w="2276475">
                <a:moveTo>
                  <a:pt x="1106805" y="1473200"/>
                </a:moveTo>
                <a:lnTo>
                  <a:pt x="1111885" y="1473835"/>
                </a:lnTo>
                <a:lnTo>
                  <a:pt x="1116965" y="1474152"/>
                </a:lnTo>
                <a:lnTo>
                  <a:pt x="1122045" y="1474469"/>
                </a:lnTo>
                <a:lnTo>
                  <a:pt x="1127442" y="1475103"/>
                </a:lnTo>
                <a:lnTo>
                  <a:pt x="1132522" y="1476372"/>
                </a:lnTo>
                <a:lnTo>
                  <a:pt x="1137285" y="1477641"/>
                </a:lnTo>
                <a:lnTo>
                  <a:pt x="1142365" y="1479227"/>
                </a:lnTo>
                <a:lnTo>
                  <a:pt x="1147127" y="1481130"/>
                </a:lnTo>
                <a:lnTo>
                  <a:pt x="1151572" y="1483034"/>
                </a:lnTo>
                <a:lnTo>
                  <a:pt x="1156335" y="1485254"/>
                </a:lnTo>
                <a:lnTo>
                  <a:pt x="1160780" y="1487792"/>
                </a:lnTo>
                <a:lnTo>
                  <a:pt x="1165542" y="1490964"/>
                </a:lnTo>
                <a:lnTo>
                  <a:pt x="1169987" y="1493819"/>
                </a:lnTo>
                <a:lnTo>
                  <a:pt x="1173797" y="1496991"/>
                </a:lnTo>
                <a:lnTo>
                  <a:pt x="1178242" y="1500163"/>
                </a:lnTo>
                <a:lnTo>
                  <a:pt x="1182052" y="1504287"/>
                </a:lnTo>
                <a:lnTo>
                  <a:pt x="1185862" y="1508411"/>
                </a:lnTo>
                <a:lnTo>
                  <a:pt x="1189355" y="1512217"/>
                </a:lnTo>
                <a:lnTo>
                  <a:pt x="1192530" y="1516341"/>
                </a:lnTo>
                <a:lnTo>
                  <a:pt x="1195705" y="1520782"/>
                </a:lnTo>
                <a:lnTo>
                  <a:pt x="1198245" y="1525540"/>
                </a:lnTo>
                <a:lnTo>
                  <a:pt x="1200785" y="1529664"/>
                </a:lnTo>
                <a:lnTo>
                  <a:pt x="1203325" y="1534422"/>
                </a:lnTo>
                <a:lnTo>
                  <a:pt x="1205230" y="1539181"/>
                </a:lnTo>
                <a:lnTo>
                  <a:pt x="1207135" y="1543939"/>
                </a:lnTo>
                <a:lnTo>
                  <a:pt x="1208722" y="1549014"/>
                </a:lnTo>
                <a:lnTo>
                  <a:pt x="1209992" y="1553772"/>
                </a:lnTo>
                <a:lnTo>
                  <a:pt x="1211262" y="1558848"/>
                </a:lnTo>
                <a:lnTo>
                  <a:pt x="1211897" y="1563923"/>
                </a:lnTo>
                <a:lnTo>
                  <a:pt x="1212532" y="1568999"/>
                </a:lnTo>
                <a:lnTo>
                  <a:pt x="1212850" y="1574074"/>
                </a:lnTo>
                <a:lnTo>
                  <a:pt x="1212850" y="1579467"/>
                </a:lnTo>
                <a:lnTo>
                  <a:pt x="1212850" y="1584542"/>
                </a:lnTo>
                <a:lnTo>
                  <a:pt x="1212215" y="1589618"/>
                </a:lnTo>
                <a:lnTo>
                  <a:pt x="1211897" y="1594693"/>
                </a:lnTo>
                <a:lnTo>
                  <a:pt x="1210627" y="1599451"/>
                </a:lnTo>
                <a:lnTo>
                  <a:pt x="1209675" y="1604527"/>
                </a:lnTo>
                <a:lnTo>
                  <a:pt x="1208087" y="1609602"/>
                </a:lnTo>
                <a:lnTo>
                  <a:pt x="1206817" y="1614360"/>
                </a:lnTo>
                <a:lnTo>
                  <a:pt x="1204912" y="1619436"/>
                </a:lnTo>
                <a:lnTo>
                  <a:pt x="1202690" y="1624194"/>
                </a:lnTo>
                <a:lnTo>
                  <a:pt x="1200467" y="1628952"/>
                </a:lnTo>
                <a:lnTo>
                  <a:pt x="1197927" y="1633076"/>
                </a:lnTo>
                <a:lnTo>
                  <a:pt x="1195070" y="1637517"/>
                </a:lnTo>
                <a:lnTo>
                  <a:pt x="1191895" y="1642275"/>
                </a:lnTo>
                <a:lnTo>
                  <a:pt x="1188402" y="1646399"/>
                </a:lnTo>
                <a:lnTo>
                  <a:pt x="1184910" y="1650523"/>
                </a:lnTo>
                <a:lnTo>
                  <a:pt x="1181100" y="1654646"/>
                </a:lnTo>
                <a:lnTo>
                  <a:pt x="1042987" y="1792317"/>
                </a:lnTo>
                <a:lnTo>
                  <a:pt x="1039495" y="1795806"/>
                </a:lnTo>
                <a:lnTo>
                  <a:pt x="1035050" y="1799613"/>
                </a:lnTo>
                <a:lnTo>
                  <a:pt x="1031240" y="1802785"/>
                </a:lnTo>
                <a:lnTo>
                  <a:pt x="1026795" y="1806274"/>
                </a:lnTo>
                <a:lnTo>
                  <a:pt x="1022032" y="1808812"/>
                </a:lnTo>
                <a:lnTo>
                  <a:pt x="1017587" y="1811667"/>
                </a:lnTo>
                <a:lnTo>
                  <a:pt x="1012825" y="1813887"/>
                </a:lnTo>
                <a:lnTo>
                  <a:pt x="1008062" y="1816108"/>
                </a:lnTo>
                <a:lnTo>
                  <a:pt x="1002982" y="1817694"/>
                </a:lnTo>
                <a:lnTo>
                  <a:pt x="998220" y="1819280"/>
                </a:lnTo>
                <a:lnTo>
                  <a:pt x="993140" y="1820866"/>
                </a:lnTo>
                <a:lnTo>
                  <a:pt x="988060" y="1821818"/>
                </a:lnTo>
                <a:lnTo>
                  <a:pt x="983297" y="1822452"/>
                </a:lnTo>
                <a:lnTo>
                  <a:pt x="978217" y="1823404"/>
                </a:lnTo>
                <a:lnTo>
                  <a:pt x="973137" y="1823721"/>
                </a:lnTo>
                <a:lnTo>
                  <a:pt x="968057" y="1824038"/>
                </a:lnTo>
                <a:lnTo>
                  <a:pt x="962977" y="1823721"/>
                </a:lnTo>
                <a:lnTo>
                  <a:pt x="957897" y="1823404"/>
                </a:lnTo>
                <a:lnTo>
                  <a:pt x="952817" y="1822769"/>
                </a:lnTo>
                <a:lnTo>
                  <a:pt x="947737" y="1822135"/>
                </a:lnTo>
                <a:lnTo>
                  <a:pt x="942657" y="1821183"/>
                </a:lnTo>
                <a:lnTo>
                  <a:pt x="937894" y="1819597"/>
                </a:lnTo>
                <a:lnTo>
                  <a:pt x="932814" y="1818011"/>
                </a:lnTo>
                <a:lnTo>
                  <a:pt x="928052" y="1816425"/>
                </a:lnTo>
                <a:lnTo>
                  <a:pt x="923289" y="1814205"/>
                </a:lnTo>
                <a:lnTo>
                  <a:pt x="918527" y="1811984"/>
                </a:lnTo>
                <a:lnTo>
                  <a:pt x="914082" y="1809446"/>
                </a:lnTo>
                <a:lnTo>
                  <a:pt x="909319" y="1806591"/>
                </a:lnTo>
                <a:lnTo>
                  <a:pt x="904874" y="1803737"/>
                </a:lnTo>
                <a:lnTo>
                  <a:pt x="901064" y="1800247"/>
                </a:lnTo>
                <a:lnTo>
                  <a:pt x="896937" y="1796758"/>
                </a:lnTo>
                <a:lnTo>
                  <a:pt x="892809" y="1792951"/>
                </a:lnTo>
                <a:lnTo>
                  <a:pt x="888999" y="1789145"/>
                </a:lnTo>
                <a:lnTo>
                  <a:pt x="885507" y="1785021"/>
                </a:lnTo>
                <a:lnTo>
                  <a:pt x="882332" y="1780897"/>
                </a:lnTo>
                <a:lnTo>
                  <a:pt x="879157" y="1776773"/>
                </a:lnTo>
                <a:lnTo>
                  <a:pt x="876617" y="1772015"/>
                </a:lnTo>
                <a:lnTo>
                  <a:pt x="874077" y="1767574"/>
                </a:lnTo>
                <a:lnTo>
                  <a:pt x="871854" y="1762816"/>
                </a:lnTo>
                <a:lnTo>
                  <a:pt x="869632" y="1758058"/>
                </a:lnTo>
                <a:lnTo>
                  <a:pt x="867727" y="1753300"/>
                </a:lnTo>
                <a:lnTo>
                  <a:pt x="866457" y="1748224"/>
                </a:lnTo>
                <a:lnTo>
                  <a:pt x="864869" y="1743466"/>
                </a:lnTo>
                <a:lnTo>
                  <a:pt x="863917" y="1738391"/>
                </a:lnTo>
                <a:lnTo>
                  <a:pt x="862964" y="1733315"/>
                </a:lnTo>
                <a:lnTo>
                  <a:pt x="862329" y="1728240"/>
                </a:lnTo>
                <a:lnTo>
                  <a:pt x="862012" y="1723164"/>
                </a:lnTo>
                <a:lnTo>
                  <a:pt x="862012" y="1718089"/>
                </a:lnTo>
                <a:lnTo>
                  <a:pt x="862329" y="1713014"/>
                </a:lnTo>
                <a:lnTo>
                  <a:pt x="862647" y="1707938"/>
                </a:lnTo>
                <a:lnTo>
                  <a:pt x="862964" y="1702863"/>
                </a:lnTo>
                <a:lnTo>
                  <a:pt x="864234" y="1697787"/>
                </a:lnTo>
                <a:lnTo>
                  <a:pt x="865187" y="1693029"/>
                </a:lnTo>
                <a:lnTo>
                  <a:pt x="866774" y="1687954"/>
                </a:lnTo>
                <a:lnTo>
                  <a:pt x="868044" y="1683196"/>
                </a:lnTo>
                <a:lnTo>
                  <a:pt x="869949" y="1678120"/>
                </a:lnTo>
                <a:lnTo>
                  <a:pt x="872172" y="1673362"/>
                </a:lnTo>
                <a:lnTo>
                  <a:pt x="874394" y="1668604"/>
                </a:lnTo>
                <a:lnTo>
                  <a:pt x="876934" y="1664163"/>
                </a:lnTo>
                <a:lnTo>
                  <a:pt x="879792" y="1659404"/>
                </a:lnTo>
                <a:lnTo>
                  <a:pt x="882967" y="1654964"/>
                </a:lnTo>
                <a:lnTo>
                  <a:pt x="886459" y="1651157"/>
                </a:lnTo>
                <a:lnTo>
                  <a:pt x="889634" y="1646716"/>
                </a:lnTo>
                <a:lnTo>
                  <a:pt x="893762" y="1642592"/>
                </a:lnTo>
                <a:lnTo>
                  <a:pt x="1031557" y="1504921"/>
                </a:lnTo>
                <a:lnTo>
                  <a:pt x="1035367" y="1501115"/>
                </a:lnTo>
                <a:lnTo>
                  <a:pt x="1039812" y="1497626"/>
                </a:lnTo>
                <a:lnTo>
                  <a:pt x="1043940" y="1494453"/>
                </a:lnTo>
                <a:lnTo>
                  <a:pt x="1048067" y="1491281"/>
                </a:lnTo>
                <a:lnTo>
                  <a:pt x="1052830" y="1488744"/>
                </a:lnTo>
                <a:lnTo>
                  <a:pt x="1057275" y="1485889"/>
                </a:lnTo>
                <a:lnTo>
                  <a:pt x="1062037" y="1483668"/>
                </a:lnTo>
                <a:lnTo>
                  <a:pt x="1066800" y="1481448"/>
                </a:lnTo>
                <a:lnTo>
                  <a:pt x="1071880" y="1479544"/>
                </a:lnTo>
                <a:lnTo>
                  <a:pt x="1076642" y="1477958"/>
                </a:lnTo>
                <a:lnTo>
                  <a:pt x="1081722" y="1476689"/>
                </a:lnTo>
                <a:lnTo>
                  <a:pt x="1086485" y="1475421"/>
                </a:lnTo>
                <a:lnTo>
                  <a:pt x="1091565" y="1474786"/>
                </a:lnTo>
                <a:lnTo>
                  <a:pt x="1096645" y="1474152"/>
                </a:lnTo>
                <a:lnTo>
                  <a:pt x="1101725" y="1473835"/>
                </a:lnTo>
                <a:lnTo>
                  <a:pt x="1106805" y="1473200"/>
                </a:lnTo>
                <a:close/>
                <a:moveTo>
                  <a:pt x="935355" y="1301750"/>
                </a:moveTo>
                <a:lnTo>
                  <a:pt x="940752" y="1302068"/>
                </a:lnTo>
                <a:lnTo>
                  <a:pt x="945832" y="1302385"/>
                </a:lnTo>
                <a:lnTo>
                  <a:pt x="950912" y="1302703"/>
                </a:lnTo>
                <a:lnTo>
                  <a:pt x="955992" y="1303338"/>
                </a:lnTo>
                <a:lnTo>
                  <a:pt x="961072" y="1304608"/>
                </a:lnTo>
                <a:lnTo>
                  <a:pt x="965835" y="1305878"/>
                </a:lnTo>
                <a:lnTo>
                  <a:pt x="970915" y="1307465"/>
                </a:lnTo>
                <a:lnTo>
                  <a:pt x="975677" y="1309370"/>
                </a:lnTo>
                <a:lnTo>
                  <a:pt x="980440" y="1311593"/>
                </a:lnTo>
                <a:lnTo>
                  <a:pt x="985202" y="1313815"/>
                </a:lnTo>
                <a:lnTo>
                  <a:pt x="989647" y="1316355"/>
                </a:lnTo>
                <a:lnTo>
                  <a:pt x="994092" y="1318895"/>
                </a:lnTo>
                <a:lnTo>
                  <a:pt x="998537" y="1322070"/>
                </a:lnTo>
                <a:lnTo>
                  <a:pt x="1002665" y="1325245"/>
                </a:lnTo>
                <a:lnTo>
                  <a:pt x="1006792" y="1328738"/>
                </a:lnTo>
                <a:lnTo>
                  <a:pt x="1010602" y="1332230"/>
                </a:lnTo>
                <a:lnTo>
                  <a:pt x="1014730" y="1336358"/>
                </a:lnTo>
                <a:lnTo>
                  <a:pt x="1017905" y="1340803"/>
                </a:lnTo>
                <a:lnTo>
                  <a:pt x="1021080" y="1344613"/>
                </a:lnTo>
                <a:lnTo>
                  <a:pt x="1024572" y="1349058"/>
                </a:lnTo>
                <a:lnTo>
                  <a:pt x="1027112" y="1353503"/>
                </a:lnTo>
                <a:lnTo>
                  <a:pt x="1029652" y="1358265"/>
                </a:lnTo>
                <a:lnTo>
                  <a:pt x="1031875" y="1363028"/>
                </a:lnTo>
                <a:lnTo>
                  <a:pt x="1033780" y="1367473"/>
                </a:lnTo>
                <a:lnTo>
                  <a:pt x="1035685" y="1372235"/>
                </a:lnTo>
                <a:lnTo>
                  <a:pt x="1037272" y="1376998"/>
                </a:lnTo>
                <a:lnTo>
                  <a:pt x="1038542" y="1382078"/>
                </a:lnTo>
                <a:lnTo>
                  <a:pt x="1039812" y="1387158"/>
                </a:lnTo>
                <a:lnTo>
                  <a:pt x="1040447" y="1392555"/>
                </a:lnTo>
                <a:lnTo>
                  <a:pt x="1041082" y="1397635"/>
                </a:lnTo>
                <a:lnTo>
                  <a:pt x="1041400" y="1402715"/>
                </a:lnTo>
                <a:lnTo>
                  <a:pt x="1041400" y="1407795"/>
                </a:lnTo>
                <a:lnTo>
                  <a:pt x="1041082" y="1412875"/>
                </a:lnTo>
                <a:lnTo>
                  <a:pt x="1040765" y="1417955"/>
                </a:lnTo>
                <a:lnTo>
                  <a:pt x="1040447" y="1422718"/>
                </a:lnTo>
                <a:lnTo>
                  <a:pt x="1039495" y="1427798"/>
                </a:lnTo>
                <a:lnTo>
                  <a:pt x="1038225" y="1432878"/>
                </a:lnTo>
                <a:lnTo>
                  <a:pt x="1036955" y="1437958"/>
                </a:lnTo>
                <a:lnTo>
                  <a:pt x="1035367" y="1442720"/>
                </a:lnTo>
                <a:lnTo>
                  <a:pt x="1033462" y="1447483"/>
                </a:lnTo>
                <a:lnTo>
                  <a:pt x="1031240" y="1452563"/>
                </a:lnTo>
                <a:lnTo>
                  <a:pt x="1029017" y="1457008"/>
                </a:lnTo>
                <a:lnTo>
                  <a:pt x="1026477" y="1461770"/>
                </a:lnTo>
                <a:lnTo>
                  <a:pt x="1023620" y="1465898"/>
                </a:lnTo>
                <a:lnTo>
                  <a:pt x="1020445" y="1470343"/>
                </a:lnTo>
                <a:lnTo>
                  <a:pt x="1017270" y="1474788"/>
                </a:lnTo>
                <a:lnTo>
                  <a:pt x="1013460" y="1478915"/>
                </a:lnTo>
                <a:lnTo>
                  <a:pt x="1009967" y="1482725"/>
                </a:lnTo>
                <a:lnTo>
                  <a:pt x="871855" y="1620838"/>
                </a:lnTo>
                <a:lnTo>
                  <a:pt x="867727" y="1624966"/>
                </a:lnTo>
                <a:lnTo>
                  <a:pt x="863600" y="1628458"/>
                </a:lnTo>
                <a:lnTo>
                  <a:pt x="859472" y="1631951"/>
                </a:lnTo>
                <a:lnTo>
                  <a:pt x="855027" y="1634808"/>
                </a:lnTo>
                <a:lnTo>
                  <a:pt x="850582" y="1637666"/>
                </a:lnTo>
                <a:lnTo>
                  <a:pt x="845820" y="1640206"/>
                </a:lnTo>
                <a:lnTo>
                  <a:pt x="841057" y="1642428"/>
                </a:lnTo>
                <a:lnTo>
                  <a:pt x="836295" y="1644651"/>
                </a:lnTo>
                <a:lnTo>
                  <a:pt x="831532" y="1646556"/>
                </a:lnTo>
                <a:lnTo>
                  <a:pt x="826770" y="1648143"/>
                </a:lnTo>
                <a:lnTo>
                  <a:pt x="821690" y="1649413"/>
                </a:lnTo>
                <a:lnTo>
                  <a:pt x="816610" y="1650366"/>
                </a:lnTo>
                <a:lnTo>
                  <a:pt x="811530" y="1651636"/>
                </a:lnTo>
                <a:lnTo>
                  <a:pt x="806450" y="1652271"/>
                </a:lnTo>
                <a:lnTo>
                  <a:pt x="801370" y="1652588"/>
                </a:lnTo>
                <a:lnTo>
                  <a:pt x="796290" y="1652588"/>
                </a:lnTo>
                <a:lnTo>
                  <a:pt x="791210" y="1652588"/>
                </a:lnTo>
                <a:lnTo>
                  <a:pt x="786130" y="1652271"/>
                </a:lnTo>
                <a:lnTo>
                  <a:pt x="781050" y="1651636"/>
                </a:lnTo>
                <a:lnTo>
                  <a:pt x="776287" y="1650683"/>
                </a:lnTo>
                <a:lnTo>
                  <a:pt x="771207" y="1649731"/>
                </a:lnTo>
                <a:lnTo>
                  <a:pt x="766127" y="1648143"/>
                </a:lnTo>
                <a:lnTo>
                  <a:pt x="761364" y="1646873"/>
                </a:lnTo>
                <a:lnTo>
                  <a:pt x="756602" y="1644968"/>
                </a:lnTo>
                <a:lnTo>
                  <a:pt x="751839" y="1643063"/>
                </a:lnTo>
                <a:lnTo>
                  <a:pt x="747077" y="1640523"/>
                </a:lnTo>
                <a:lnTo>
                  <a:pt x="742314" y="1637983"/>
                </a:lnTo>
                <a:lnTo>
                  <a:pt x="737869" y="1635443"/>
                </a:lnTo>
                <a:lnTo>
                  <a:pt x="733424" y="1632268"/>
                </a:lnTo>
                <a:lnTo>
                  <a:pt x="729614" y="1628776"/>
                </a:lnTo>
                <a:lnTo>
                  <a:pt x="725169" y="1625601"/>
                </a:lnTo>
                <a:lnTo>
                  <a:pt x="721677" y="1622108"/>
                </a:lnTo>
                <a:lnTo>
                  <a:pt x="717549" y="1617981"/>
                </a:lnTo>
                <a:lnTo>
                  <a:pt x="714374" y="1613536"/>
                </a:lnTo>
                <a:lnTo>
                  <a:pt x="710882" y="1609726"/>
                </a:lnTo>
                <a:lnTo>
                  <a:pt x="707707" y="1605281"/>
                </a:lnTo>
                <a:lnTo>
                  <a:pt x="705167" y="1600836"/>
                </a:lnTo>
                <a:lnTo>
                  <a:pt x="702627" y="1596073"/>
                </a:lnTo>
                <a:lnTo>
                  <a:pt x="700404" y="1591311"/>
                </a:lnTo>
                <a:lnTo>
                  <a:pt x="698182" y="1586548"/>
                </a:lnTo>
                <a:lnTo>
                  <a:pt x="696277" y="1581786"/>
                </a:lnTo>
                <a:lnTo>
                  <a:pt x="695007" y="1576706"/>
                </a:lnTo>
                <a:lnTo>
                  <a:pt x="693419" y="1571943"/>
                </a:lnTo>
                <a:lnTo>
                  <a:pt x="692467" y="1566863"/>
                </a:lnTo>
                <a:lnTo>
                  <a:pt x="691514" y="1561783"/>
                </a:lnTo>
                <a:lnTo>
                  <a:pt x="690879" y="1556703"/>
                </a:lnTo>
                <a:lnTo>
                  <a:pt x="690562" y="1551623"/>
                </a:lnTo>
                <a:lnTo>
                  <a:pt x="690562" y="1546543"/>
                </a:lnTo>
                <a:lnTo>
                  <a:pt x="690879" y="1541463"/>
                </a:lnTo>
                <a:lnTo>
                  <a:pt x="691197" y="1536383"/>
                </a:lnTo>
                <a:lnTo>
                  <a:pt x="691514" y="1531303"/>
                </a:lnTo>
                <a:lnTo>
                  <a:pt x="692784" y="1526540"/>
                </a:lnTo>
                <a:lnTo>
                  <a:pt x="693737" y="1521460"/>
                </a:lnTo>
                <a:lnTo>
                  <a:pt x="695324" y="1516380"/>
                </a:lnTo>
                <a:lnTo>
                  <a:pt x="696912" y="1511618"/>
                </a:lnTo>
                <a:lnTo>
                  <a:pt x="698499" y="1506538"/>
                </a:lnTo>
                <a:lnTo>
                  <a:pt x="700722" y="1501775"/>
                </a:lnTo>
                <a:lnTo>
                  <a:pt x="702944" y="1497013"/>
                </a:lnTo>
                <a:lnTo>
                  <a:pt x="705802" y="1492568"/>
                </a:lnTo>
                <a:lnTo>
                  <a:pt x="708342" y="1487805"/>
                </a:lnTo>
                <a:lnTo>
                  <a:pt x="711834" y="1483360"/>
                </a:lnTo>
                <a:lnTo>
                  <a:pt x="715009" y="1479550"/>
                </a:lnTo>
                <a:lnTo>
                  <a:pt x="718502" y="1475105"/>
                </a:lnTo>
                <a:lnTo>
                  <a:pt x="722312" y="1470978"/>
                </a:lnTo>
                <a:lnTo>
                  <a:pt x="860107" y="1333500"/>
                </a:lnTo>
                <a:lnTo>
                  <a:pt x="863917" y="1329690"/>
                </a:lnTo>
                <a:lnTo>
                  <a:pt x="868362" y="1326198"/>
                </a:lnTo>
                <a:lnTo>
                  <a:pt x="872490" y="1322705"/>
                </a:lnTo>
                <a:lnTo>
                  <a:pt x="876935" y="1319530"/>
                </a:lnTo>
                <a:lnTo>
                  <a:pt x="881697" y="1316990"/>
                </a:lnTo>
                <a:lnTo>
                  <a:pt x="885825" y="1314450"/>
                </a:lnTo>
                <a:lnTo>
                  <a:pt x="890587" y="1311910"/>
                </a:lnTo>
                <a:lnTo>
                  <a:pt x="895350" y="1309688"/>
                </a:lnTo>
                <a:lnTo>
                  <a:pt x="900430" y="1307783"/>
                </a:lnTo>
                <a:lnTo>
                  <a:pt x="905192" y="1306513"/>
                </a:lnTo>
                <a:lnTo>
                  <a:pt x="910272" y="1304925"/>
                </a:lnTo>
                <a:lnTo>
                  <a:pt x="915352" y="1303973"/>
                </a:lnTo>
                <a:lnTo>
                  <a:pt x="920115" y="1303020"/>
                </a:lnTo>
                <a:lnTo>
                  <a:pt x="925195" y="1302385"/>
                </a:lnTo>
                <a:lnTo>
                  <a:pt x="930275" y="1302068"/>
                </a:lnTo>
                <a:lnTo>
                  <a:pt x="935355" y="1301750"/>
                </a:lnTo>
                <a:close/>
                <a:moveTo>
                  <a:pt x="1574640" y="1138237"/>
                </a:moveTo>
                <a:lnTo>
                  <a:pt x="1577813" y="1138872"/>
                </a:lnTo>
                <a:lnTo>
                  <a:pt x="1580670" y="1139189"/>
                </a:lnTo>
                <a:lnTo>
                  <a:pt x="1584161" y="1139824"/>
                </a:lnTo>
                <a:lnTo>
                  <a:pt x="1590190" y="1141728"/>
                </a:lnTo>
                <a:lnTo>
                  <a:pt x="1596538" y="1144267"/>
                </a:lnTo>
                <a:lnTo>
                  <a:pt x="1602567" y="1147758"/>
                </a:lnTo>
                <a:lnTo>
                  <a:pt x="1609232" y="1151884"/>
                </a:lnTo>
                <a:lnTo>
                  <a:pt x="1615896" y="1156644"/>
                </a:lnTo>
                <a:lnTo>
                  <a:pt x="1622244" y="1161722"/>
                </a:lnTo>
                <a:lnTo>
                  <a:pt x="1628908" y="1166799"/>
                </a:lnTo>
                <a:lnTo>
                  <a:pt x="1642237" y="1178542"/>
                </a:lnTo>
                <a:lnTo>
                  <a:pt x="1683177" y="1213451"/>
                </a:lnTo>
                <a:lnTo>
                  <a:pt x="1703805" y="1231223"/>
                </a:lnTo>
                <a:lnTo>
                  <a:pt x="1719990" y="1243918"/>
                </a:lnTo>
                <a:lnTo>
                  <a:pt x="1725068" y="1244870"/>
                </a:lnTo>
                <a:lnTo>
                  <a:pt x="1730781" y="1245505"/>
                </a:lnTo>
                <a:lnTo>
                  <a:pt x="1736810" y="1245505"/>
                </a:lnTo>
                <a:lnTo>
                  <a:pt x="1743158" y="1245505"/>
                </a:lnTo>
                <a:lnTo>
                  <a:pt x="1749822" y="1245187"/>
                </a:lnTo>
                <a:lnTo>
                  <a:pt x="1757121" y="1243918"/>
                </a:lnTo>
                <a:lnTo>
                  <a:pt x="1764421" y="1242648"/>
                </a:lnTo>
                <a:lnTo>
                  <a:pt x="1772037" y="1240427"/>
                </a:lnTo>
                <a:lnTo>
                  <a:pt x="1779971" y="1237888"/>
                </a:lnTo>
                <a:lnTo>
                  <a:pt x="1788540" y="1234080"/>
                </a:lnTo>
                <a:lnTo>
                  <a:pt x="1797109" y="1230271"/>
                </a:lnTo>
                <a:lnTo>
                  <a:pt x="1805995" y="1225194"/>
                </a:lnTo>
                <a:lnTo>
                  <a:pt x="1814563" y="1219164"/>
                </a:lnTo>
                <a:lnTo>
                  <a:pt x="1824084" y="1212182"/>
                </a:lnTo>
                <a:lnTo>
                  <a:pt x="1833287" y="1204248"/>
                </a:lnTo>
                <a:lnTo>
                  <a:pt x="1842808" y="1195362"/>
                </a:lnTo>
                <a:lnTo>
                  <a:pt x="1846616" y="1191871"/>
                </a:lnTo>
                <a:lnTo>
                  <a:pt x="1850742" y="1189015"/>
                </a:lnTo>
                <a:lnTo>
                  <a:pt x="1854868" y="1186476"/>
                </a:lnTo>
                <a:lnTo>
                  <a:pt x="1859628" y="1184254"/>
                </a:lnTo>
                <a:lnTo>
                  <a:pt x="1863754" y="1182985"/>
                </a:lnTo>
                <a:lnTo>
                  <a:pt x="1868514" y="1181398"/>
                </a:lnTo>
                <a:lnTo>
                  <a:pt x="1873275" y="1180763"/>
                </a:lnTo>
                <a:lnTo>
                  <a:pt x="1878035" y="1180763"/>
                </a:lnTo>
                <a:lnTo>
                  <a:pt x="1883113" y="1180763"/>
                </a:lnTo>
                <a:lnTo>
                  <a:pt x="1887873" y="1181398"/>
                </a:lnTo>
                <a:lnTo>
                  <a:pt x="1892633" y="1182985"/>
                </a:lnTo>
                <a:lnTo>
                  <a:pt x="1897076" y="1184254"/>
                </a:lnTo>
                <a:lnTo>
                  <a:pt x="1901837" y="1186476"/>
                </a:lnTo>
                <a:lnTo>
                  <a:pt x="1906280" y="1189015"/>
                </a:lnTo>
                <a:lnTo>
                  <a:pt x="1910088" y="1191871"/>
                </a:lnTo>
                <a:lnTo>
                  <a:pt x="1913896" y="1195679"/>
                </a:lnTo>
                <a:lnTo>
                  <a:pt x="1917387" y="1199170"/>
                </a:lnTo>
                <a:lnTo>
                  <a:pt x="1920244" y="1203296"/>
                </a:lnTo>
                <a:lnTo>
                  <a:pt x="1922782" y="1207739"/>
                </a:lnTo>
                <a:lnTo>
                  <a:pt x="1925004" y="1211865"/>
                </a:lnTo>
                <a:lnTo>
                  <a:pt x="1926591" y="1216625"/>
                </a:lnTo>
                <a:lnTo>
                  <a:pt x="1927543" y="1221385"/>
                </a:lnTo>
                <a:lnTo>
                  <a:pt x="1928495" y="1226146"/>
                </a:lnTo>
                <a:lnTo>
                  <a:pt x="1928812" y="1230906"/>
                </a:lnTo>
                <a:lnTo>
                  <a:pt x="1928495" y="1235984"/>
                </a:lnTo>
                <a:lnTo>
                  <a:pt x="1927543" y="1240744"/>
                </a:lnTo>
                <a:lnTo>
                  <a:pt x="1926591" y="1245505"/>
                </a:lnTo>
                <a:lnTo>
                  <a:pt x="1925004" y="1249948"/>
                </a:lnTo>
                <a:lnTo>
                  <a:pt x="1922782" y="1254708"/>
                </a:lnTo>
                <a:lnTo>
                  <a:pt x="1920244" y="1258834"/>
                </a:lnTo>
                <a:lnTo>
                  <a:pt x="1917387" y="1262959"/>
                </a:lnTo>
                <a:lnTo>
                  <a:pt x="1913896" y="1266768"/>
                </a:lnTo>
                <a:lnTo>
                  <a:pt x="1904693" y="1275336"/>
                </a:lnTo>
                <a:lnTo>
                  <a:pt x="1895490" y="1283588"/>
                </a:lnTo>
                <a:lnTo>
                  <a:pt x="1886604" y="1291522"/>
                </a:lnTo>
                <a:lnTo>
                  <a:pt x="1877400" y="1298186"/>
                </a:lnTo>
                <a:lnTo>
                  <a:pt x="1868514" y="1304534"/>
                </a:lnTo>
                <a:lnTo>
                  <a:pt x="1859628" y="1310246"/>
                </a:lnTo>
                <a:lnTo>
                  <a:pt x="1850425" y="1315641"/>
                </a:lnTo>
                <a:lnTo>
                  <a:pt x="1841539" y="1320401"/>
                </a:lnTo>
                <a:lnTo>
                  <a:pt x="1832970" y="1324845"/>
                </a:lnTo>
                <a:lnTo>
                  <a:pt x="1824401" y="1328653"/>
                </a:lnTo>
                <a:lnTo>
                  <a:pt x="1815833" y="1332144"/>
                </a:lnTo>
                <a:lnTo>
                  <a:pt x="1807264" y="1335000"/>
                </a:lnTo>
                <a:lnTo>
                  <a:pt x="1799013" y="1337539"/>
                </a:lnTo>
                <a:lnTo>
                  <a:pt x="1791079" y="1339760"/>
                </a:lnTo>
                <a:lnTo>
                  <a:pt x="1783145" y="1341665"/>
                </a:lnTo>
                <a:lnTo>
                  <a:pt x="1775211" y="1343251"/>
                </a:lnTo>
                <a:lnTo>
                  <a:pt x="1777750" y="1352137"/>
                </a:lnTo>
                <a:lnTo>
                  <a:pt x="1779654" y="1361341"/>
                </a:lnTo>
                <a:lnTo>
                  <a:pt x="1781241" y="1370227"/>
                </a:lnTo>
                <a:lnTo>
                  <a:pt x="1781875" y="1378796"/>
                </a:lnTo>
                <a:lnTo>
                  <a:pt x="1781875" y="1387682"/>
                </a:lnTo>
                <a:lnTo>
                  <a:pt x="1781558" y="1396250"/>
                </a:lnTo>
                <a:lnTo>
                  <a:pt x="1780606" y="1404819"/>
                </a:lnTo>
                <a:lnTo>
                  <a:pt x="1779019" y="1413070"/>
                </a:lnTo>
                <a:lnTo>
                  <a:pt x="1776798" y="1421322"/>
                </a:lnTo>
                <a:lnTo>
                  <a:pt x="1773941" y="1429573"/>
                </a:lnTo>
                <a:lnTo>
                  <a:pt x="1770133" y="1437507"/>
                </a:lnTo>
                <a:lnTo>
                  <a:pt x="1766325" y="1445124"/>
                </a:lnTo>
                <a:lnTo>
                  <a:pt x="1761882" y="1452740"/>
                </a:lnTo>
                <a:lnTo>
                  <a:pt x="1756487" y="1460040"/>
                </a:lnTo>
                <a:lnTo>
                  <a:pt x="1750457" y="1467022"/>
                </a:lnTo>
                <a:lnTo>
                  <a:pt x="1744427" y="1474003"/>
                </a:lnTo>
                <a:lnTo>
                  <a:pt x="1738715" y="1479399"/>
                </a:lnTo>
                <a:lnTo>
                  <a:pt x="1732685" y="1484476"/>
                </a:lnTo>
                <a:lnTo>
                  <a:pt x="1726972" y="1489237"/>
                </a:lnTo>
                <a:lnTo>
                  <a:pt x="1720625" y="1493680"/>
                </a:lnTo>
                <a:lnTo>
                  <a:pt x="1714595" y="1497488"/>
                </a:lnTo>
                <a:lnTo>
                  <a:pt x="1708248" y="1501614"/>
                </a:lnTo>
                <a:lnTo>
                  <a:pt x="1701901" y="1504787"/>
                </a:lnTo>
                <a:lnTo>
                  <a:pt x="1695237" y="1507644"/>
                </a:lnTo>
                <a:lnTo>
                  <a:pt x="1688572" y="1510182"/>
                </a:lnTo>
                <a:lnTo>
                  <a:pt x="1682225" y="1512404"/>
                </a:lnTo>
                <a:lnTo>
                  <a:pt x="1675243" y="1514625"/>
                </a:lnTo>
                <a:lnTo>
                  <a:pt x="1668261" y="1516212"/>
                </a:lnTo>
                <a:lnTo>
                  <a:pt x="1661279" y="1517164"/>
                </a:lnTo>
                <a:lnTo>
                  <a:pt x="1654297" y="1518116"/>
                </a:lnTo>
                <a:lnTo>
                  <a:pt x="1647632" y="1518434"/>
                </a:lnTo>
                <a:lnTo>
                  <a:pt x="1640333" y="1518434"/>
                </a:lnTo>
                <a:lnTo>
                  <a:pt x="1638429" y="1528272"/>
                </a:lnTo>
                <a:lnTo>
                  <a:pt x="1635890" y="1538110"/>
                </a:lnTo>
                <a:lnTo>
                  <a:pt x="1632399" y="1548266"/>
                </a:lnTo>
                <a:lnTo>
                  <a:pt x="1628591" y="1558421"/>
                </a:lnTo>
                <a:lnTo>
                  <a:pt x="1623830" y="1568577"/>
                </a:lnTo>
                <a:lnTo>
                  <a:pt x="1618435" y="1579050"/>
                </a:lnTo>
                <a:lnTo>
                  <a:pt x="1611771" y="1589840"/>
                </a:lnTo>
                <a:lnTo>
                  <a:pt x="1604472" y="1600313"/>
                </a:lnTo>
                <a:lnTo>
                  <a:pt x="1598442" y="1608564"/>
                </a:lnTo>
                <a:lnTo>
                  <a:pt x="1592095" y="1616181"/>
                </a:lnTo>
                <a:lnTo>
                  <a:pt x="1585430" y="1623163"/>
                </a:lnTo>
                <a:lnTo>
                  <a:pt x="1579400" y="1629827"/>
                </a:lnTo>
                <a:lnTo>
                  <a:pt x="1572736" y="1635857"/>
                </a:lnTo>
                <a:lnTo>
                  <a:pt x="1566706" y="1641569"/>
                </a:lnTo>
                <a:lnTo>
                  <a:pt x="1560041" y="1646647"/>
                </a:lnTo>
                <a:lnTo>
                  <a:pt x="1553377" y="1650773"/>
                </a:lnTo>
                <a:lnTo>
                  <a:pt x="1547347" y="1655216"/>
                </a:lnTo>
                <a:lnTo>
                  <a:pt x="1540683" y="1659024"/>
                </a:lnTo>
                <a:lnTo>
                  <a:pt x="1534653" y="1662198"/>
                </a:lnTo>
                <a:lnTo>
                  <a:pt x="1527988" y="1665054"/>
                </a:lnTo>
                <a:lnTo>
                  <a:pt x="1521641" y="1667593"/>
                </a:lnTo>
                <a:lnTo>
                  <a:pt x="1515611" y="1669814"/>
                </a:lnTo>
                <a:lnTo>
                  <a:pt x="1509264" y="1671719"/>
                </a:lnTo>
                <a:lnTo>
                  <a:pt x="1503552" y="1673305"/>
                </a:lnTo>
                <a:lnTo>
                  <a:pt x="1504821" y="1682191"/>
                </a:lnTo>
                <a:lnTo>
                  <a:pt x="1505456" y="1691077"/>
                </a:lnTo>
                <a:lnTo>
                  <a:pt x="1505773" y="1699329"/>
                </a:lnTo>
                <a:lnTo>
                  <a:pt x="1505456" y="1708215"/>
                </a:lnTo>
                <a:lnTo>
                  <a:pt x="1504821" y="1716466"/>
                </a:lnTo>
                <a:lnTo>
                  <a:pt x="1503234" y="1725352"/>
                </a:lnTo>
                <a:lnTo>
                  <a:pt x="1501330" y="1733286"/>
                </a:lnTo>
                <a:lnTo>
                  <a:pt x="1499109" y="1741538"/>
                </a:lnTo>
                <a:lnTo>
                  <a:pt x="1496252" y="1749789"/>
                </a:lnTo>
                <a:lnTo>
                  <a:pt x="1492762" y="1757723"/>
                </a:lnTo>
                <a:lnTo>
                  <a:pt x="1488953" y="1765340"/>
                </a:lnTo>
                <a:lnTo>
                  <a:pt x="1484193" y="1772956"/>
                </a:lnTo>
                <a:lnTo>
                  <a:pt x="1479432" y="1780255"/>
                </a:lnTo>
                <a:lnTo>
                  <a:pt x="1474037" y="1787555"/>
                </a:lnTo>
                <a:lnTo>
                  <a:pt x="1468325" y="1794537"/>
                </a:lnTo>
                <a:lnTo>
                  <a:pt x="1461660" y="1801519"/>
                </a:lnTo>
                <a:lnTo>
                  <a:pt x="1454044" y="1808818"/>
                </a:lnTo>
                <a:lnTo>
                  <a:pt x="1446427" y="1815165"/>
                </a:lnTo>
                <a:lnTo>
                  <a:pt x="1438811" y="1821195"/>
                </a:lnTo>
                <a:lnTo>
                  <a:pt x="1430877" y="1826590"/>
                </a:lnTo>
                <a:lnTo>
                  <a:pt x="1422625" y="1831350"/>
                </a:lnTo>
                <a:lnTo>
                  <a:pt x="1414691" y="1835476"/>
                </a:lnTo>
                <a:lnTo>
                  <a:pt x="1406757" y="1839602"/>
                </a:lnTo>
                <a:lnTo>
                  <a:pt x="1398189" y="1842775"/>
                </a:lnTo>
                <a:lnTo>
                  <a:pt x="1390255" y="1845949"/>
                </a:lnTo>
                <a:lnTo>
                  <a:pt x="1382321" y="1847853"/>
                </a:lnTo>
                <a:lnTo>
                  <a:pt x="1373752" y="1850075"/>
                </a:lnTo>
                <a:lnTo>
                  <a:pt x="1365818" y="1851661"/>
                </a:lnTo>
                <a:lnTo>
                  <a:pt x="1357884" y="1852613"/>
                </a:lnTo>
                <a:lnTo>
                  <a:pt x="1349950" y="1853565"/>
                </a:lnTo>
                <a:lnTo>
                  <a:pt x="1342334" y="1854200"/>
                </a:lnTo>
                <a:lnTo>
                  <a:pt x="1334082" y="1854200"/>
                </a:lnTo>
                <a:lnTo>
                  <a:pt x="1327735" y="1854200"/>
                </a:lnTo>
                <a:lnTo>
                  <a:pt x="1321071" y="1853883"/>
                </a:lnTo>
                <a:lnTo>
                  <a:pt x="1308376" y="1852296"/>
                </a:lnTo>
                <a:lnTo>
                  <a:pt x="1295999" y="1850709"/>
                </a:lnTo>
                <a:lnTo>
                  <a:pt x="1284257" y="1847853"/>
                </a:lnTo>
                <a:lnTo>
                  <a:pt x="1272832" y="1844997"/>
                </a:lnTo>
                <a:lnTo>
                  <a:pt x="1262677" y="1841506"/>
                </a:lnTo>
                <a:lnTo>
                  <a:pt x="1253791" y="1837698"/>
                </a:lnTo>
                <a:lnTo>
                  <a:pt x="1245222" y="1833889"/>
                </a:lnTo>
                <a:lnTo>
                  <a:pt x="1240462" y="1831350"/>
                </a:lnTo>
                <a:lnTo>
                  <a:pt x="1236653" y="1828177"/>
                </a:lnTo>
                <a:lnTo>
                  <a:pt x="1232845" y="1825003"/>
                </a:lnTo>
                <a:lnTo>
                  <a:pt x="1229671" y="1821512"/>
                </a:lnTo>
                <a:lnTo>
                  <a:pt x="1226815" y="1817387"/>
                </a:lnTo>
                <a:lnTo>
                  <a:pt x="1224276" y="1813261"/>
                </a:lnTo>
                <a:lnTo>
                  <a:pt x="1222055" y="1809135"/>
                </a:lnTo>
                <a:lnTo>
                  <a:pt x="1220151" y="1804375"/>
                </a:lnTo>
                <a:lnTo>
                  <a:pt x="1219199" y="1799932"/>
                </a:lnTo>
                <a:lnTo>
                  <a:pt x="1217929" y="1794854"/>
                </a:lnTo>
                <a:lnTo>
                  <a:pt x="1217612" y="1790094"/>
                </a:lnTo>
                <a:lnTo>
                  <a:pt x="1217929" y="1785333"/>
                </a:lnTo>
                <a:lnTo>
                  <a:pt x="1218247" y="1780255"/>
                </a:lnTo>
                <a:lnTo>
                  <a:pt x="1219516" y="1775495"/>
                </a:lnTo>
                <a:lnTo>
                  <a:pt x="1221103" y="1770735"/>
                </a:lnTo>
                <a:lnTo>
                  <a:pt x="1223007" y="1765974"/>
                </a:lnTo>
                <a:lnTo>
                  <a:pt x="1225546" y="1761531"/>
                </a:lnTo>
                <a:lnTo>
                  <a:pt x="1228402" y="1757406"/>
                </a:lnTo>
                <a:lnTo>
                  <a:pt x="1231893" y="1753597"/>
                </a:lnTo>
                <a:lnTo>
                  <a:pt x="1235384" y="1750424"/>
                </a:lnTo>
                <a:lnTo>
                  <a:pt x="1239510" y="1747567"/>
                </a:lnTo>
                <a:lnTo>
                  <a:pt x="1243318" y="1745029"/>
                </a:lnTo>
                <a:lnTo>
                  <a:pt x="1247761" y="1742807"/>
                </a:lnTo>
                <a:lnTo>
                  <a:pt x="1252204" y="1740903"/>
                </a:lnTo>
                <a:lnTo>
                  <a:pt x="1256964" y="1739951"/>
                </a:lnTo>
                <a:lnTo>
                  <a:pt x="1261725" y="1738999"/>
                </a:lnTo>
                <a:lnTo>
                  <a:pt x="1266485" y="1738681"/>
                </a:lnTo>
                <a:lnTo>
                  <a:pt x="1271245" y="1738681"/>
                </a:lnTo>
                <a:lnTo>
                  <a:pt x="1276323" y="1738999"/>
                </a:lnTo>
                <a:lnTo>
                  <a:pt x="1281084" y="1740268"/>
                </a:lnTo>
                <a:lnTo>
                  <a:pt x="1285844" y="1741855"/>
                </a:lnTo>
                <a:lnTo>
                  <a:pt x="1290604" y="1743759"/>
                </a:lnTo>
                <a:lnTo>
                  <a:pt x="1294730" y="1745663"/>
                </a:lnTo>
                <a:lnTo>
                  <a:pt x="1302981" y="1748520"/>
                </a:lnTo>
                <a:lnTo>
                  <a:pt x="1308376" y="1750106"/>
                </a:lnTo>
                <a:lnTo>
                  <a:pt x="1314089" y="1751376"/>
                </a:lnTo>
                <a:lnTo>
                  <a:pt x="1320753" y="1752645"/>
                </a:lnTo>
                <a:lnTo>
                  <a:pt x="1327735" y="1753280"/>
                </a:lnTo>
                <a:lnTo>
                  <a:pt x="1335034" y="1753597"/>
                </a:lnTo>
                <a:lnTo>
                  <a:pt x="1342651" y="1753280"/>
                </a:lnTo>
                <a:lnTo>
                  <a:pt x="1350585" y="1751693"/>
                </a:lnTo>
                <a:lnTo>
                  <a:pt x="1354711" y="1751058"/>
                </a:lnTo>
                <a:lnTo>
                  <a:pt x="1358519" y="1749789"/>
                </a:lnTo>
                <a:lnTo>
                  <a:pt x="1362645" y="1748520"/>
                </a:lnTo>
                <a:lnTo>
                  <a:pt x="1366453" y="1746615"/>
                </a:lnTo>
                <a:lnTo>
                  <a:pt x="1370579" y="1745029"/>
                </a:lnTo>
                <a:lnTo>
                  <a:pt x="1374704" y="1742490"/>
                </a:lnTo>
                <a:lnTo>
                  <a:pt x="1378513" y="1739951"/>
                </a:lnTo>
                <a:lnTo>
                  <a:pt x="1382638" y="1736777"/>
                </a:lnTo>
                <a:lnTo>
                  <a:pt x="1386764" y="1733604"/>
                </a:lnTo>
                <a:lnTo>
                  <a:pt x="1390255" y="1730113"/>
                </a:lnTo>
                <a:lnTo>
                  <a:pt x="1394063" y="1726622"/>
                </a:lnTo>
                <a:lnTo>
                  <a:pt x="1395650" y="1724083"/>
                </a:lnTo>
                <a:lnTo>
                  <a:pt x="1397554" y="1721544"/>
                </a:lnTo>
                <a:lnTo>
                  <a:pt x="1399776" y="1718688"/>
                </a:lnTo>
                <a:lnTo>
                  <a:pt x="1401680" y="1715197"/>
                </a:lnTo>
                <a:lnTo>
                  <a:pt x="1402949" y="1711071"/>
                </a:lnTo>
                <a:lnTo>
                  <a:pt x="1404219" y="1706628"/>
                </a:lnTo>
                <a:lnTo>
                  <a:pt x="1404853" y="1701868"/>
                </a:lnTo>
                <a:lnTo>
                  <a:pt x="1404853" y="1696473"/>
                </a:lnTo>
                <a:lnTo>
                  <a:pt x="1404536" y="1691077"/>
                </a:lnTo>
                <a:lnTo>
                  <a:pt x="1403266" y="1684413"/>
                </a:lnTo>
                <a:lnTo>
                  <a:pt x="1401362" y="1677748"/>
                </a:lnTo>
                <a:lnTo>
                  <a:pt x="1398189" y="1670449"/>
                </a:lnTo>
                <a:lnTo>
                  <a:pt x="1394063" y="1662515"/>
                </a:lnTo>
                <a:lnTo>
                  <a:pt x="1388668" y="1654264"/>
                </a:lnTo>
                <a:lnTo>
                  <a:pt x="1374387" y="1639031"/>
                </a:lnTo>
                <a:lnTo>
                  <a:pt x="1350585" y="1614276"/>
                </a:lnTo>
                <a:lnTo>
                  <a:pt x="1301077" y="1562864"/>
                </a:lnTo>
                <a:lnTo>
                  <a:pt x="1286161" y="1547631"/>
                </a:lnTo>
                <a:lnTo>
                  <a:pt x="1275371" y="1536523"/>
                </a:lnTo>
                <a:lnTo>
                  <a:pt x="1276323" y="1535889"/>
                </a:lnTo>
                <a:lnTo>
                  <a:pt x="1272832" y="1531446"/>
                </a:lnTo>
                <a:lnTo>
                  <a:pt x="1269976" y="1527003"/>
                </a:lnTo>
                <a:lnTo>
                  <a:pt x="1267120" y="1522559"/>
                </a:lnTo>
                <a:lnTo>
                  <a:pt x="1264898" y="1518434"/>
                </a:lnTo>
                <a:lnTo>
                  <a:pt x="1262677" y="1513991"/>
                </a:lnTo>
                <a:lnTo>
                  <a:pt x="1261407" y="1509548"/>
                </a:lnTo>
                <a:lnTo>
                  <a:pt x="1259821" y="1505105"/>
                </a:lnTo>
                <a:lnTo>
                  <a:pt x="1259503" y="1500979"/>
                </a:lnTo>
                <a:lnTo>
                  <a:pt x="1259186" y="1496536"/>
                </a:lnTo>
                <a:lnTo>
                  <a:pt x="1259503" y="1491776"/>
                </a:lnTo>
                <a:lnTo>
                  <a:pt x="1260455" y="1487333"/>
                </a:lnTo>
                <a:lnTo>
                  <a:pt x="1262042" y="1482890"/>
                </a:lnTo>
                <a:lnTo>
                  <a:pt x="1264581" y="1478129"/>
                </a:lnTo>
                <a:lnTo>
                  <a:pt x="1267437" y="1474003"/>
                </a:lnTo>
                <a:lnTo>
                  <a:pt x="1271245" y="1469243"/>
                </a:lnTo>
                <a:lnTo>
                  <a:pt x="1275371" y="1464483"/>
                </a:lnTo>
                <a:lnTo>
                  <a:pt x="1280766" y="1460040"/>
                </a:lnTo>
                <a:lnTo>
                  <a:pt x="1285209" y="1456549"/>
                </a:lnTo>
                <a:lnTo>
                  <a:pt x="1289970" y="1454010"/>
                </a:lnTo>
                <a:lnTo>
                  <a:pt x="1294730" y="1451788"/>
                </a:lnTo>
                <a:lnTo>
                  <a:pt x="1299173" y="1450202"/>
                </a:lnTo>
                <a:lnTo>
                  <a:pt x="1303933" y="1449567"/>
                </a:lnTo>
                <a:lnTo>
                  <a:pt x="1308376" y="1449249"/>
                </a:lnTo>
                <a:lnTo>
                  <a:pt x="1313137" y="1449567"/>
                </a:lnTo>
                <a:lnTo>
                  <a:pt x="1317262" y="1450202"/>
                </a:lnTo>
                <a:lnTo>
                  <a:pt x="1321705" y="1451788"/>
                </a:lnTo>
                <a:lnTo>
                  <a:pt x="1326148" y="1453058"/>
                </a:lnTo>
                <a:lnTo>
                  <a:pt x="1330274" y="1455279"/>
                </a:lnTo>
                <a:lnTo>
                  <a:pt x="1334400" y="1457818"/>
                </a:lnTo>
                <a:lnTo>
                  <a:pt x="1338843" y="1460357"/>
                </a:lnTo>
                <a:lnTo>
                  <a:pt x="1342968" y="1463531"/>
                </a:lnTo>
                <a:lnTo>
                  <a:pt x="1346777" y="1467022"/>
                </a:lnTo>
                <a:lnTo>
                  <a:pt x="1348046" y="1466387"/>
                </a:lnTo>
                <a:lnTo>
                  <a:pt x="1351220" y="1469878"/>
                </a:lnTo>
                <a:lnTo>
                  <a:pt x="1357884" y="1476542"/>
                </a:lnTo>
                <a:lnTo>
                  <a:pt x="1364549" y="1483207"/>
                </a:lnTo>
                <a:lnTo>
                  <a:pt x="1370896" y="1489871"/>
                </a:lnTo>
                <a:lnTo>
                  <a:pt x="1451822" y="1572702"/>
                </a:lnTo>
                <a:lnTo>
                  <a:pt x="1454996" y="1573654"/>
                </a:lnTo>
                <a:lnTo>
                  <a:pt x="1459439" y="1575241"/>
                </a:lnTo>
                <a:lnTo>
                  <a:pt x="1464834" y="1576193"/>
                </a:lnTo>
                <a:lnTo>
                  <a:pt x="1468325" y="1576193"/>
                </a:lnTo>
                <a:lnTo>
                  <a:pt x="1472133" y="1576193"/>
                </a:lnTo>
                <a:lnTo>
                  <a:pt x="1476259" y="1575876"/>
                </a:lnTo>
                <a:lnTo>
                  <a:pt x="1480385" y="1575241"/>
                </a:lnTo>
                <a:lnTo>
                  <a:pt x="1485145" y="1573654"/>
                </a:lnTo>
                <a:lnTo>
                  <a:pt x="1489588" y="1571433"/>
                </a:lnTo>
                <a:lnTo>
                  <a:pt x="1494983" y="1568894"/>
                </a:lnTo>
                <a:lnTo>
                  <a:pt x="1500378" y="1565403"/>
                </a:lnTo>
                <a:lnTo>
                  <a:pt x="1505773" y="1560643"/>
                </a:lnTo>
                <a:lnTo>
                  <a:pt x="1511486" y="1555248"/>
                </a:lnTo>
                <a:lnTo>
                  <a:pt x="1517515" y="1548583"/>
                </a:lnTo>
                <a:lnTo>
                  <a:pt x="1523228" y="1540966"/>
                </a:lnTo>
                <a:lnTo>
                  <a:pt x="1527354" y="1535571"/>
                </a:lnTo>
                <a:lnTo>
                  <a:pt x="1530527" y="1529859"/>
                </a:lnTo>
                <a:lnTo>
                  <a:pt x="1533066" y="1524781"/>
                </a:lnTo>
                <a:lnTo>
                  <a:pt x="1535605" y="1519703"/>
                </a:lnTo>
                <a:lnTo>
                  <a:pt x="1537509" y="1515260"/>
                </a:lnTo>
                <a:lnTo>
                  <a:pt x="1538461" y="1511135"/>
                </a:lnTo>
                <a:lnTo>
                  <a:pt x="1539731" y="1507009"/>
                </a:lnTo>
                <a:lnTo>
                  <a:pt x="1540365" y="1503518"/>
                </a:lnTo>
                <a:lnTo>
                  <a:pt x="1540683" y="1500027"/>
                </a:lnTo>
                <a:lnTo>
                  <a:pt x="1541000" y="1496853"/>
                </a:lnTo>
                <a:lnTo>
                  <a:pt x="1540683" y="1491776"/>
                </a:lnTo>
                <a:lnTo>
                  <a:pt x="1539731" y="1487967"/>
                </a:lnTo>
                <a:lnTo>
                  <a:pt x="1538461" y="1486063"/>
                </a:lnTo>
                <a:lnTo>
                  <a:pt x="1439128" y="1388951"/>
                </a:lnTo>
                <a:lnTo>
                  <a:pt x="1428973" y="1379113"/>
                </a:lnTo>
                <a:lnTo>
                  <a:pt x="1419452" y="1369275"/>
                </a:lnTo>
                <a:lnTo>
                  <a:pt x="1413105" y="1363880"/>
                </a:lnTo>
                <a:lnTo>
                  <a:pt x="1414057" y="1363245"/>
                </a:lnTo>
                <a:lnTo>
                  <a:pt x="1410248" y="1358802"/>
                </a:lnTo>
                <a:lnTo>
                  <a:pt x="1407075" y="1354359"/>
                </a:lnTo>
                <a:lnTo>
                  <a:pt x="1404219" y="1350551"/>
                </a:lnTo>
                <a:lnTo>
                  <a:pt x="1401680" y="1346108"/>
                </a:lnTo>
                <a:lnTo>
                  <a:pt x="1399458" y="1341665"/>
                </a:lnTo>
                <a:lnTo>
                  <a:pt x="1397554" y="1337222"/>
                </a:lnTo>
                <a:lnTo>
                  <a:pt x="1395967" y="1332461"/>
                </a:lnTo>
                <a:lnTo>
                  <a:pt x="1395333" y="1328335"/>
                </a:lnTo>
                <a:lnTo>
                  <a:pt x="1395015" y="1323892"/>
                </a:lnTo>
                <a:lnTo>
                  <a:pt x="1395015" y="1319132"/>
                </a:lnTo>
                <a:lnTo>
                  <a:pt x="1395967" y="1314689"/>
                </a:lnTo>
                <a:lnTo>
                  <a:pt x="1397554" y="1309929"/>
                </a:lnTo>
                <a:lnTo>
                  <a:pt x="1399458" y="1305168"/>
                </a:lnTo>
                <a:lnTo>
                  <a:pt x="1402314" y="1300408"/>
                </a:lnTo>
                <a:lnTo>
                  <a:pt x="1405805" y="1295647"/>
                </a:lnTo>
                <a:lnTo>
                  <a:pt x="1410248" y="1290570"/>
                </a:lnTo>
                <a:lnTo>
                  <a:pt x="1415326" y="1286444"/>
                </a:lnTo>
                <a:lnTo>
                  <a:pt x="1420086" y="1282318"/>
                </a:lnTo>
                <a:lnTo>
                  <a:pt x="1425164" y="1279462"/>
                </a:lnTo>
                <a:lnTo>
                  <a:pt x="1429925" y="1277558"/>
                </a:lnTo>
                <a:lnTo>
                  <a:pt x="1435002" y="1275971"/>
                </a:lnTo>
                <a:lnTo>
                  <a:pt x="1439763" y="1275019"/>
                </a:lnTo>
                <a:lnTo>
                  <a:pt x="1444523" y="1275019"/>
                </a:lnTo>
                <a:lnTo>
                  <a:pt x="1449283" y="1275336"/>
                </a:lnTo>
                <a:lnTo>
                  <a:pt x="1453726" y="1275971"/>
                </a:lnTo>
                <a:lnTo>
                  <a:pt x="1458487" y="1277558"/>
                </a:lnTo>
                <a:lnTo>
                  <a:pt x="1462930" y="1279462"/>
                </a:lnTo>
                <a:lnTo>
                  <a:pt x="1467056" y="1281049"/>
                </a:lnTo>
                <a:lnTo>
                  <a:pt x="1471181" y="1283588"/>
                </a:lnTo>
                <a:lnTo>
                  <a:pt x="1475307" y="1286444"/>
                </a:lnTo>
                <a:lnTo>
                  <a:pt x="1482923" y="1291839"/>
                </a:lnTo>
                <a:lnTo>
                  <a:pt x="1483241" y="1291839"/>
                </a:lnTo>
                <a:lnTo>
                  <a:pt x="1486732" y="1295013"/>
                </a:lnTo>
                <a:lnTo>
                  <a:pt x="1493714" y="1301360"/>
                </a:lnTo>
                <a:lnTo>
                  <a:pt x="1500061" y="1307072"/>
                </a:lnTo>
                <a:lnTo>
                  <a:pt x="1596855" y="1400059"/>
                </a:lnTo>
                <a:lnTo>
                  <a:pt x="1601933" y="1403550"/>
                </a:lnTo>
                <a:lnTo>
                  <a:pt x="1609867" y="1408310"/>
                </a:lnTo>
                <a:lnTo>
                  <a:pt x="1616849" y="1411484"/>
                </a:lnTo>
                <a:lnTo>
                  <a:pt x="1623513" y="1413705"/>
                </a:lnTo>
                <a:lnTo>
                  <a:pt x="1629226" y="1415609"/>
                </a:lnTo>
                <a:lnTo>
                  <a:pt x="1634621" y="1416561"/>
                </a:lnTo>
                <a:lnTo>
                  <a:pt x="1639698" y="1417196"/>
                </a:lnTo>
                <a:lnTo>
                  <a:pt x="1644459" y="1417196"/>
                </a:lnTo>
                <a:lnTo>
                  <a:pt x="1648902" y="1416244"/>
                </a:lnTo>
                <a:lnTo>
                  <a:pt x="1653027" y="1415609"/>
                </a:lnTo>
                <a:lnTo>
                  <a:pt x="1656201" y="1414023"/>
                </a:lnTo>
                <a:lnTo>
                  <a:pt x="1659375" y="1412753"/>
                </a:lnTo>
                <a:lnTo>
                  <a:pt x="1662548" y="1410849"/>
                </a:lnTo>
                <a:lnTo>
                  <a:pt x="1665087" y="1409262"/>
                </a:lnTo>
                <a:lnTo>
                  <a:pt x="1669213" y="1405771"/>
                </a:lnTo>
                <a:lnTo>
                  <a:pt x="1672704" y="1402598"/>
                </a:lnTo>
                <a:lnTo>
                  <a:pt x="1674926" y="1400376"/>
                </a:lnTo>
                <a:lnTo>
                  <a:pt x="1676195" y="1398155"/>
                </a:lnTo>
                <a:lnTo>
                  <a:pt x="1677782" y="1395933"/>
                </a:lnTo>
                <a:lnTo>
                  <a:pt x="1678734" y="1393712"/>
                </a:lnTo>
                <a:lnTo>
                  <a:pt x="1679686" y="1391173"/>
                </a:lnTo>
                <a:lnTo>
                  <a:pt x="1680003" y="1388634"/>
                </a:lnTo>
                <a:lnTo>
                  <a:pt x="1680321" y="1386095"/>
                </a:lnTo>
                <a:lnTo>
                  <a:pt x="1680321" y="1383556"/>
                </a:lnTo>
                <a:lnTo>
                  <a:pt x="1680003" y="1378478"/>
                </a:lnTo>
                <a:lnTo>
                  <a:pt x="1678734" y="1373083"/>
                </a:lnTo>
                <a:lnTo>
                  <a:pt x="1677464" y="1367371"/>
                </a:lnTo>
                <a:lnTo>
                  <a:pt x="1674926" y="1361976"/>
                </a:lnTo>
                <a:lnTo>
                  <a:pt x="1672387" y="1356898"/>
                </a:lnTo>
                <a:lnTo>
                  <a:pt x="1669213" y="1351820"/>
                </a:lnTo>
                <a:lnTo>
                  <a:pt x="1666039" y="1346742"/>
                </a:lnTo>
                <a:lnTo>
                  <a:pt x="1662865" y="1341982"/>
                </a:lnTo>
                <a:lnTo>
                  <a:pt x="1655884" y="1333731"/>
                </a:lnTo>
                <a:lnTo>
                  <a:pt x="1650171" y="1326749"/>
                </a:lnTo>
                <a:lnTo>
                  <a:pt x="1645728" y="1321988"/>
                </a:lnTo>
                <a:lnTo>
                  <a:pt x="1643507" y="1320084"/>
                </a:lnTo>
                <a:lnTo>
                  <a:pt x="1596538" y="1276606"/>
                </a:lnTo>
                <a:lnTo>
                  <a:pt x="1565437" y="1247726"/>
                </a:lnTo>
                <a:lnTo>
                  <a:pt x="1555916" y="1238523"/>
                </a:lnTo>
                <a:lnTo>
                  <a:pt x="1551155" y="1233762"/>
                </a:lnTo>
                <a:lnTo>
                  <a:pt x="1546712" y="1228685"/>
                </a:lnTo>
                <a:lnTo>
                  <a:pt x="1542269" y="1223607"/>
                </a:lnTo>
                <a:lnTo>
                  <a:pt x="1538144" y="1218529"/>
                </a:lnTo>
                <a:lnTo>
                  <a:pt x="1534653" y="1213134"/>
                </a:lnTo>
                <a:lnTo>
                  <a:pt x="1531479" y="1207104"/>
                </a:lnTo>
                <a:lnTo>
                  <a:pt x="1528940" y="1201392"/>
                </a:lnTo>
                <a:lnTo>
                  <a:pt x="1527671" y="1195679"/>
                </a:lnTo>
                <a:lnTo>
                  <a:pt x="1527354" y="1192188"/>
                </a:lnTo>
                <a:lnTo>
                  <a:pt x="1527036" y="1189332"/>
                </a:lnTo>
                <a:lnTo>
                  <a:pt x="1527036" y="1186158"/>
                </a:lnTo>
                <a:lnTo>
                  <a:pt x="1527354" y="1182985"/>
                </a:lnTo>
                <a:lnTo>
                  <a:pt x="1527671" y="1179811"/>
                </a:lnTo>
                <a:lnTo>
                  <a:pt x="1528623" y="1176638"/>
                </a:lnTo>
                <a:lnTo>
                  <a:pt x="1529892" y="1173464"/>
                </a:lnTo>
                <a:lnTo>
                  <a:pt x="1531162" y="1169973"/>
                </a:lnTo>
                <a:lnTo>
                  <a:pt x="1533066" y="1166482"/>
                </a:lnTo>
                <a:lnTo>
                  <a:pt x="1535288" y="1163309"/>
                </a:lnTo>
                <a:lnTo>
                  <a:pt x="1537826" y="1159818"/>
                </a:lnTo>
                <a:lnTo>
                  <a:pt x="1540683" y="1156327"/>
                </a:lnTo>
                <a:lnTo>
                  <a:pt x="1543539" y="1152836"/>
                </a:lnTo>
                <a:lnTo>
                  <a:pt x="1547030" y="1149979"/>
                </a:lnTo>
                <a:lnTo>
                  <a:pt x="1549886" y="1147441"/>
                </a:lnTo>
                <a:lnTo>
                  <a:pt x="1553060" y="1145219"/>
                </a:lnTo>
                <a:lnTo>
                  <a:pt x="1555916" y="1143632"/>
                </a:lnTo>
                <a:lnTo>
                  <a:pt x="1559407" y="1142045"/>
                </a:lnTo>
                <a:lnTo>
                  <a:pt x="1562263" y="1140459"/>
                </a:lnTo>
                <a:lnTo>
                  <a:pt x="1565437" y="1139507"/>
                </a:lnTo>
                <a:lnTo>
                  <a:pt x="1568293" y="1139189"/>
                </a:lnTo>
                <a:lnTo>
                  <a:pt x="1571784" y="1138872"/>
                </a:lnTo>
                <a:lnTo>
                  <a:pt x="1574640" y="1138237"/>
                </a:lnTo>
                <a:close/>
                <a:moveTo>
                  <a:pt x="758825" y="1123950"/>
                </a:moveTo>
                <a:lnTo>
                  <a:pt x="763905" y="1123950"/>
                </a:lnTo>
                <a:lnTo>
                  <a:pt x="768985" y="1123950"/>
                </a:lnTo>
                <a:lnTo>
                  <a:pt x="774065" y="1124266"/>
                </a:lnTo>
                <a:lnTo>
                  <a:pt x="779145" y="1124583"/>
                </a:lnTo>
                <a:lnTo>
                  <a:pt x="784225" y="1125532"/>
                </a:lnTo>
                <a:lnTo>
                  <a:pt x="789305" y="1126797"/>
                </a:lnTo>
                <a:lnTo>
                  <a:pt x="794067" y="1127746"/>
                </a:lnTo>
                <a:lnTo>
                  <a:pt x="799147" y="1129644"/>
                </a:lnTo>
                <a:lnTo>
                  <a:pt x="803910" y="1131543"/>
                </a:lnTo>
                <a:lnTo>
                  <a:pt x="808672" y="1133124"/>
                </a:lnTo>
                <a:lnTo>
                  <a:pt x="813435" y="1135339"/>
                </a:lnTo>
                <a:lnTo>
                  <a:pt x="817880" y="1137870"/>
                </a:lnTo>
                <a:lnTo>
                  <a:pt x="822642" y="1141033"/>
                </a:lnTo>
                <a:lnTo>
                  <a:pt x="827087" y="1143880"/>
                </a:lnTo>
                <a:lnTo>
                  <a:pt x="830897" y="1147044"/>
                </a:lnTo>
                <a:lnTo>
                  <a:pt x="835025" y="1150840"/>
                </a:lnTo>
                <a:lnTo>
                  <a:pt x="839152" y="1154320"/>
                </a:lnTo>
                <a:lnTo>
                  <a:pt x="842962" y="1158432"/>
                </a:lnTo>
                <a:lnTo>
                  <a:pt x="846137" y="1162228"/>
                </a:lnTo>
                <a:lnTo>
                  <a:pt x="849630" y="1166657"/>
                </a:lnTo>
                <a:lnTo>
                  <a:pt x="852487" y="1171086"/>
                </a:lnTo>
                <a:lnTo>
                  <a:pt x="855345" y="1175515"/>
                </a:lnTo>
                <a:lnTo>
                  <a:pt x="857885" y="1179944"/>
                </a:lnTo>
                <a:lnTo>
                  <a:pt x="860107" y="1184689"/>
                </a:lnTo>
                <a:lnTo>
                  <a:pt x="862330" y="1189435"/>
                </a:lnTo>
                <a:lnTo>
                  <a:pt x="864235" y="1194180"/>
                </a:lnTo>
                <a:lnTo>
                  <a:pt x="865505" y="1198925"/>
                </a:lnTo>
                <a:lnTo>
                  <a:pt x="867092" y="1203987"/>
                </a:lnTo>
                <a:lnTo>
                  <a:pt x="868045" y="1209048"/>
                </a:lnTo>
                <a:lnTo>
                  <a:pt x="868997" y="1213793"/>
                </a:lnTo>
                <a:lnTo>
                  <a:pt x="869315" y="1218855"/>
                </a:lnTo>
                <a:lnTo>
                  <a:pt x="869632" y="1223917"/>
                </a:lnTo>
                <a:lnTo>
                  <a:pt x="869950" y="1228978"/>
                </a:lnTo>
                <a:lnTo>
                  <a:pt x="869632" y="1234356"/>
                </a:lnTo>
                <a:lnTo>
                  <a:pt x="869315" y="1239418"/>
                </a:lnTo>
                <a:lnTo>
                  <a:pt x="868680" y="1244479"/>
                </a:lnTo>
                <a:lnTo>
                  <a:pt x="867727" y="1249541"/>
                </a:lnTo>
                <a:lnTo>
                  <a:pt x="866775" y="1254603"/>
                </a:lnTo>
                <a:lnTo>
                  <a:pt x="865187" y="1259348"/>
                </a:lnTo>
                <a:lnTo>
                  <a:pt x="863917" y="1264409"/>
                </a:lnTo>
                <a:lnTo>
                  <a:pt x="862012" y="1269155"/>
                </a:lnTo>
                <a:lnTo>
                  <a:pt x="859790" y="1273900"/>
                </a:lnTo>
                <a:lnTo>
                  <a:pt x="857250" y="1278645"/>
                </a:lnTo>
                <a:lnTo>
                  <a:pt x="854710" y="1283074"/>
                </a:lnTo>
                <a:lnTo>
                  <a:pt x="852170" y="1287503"/>
                </a:lnTo>
                <a:lnTo>
                  <a:pt x="848995" y="1291932"/>
                </a:lnTo>
                <a:lnTo>
                  <a:pt x="845502" y="1296361"/>
                </a:lnTo>
                <a:lnTo>
                  <a:pt x="842327" y="1300157"/>
                </a:lnTo>
                <a:lnTo>
                  <a:pt x="838200" y="1304269"/>
                </a:lnTo>
                <a:lnTo>
                  <a:pt x="700405" y="1441882"/>
                </a:lnTo>
                <a:lnTo>
                  <a:pt x="696595" y="1445678"/>
                </a:lnTo>
                <a:lnTo>
                  <a:pt x="692150" y="1449158"/>
                </a:lnTo>
                <a:lnTo>
                  <a:pt x="688022" y="1452321"/>
                </a:lnTo>
                <a:lnTo>
                  <a:pt x="683260" y="1455485"/>
                </a:lnTo>
                <a:lnTo>
                  <a:pt x="679132" y="1458332"/>
                </a:lnTo>
                <a:lnTo>
                  <a:pt x="674370" y="1460863"/>
                </a:lnTo>
                <a:lnTo>
                  <a:pt x="669925" y="1463393"/>
                </a:lnTo>
                <a:lnTo>
                  <a:pt x="664845" y="1465608"/>
                </a:lnTo>
                <a:lnTo>
                  <a:pt x="660082" y="1467189"/>
                </a:lnTo>
                <a:lnTo>
                  <a:pt x="655320" y="1468771"/>
                </a:lnTo>
                <a:lnTo>
                  <a:pt x="650240" y="1470353"/>
                </a:lnTo>
                <a:lnTo>
                  <a:pt x="645160" y="1471302"/>
                </a:lnTo>
                <a:lnTo>
                  <a:pt x="640080" y="1471935"/>
                </a:lnTo>
                <a:lnTo>
                  <a:pt x="635000" y="1472884"/>
                </a:lnTo>
                <a:lnTo>
                  <a:pt x="629920" y="1473200"/>
                </a:lnTo>
                <a:lnTo>
                  <a:pt x="624840" y="1473200"/>
                </a:lnTo>
                <a:lnTo>
                  <a:pt x="619442" y="1473200"/>
                </a:lnTo>
                <a:lnTo>
                  <a:pt x="614362" y="1472884"/>
                </a:lnTo>
                <a:lnTo>
                  <a:pt x="609282" y="1472251"/>
                </a:lnTo>
                <a:lnTo>
                  <a:pt x="604519" y="1471302"/>
                </a:lnTo>
                <a:lnTo>
                  <a:pt x="599439" y="1470353"/>
                </a:lnTo>
                <a:lnTo>
                  <a:pt x="594359" y="1469088"/>
                </a:lnTo>
                <a:lnTo>
                  <a:pt x="589597" y="1467822"/>
                </a:lnTo>
                <a:lnTo>
                  <a:pt x="584834" y="1465924"/>
                </a:lnTo>
                <a:lnTo>
                  <a:pt x="579754" y="1463710"/>
                </a:lnTo>
                <a:lnTo>
                  <a:pt x="575627" y="1461495"/>
                </a:lnTo>
                <a:lnTo>
                  <a:pt x="570864" y="1458964"/>
                </a:lnTo>
                <a:lnTo>
                  <a:pt x="566419" y="1456117"/>
                </a:lnTo>
                <a:lnTo>
                  <a:pt x="561974" y="1453270"/>
                </a:lnTo>
                <a:lnTo>
                  <a:pt x="557529" y="1449790"/>
                </a:lnTo>
                <a:lnTo>
                  <a:pt x="553719" y="1446310"/>
                </a:lnTo>
                <a:lnTo>
                  <a:pt x="549592" y="1442514"/>
                </a:lnTo>
                <a:lnTo>
                  <a:pt x="546099" y="1438718"/>
                </a:lnTo>
                <a:lnTo>
                  <a:pt x="542289" y="1434605"/>
                </a:lnTo>
                <a:lnTo>
                  <a:pt x="539114" y="1430177"/>
                </a:lnTo>
                <a:lnTo>
                  <a:pt x="536257" y="1426064"/>
                </a:lnTo>
                <a:lnTo>
                  <a:pt x="533082" y="1421635"/>
                </a:lnTo>
                <a:lnTo>
                  <a:pt x="531177" y="1417206"/>
                </a:lnTo>
                <a:lnTo>
                  <a:pt x="528319" y="1412461"/>
                </a:lnTo>
                <a:lnTo>
                  <a:pt x="526732" y="1407716"/>
                </a:lnTo>
                <a:lnTo>
                  <a:pt x="524827" y="1402654"/>
                </a:lnTo>
                <a:lnTo>
                  <a:pt x="522922" y="1397909"/>
                </a:lnTo>
                <a:lnTo>
                  <a:pt x="521969" y="1392847"/>
                </a:lnTo>
                <a:lnTo>
                  <a:pt x="520699" y="1387786"/>
                </a:lnTo>
                <a:lnTo>
                  <a:pt x="520064" y="1383040"/>
                </a:lnTo>
                <a:lnTo>
                  <a:pt x="519429" y="1377979"/>
                </a:lnTo>
                <a:lnTo>
                  <a:pt x="519112" y="1372917"/>
                </a:lnTo>
                <a:lnTo>
                  <a:pt x="519112" y="1367856"/>
                </a:lnTo>
                <a:lnTo>
                  <a:pt x="519112" y="1362794"/>
                </a:lnTo>
                <a:lnTo>
                  <a:pt x="519747" y="1357733"/>
                </a:lnTo>
                <a:lnTo>
                  <a:pt x="520064" y="1352671"/>
                </a:lnTo>
                <a:lnTo>
                  <a:pt x="521334" y="1347609"/>
                </a:lnTo>
                <a:lnTo>
                  <a:pt x="522287" y="1342548"/>
                </a:lnTo>
                <a:lnTo>
                  <a:pt x="523874" y="1337170"/>
                </a:lnTo>
                <a:lnTo>
                  <a:pt x="525144" y="1332741"/>
                </a:lnTo>
                <a:lnTo>
                  <a:pt x="527049" y="1327996"/>
                </a:lnTo>
                <a:lnTo>
                  <a:pt x="529272" y="1323250"/>
                </a:lnTo>
                <a:lnTo>
                  <a:pt x="531494" y="1318505"/>
                </a:lnTo>
                <a:lnTo>
                  <a:pt x="534034" y="1313760"/>
                </a:lnTo>
                <a:lnTo>
                  <a:pt x="536892" y="1309331"/>
                </a:lnTo>
                <a:lnTo>
                  <a:pt x="539749" y="1304902"/>
                </a:lnTo>
                <a:lnTo>
                  <a:pt x="542924" y="1300790"/>
                </a:lnTo>
                <a:lnTo>
                  <a:pt x="546734" y="1296677"/>
                </a:lnTo>
                <a:lnTo>
                  <a:pt x="550862" y="1292564"/>
                </a:lnTo>
                <a:lnTo>
                  <a:pt x="688975" y="1154952"/>
                </a:lnTo>
                <a:lnTo>
                  <a:pt x="692467" y="1151473"/>
                </a:lnTo>
                <a:lnTo>
                  <a:pt x="696912" y="1147676"/>
                </a:lnTo>
                <a:lnTo>
                  <a:pt x="700722" y="1144513"/>
                </a:lnTo>
                <a:lnTo>
                  <a:pt x="705485" y="1141666"/>
                </a:lnTo>
                <a:lnTo>
                  <a:pt x="709930" y="1138819"/>
                </a:lnTo>
                <a:lnTo>
                  <a:pt x="714375" y="1136288"/>
                </a:lnTo>
                <a:lnTo>
                  <a:pt x="719137" y="1134073"/>
                </a:lnTo>
                <a:lnTo>
                  <a:pt x="723900" y="1131859"/>
                </a:lnTo>
                <a:lnTo>
                  <a:pt x="728980" y="1129961"/>
                </a:lnTo>
                <a:lnTo>
                  <a:pt x="733742" y="1128063"/>
                </a:lnTo>
                <a:lnTo>
                  <a:pt x="738822" y="1126797"/>
                </a:lnTo>
                <a:lnTo>
                  <a:pt x="743902" y="1125532"/>
                </a:lnTo>
                <a:lnTo>
                  <a:pt x="748665" y="1124899"/>
                </a:lnTo>
                <a:lnTo>
                  <a:pt x="753745" y="1124266"/>
                </a:lnTo>
                <a:lnTo>
                  <a:pt x="758825" y="1123950"/>
                </a:lnTo>
                <a:close/>
                <a:moveTo>
                  <a:pt x="589180" y="939800"/>
                </a:moveTo>
                <a:lnTo>
                  <a:pt x="594264" y="939800"/>
                </a:lnTo>
                <a:lnTo>
                  <a:pt x="599349" y="939800"/>
                </a:lnTo>
                <a:lnTo>
                  <a:pt x="604434" y="940435"/>
                </a:lnTo>
                <a:lnTo>
                  <a:pt x="609518" y="941070"/>
                </a:lnTo>
                <a:lnTo>
                  <a:pt x="614285" y="941705"/>
                </a:lnTo>
                <a:lnTo>
                  <a:pt x="619370" y="942975"/>
                </a:lnTo>
                <a:lnTo>
                  <a:pt x="624454" y="944245"/>
                </a:lnTo>
                <a:lnTo>
                  <a:pt x="629221" y="945833"/>
                </a:lnTo>
                <a:lnTo>
                  <a:pt x="633988" y="947420"/>
                </a:lnTo>
                <a:lnTo>
                  <a:pt x="638755" y="949325"/>
                </a:lnTo>
                <a:lnTo>
                  <a:pt x="643522" y="951865"/>
                </a:lnTo>
                <a:lnTo>
                  <a:pt x="648288" y="954088"/>
                </a:lnTo>
                <a:lnTo>
                  <a:pt x="652737" y="956945"/>
                </a:lnTo>
                <a:lnTo>
                  <a:pt x="656869" y="959803"/>
                </a:lnTo>
                <a:lnTo>
                  <a:pt x="661000" y="963295"/>
                </a:lnTo>
                <a:lnTo>
                  <a:pt x="665449" y="966788"/>
                </a:lnTo>
                <a:lnTo>
                  <a:pt x="668945" y="970598"/>
                </a:lnTo>
                <a:lnTo>
                  <a:pt x="673076" y="974408"/>
                </a:lnTo>
                <a:lnTo>
                  <a:pt x="676254" y="978535"/>
                </a:lnTo>
                <a:lnTo>
                  <a:pt x="679749" y="982980"/>
                </a:lnTo>
                <a:lnTo>
                  <a:pt x="682927" y="987425"/>
                </a:lnTo>
                <a:lnTo>
                  <a:pt x="685470" y="991553"/>
                </a:lnTo>
                <a:lnTo>
                  <a:pt x="688012" y="996315"/>
                </a:lnTo>
                <a:lnTo>
                  <a:pt x="690554" y="1000760"/>
                </a:lnTo>
                <a:lnTo>
                  <a:pt x="692461" y="1005840"/>
                </a:lnTo>
                <a:lnTo>
                  <a:pt x="694368" y="1010603"/>
                </a:lnTo>
                <a:lnTo>
                  <a:pt x="695639" y="1015365"/>
                </a:lnTo>
                <a:lnTo>
                  <a:pt x="697228" y="1020445"/>
                </a:lnTo>
                <a:lnTo>
                  <a:pt x="698181" y="1025525"/>
                </a:lnTo>
                <a:lnTo>
                  <a:pt x="698817" y="1030288"/>
                </a:lnTo>
                <a:lnTo>
                  <a:pt x="699770" y="1035368"/>
                </a:lnTo>
                <a:lnTo>
                  <a:pt x="700088" y="1040448"/>
                </a:lnTo>
                <a:lnTo>
                  <a:pt x="700088" y="1045528"/>
                </a:lnTo>
                <a:lnTo>
                  <a:pt x="700088" y="1050608"/>
                </a:lnTo>
                <a:lnTo>
                  <a:pt x="699770" y="1055688"/>
                </a:lnTo>
                <a:lnTo>
                  <a:pt x="698817" y="1060768"/>
                </a:lnTo>
                <a:lnTo>
                  <a:pt x="697863" y="1066165"/>
                </a:lnTo>
                <a:lnTo>
                  <a:pt x="696910" y="1071245"/>
                </a:lnTo>
                <a:lnTo>
                  <a:pt x="695639" y="1076325"/>
                </a:lnTo>
                <a:lnTo>
                  <a:pt x="693732" y="1081088"/>
                </a:lnTo>
                <a:lnTo>
                  <a:pt x="692143" y="1085533"/>
                </a:lnTo>
                <a:lnTo>
                  <a:pt x="689919" y="1090295"/>
                </a:lnTo>
                <a:lnTo>
                  <a:pt x="687694" y="1095058"/>
                </a:lnTo>
                <a:lnTo>
                  <a:pt x="685152" y="1099820"/>
                </a:lnTo>
                <a:lnTo>
                  <a:pt x="682292" y="1104265"/>
                </a:lnTo>
                <a:lnTo>
                  <a:pt x="679114" y="1108710"/>
                </a:lnTo>
                <a:lnTo>
                  <a:pt x="675936" y="1113155"/>
                </a:lnTo>
                <a:lnTo>
                  <a:pt x="672440" y="1116965"/>
                </a:lnTo>
                <a:lnTo>
                  <a:pt x="668309" y="1121093"/>
                </a:lnTo>
                <a:lnTo>
                  <a:pt x="530389" y="1258888"/>
                </a:lnTo>
                <a:lnTo>
                  <a:pt x="526258" y="1262698"/>
                </a:lnTo>
                <a:lnTo>
                  <a:pt x="522127" y="1266508"/>
                </a:lnTo>
                <a:lnTo>
                  <a:pt x="517995" y="1269683"/>
                </a:lnTo>
                <a:lnTo>
                  <a:pt x="513546" y="1272541"/>
                </a:lnTo>
                <a:lnTo>
                  <a:pt x="508779" y="1275716"/>
                </a:lnTo>
                <a:lnTo>
                  <a:pt x="504648" y="1278256"/>
                </a:lnTo>
                <a:lnTo>
                  <a:pt x="499881" y="1280161"/>
                </a:lnTo>
                <a:lnTo>
                  <a:pt x="495115" y="1282383"/>
                </a:lnTo>
                <a:lnTo>
                  <a:pt x="490030" y="1284288"/>
                </a:lnTo>
                <a:lnTo>
                  <a:pt x="485263" y="1286193"/>
                </a:lnTo>
                <a:lnTo>
                  <a:pt x="480179" y="1287463"/>
                </a:lnTo>
                <a:lnTo>
                  <a:pt x="475412" y="1288733"/>
                </a:lnTo>
                <a:lnTo>
                  <a:pt x="470327" y="1289368"/>
                </a:lnTo>
                <a:lnTo>
                  <a:pt x="465243" y="1290003"/>
                </a:lnTo>
                <a:lnTo>
                  <a:pt x="460158" y="1290638"/>
                </a:lnTo>
                <a:lnTo>
                  <a:pt x="454756" y="1290638"/>
                </a:lnTo>
                <a:lnTo>
                  <a:pt x="449671" y="1290638"/>
                </a:lnTo>
                <a:lnTo>
                  <a:pt x="444586" y="1290003"/>
                </a:lnTo>
                <a:lnTo>
                  <a:pt x="439502" y="1289368"/>
                </a:lnTo>
                <a:lnTo>
                  <a:pt x="434417" y="1288733"/>
                </a:lnTo>
                <a:lnTo>
                  <a:pt x="429332" y="1287463"/>
                </a:lnTo>
                <a:lnTo>
                  <a:pt x="424566" y="1286511"/>
                </a:lnTo>
                <a:lnTo>
                  <a:pt x="419481" y="1284606"/>
                </a:lnTo>
                <a:lnTo>
                  <a:pt x="414714" y="1282701"/>
                </a:lnTo>
                <a:lnTo>
                  <a:pt x="409947" y="1281113"/>
                </a:lnTo>
                <a:lnTo>
                  <a:pt x="405181" y="1278891"/>
                </a:lnTo>
                <a:lnTo>
                  <a:pt x="401049" y="1276351"/>
                </a:lnTo>
                <a:lnTo>
                  <a:pt x="396600" y="1273493"/>
                </a:lnTo>
                <a:lnTo>
                  <a:pt x="392151" y="1270318"/>
                </a:lnTo>
                <a:lnTo>
                  <a:pt x="387702" y="1267143"/>
                </a:lnTo>
                <a:lnTo>
                  <a:pt x="383889" y="1263651"/>
                </a:lnTo>
                <a:lnTo>
                  <a:pt x="379758" y="1259841"/>
                </a:lnTo>
                <a:lnTo>
                  <a:pt x="375944" y="1256031"/>
                </a:lnTo>
                <a:lnTo>
                  <a:pt x="372448" y="1251903"/>
                </a:lnTo>
                <a:lnTo>
                  <a:pt x="369271" y="1247458"/>
                </a:lnTo>
                <a:lnTo>
                  <a:pt x="366410" y="1243013"/>
                </a:lnTo>
                <a:lnTo>
                  <a:pt x="363233" y="1238886"/>
                </a:lnTo>
                <a:lnTo>
                  <a:pt x="360690" y="1234123"/>
                </a:lnTo>
                <a:lnTo>
                  <a:pt x="358466" y="1229678"/>
                </a:lnTo>
                <a:lnTo>
                  <a:pt x="356559" y="1224916"/>
                </a:lnTo>
                <a:lnTo>
                  <a:pt x="354970" y="1219836"/>
                </a:lnTo>
                <a:lnTo>
                  <a:pt x="353063" y="1215073"/>
                </a:lnTo>
                <a:lnTo>
                  <a:pt x="352110" y="1209993"/>
                </a:lnTo>
                <a:lnTo>
                  <a:pt x="350839" y="1205231"/>
                </a:lnTo>
                <a:lnTo>
                  <a:pt x="349885" y="1200151"/>
                </a:lnTo>
                <a:lnTo>
                  <a:pt x="349568" y="1195070"/>
                </a:lnTo>
                <a:lnTo>
                  <a:pt x="349250" y="1189990"/>
                </a:lnTo>
                <a:lnTo>
                  <a:pt x="349250" y="1184910"/>
                </a:lnTo>
                <a:lnTo>
                  <a:pt x="349250" y="1179830"/>
                </a:lnTo>
                <a:lnTo>
                  <a:pt x="349568" y="1174750"/>
                </a:lnTo>
                <a:lnTo>
                  <a:pt x="350203" y="1169353"/>
                </a:lnTo>
                <a:lnTo>
                  <a:pt x="350839" y="1164273"/>
                </a:lnTo>
                <a:lnTo>
                  <a:pt x="352110" y="1159193"/>
                </a:lnTo>
                <a:lnTo>
                  <a:pt x="353381" y="1154430"/>
                </a:lnTo>
                <a:lnTo>
                  <a:pt x="355288" y="1149350"/>
                </a:lnTo>
                <a:lnTo>
                  <a:pt x="357195" y="1144588"/>
                </a:lnTo>
                <a:lnTo>
                  <a:pt x="359101" y="1140143"/>
                </a:lnTo>
                <a:lnTo>
                  <a:pt x="361644" y="1135380"/>
                </a:lnTo>
                <a:lnTo>
                  <a:pt x="364186" y="1130618"/>
                </a:lnTo>
                <a:lnTo>
                  <a:pt x="367046" y="1126173"/>
                </a:lnTo>
                <a:lnTo>
                  <a:pt x="369906" y="1121728"/>
                </a:lnTo>
                <a:lnTo>
                  <a:pt x="373084" y="1117283"/>
                </a:lnTo>
                <a:lnTo>
                  <a:pt x="376897" y="1113473"/>
                </a:lnTo>
                <a:lnTo>
                  <a:pt x="380393" y="1109345"/>
                </a:lnTo>
                <a:lnTo>
                  <a:pt x="518631" y="971550"/>
                </a:lnTo>
                <a:lnTo>
                  <a:pt x="522762" y="967740"/>
                </a:lnTo>
                <a:lnTo>
                  <a:pt x="526893" y="963930"/>
                </a:lnTo>
                <a:lnTo>
                  <a:pt x="531025" y="960755"/>
                </a:lnTo>
                <a:lnTo>
                  <a:pt x="535474" y="957898"/>
                </a:lnTo>
                <a:lnTo>
                  <a:pt x="539923" y="954723"/>
                </a:lnTo>
                <a:lnTo>
                  <a:pt x="544690" y="952183"/>
                </a:lnTo>
                <a:lnTo>
                  <a:pt x="549456" y="949960"/>
                </a:lnTo>
                <a:lnTo>
                  <a:pt x="554223" y="948055"/>
                </a:lnTo>
                <a:lnTo>
                  <a:pt x="558990" y="946150"/>
                </a:lnTo>
                <a:lnTo>
                  <a:pt x="564075" y="944245"/>
                </a:lnTo>
                <a:lnTo>
                  <a:pt x="568841" y="943293"/>
                </a:lnTo>
                <a:lnTo>
                  <a:pt x="573926" y="942023"/>
                </a:lnTo>
                <a:lnTo>
                  <a:pt x="579011" y="941070"/>
                </a:lnTo>
                <a:lnTo>
                  <a:pt x="584095" y="940435"/>
                </a:lnTo>
                <a:lnTo>
                  <a:pt x="589180" y="939800"/>
                </a:lnTo>
                <a:close/>
                <a:moveTo>
                  <a:pt x="46448" y="457200"/>
                </a:moveTo>
                <a:lnTo>
                  <a:pt x="51221" y="457200"/>
                </a:lnTo>
                <a:lnTo>
                  <a:pt x="55993" y="457517"/>
                </a:lnTo>
                <a:lnTo>
                  <a:pt x="61083" y="458468"/>
                </a:lnTo>
                <a:lnTo>
                  <a:pt x="65219" y="459420"/>
                </a:lnTo>
                <a:lnTo>
                  <a:pt x="69991" y="461322"/>
                </a:lnTo>
                <a:lnTo>
                  <a:pt x="74445" y="463542"/>
                </a:lnTo>
                <a:lnTo>
                  <a:pt x="78899" y="466078"/>
                </a:lnTo>
                <a:lnTo>
                  <a:pt x="83035" y="468932"/>
                </a:lnTo>
                <a:lnTo>
                  <a:pt x="86534" y="472737"/>
                </a:lnTo>
                <a:lnTo>
                  <a:pt x="458759" y="855775"/>
                </a:lnTo>
                <a:lnTo>
                  <a:pt x="461940" y="859897"/>
                </a:lnTo>
                <a:lnTo>
                  <a:pt x="464803" y="863702"/>
                </a:lnTo>
                <a:lnTo>
                  <a:pt x="467348" y="868142"/>
                </a:lnTo>
                <a:lnTo>
                  <a:pt x="469575" y="872898"/>
                </a:lnTo>
                <a:lnTo>
                  <a:pt x="471166" y="877337"/>
                </a:lnTo>
                <a:lnTo>
                  <a:pt x="472120" y="882093"/>
                </a:lnTo>
                <a:lnTo>
                  <a:pt x="473075" y="887167"/>
                </a:lnTo>
                <a:lnTo>
                  <a:pt x="473075" y="891923"/>
                </a:lnTo>
                <a:lnTo>
                  <a:pt x="472439" y="896679"/>
                </a:lnTo>
                <a:lnTo>
                  <a:pt x="471802" y="901435"/>
                </a:lnTo>
                <a:lnTo>
                  <a:pt x="470848" y="906192"/>
                </a:lnTo>
                <a:lnTo>
                  <a:pt x="468939" y="910948"/>
                </a:lnTo>
                <a:lnTo>
                  <a:pt x="466712" y="915070"/>
                </a:lnTo>
                <a:lnTo>
                  <a:pt x="464167" y="919192"/>
                </a:lnTo>
                <a:lnTo>
                  <a:pt x="461304" y="923314"/>
                </a:lnTo>
                <a:lnTo>
                  <a:pt x="457486" y="927119"/>
                </a:lnTo>
                <a:lnTo>
                  <a:pt x="453986" y="930607"/>
                </a:lnTo>
                <a:lnTo>
                  <a:pt x="449851" y="933461"/>
                </a:lnTo>
                <a:lnTo>
                  <a:pt x="445397" y="935681"/>
                </a:lnTo>
                <a:lnTo>
                  <a:pt x="441261" y="937583"/>
                </a:lnTo>
                <a:lnTo>
                  <a:pt x="436807" y="939169"/>
                </a:lnTo>
                <a:lnTo>
                  <a:pt x="432035" y="940437"/>
                </a:lnTo>
                <a:lnTo>
                  <a:pt x="427263" y="941071"/>
                </a:lnTo>
                <a:lnTo>
                  <a:pt x="422491" y="941388"/>
                </a:lnTo>
                <a:lnTo>
                  <a:pt x="417400" y="941071"/>
                </a:lnTo>
                <a:lnTo>
                  <a:pt x="412628" y="940437"/>
                </a:lnTo>
                <a:lnTo>
                  <a:pt x="407856" y="939169"/>
                </a:lnTo>
                <a:lnTo>
                  <a:pt x="403084" y="937266"/>
                </a:lnTo>
                <a:lnTo>
                  <a:pt x="398312" y="935046"/>
                </a:lnTo>
                <a:lnTo>
                  <a:pt x="394176" y="932510"/>
                </a:lnTo>
                <a:lnTo>
                  <a:pt x="390040" y="929339"/>
                </a:lnTo>
                <a:lnTo>
                  <a:pt x="386222" y="925851"/>
                </a:lnTo>
                <a:lnTo>
                  <a:pt x="14316" y="542496"/>
                </a:lnTo>
                <a:lnTo>
                  <a:pt x="10499" y="538374"/>
                </a:lnTo>
                <a:lnTo>
                  <a:pt x="7635" y="534569"/>
                </a:lnTo>
                <a:lnTo>
                  <a:pt x="5090" y="530130"/>
                </a:lnTo>
                <a:lnTo>
                  <a:pt x="3181" y="525690"/>
                </a:lnTo>
                <a:lnTo>
                  <a:pt x="1909" y="520934"/>
                </a:lnTo>
                <a:lnTo>
                  <a:pt x="636" y="516178"/>
                </a:lnTo>
                <a:lnTo>
                  <a:pt x="0" y="511422"/>
                </a:lnTo>
                <a:lnTo>
                  <a:pt x="0" y="506348"/>
                </a:lnTo>
                <a:lnTo>
                  <a:pt x="318" y="501592"/>
                </a:lnTo>
                <a:lnTo>
                  <a:pt x="954" y="496836"/>
                </a:lnTo>
                <a:lnTo>
                  <a:pt x="2227" y="492397"/>
                </a:lnTo>
                <a:lnTo>
                  <a:pt x="4136" y="487957"/>
                </a:lnTo>
                <a:lnTo>
                  <a:pt x="6045" y="483518"/>
                </a:lnTo>
                <a:lnTo>
                  <a:pt x="8908" y="479079"/>
                </a:lnTo>
                <a:lnTo>
                  <a:pt x="11771" y="475274"/>
                </a:lnTo>
                <a:lnTo>
                  <a:pt x="15271" y="471469"/>
                </a:lnTo>
                <a:lnTo>
                  <a:pt x="19406" y="467981"/>
                </a:lnTo>
                <a:lnTo>
                  <a:pt x="23224" y="464810"/>
                </a:lnTo>
                <a:lnTo>
                  <a:pt x="27678" y="462908"/>
                </a:lnTo>
                <a:lnTo>
                  <a:pt x="32132" y="460688"/>
                </a:lnTo>
                <a:lnTo>
                  <a:pt x="36904" y="459103"/>
                </a:lnTo>
                <a:lnTo>
                  <a:pt x="41676" y="458151"/>
                </a:lnTo>
                <a:lnTo>
                  <a:pt x="46448" y="457200"/>
                </a:lnTo>
                <a:close/>
                <a:moveTo>
                  <a:pt x="1155700" y="165100"/>
                </a:moveTo>
                <a:lnTo>
                  <a:pt x="1165860" y="165100"/>
                </a:lnTo>
                <a:lnTo>
                  <a:pt x="1176337" y="165417"/>
                </a:lnTo>
                <a:lnTo>
                  <a:pt x="1186497" y="165735"/>
                </a:lnTo>
                <a:lnTo>
                  <a:pt x="1196975" y="167004"/>
                </a:lnTo>
                <a:lnTo>
                  <a:pt x="1208087" y="167956"/>
                </a:lnTo>
                <a:lnTo>
                  <a:pt x="1229677" y="170494"/>
                </a:lnTo>
                <a:lnTo>
                  <a:pt x="1251902" y="173667"/>
                </a:lnTo>
                <a:lnTo>
                  <a:pt x="1263332" y="175888"/>
                </a:lnTo>
                <a:lnTo>
                  <a:pt x="1275715" y="178426"/>
                </a:lnTo>
                <a:lnTo>
                  <a:pt x="1289367" y="181599"/>
                </a:lnTo>
                <a:lnTo>
                  <a:pt x="1303020" y="184772"/>
                </a:lnTo>
                <a:lnTo>
                  <a:pt x="1332230" y="192704"/>
                </a:lnTo>
                <a:lnTo>
                  <a:pt x="1363345" y="201588"/>
                </a:lnTo>
                <a:lnTo>
                  <a:pt x="1395412" y="211741"/>
                </a:lnTo>
                <a:lnTo>
                  <a:pt x="1427797" y="222211"/>
                </a:lnTo>
                <a:lnTo>
                  <a:pt x="1460182" y="232682"/>
                </a:lnTo>
                <a:lnTo>
                  <a:pt x="1491932" y="244104"/>
                </a:lnTo>
                <a:lnTo>
                  <a:pt x="1522095" y="254574"/>
                </a:lnTo>
                <a:lnTo>
                  <a:pt x="1550352" y="264727"/>
                </a:lnTo>
                <a:lnTo>
                  <a:pt x="1597977" y="282813"/>
                </a:lnTo>
                <a:lnTo>
                  <a:pt x="1630045" y="295187"/>
                </a:lnTo>
                <a:lnTo>
                  <a:pt x="1642110" y="299946"/>
                </a:lnTo>
                <a:lnTo>
                  <a:pt x="2082800" y="746365"/>
                </a:lnTo>
                <a:lnTo>
                  <a:pt x="1774190" y="1098550"/>
                </a:lnTo>
                <a:lnTo>
                  <a:pt x="1441132" y="733991"/>
                </a:lnTo>
                <a:lnTo>
                  <a:pt x="1435735" y="727010"/>
                </a:lnTo>
                <a:lnTo>
                  <a:pt x="1420177" y="708925"/>
                </a:lnTo>
                <a:lnTo>
                  <a:pt x="1409065" y="696868"/>
                </a:lnTo>
                <a:lnTo>
                  <a:pt x="1396365" y="682908"/>
                </a:lnTo>
                <a:lnTo>
                  <a:pt x="1382395" y="668313"/>
                </a:lnTo>
                <a:lnTo>
                  <a:pt x="1366837" y="652766"/>
                </a:lnTo>
                <a:lnTo>
                  <a:pt x="1350645" y="636902"/>
                </a:lnTo>
                <a:lnTo>
                  <a:pt x="1333500" y="621672"/>
                </a:lnTo>
                <a:lnTo>
                  <a:pt x="1324292" y="614057"/>
                </a:lnTo>
                <a:lnTo>
                  <a:pt x="1315402" y="606760"/>
                </a:lnTo>
                <a:lnTo>
                  <a:pt x="1306512" y="599779"/>
                </a:lnTo>
                <a:lnTo>
                  <a:pt x="1297305" y="593434"/>
                </a:lnTo>
                <a:lnTo>
                  <a:pt x="1288097" y="586771"/>
                </a:lnTo>
                <a:lnTo>
                  <a:pt x="1279207" y="581060"/>
                </a:lnTo>
                <a:lnTo>
                  <a:pt x="1270000" y="575666"/>
                </a:lnTo>
                <a:lnTo>
                  <a:pt x="1261110" y="570907"/>
                </a:lnTo>
                <a:lnTo>
                  <a:pt x="1252220" y="566465"/>
                </a:lnTo>
                <a:lnTo>
                  <a:pt x="1243330" y="562657"/>
                </a:lnTo>
                <a:lnTo>
                  <a:pt x="1235075" y="559802"/>
                </a:lnTo>
                <a:lnTo>
                  <a:pt x="1226502" y="557581"/>
                </a:lnTo>
                <a:lnTo>
                  <a:pt x="1222692" y="556946"/>
                </a:lnTo>
                <a:lnTo>
                  <a:pt x="1218565" y="556312"/>
                </a:lnTo>
                <a:lnTo>
                  <a:pt x="1210627" y="555994"/>
                </a:lnTo>
                <a:lnTo>
                  <a:pt x="1203325" y="556312"/>
                </a:lnTo>
                <a:lnTo>
                  <a:pt x="1196022" y="557581"/>
                </a:lnTo>
                <a:lnTo>
                  <a:pt x="1189037" y="559484"/>
                </a:lnTo>
                <a:lnTo>
                  <a:pt x="1182052" y="562340"/>
                </a:lnTo>
                <a:lnTo>
                  <a:pt x="1176020" y="565195"/>
                </a:lnTo>
                <a:lnTo>
                  <a:pt x="1169670" y="569320"/>
                </a:lnTo>
                <a:lnTo>
                  <a:pt x="1163955" y="573762"/>
                </a:lnTo>
                <a:lnTo>
                  <a:pt x="1158557" y="578521"/>
                </a:lnTo>
                <a:lnTo>
                  <a:pt x="1152842" y="583598"/>
                </a:lnTo>
                <a:lnTo>
                  <a:pt x="1147762" y="588992"/>
                </a:lnTo>
                <a:lnTo>
                  <a:pt x="1143000" y="594703"/>
                </a:lnTo>
                <a:lnTo>
                  <a:pt x="1138872" y="601049"/>
                </a:lnTo>
                <a:lnTo>
                  <a:pt x="1134745" y="607077"/>
                </a:lnTo>
                <a:lnTo>
                  <a:pt x="1130617" y="613423"/>
                </a:lnTo>
                <a:lnTo>
                  <a:pt x="1127125" y="619451"/>
                </a:lnTo>
                <a:lnTo>
                  <a:pt x="1123315" y="626114"/>
                </a:lnTo>
                <a:lnTo>
                  <a:pt x="1117282" y="638488"/>
                </a:lnTo>
                <a:lnTo>
                  <a:pt x="1112202" y="650545"/>
                </a:lnTo>
                <a:lnTo>
                  <a:pt x="1108075" y="661015"/>
                </a:lnTo>
                <a:lnTo>
                  <a:pt x="1104900" y="670217"/>
                </a:lnTo>
                <a:lnTo>
                  <a:pt x="1102677" y="677197"/>
                </a:lnTo>
                <a:lnTo>
                  <a:pt x="1100772" y="683225"/>
                </a:lnTo>
                <a:lnTo>
                  <a:pt x="1098232" y="690523"/>
                </a:lnTo>
                <a:lnTo>
                  <a:pt x="1095057" y="697820"/>
                </a:lnTo>
                <a:lnTo>
                  <a:pt x="1090930" y="705435"/>
                </a:lnTo>
                <a:lnTo>
                  <a:pt x="1086802" y="713684"/>
                </a:lnTo>
                <a:lnTo>
                  <a:pt x="1082040" y="721617"/>
                </a:lnTo>
                <a:lnTo>
                  <a:pt x="1076325" y="729549"/>
                </a:lnTo>
                <a:lnTo>
                  <a:pt x="1070610" y="737481"/>
                </a:lnTo>
                <a:lnTo>
                  <a:pt x="1063942" y="746047"/>
                </a:lnTo>
                <a:lnTo>
                  <a:pt x="1057592" y="753980"/>
                </a:lnTo>
                <a:lnTo>
                  <a:pt x="1050607" y="761912"/>
                </a:lnTo>
                <a:lnTo>
                  <a:pt x="1042987" y="769844"/>
                </a:lnTo>
                <a:lnTo>
                  <a:pt x="1035367" y="777776"/>
                </a:lnTo>
                <a:lnTo>
                  <a:pt x="1027112" y="785073"/>
                </a:lnTo>
                <a:lnTo>
                  <a:pt x="1018857" y="792054"/>
                </a:lnTo>
                <a:lnTo>
                  <a:pt x="1010602" y="799351"/>
                </a:lnTo>
                <a:lnTo>
                  <a:pt x="1001712" y="806014"/>
                </a:lnTo>
                <a:lnTo>
                  <a:pt x="992505" y="812360"/>
                </a:lnTo>
                <a:lnTo>
                  <a:pt x="983615" y="818071"/>
                </a:lnTo>
                <a:lnTo>
                  <a:pt x="974407" y="823465"/>
                </a:lnTo>
                <a:lnTo>
                  <a:pt x="964882" y="828541"/>
                </a:lnTo>
                <a:lnTo>
                  <a:pt x="955357" y="832983"/>
                </a:lnTo>
                <a:lnTo>
                  <a:pt x="946467" y="837108"/>
                </a:lnTo>
                <a:lnTo>
                  <a:pt x="936942" y="839964"/>
                </a:lnTo>
                <a:lnTo>
                  <a:pt x="927417" y="842502"/>
                </a:lnTo>
                <a:lnTo>
                  <a:pt x="917892" y="844723"/>
                </a:lnTo>
                <a:lnTo>
                  <a:pt x="908367" y="845675"/>
                </a:lnTo>
                <a:lnTo>
                  <a:pt x="899477" y="845992"/>
                </a:lnTo>
                <a:lnTo>
                  <a:pt x="890270" y="845357"/>
                </a:lnTo>
                <a:lnTo>
                  <a:pt x="885507" y="845040"/>
                </a:lnTo>
                <a:lnTo>
                  <a:pt x="881062" y="843771"/>
                </a:lnTo>
                <a:lnTo>
                  <a:pt x="876617" y="843136"/>
                </a:lnTo>
                <a:lnTo>
                  <a:pt x="872490" y="841867"/>
                </a:lnTo>
                <a:lnTo>
                  <a:pt x="868045" y="840281"/>
                </a:lnTo>
                <a:lnTo>
                  <a:pt x="863600" y="838377"/>
                </a:lnTo>
                <a:lnTo>
                  <a:pt x="859472" y="836791"/>
                </a:lnTo>
                <a:lnTo>
                  <a:pt x="855345" y="834570"/>
                </a:lnTo>
                <a:lnTo>
                  <a:pt x="847407" y="829493"/>
                </a:lnTo>
                <a:lnTo>
                  <a:pt x="840422" y="823782"/>
                </a:lnTo>
                <a:lnTo>
                  <a:pt x="833755" y="818388"/>
                </a:lnTo>
                <a:lnTo>
                  <a:pt x="828357" y="812360"/>
                </a:lnTo>
                <a:lnTo>
                  <a:pt x="823277" y="805697"/>
                </a:lnTo>
                <a:lnTo>
                  <a:pt x="818515" y="798717"/>
                </a:lnTo>
                <a:lnTo>
                  <a:pt x="814705" y="791736"/>
                </a:lnTo>
                <a:lnTo>
                  <a:pt x="811212" y="784439"/>
                </a:lnTo>
                <a:lnTo>
                  <a:pt x="808672" y="777141"/>
                </a:lnTo>
                <a:lnTo>
                  <a:pt x="806132" y="769844"/>
                </a:lnTo>
                <a:lnTo>
                  <a:pt x="804227" y="762229"/>
                </a:lnTo>
                <a:lnTo>
                  <a:pt x="802640" y="754614"/>
                </a:lnTo>
                <a:lnTo>
                  <a:pt x="801687" y="746999"/>
                </a:lnTo>
                <a:lnTo>
                  <a:pt x="801052" y="739384"/>
                </a:lnTo>
                <a:lnTo>
                  <a:pt x="800100" y="731770"/>
                </a:lnTo>
                <a:lnTo>
                  <a:pt x="800100" y="724472"/>
                </a:lnTo>
                <a:lnTo>
                  <a:pt x="800100" y="717175"/>
                </a:lnTo>
                <a:lnTo>
                  <a:pt x="800417" y="709877"/>
                </a:lnTo>
                <a:lnTo>
                  <a:pt x="802005" y="696551"/>
                </a:lnTo>
                <a:lnTo>
                  <a:pt x="803592" y="684494"/>
                </a:lnTo>
                <a:lnTo>
                  <a:pt x="805497" y="673389"/>
                </a:lnTo>
                <a:lnTo>
                  <a:pt x="807720" y="664823"/>
                </a:lnTo>
                <a:lnTo>
                  <a:pt x="809307" y="657842"/>
                </a:lnTo>
                <a:lnTo>
                  <a:pt x="811212" y="652131"/>
                </a:lnTo>
                <a:lnTo>
                  <a:pt x="814387" y="646737"/>
                </a:lnTo>
                <a:lnTo>
                  <a:pt x="823277" y="631191"/>
                </a:lnTo>
                <a:lnTo>
                  <a:pt x="836930" y="606125"/>
                </a:lnTo>
                <a:lnTo>
                  <a:pt x="845820" y="589626"/>
                </a:lnTo>
                <a:lnTo>
                  <a:pt x="855345" y="571224"/>
                </a:lnTo>
                <a:lnTo>
                  <a:pt x="865822" y="549966"/>
                </a:lnTo>
                <a:lnTo>
                  <a:pt x="876935" y="527121"/>
                </a:lnTo>
                <a:lnTo>
                  <a:pt x="889000" y="501739"/>
                </a:lnTo>
                <a:lnTo>
                  <a:pt x="901382" y="474135"/>
                </a:lnTo>
                <a:lnTo>
                  <a:pt x="914717" y="444627"/>
                </a:lnTo>
                <a:lnTo>
                  <a:pt x="928052" y="413216"/>
                </a:lnTo>
                <a:lnTo>
                  <a:pt x="942022" y="379584"/>
                </a:lnTo>
                <a:lnTo>
                  <a:pt x="955675" y="343731"/>
                </a:lnTo>
                <a:lnTo>
                  <a:pt x="962977" y="325963"/>
                </a:lnTo>
                <a:lnTo>
                  <a:pt x="970280" y="309782"/>
                </a:lnTo>
                <a:lnTo>
                  <a:pt x="977900" y="293917"/>
                </a:lnTo>
                <a:lnTo>
                  <a:pt x="985202" y="279640"/>
                </a:lnTo>
                <a:lnTo>
                  <a:pt x="993457" y="266314"/>
                </a:lnTo>
                <a:lnTo>
                  <a:pt x="1001077" y="253940"/>
                </a:lnTo>
                <a:lnTo>
                  <a:pt x="1009015" y="242517"/>
                </a:lnTo>
                <a:lnTo>
                  <a:pt x="1017270" y="232364"/>
                </a:lnTo>
                <a:lnTo>
                  <a:pt x="1025525" y="222846"/>
                </a:lnTo>
                <a:lnTo>
                  <a:pt x="1034097" y="214279"/>
                </a:lnTo>
                <a:lnTo>
                  <a:pt x="1042670" y="206347"/>
                </a:lnTo>
                <a:lnTo>
                  <a:pt x="1051242" y="199367"/>
                </a:lnTo>
                <a:lnTo>
                  <a:pt x="1060132" y="193021"/>
                </a:lnTo>
                <a:lnTo>
                  <a:pt x="1069022" y="187627"/>
                </a:lnTo>
                <a:lnTo>
                  <a:pt x="1078230" y="182868"/>
                </a:lnTo>
                <a:lnTo>
                  <a:pt x="1087437" y="178426"/>
                </a:lnTo>
                <a:lnTo>
                  <a:pt x="1096962" y="175253"/>
                </a:lnTo>
                <a:lnTo>
                  <a:pt x="1106487" y="172398"/>
                </a:lnTo>
                <a:lnTo>
                  <a:pt x="1115695" y="169859"/>
                </a:lnTo>
                <a:lnTo>
                  <a:pt x="1125537" y="167956"/>
                </a:lnTo>
                <a:lnTo>
                  <a:pt x="1135380" y="166369"/>
                </a:lnTo>
                <a:lnTo>
                  <a:pt x="1145222" y="165735"/>
                </a:lnTo>
                <a:lnTo>
                  <a:pt x="1155700" y="165100"/>
                </a:lnTo>
                <a:close/>
                <a:moveTo>
                  <a:pt x="1830538" y="0"/>
                </a:moveTo>
                <a:lnTo>
                  <a:pt x="1838784" y="635"/>
                </a:lnTo>
                <a:lnTo>
                  <a:pt x="1843225" y="952"/>
                </a:lnTo>
                <a:lnTo>
                  <a:pt x="1847348" y="1587"/>
                </a:lnTo>
                <a:lnTo>
                  <a:pt x="1851154" y="2856"/>
                </a:lnTo>
                <a:lnTo>
                  <a:pt x="1855277" y="4126"/>
                </a:lnTo>
                <a:lnTo>
                  <a:pt x="1858766" y="5712"/>
                </a:lnTo>
                <a:lnTo>
                  <a:pt x="1862889" y="7299"/>
                </a:lnTo>
                <a:lnTo>
                  <a:pt x="1866378" y="8886"/>
                </a:lnTo>
                <a:lnTo>
                  <a:pt x="1869867" y="11107"/>
                </a:lnTo>
                <a:lnTo>
                  <a:pt x="1873356" y="13328"/>
                </a:lnTo>
                <a:lnTo>
                  <a:pt x="1876210" y="15867"/>
                </a:lnTo>
                <a:lnTo>
                  <a:pt x="1879699" y="18723"/>
                </a:lnTo>
                <a:lnTo>
                  <a:pt x="1882553" y="21897"/>
                </a:lnTo>
                <a:lnTo>
                  <a:pt x="2257762" y="421109"/>
                </a:lnTo>
                <a:lnTo>
                  <a:pt x="2260934" y="424282"/>
                </a:lnTo>
                <a:lnTo>
                  <a:pt x="2263471" y="427455"/>
                </a:lnTo>
                <a:lnTo>
                  <a:pt x="2265692" y="430946"/>
                </a:lnTo>
                <a:lnTo>
                  <a:pt x="2267595" y="434437"/>
                </a:lnTo>
                <a:lnTo>
                  <a:pt x="2269498" y="437928"/>
                </a:lnTo>
                <a:lnTo>
                  <a:pt x="2271083" y="441736"/>
                </a:lnTo>
                <a:lnTo>
                  <a:pt x="2272352" y="445861"/>
                </a:lnTo>
                <a:lnTo>
                  <a:pt x="2273938" y="449352"/>
                </a:lnTo>
                <a:lnTo>
                  <a:pt x="2274572" y="453477"/>
                </a:lnTo>
                <a:lnTo>
                  <a:pt x="2275841" y="457603"/>
                </a:lnTo>
                <a:lnTo>
                  <a:pt x="2276158" y="461728"/>
                </a:lnTo>
                <a:lnTo>
                  <a:pt x="2276475" y="466171"/>
                </a:lnTo>
                <a:lnTo>
                  <a:pt x="2276475" y="474422"/>
                </a:lnTo>
                <a:lnTo>
                  <a:pt x="2275841" y="483307"/>
                </a:lnTo>
                <a:lnTo>
                  <a:pt x="2274255" y="491875"/>
                </a:lnTo>
                <a:lnTo>
                  <a:pt x="2271718" y="500761"/>
                </a:lnTo>
                <a:lnTo>
                  <a:pt x="2268546" y="509012"/>
                </a:lnTo>
                <a:lnTo>
                  <a:pt x="2264423" y="517897"/>
                </a:lnTo>
                <a:lnTo>
                  <a:pt x="2259348" y="526148"/>
                </a:lnTo>
                <a:lnTo>
                  <a:pt x="2253956" y="534399"/>
                </a:lnTo>
                <a:lnTo>
                  <a:pt x="2247296" y="542015"/>
                </a:lnTo>
                <a:lnTo>
                  <a:pt x="2240001" y="549314"/>
                </a:lnTo>
                <a:lnTo>
                  <a:pt x="2194646" y="592154"/>
                </a:lnTo>
                <a:lnTo>
                  <a:pt x="2186400" y="599136"/>
                </a:lnTo>
                <a:lnTo>
                  <a:pt x="2178471" y="604848"/>
                </a:lnTo>
                <a:lnTo>
                  <a:pt x="2170224" y="609925"/>
                </a:lnTo>
                <a:lnTo>
                  <a:pt x="2161344" y="614368"/>
                </a:lnTo>
                <a:lnTo>
                  <a:pt x="2152780" y="618176"/>
                </a:lnTo>
                <a:lnTo>
                  <a:pt x="2143899" y="621032"/>
                </a:lnTo>
                <a:lnTo>
                  <a:pt x="2135336" y="622619"/>
                </a:lnTo>
                <a:lnTo>
                  <a:pt x="2126455" y="623888"/>
                </a:lnTo>
                <a:lnTo>
                  <a:pt x="2117892" y="623888"/>
                </a:lnTo>
                <a:lnTo>
                  <a:pt x="2109011" y="623571"/>
                </a:lnTo>
                <a:lnTo>
                  <a:pt x="2104888" y="622619"/>
                </a:lnTo>
                <a:lnTo>
                  <a:pt x="2101082" y="621984"/>
                </a:lnTo>
                <a:lnTo>
                  <a:pt x="2096959" y="621032"/>
                </a:lnTo>
                <a:lnTo>
                  <a:pt x="2092835" y="619763"/>
                </a:lnTo>
                <a:lnTo>
                  <a:pt x="2089029" y="618493"/>
                </a:lnTo>
                <a:lnTo>
                  <a:pt x="2085223" y="616589"/>
                </a:lnTo>
                <a:lnTo>
                  <a:pt x="2081735" y="614685"/>
                </a:lnTo>
                <a:lnTo>
                  <a:pt x="2078563" y="612464"/>
                </a:lnTo>
                <a:lnTo>
                  <a:pt x="2074757" y="610243"/>
                </a:lnTo>
                <a:lnTo>
                  <a:pt x="2071585" y="607704"/>
                </a:lnTo>
                <a:lnTo>
                  <a:pt x="2068731" y="604848"/>
                </a:lnTo>
                <a:lnTo>
                  <a:pt x="2065559" y="601992"/>
                </a:lnTo>
                <a:lnTo>
                  <a:pt x="1690350" y="202462"/>
                </a:lnTo>
                <a:lnTo>
                  <a:pt x="1687813" y="199606"/>
                </a:lnTo>
                <a:lnTo>
                  <a:pt x="1685275" y="196115"/>
                </a:lnTo>
                <a:lnTo>
                  <a:pt x="1682738" y="192942"/>
                </a:lnTo>
                <a:lnTo>
                  <a:pt x="1680835" y="189451"/>
                </a:lnTo>
                <a:lnTo>
                  <a:pt x="1678615" y="185643"/>
                </a:lnTo>
                <a:lnTo>
                  <a:pt x="1677346" y="182153"/>
                </a:lnTo>
                <a:lnTo>
                  <a:pt x="1675760" y="178027"/>
                </a:lnTo>
                <a:lnTo>
                  <a:pt x="1674492" y="174219"/>
                </a:lnTo>
                <a:lnTo>
                  <a:pt x="1673540" y="170411"/>
                </a:lnTo>
                <a:lnTo>
                  <a:pt x="1672906" y="165968"/>
                </a:lnTo>
                <a:lnTo>
                  <a:pt x="1671954" y="161843"/>
                </a:lnTo>
                <a:lnTo>
                  <a:pt x="1671637" y="158035"/>
                </a:lnTo>
                <a:lnTo>
                  <a:pt x="1671637" y="149149"/>
                </a:lnTo>
                <a:lnTo>
                  <a:pt x="1672589" y="140899"/>
                </a:lnTo>
                <a:lnTo>
                  <a:pt x="1673857" y="132013"/>
                </a:lnTo>
                <a:lnTo>
                  <a:pt x="1676395" y="123445"/>
                </a:lnTo>
                <a:lnTo>
                  <a:pt x="1679884" y="114559"/>
                </a:lnTo>
                <a:lnTo>
                  <a:pt x="1683690" y="106309"/>
                </a:lnTo>
                <a:lnTo>
                  <a:pt x="1688764" y="97740"/>
                </a:lnTo>
                <a:lnTo>
                  <a:pt x="1694156" y="89807"/>
                </a:lnTo>
                <a:lnTo>
                  <a:pt x="1700817" y="82191"/>
                </a:lnTo>
                <a:lnTo>
                  <a:pt x="1708111" y="74575"/>
                </a:lnTo>
                <a:lnTo>
                  <a:pt x="1753784" y="31417"/>
                </a:lnTo>
                <a:lnTo>
                  <a:pt x="1761713" y="25070"/>
                </a:lnTo>
                <a:lnTo>
                  <a:pt x="1769642" y="18723"/>
                </a:lnTo>
                <a:lnTo>
                  <a:pt x="1777888" y="13646"/>
                </a:lnTo>
                <a:lnTo>
                  <a:pt x="1786769" y="9203"/>
                </a:lnTo>
                <a:lnTo>
                  <a:pt x="1795650" y="5712"/>
                </a:lnTo>
                <a:lnTo>
                  <a:pt x="1804213" y="3174"/>
                </a:lnTo>
                <a:lnTo>
                  <a:pt x="1813094" y="1269"/>
                </a:lnTo>
                <a:lnTo>
                  <a:pt x="1821657" y="317"/>
                </a:lnTo>
                <a:lnTo>
                  <a:pt x="1830538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="ctr">
            <a:scene3d>
              <a:camera prst="orthographicFront"/>
              <a:lightRig dir="t" rig="threeP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eaLnBrk="0" fontAlgn="base" hangingPunct="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panose="020f0502020204030204" typeface="Calibri"/>
                <a:ea charset="-122" pitchFamily="2" typeface="宋体"/>
                <a:cs typeface="+mn-cs"/>
              </a:defRPr>
            </a:lvl1pPr>
            <a:lvl2pPr algn="l" eaLnBrk="0" fontAlgn="base" hangingPunct="0" marL="4572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panose="020f0502020204030204" typeface="Calibri"/>
                <a:ea charset="-122" pitchFamily="2" typeface="宋体"/>
                <a:cs typeface="+mn-cs"/>
              </a:defRPr>
            </a:lvl2pPr>
            <a:lvl3pPr algn="l" eaLnBrk="0" fontAlgn="base" hangingPunct="0" marL="9144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panose="020f0502020204030204" typeface="Calibri"/>
                <a:ea charset="-122" pitchFamily="2" typeface="宋体"/>
                <a:cs typeface="+mn-cs"/>
              </a:defRPr>
            </a:lvl3pPr>
            <a:lvl4pPr algn="l" eaLnBrk="0" fontAlgn="base" hangingPunct="0" marL="13716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panose="020f0502020204030204" typeface="Calibri"/>
                <a:ea charset="-122" pitchFamily="2" typeface="宋体"/>
                <a:cs typeface="+mn-cs"/>
              </a:defRPr>
            </a:lvl4pPr>
            <a:lvl5pPr algn="l" eaLnBrk="0" fontAlgn="base" hangingPunct="0" marL="18288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panose="020f0502020204030204" typeface="Calibri"/>
                <a:ea charset="-122" pitchFamily="2" typeface="宋体"/>
                <a:cs typeface="+mn-cs"/>
              </a:defRPr>
            </a:lvl5pPr>
            <a:lvl6pPr algn="l" defTabSz="914400" eaLnBrk="1" hangingPunct="1" latinLnBrk="0" marL="2286000" rtl="0">
              <a:defRPr kern="1200">
                <a:solidFill>
                  <a:schemeClr val="tx1"/>
                </a:solidFill>
                <a:latin panose="020f0502020204030204" typeface="Calibri"/>
                <a:ea charset="-122" pitchFamily="2" typeface="宋体"/>
                <a:cs typeface="+mn-cs"/>
              </a:defRPr>
            </a:lvl6pPr>
            <a:lvl7pPr algn="l" defTabSz="914400" eaLnBrk="1" hangingPunct="1" latinLnBrk="0" marL="2743200" rtl="0">
              <a:defRPr kern="1200">
                <a:solidFill>
                  <a:schemeClr val="tx1"/>
                </a:solidFill>
                <a:latin panose="020f0502020204030204" typeface="Calibri"/>
                <a:ea charset="-122" pitchFamily="2" typeface="宋体"/>
                <a:cs typeface="+mn-cs"/>
              </a:defRPr>
            </a:lvl7pPr>
            <a:lvl8pPr algn="l" defTabSz="914400" eaLnBrk="1" hangingPunct="1" latinLnBrk="0" marL="3200400" rtl="0">
              <a:defRPr kern="1200">
                <a:solidFill>
                  <a:schemeClr val="tx1"/>
                </a:solidFill>
                <a:latin panose="020f0502020204030204" typeface="Calibri"/>
                <a:ea charset="-122" pitchFamily="2" typeface="宋体"/>
                <a:cs typeface="+mn-cs"/>
              </a:defRPr>
            </a:lvl8pPr>
            <a:lvl9pPr algn="l" defTabSz="914400" eaLnBrk="1" hangingPunct="1" latinLnBrk="0" marL="3657600" rtl="0">
              <a:defRPr kern="1200">
                <a:solidFill>
                  <a:schemeClr val="tx1"/>
                </a:solidFill>
                <a:latin panose="020f0502020204030204" typeface="Calibri"/>
                <a:ea charset="-122" pitchFamily="2" typeface="宋体"/>
                <a:cs typeface="+mn-cs"/>
              </a:defRPr>
            </a:lvl9pPr>
          </a:lstStyle>
          <a:p>
            <a:pPr algn="ctr">
              <a:defRPr/>
            </a:pPr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12" name="团队">
            <a:extLst>
              <a:ext uri="{FF2B5EF4-FFF2-40B4-BE49-F238E27FC236}">
                <a16:creationId xmlns:a16="http://schemas.microsoft.com/office/drawing/2014/main" id="{0634C869-C7D5-49A0-8932-E7F5A60EA2CB}"/>
              </a:ext>
            </a:extLst>
          </p:cNvPr>
          <p:cNvSpPr/>
          <p:nvPr/>
        </p:nvSpPr>
        <p:spPr bwMode="auto">
          <a:xfrm>
            <a:off x="6388115" y="2564575"/>
            <a:ext cx="991870" cy="715645"/>
          </a:xfrm>
          <a:custGeom>
            <a:rect b="b" l="0" r="r" t="0"/>
            <a:pathLst>
              <a:path h="1778000" w="2608263">
                <a:moveTo>
                  <a:pt x="1956693" y="381000"/>
                </a:moveTo>
                <a:lnTo>
                  <a:pt x="1966217" y="381397"/>
                </a:lnTo>
                <a:lnTo>
                  <a:pt x="1975740" y="382192"/>
                </a:lnTo>
                <a:lnTo>
                  <a:pt x="1986057" y="382986"/>
                </a:lnTo>
                <a:lnTo>
                  <a:pt x="1995581" y="384575"/>
                </a:lnTo>
                <a:lnTo>
                  <a:pt x="2005501" y="386562"/>
                </a:lnTo>
                <a:lnTo>
                  <a:pt x="2015819" y="388548"/>
                </a:lnTo>
                <a:lnTo>
                  <a:pt x="2025739" y="391726"/>
                </a:lnTo>
                <a:lnTo>
                  <a:pt x="2035263" y="394904"/>
                </a:lnTo>
                <a:lnTo>
                  <a:pt x="2045580" y="398876"/>
                </a:lnTo>
                <a:lnTo>
                  <a:pt x="2055500" y="403246"/>
                </a:lnTo>
                <a:lnTo>
                  <a:pt x="2065421" y="408807"/>
                </a:lnTo>
                <a:lnTo>
                  <a:pt x="2075738" y="414766"/>
                </a:lnTo>
                <a:lnTo>
                  <a:pt x="2101927" y="438998"/>
                </a:lnTo>
                <a:lnTo>
                  <a:pt x="2143990" y="446149"/>
                </a:lnTo>
                <a:lnTo>
                  <a:pt x="2147958" y="448929"/>
                </a:lnTo>
                <a:lnTo>
                  <a:pt x="2151926" y="452107"/>
                </a:lnTo>
                <a:lnTo>
                  <a:pt x="2155497" y="455683"/>
                </a:lnTo>
                <a:lnTo>
                  <a:pt x="2158672" y="459655"/>
                </a:lnTo>
                <a:lnTo>
                  <a:pt x="2161847" y="464025"/>
                </a:lnTo>
                <a:lnTo>
                  <a:pt x="2164624" y="468395"/>
                </a:lnTo>
                <a:lnTo>
                  <a:pt x="2169783" y="477531"/>
                </a:lnTo>
                <a:lnTo>
                  <a:pt x="2173751" y="485874"/>
                </a:lnTo>
                <a:lnTo>
                  <a:pt x="2176529" y="493024"/>
                </a:lnTo>
                <a:lnTo>
                  <a:pt x="2179306" y="499380"/>
                </a:lnTo>
                <a:lnTo>
                  <a:pt x="2182878" y="516064"/>
                </a:lnTo>
                <a:lnTo>
                  <a:pt x="2186052" y="532749"/>
                </a:lnTo>
                <a:lnTo>
                  <a:pt x="2188036" y="549433"/>
                </a:lnTo>
                <a:lnTo>
                  <a:pt x="2189623" y="565720"/>
                </a:lnTo>
                <a:lnTo>
                  <a:pt x="2190417" y="582008"/>
                </a:lnTo>
                <a:lnTo>
                  <a:pt x="2190814" y="598692"/>
                </a:lnTo>
                <a:lnTo>
                  <a:pt x="2190814" y="615376"/>
                </a:lnTo>
                <a:lnTo>
                  <a:pt x="2190417" y="632855"/>
                </a:lnTo>
                <a:lnTo>
                  <a:pt x="2190020" y="642389"/>
                </a:lnTo>
                <a:lnTo>
                  <a:pt x="2188830" y="656293"/>
                </a:lnTo>
                <a:lnTo>
                  <a:pt x="2185259" y="692840"/>
                </a:lnTo>
                <a:lnTo>
                  <a:pt x="2183671" y="711908"/>
                </a:lnTo>
                <a:lnTo>
                  <a:pt x="2182878" y="730578"/>
                </a:lnTo>
                <a:lnTo>
                  <a:pt x="2182084" y="746468"/>
                </a:lnTo>
                <a:lnTo>
                  <a:pt x="2182481" y="753221"/>
                </a:lnTo>
                <a:lnTo>
                  <a:pt x="2182878" y="758386"/>
                </a:lnTo>
                <a:lnTo>
                  <a:pt x="2183671" y="765139"/>
                </a:lnTo>
                <a:lnTo>
                  <a:pt x="2184862" y="771098"/>
                </a:lnTo>
                <a:lnTo>
                  <a:pt x="2186449" y="775865"/>
                </a:lnTo>
                <a:lnTo>
                  <a:pt x="2188433" y="779837"/>
                </a:lnTo>
                <a:lnTo>
                  <a:pt x="2192798" y="787782"/>
                </a:lnTo>
                <a:lnTo>
                  <a:pt x="2195179" y="792152"/>
                </a:lnTo>
                <a:lnTo>
                  <a:pt x="2198353" y="798508"/>
                </a:lnTo>
                <a:lnTo>
                  <a:pt x="2200734" y="804069"/>
                </a:lnTo>
                <a:lnTo>
                  <a:pt x="2202719" y="810028"/>
                </a:lnTo>
                <a:lnTo>
                  <a:pt x="2204306" y="815987"/>
                </a:lnTo>
                <a:lnTo>
                  <a:pt x="2205496" y="822343"/>
                </a:lnTo>
                <a:lnTo>
                  <a:pt x="2206687" y="829096"/>
                </a:lnTo>
                <a:lnTo>
                  <a:pt x="2207480" y="835452"/>
                </a:lnTo>
                <a:lnTo>
                  <a:pt x="2207877" y="842205"/>
                </a:lnTo>
                <a:lnTo>
                  <a:pt x="2207877" y="848561"/>
                </a:lnTo>
                <a:lnTo>
                  <a:pt x="2207480" y="862465"/>
                </a:lnTo>
                <a:lnTo>
                  <a:pt x="2206290" y="875177"/>
                </a:lnTo>
                <a:lnTo>
                  <a:pt x="2204306" y="887889"/>
                </a:lnTo>
                <a:lnTo>
                  <a:pt x="2202321" y="899806"/>
                </a:lnTo>
                <a:lnTo>
                  <a:pt x="2199544" y="913312"/>
                </a:lnTo>
                <a:lnTo>
                  <a:pt x="2197560" y="920463"/>
                </a:lnTo>
                <a:lnTo>
                  <a:pt x="2195179" y="927613"/>
                </a:lnTo>
                <a:lnTo>
                  <a:pt x="2192798" y="934367"/>
                </a:lnTo>
                <a:lnTo>
                  <a:pt x="2190020" y="941517"/>
                </a:lnTo>
                <a:lnTo>
                  <a:pt x="2186846" y="947873"/>
                </a:lnTo>
                <a:lnTo>
                  <a:pt x="2183275" y="953037"/>
                </a:lnTo>
                <a:lnTo>
                  <a:pt x="2181291" y="955818"/>
                </a:lnTo>
                <a:lnTo>
                  <a:pt x="2178909" y="958201"/>
                </a:lnTo>
                <a:lnTo>
                  <a:pt x="2176132" y="960188"/>
                </a:lnTo>
                <a:lnTo>
                  <a:pt x="2173354" y="961777"/>
                </a:lnTo>
                <a:lnTo>
                  <a:pt x="2167799" y="965749"/>
                </a:lnTo>
                <a:lnTo>
                  <a:pt x="2162243" y="968530"/>
                </a:lnTo>
                <a:lnTo>
                  <a:pt x="2156291" y="971708"/>
                </a:lnTo>
                <a:lnTo>
                  <a:pt x="2151133" y="975283"/>
                </a:lnTo>
                <a:lnTo>
                  <a:pt x="2147958" y="977269"/>
                </a:lnTo>
                <a:lnTo>
                  <a:pt x="2145974" y="979653"/>
                </a:lnTo>
                <a:lnTo>
                  <a:pt x="2143593" y="982434"/>
                </a:lnTo>
                <a:lnTo>
                  <a:pt x="2142006" y="985612"/>
                </a:lnTo>
                <a:lnTo>
                  <a:pt x="2139625" y="990379"/>
                </a:lnTo>
                <a:lnTo>
                  <a:pt x="2137641" y="995543"/>
                </a:lnTo>
                <a:lnTo>
                  <a:pt x="2136450" y="1000707"/>
                </a:lnTo>
                <a:lnTo>
                  <a:pt x="2135260" y="1005871"/>
                </a:lnTo>
                <a:lnTo>
                  <a:pt x="2134466" y="1011433"/>
                </a:lnTo>
                <a:lnTo>
                  <a:pt x="2133673" y="1016597"/>
                </a:lnTo>
                <a:lnTo>
                  <a:pt x="2132879" y="1028514"/>
                </a:lnTo>
                <a:lnTo>
                  <a:pt x="2132085" y="1039637"/>
                </a:lnTo>
                <a:lnTo>
                  <a:pt x="2131292" y="1051158"/>
                </a:lnTo>
                <a:lnTo>
                  <a:pt x="2130895" y="1056719"/>
                </a:lnTo>
                <a:lnTo>
                  <a:pt x="2130101" y="1061883"/>
                </a:lnTo>
                <a:lnTo>
                  <a:pt x="2128911" y="1067445"/>
                </a:lnTo>
                <a:lnTo>
                  <a:pt x="2127721" y="1072212"/>
                </a:lnTo>
                <a:lnTo>
                  <a:pt x="2125736" y="1078170"/>
                </a:lnTo>
                <a:lnTo>
                  <a:pt x="2123355" y="1082937"/>
                </a:lnTo>
                <a:lnTo>
                  <a:pt x="2120578" y="1087307"/>
                </a:lnTo>
                <a:lnTo>
                  <a:pt x="2117800" y="1091280"/>
                </a:lnTo>
                <a:lnTo>
                  <a:pt x="2112245" y="1098430"/>
                </a:lnTo>
                <a:lnTo>
                  <a:pt x="2106293" y="1105183"/>
                </a:lnTo>
                <a:lnTo>
                  <a:pt x="2103515" y="1109156"/>
                </a:lnTo>
                <a:lnTo>
                  <a:pt x="2101134" y="1112731"/>
                </a:lnTo>
                <a:lnTo>
                  <a:pt x="2098356" y="1116703"/>
                </a:lnTo>
                <a:lnTo>
                  <a:pt x="2096372" y="1121470"/>
                </a:lnTo>
                <a:lnTo>
                  <a:pt x="2093991" y="1126237"/>
                </a:lnTo>
                <a:lnTo>
                  <a:pt x="2092801" y="1131799"/>
                </a:lnTo>
                <a:lnTo>
                  <a:pt x="2091610" y="1138155"/>
                </a:lnTo>
                <a:lnTo>
                  <a:pt x="2090817" y="1145305"/>
                </a:lnTo>
                <a:lnTo>
                  <a:pt x="2127721" y="1150470"/>
                </a:lnTo>
                <a:lnTo>
                  <a:pt x="2138435" y="1173907"/>
                </a:lnTo>
                <a:lnTo>
                  <a:pt x="2144783" y="1187016"/>
                </a:lnTo>
                <a:lnTo>
                  <a:pt x="2152323" y="1201317"/>
                </a:lnTo>
                <a:lnTo>
                  <a:pt x="2159863" y="1214426"/>
                </a:lnTo>
                <a:lnTo>
                  <a:pt x="2163831" y="1220782"/>
                </a:lnTo>
                <a:lnTo>
                  <a:pt x="2167799" y="1226741"/>
                </a:lnTo>
                <a:lnTo>
                  <a:pt x="2171767" y="1231905"/>
                </a:lnTo>
                <a:lnTo>
                  <a:pt x="2175735" y="1236672"/>
                </a:lnTo>
                <a:lnTo>
                  <a:pt x="2180497" y="1240645"/>
                </a:lnTo>
                <a:lnTo>
                  <a:pt x="2184862" y="1243823"/>
                </a:lnTo>
                <a:lnTo>
                  <a:pt x="2241606" y="1259713"/>
                </a:lnTo>
                <a:lnTo>
                  <a:pt x="2293192" y="1281164"/>
                </a:lnTo>
                <a:lnTo>
                  <a:pt x="2345572" y="1303807"/>
                </a:lnTo>
                <a:lnTo>
                  <a:pt x="2397951" y="1326053"/>
                </a:lnTo>
                <a:lnTo>
                  <a:pt x="2449140" y="1347902"/>
                </a:lnTo>
                <a:lnTo>
                  <a:pt x="2461045" y="1352669"/>
                </a:lnTo>
                <a:lnTo>
                  <a:pt x="2472552" y="1356641"/>
                </a:lnTo>
                <a:lnTo>
                  <a:pt x="2496361" y="1365381"/>
                </a:lnTo>
                <a:lnTo>
                  <a:pt x="2519773" y="1373723"/>
                </a:lnTo>
                <a:lnTo>
                  <a:pt x="2530884" y="1378093"/>
                </a:lnTo>
                <a:lnTo>
                  <a:pt x="2541995" y="1382860"/>
                </a:lnTo>
                <a:lnTo>
                  <a:pt x="2552312" y="1388421"/>
                </a:lnTo>
                <a:lnTo>
                  <a:pt x="2562233" y="1394380"/>
                </a:lnTo>
                <a:lnTo>
                  <a:pt x="2566597" y="1397558"/>
                </a:lnTo>
                <a:lnTo>
                  <a:pt x="2571756" y="1400736"/>
                </a:lnTo>
                <a:lnTo>
                  <a:pt x="2576121" y="1404311"/>
                </a:lnTo>
                <a:lnTo>
                  <a:pt x="2580089" y="1407886"/>
                </a:lnTo>
                <a:lnTo>
                  <a:pt x="2584057" y="1411859"/>
                </a:lnTo>
                <a:lnTo>
                  <a:pt x="2587629" y="1416228"/>
                </a:lnTo>
                <a:lnTo>
                  <a:pt x="2591200" y="1420598"/>
                </a:lnTo>
                <a:lnTo>
                  <a:pt x="2594375" y="1425365"/>
                </a:lnTo>
                <a:lnTo>
                  <a:pt x="2597946" y="1430132"/>
                </a:lnTo>
                <a:lnTo>
                  <a:pt x="2600723" y="1435296"/>
                </a:lnTo>
                <a:lnTo>
                  <a:pt x="2603105" y="1440858"/>
                </a:lnTo>
                <a:lnTo>
                  <a:pt x="2605089" y="1446817"/>
                </a:lnTo>
                <a:lnTo>
                  <a:pt x="2605485" y="1465487"/>
                </a:lnTo>
                <a:lnTo>
                  <a:pt x="2605882" y="1488528"/>
                </a:lnTo>
                <a:lnTo>
                  <a:pt x="2607073" y="1542951"/>
                </a:lnTo>
                <a:lnTo>
                  <a:pt x="2608263" y="1599757"/>
                </a:lnTo>
                <a:lnTo>
                  <a:pt x="2608263" y="1625975"/>
                </a:lnTo>
                <a:lnTo>
                  <a:pt x="2608263" y="1649413"/>
                </a:lnTo>
                <a:lnTo>
                  <a:pt x="2308271" y="1649413"/>
                </a:lnTo>
                <a:lnTo>
                  <a:pt x="2307081" y="1594196"/>
                </a:lnTo>
                <a:lnTo>
                  <a:pt x="2305493" y="1538581"/>
                </a:lnTo>
                <a:lnTo>
                  <a:pt x="2305097" y="1494486"/>
                </a:lnTo>
                <a:lnTo>
                  <a:pt x="2305097" y="1482172"/>
                </a:lnTo>
                <a:lnTo>
                  <a:pt x="2301129" y="1470651"/>
                </a:lnTo>
                <a:lnTo>
                  <a:pt x="2297557" y="1461117"/>
                </a:lnTo>
                <a:lnTo>
                  <a:pt x="2293986" y="1451981"/>
                </a:lnTo>
                <a:lnTo>
                  <a:pt x="2289224" y="1443241"/>
                </a:lnTo>
                <a:lnTo>
                  <a:pt x="2284859" y="1434899"/>
                </a:lnTo>
                <a:lnTo>
                  <a:pt x="2280097" y="1426954"/>
                </a:lnTo>
                <a:lnTo>
                  <a:pt x="2275335" y="1419406"/>
                </a:lnTo>
                <a:lnTo>
                  <a:pt x="2270177" y="1411859"/>
                </a:lnTo>
                <a:lnTo>
                  <a:pt x="2264621" y="1405106"/>
                </a:lnTo>
                <a:lnTo>
                  <a:pt x="2258669" y="1398352"/>
                </a:lnTo>
                <a:lnTo>
                  <a:pt x="2252717" y="1391996"/>
                </a:lnTo>
                <a:lnTo>
                  <a:pt x="2246765" y="1386435"/>
                </a:lnTo>
                <a:lnTo>
                  <a:pt x="2240416" y="1380079"/>
                </a:lnTo>
                <a:lnTo>
                  <a:pt x="2234067" y="1374915"/>
                </a:lnTo>
                <a:lnTo>
                  <a:pt x="2226924" y="1369750"/>
                </a:lnTo>
                <a:lnTo>
                  <a:pt x="2220178" y="1364983"/>
                </a:lnTo>
                <a:lnTo>
                  <a:pt x="2213433" y="1360217"/>
                </a:lnTo>
                <a:lnTo>
                  <a:pt x="2206290" y="1355450"/>
                </a:lnTo>
                <a:lnTo>
                  <a:pt x="2198750" y="1351080"/>
                </a:lnTo>
                <a:lnTo>
                  <a:pt x="2184465" y="1343532"/>
                </a:lnTo>
                <a:lnTo>
                  <a:pt x="2169386" y="1336382"/>
                </a:lnTo>
                <a:lnTo>
                  <a:pt x="2154307" y="1330026"/>
                </a:lnTo>
                <a:lnTo>
                  <a:pt x="2139228" y="1323670"/>
                </a:lnTo>
                <a:lnTo>
                  <a:pt x="2124546" y="1318108"/>
                </a:lnTo>
                <a:lnTo>
                  <a:pt x="2095578" y="1307780"/>
                </a:lnTo>
                <a:lnTo>
                  <a:pt x="2067405" y="1297849"/>
                </a:lnTo>
                <a:lnTo>
                  <a:pt x="2053913" y="1293082"/>
                </a:lnTo>
                <a:lnTo>
                  <a:pt x="2041215" y="1287917"/>
                </a:lnTo>
                <a:lnTo>
                  <a:pt x="1985264" y="1263685"/>
                </a:lnTo>
                <a:lnTo>
                  <a:pt x="1926932" y="1239056"/>
                </a:lnTo>
                <a:lnTo>
                  <a:pt x="1840427" y="1202112"/>
                </a:lnTo>
                <a:lnTo>
                  <a:pt x="1797571" y="1183441"/>
                </a:lnTo>
                <a:lnTo>
                  <a:pt x="1755111" y="1166359"/>
                </a:lnTo>
                <a:lnTo>
                  <a:pt x="1762651" y="1150470"/>
                </a:lnTo>
                <a:lnTo>
                  <a:pt x="1790031" y="1143716"/>
                </a:lnTo>
                <a:lnTo>
                  <a:pt x="1788047" y="1138155"/>
                </a:lnTo>
                <a:lnTo>
                  <a:pt x="1786460" y="1132196"/>
                </a:lnTo>
                <a:lnTo>
                  <a:pt x="1784873" y="1127429"/>
                </a:lnTo>
                <a:lnTo>
                  <a:pt x="1782492" y="1123457"/>
                </a:lnTo>
                <a:lnTo>
                  <a:pt x="1780111" y="1119484"/>
                </a:lnTo>
                <a:lnTo>
                  <a:pt x="1777730" y="1115909"/>
                </a:lnTo>
                <a:lnTo>
                  <a:pt x="1772571" y="1109950"/>
                </a:lnTo>
                <a:lnTo>
                  <a:pt x="1767413" y="1103594"/>
                </a:lnTo>
                <a:lnTo>
                  <a:pt x="1762254" y="1097636"/>
                </a:lnTo>
                <a:lnTo>
                  <a:pt x="1759476" y="1094458"/>
                </a:lnTo>
                <a:lnTo>
                  <a:pt x="1757095" y="1091280"/>
                </a:lnTo>
                <a:lnTo>
                  <a:pt x="1755111" y="1087307"/>
                </a:lnTo>
                <a:lnTo>
                  <a:pt x="1753524" y="1082937"/>
                </a:lnTo>
                <a:lnTo>
                  <a:pt x="1743207" y="973694"/>
                </a:lnTo>
                <a:lnTo>
                  <a:pt x="1743207" y="974091"/>
                </a:lnTo>
                <a:lnTo>
                  <a:pt x="1742413" y="974091"/>
                </a:lnTo>
                <a:lnTo>
                  <a:pt x="1739636" y="973694"/>
                </a:lnTo>
                <a:lnTo>
                  <a:pt x="1730112" y="972105"/>
                </a:lnTo>
                <a:lnTo>
                  <a:pt x="1720985" y="969324"/>
                </a:lnTo>
                <a:lnTo>
                  <a:pt x="1717414" y="968133"/>
                </a:lnTo>
                <a:lnTo>
                  <a:pt x="1715033" y="967338"/>
                </a:lnTo>
                <a:lnTo>
                  <a:pt x="1711065" y="963763"/>
                </a:lnTo>
                <a:lnTo>
                  <a:pt x="1707097" y="960188"/>
                </a:lnTo>
                <a:lnTo>
                  <a:pt x="1703129" y="955818"/>
                </a:lnTo>
                <a:lnTo>
                  <a:pt x="1699954" y="950654"/>
                </a:lnTo>
                <a:lnTo>
                  <a:pt x="1697177" y="945490"/>
                </a:lnTo>
                <a:lnTo>
                  <a:pt x="1694399" y="939531"/>
                </a:lnTo>
                <a:lnTo>
                  <a:pt x="1692018" y="932778"/>
                </a:lnTo>
                <a:lnTo>
                  <a:pt x="1689637" y="926422"/>
                </a:lnTo>
                <a:lnTo>
                  <a:pt x="1688050" y="919668"/>
                </a:lnTo>
                <a:lnTo>
                  <a:pt x="1686066" y="912518"/>
                </a:lnTo>
                <a:lnTo>
                  <a:pt x="1683288" y="897423"/>
                </a:lnTo>
                <a:lnTo>
                  <a:pt x="1681304" y="882327"/>
                </a:lnTo>
                <a:lnTo>
                  <a:pt x="1679717" y="867232"/>
                </a:lnTo>
                <a:lnTo>
                  <a:pt x="1684875" y="862465"/>
                </a:lnTo>
                <a:lnTo>
                  <a:pt x="1689637" y="857698"/>
                </a:lnTo>
                <a:lnTo>
                  <a:pt x="1694796" y="851739"/>
                </a:lnTo>
                <a:lnTo>
                  <a:pt x="1699161" y="845780"/>
                </a:lnTo>
                <a:lnTo>
                  <a:pt x="1703525" y="839424"/>
                </a:lnTo>
                <a:lnTo>
                  <a:pt x="1707891" y="832671"/>
                </a:lnTo>
                <a:lnTo>
                  <a:pt x="1711462" y="825918"/>
                </a:lnTo>
                <a:lnTo>
                  <a:pt x="1715033" y="818767"/>
                </a:lnTo>
                <a:lnTo>
                  <a:pt x="1718208" y="811617"/>
                </a:lnTo>
                <a:lnTo>
                  <a:pt x="1720985" y="804466"/>
                </a:lnTo>
                <a:lnTo>
                  <a:pt x="1726144" y="790166"/>
                </a:lnTo>
                <a:lnTo>
                  <a:pt x="1730509" y="776262"/>
                </a:lnTo>
                <a:lnTo>
                  <a:pt x="1734080" y="762755"/>
                </a:lnTo>
                <a:lnTo>
                  <a:pt x="1736858" y="750838"/>
                </a:lnTo>
                <a:lnTo>
                  <a:pt x="1738842" y="740510"/>
                </a:lnTo>
                <a:lnTo>
                  <a:pt x="1742413" y="720647"/>
                </a:lnTo>
                <a:lnTo>
                  <a:pt x="1743604" y="709524"/>
                </a:lnTo>
                <a:lnTo>
                  <a:pt x="1745191" y="698798"/>
                </a:lnTo>
                <a:lnTo>
                  <a:pt x="1746381" y="687278"/>
                </a:lnTo>
                <a:lnTo>
                  <a:pt x="1747175" y="675361"/>
                </a:lnTo>
                <a:lnTo>
                  <a:pt x="1747572" y="663443"/>
                </a:lnTo>
                <a:lnTo>
                  <a:pt x="1747572" y="651129"/>
                </a:lnTo>
                <a:lnTo>
                  <a:pt x="1747175" y="638814"/>
                </a:lnTo>
                <a:lnTo>
                  <a:pt x="1746381" y="626102"/>
                </a:lnTo>
                <a:lnTo>
                  <a:pt x="1744794" y="613787"/>
                </a:lnTo>
                <a:lnTo>
                  <a:pt x="1742810" y="601473"/>
                </a:lnTo>
                <a:lnTo>
                  <a:pt x="1740033" y="589158"/>
                </a:lnTo>
                <a:lnTo>
                  <a:pt x="1736461" y="576843"/>
                </a:lnTo>
                <a:lnTo>
                  <a:pt x="1732096" y="564529"/>
                </a:lnTo>
                <a:lnTo>
                  <a:pt x="1726937" y="553008"/>
                </a:lnTo>
                <a:lnTo>
                  <a:pt x="1723366" y="546255"/>
                </a:lnTo>
                <a:lnTo>
                  <a:pt x="1720192" y="539899"/>
                </a:lnTo>
                <a:lnTo>
                  <a:pt x="1715033" y="530365"/>
                </a:lnTo>
                <a:lnTo>
                  <a:pt x="1712652" y="526393"/>
                </a:lnTo>
                <a:lnTo>
                  <a:pt x="1711859" y="521229"/>
                </a:lnTo>
                <a:lnTo>
                  <a:pt x="1711859" y="516064"/>
                </a:lnTo>
                <a:lnTo>
                  <a:pt x="1711462" y="509708"/>
                </a:lnTo>
                <a:lnTo>
                  <a:pt x="1712255" y="493421"/>
                </a:lnTo>
                <a:lnTo>
                  <a:pt x="1716223" y="486271"/>
                </a:lnTo>
                <a:lnTo>
                  <a:pt x="1720192" y="479915"/>
                </a:lnTo>
                <a:lnTo>
                  <a:pt x="1724557" y="473559"/>
                </a:lnTo>
                <a:lnTo>
                  <a:pt x="1728922" y="467600"/>
                </a:lnTo>
                <a:lnTo>
                  <a:pt x="1734080" y="462039"/>
                </a:lnTo>
                <a:lnTo>
                  <a:pt x="1738842" y="456477"/>
                </a:lnTo>
                <a:lnTo>
                  <a:pt x="1743604" y="451313"/>
                </a:lnTo>
                <a:lnTo>
                  <a:pt x="1748762" y="446546"/>
                </a:lnTo>
                <a:lnTo>
                  <a:pt x="1754318" y="442176"/>
                </a:lnTo>
                <a:lnTo>
                  <a:pt x="1759476" y="438204"/>
                </a:lnTo>
                <a:lnTo>
                  <a:pt x="1765429" y="434231"/>
                </a:lnTo>
                <a:lnTo>
                  <a:pt x="1771381" y="430259"/>
                </a:lnTo>
                <a:lnTo>
                  <a:pt x="1776936" y="427081"/>
                </a:lnTo>
                <a:lnTo>
                  <a:pt x="1782888" y="424300"/>
                </a:lnTo>
                <a:lnTo>
                  <a:pt x="1789634" y="421917"/>
                </a:lnTo>
                <a:lnTo>
                  <a:pt x="1795587" y="419533"/>
                </a:lnTo>
                <a:lnTo>
                  <a:pt x="1820983" y="409999"/>
                </a:lnTo>
                <a:lnTo>
                  <a:pt x="1834871" y="404438"/>
                </a:lnTo>
                <a:lnTo>
                  <a:pt x="1849950" y="399273"/>
                </a:lnTo>
                <a:lnTo>
                  <a:pt x="1865823" y="394506"/>
                </a:lnTo>
                <a:lnTo>
                  <a:pt x="1882886" y="390137"/>
                </a:lnTo>
                <a:lnTo>
                  <a:pt x="1900742" y="386562"/>
                </a:lnTo>
                <a:lnTo>
                  <a:pt x="1909472" y="384973"/>
                </a:lnTo>
                <a:lnTo>
                  <a:pt x="1918599" y="383384"/>
                </a:lnTo>
                <a:lnTo>
                  <a:pt x="1927726" y="382589"/>
                </a:lnTo>
                <a:lnTo>
                  <a:pt x="1937249" y="381795"/>
                </a:lnTo>
                <a:lnTo>
                  <a:pt x="1946773" y="381397"/>
                </a:lnTo>
                <a:lnTo>
                  <a:pt x="1956693" y="381000"/>
                </a:lnTo>
                <a:close/>
                <a:moveTo>
                  <a:pt x="674585" y="381000"/>
                </a:moveTo>
                <a:lnTo>
                  <a:pt x="684505" y="381397"/>
                </a:lnTo>
                <a:lnTo>
                  <a:pt x="694029" y="382192"/>
                </a:lnTo>
                <a:lnTo>
                  <a:pt x="703552" y="382986"/>
                </a:lnTo>
                <a:lnTo>
                  <a:pt x="713870" y="384575"/>
                </a:lnTo>
                <a:lnTo>
                  <a:pt x="723790" y="386562"/>
                </a:lnTo>
                <a:lnTo>
                  <a:pt x="733710" y="388548"/>
                </a:lnTo>
                <a:lnTo>
                  <a:pt x="743631" y="391726"/>
                </a:lnTo>
                <a:lnTo>
                  <a:pt x="753551" y="394904"/>
                </a:lnTo>
                <a:lnTo>
                  <a:pt x="763868" y="398876"/>
                </a:lnTo>
                <a:lnTo>
                  <a:pt x="773789" y="403246"/>
                </a:lnTo>
                <a:lnTo>
                  <a:pt x="783709" y="408807"/>
                </a:lnTo>
                <a:lnTo>
                  <a:pt x="793629" y="414766"/>
                </a:lnTo>
                <a:lnTo>
                  <a:pt x="820216" y="438998"/>
                </a:lnTo>
                <a:lnTo>
                  <a:pt x="861088" y="446149"/>
                </a:lnTo>
                <a:lnTo>
                  <a:pt x="863866" y="468792"/>
                </a:lnTo>
                <a:lnTo>
                  <a:pt x="867040" y="491832"/>
                </a:lnTo>
                <a:lnTo>
                  <a:pt x="871008" y="514873"/>
                </a:lnTo>
                <a:lnTo>
                  <a:pt x="876167" y="539105"/>
                </a:lnTo>
                <a:lnTo>
                  <a:pt x="871405" y="548241"/>
                </a:lnTo>
                <a:lnTo>
                  <a:pt x="868231" y="554200"/>
                </a:lnTo>
                <a:lnTo>
                  <a:pt x="864659" y="560556"/>
                </a:lnTo>
                <a:lnTo>
                  <a:pt x="861088" y="568501"/>
                </a:lnTo>
                <a:lnTo>
                  <a:pt x="858310" y="577241"/>
                </a:lnTo>
                <a:lnTo>
                  <a:pt x="855533" y="586377"/>
                </a:lnTo>
                <a:lnTo>
                  <a:pt x="854342" y="591144"/>
                </a:lnTo>
                <a:lnTo>
                  <a:pt x="853548" y="596309"/>
                </a:lnTo>
                <a:lnTo>
                  <a:pt x="853152" y="602267"/>
                </a:lnTo>
                <a:lnTo>
                  <a:pt x="852755" y="607431"/>
                </a:lnTo>
                <a:lnTo>
                  <a:pt x="852755" y="613390"/>
                </a:lnTo>
                <a:lnTo>
                  <a:pt x="853152" y="619349"/>
                </a:lnTo>
                <a:lnTo>
                  <a:pt x="854739" y="642786"/>
                </a:lnTo>
                <a:lnTo>
                  <a:pt x="856723" y="670991"/>
                </a:lnTo>
                <a:lnTo>
                  <a:pt x="857913" y="686087"/>
                </a:lnTo>
                <a:lnTo>
                  <a:pt x="859501" y="700785"/>
                </a:lnTo>
                <a:lnTo>
                  <a:pt x="861485" y="716675"/>
                </a:lnTo>
                <a:lnTo>
                  <a:pt x="863469" y="732167"/>
                </a:lnTo>
                <a:lnTo>
                  <a:pt x="866247" y="748057"/>
                </a:lnTo>
                <a:lnTo>
                  <a:pt x="869818" y="763153"/>
                </a:lnTo>
                <a:lnTo>
                  <a:pt x="873786" y="779043"/>
                </a:lnTo>
                <a:lnTo>
                  <a:pt x="878548" y="793741"/>
                </a:lnTo>
                <a:lnTo>
                  <a:pt x="883706" y="808439"/>
                </a:lnTo>
                <a:lnTo>
                  <a:pt x="886881" y="815589"/>
                </a:lnTo>
                <a:lnTo>
                  <a:pt x="890055" y="822343"/>
                </a:lnTo>
                <a:lnTo>
                  <a:pt x="893230" y="829493"/>
                </a:lnTo>
                <a:lnTo>
                  <a:pt x="896801" y="835849"/>
                </a:lnTo>
                <a:lnTo>
                  <a:pt x="901166" y="842205"/>
                </a:lnTo>
                <a:lnTo>
                  <a:pt x="905134" y="848561"/>
                </a:lnTo>
                <a:lnTo>
                  <a:pt x="909896" y="854520"/>
                </a:lnTo>
                <a:lnTo>
                  <a:pt x="914261" y="860081"/>
                </a:lnTo>
                <a:lnTo>
                  <a:pt x="919420" y="865643"/>
                </a:lnTo>
                <a:lnTo>
                  <a:pt x="924578" y="870807"/>
                </a:lnTo>
                <a:lnTo>
                  <a:pt x="922594" y="885902"/>
                </a:lnTo>
                <a:lnTo>
                  <a:pt x="920213" y="899806"/>
                </a:lnTo>
                <a:lnTo>
                  <a:pt x="917436" y="913312"/>
                </a:lnTo>
                <a:lnTo>
                  <a:pt x="915451" y="920463"/>
                </a:lnTo>
                <a:lnTo>
                  <a:pt x="913467" y="927613"/>
                </a:lnTo>
                <a:lnTo>
                  <a:pt x="911087" y="934367"/>
                </a:lnTo>
                <a:lnTo>
                  <a:pt x="908309" y="941517"/>
                </a:lnTo>
                <a:lnTo>
                  <a:pt x="905134" y="947873"/>
                </a:lnTo>
                <a:lnTo>
                  <a:pt x="901563" y="953037"/>
                </a:lnTo>
                <a:lnTo>
                  <a:pt x="899182" y="955818"/>
                </a:lnTo>
                <a:lnTo>
                  <a:pt x="896801" y="958201"/>
                </a:lnTo>
                <a:lnTo>
                  <a:pt x="894420" y="960188"/>
                </a:lnTo>
                <a:lnTo>
                  <a:pt x="891643" y="961777"/>
                </a:lnTo>
                <a:lnTo>
                  <a:pt x="886087" y="965749"/>
                </a:lnTo>
                <a:lnTo>
                  <a:pt x="880532" y="968530"/>
                </a:lnTo>
                <a:lnTo>
                  <a:pt x="874580" y="971708"/>
                </a:lnTo>
                <a:lnTo>
                  <a:pt x="869024" y="975283"/>
                </a:lnTo>
                <a:lnTo>
                  <a:pt x="866247" y="977269"/>
                </a:lnTo>
                <a:lnTo>
                  <a:pt x="863866" y="979653"/>
                </a:lnTo>
                <a:lnTo>
                  <a:pt x="861881" y="982434"/>
                </a:lnTo>
                <a:lnTo>
                  <a:pt x="859897" y="985612"/>
                </a:lnTo>
                <a:lnTo>
                  <a:pt x="857913" y="990379"/>
                </a:lnTo>
                <a:lnTo>
                  <a:pt x="855929" y="995543"/>
                </a:lnTo>
                <a:lnTo>
                  <a:pt x="854342" y="1000707"/>
                </a:lnTo>
                <a:lnTo>
                  <a:pt x="853152" y="1005871"/>
                </a:lnTo>
                <a:lnTo>
                  <a:pt x="852358" y="1011433"/>
                </a:lnTo>
                <a:lnTo>
                  <a:pt x="851961" y="1016597"/>
                </a:lnTo>
                <a:lnTo>
                  <a:pt x="851167" y="1028514"/>
                </a:lnTo>
                <a:lnTo>
                  <a:pt x="850374" y="1039637"/>
                </a:lnTo>
                <a:lnTo>
                  <a:pt x="849580" y="1051158"/>
                </a:lnTo>
                <a:lnTo>
                  <a:pt x="849183" y="1056719"/>
                </a:lnTo>
                <a:lnTo>
                  <a:pt x="848390" y="1061883"/>
                </a:lnTo>
                <a:lnTo>
                  <a:pt x="847199" y="1067445"/>
                </a:lnTo>
                <a:lnTo>
                  <a:pt x="845612" y="1072212"/>
                </a:lnTo>
                <a:lnTo>
                  <a:pt x="843231" y="1078170"/>
                </a:lnTo>
                <a:lnTo>
                  <a:pt x="841247" y="1082937"/>
                </a:lnTo>
                <a:lnTo>
                  <a:pt x="838469" y="1087307"/>
                </a:lnTo>
                <a:lnTo>
                  <a:pt x="836089" y="1091280"/>
                </a:lnTo>
                <a:lnTo>
                  <a:pt x="830136" y="1098430"/>
                </a:lnTo>
                <a:lnTo>
                  <a:pt x="824581" y="1105183"/>
                </a:lnTo>
                <a:lnTo>
                  <a:pt x="821803" y="1109156"/>
                </a:lnTo>
                <a:lnTo>
                  <a:pt x="819026" y="1112731"/>
                </a:lnTo>
                <a:lnTo>
                  <a:pt x="816248" y="1116703"/>
                </a:lnTo>
                <a:lnTo>
                  <a:pt x="814264" y="1121470"/>
                </a:lnTo>
                <a:lnTo>
                  <a:pt x="812280" y="1126237"/>
                </a:lnTo>
                <a:lnTo>
                  <a:pt x="810692" y="1131799"/>
                </a:lnTo>
                <a:lnTo>
                  <a:pt x="809899" y="1138155"/>
                </a:lnTo>
                <a:lnTo>
                  <a:pt x="809105" y="1145305"/>
                </a:lnTo>
                <a:lnTo>
                  <a:pt x="845612" y="1150470"/>
                </a:lnTo>
                <a:lnTo>
                  <a:pt x="853152" y="1166757"/>
                </a:lnTo>
                <a:lnTo>
                  <a:pt x="811089" y="1183838"/>
                </a:lnTo>
                <a:lnTo>
                  <a:pt x="768233" y="1202112"/>
                </a:lnTo>
                <a:lnTo>
                  <a:pt x="682521" y="1239056"/>
                </a:lnTo>
                <a:lnTo>
                  <a:pt x="624586" y="1263685"/>
                </a:lnTo>
                <a:lnTo>
                  <a:pt x="568635" y="1287917"/>
                </a:lnTo>
                <a:lnTo>
                  <a:pt x="555541" y="1293082"/>
                </a:lnTo>
                <a:lnTo>
                  <a:pt x="542446" y="1297849"/>
                </a:lnTo>
                <a:lnTo>
                  <a:pt x="514669" y="1307780"/>
                </a:lnTo>
                <a:lnTo>
                  <a:pt x="485304" y="1318108"/>
                </a:lnTo>
                <a:lnTo>
                  <a:pt x="470225" y="1323670"/>
                </a:lnTo>
                <a:lnTo>
                  <a:pt x="455146" y="1330026"/>
                </a:lnTo>
                <a:lnTo>
                  <a:pt x="440464" y="1336382"/>
                </a:lnTo>
                <a:lnTo>
                  <a:pt x="425385" y="1343532"/>
                </a:lnTo>
                <a:lnTo>
                  <a:pt x="410703" y="1351080"/>
                </a:lnTo>
                <a:lnTo>
                  <a:pt x="403561" y="1355450"/>
                </a:lnTo>
                <a:lnTo>
                  <a:pt x="396418" y="1360217"/>
                </a:lnTo>
                <a:lnTo>
                  <a:pt x="389275" y="1364983"/>
                </a:lnTo>
                <a:lnTo>
                  <a:pt x="382529" y="1369750"/>
                </a:lnTo>
                <a:lnTo>
                  <a:pt x="376180" y="1374915"/>
                </a:lnTo>
                <a:lnTo>
                  <a:pt x="369038" y="1380079"/>
                </a:lnTo>
                <a:lnTo>
                  <a:pt x="363085" y="1386435"/>
                </a:lnTo>
                <a:lnTo>
                  <a:pt x="356736" y="1391996"/>
                </a:lnTo>
                <a:lnTo>
                  <a:pt x="350784" y="1398352"/>
                </a:lnTo>
                <a:lnTo>
                  <a:pt x="345229" y="1405106"/>
                </a:lnTo>
                <a:lnTo>
                  <a:pt x="339277" y="1411859"/>
                </a:lnTo>
                <a:lnTo>
                  <a:pt x="334118" y="1419406"/>
                </a:lnTo>
                <a:lnTo>
                  <a:pt x="329356" y="1426954"/>
                </a:lnTo>
                <a:lnTo>
                  <a:pt x="324594" y="1434899"/>
                </a:lnTo>
                <a:lnTo>
                  <a:pt x="320229" y="1443241"/>
                </a:lnTo>
                <a:lnTo>
                  <a:pt x="315865" y="1451981"/>
                </a:lnTo>
                <a:lnTo>
                  <a:pt x="311896" y="1461117"/>
                </a:lnTo>
                <a:lnTo>
                  <a:pt x="308325" y="1470651"/>
                </a:lnTo>
                <a:lnTo>
                  <a:pt x="304357" y="1482172"/>
                </a:lnTo>
                <a:lnTo>
                  <a:pt x="304357" y="1494486"/>
                </a:lnTo>
                <a:lnTo>
                  <a:pt x="303960" y="1538581"/>
                </a:lnTo>
                <a:lnTo>
                  <a:pt x="302770" y="1594196"/>
                </a:lnTo>
                <a:lnTo>
                  <a:pt x="301182" y="1649413"/>
                </a:lnTo>
                <a:lnTo>
                  <a:pt x="0" y="1649413"/>
                </a:lnTo>
                <a:lnTo>
                  <a:pt x="0" y="1625975"/>
                </a:lnTo>
                <a:lnTo>
                  <a:pt x="0" y="1599757"/>
                </a:lnTo>
                <a:lnTo>
                  <a:pt x="1190" y="1542951"/>
                </a:lnTo>
                <a:lnTo>
                  <a:pt x="2381" y="1488528"/>
                </a:lnTo>
                <a:lnTo>
                  <a:pt x="2778" y="1465487"/>
                </a:lnTo>
                <a:lnTo>
                  <a:pt x="2778" y="1446817"/>
                </a:lnTo>
                <a:lnTo>
                  <a:pt x="5159" y="1440858"/>
                </a:lnTo>
                <a:lnTo>
                  <a:pt x="7539" y="1435296"/>
                </a:lnTo>
                <a:lnTo>
                  <a:pt x="10317" y="1430132"/>
                </a:lnTo>
                <a:lnTo>
                  <a:pt x="13889" y="1425365"/>
                </a:lnTo>
                <a:lnTo>
                  <a:pt x="17063" y="1420598"/>
                </a:lnTo>
                <a:lnTo>
                  <a:pt x="20634" y="1416228"/>
                </a:lnTo>
                <a:lnTo>
                  <a:pt x="24206" y="1411859"/>
                </a:lnTo>
                <a:lnTo>
                  <a:pt x="28174" y="1407886"/>
                </a:lnTo>
                <a:lnTo>
                  <a:pt x="32142" y="1404311"/>
                </a:lnTo>
                <a:lnTo>
                  <a:pt x="36507" y="1400736"/>
                </a:lnTo>
                <a:lnTo>
                  <a:pt x="41269" y="1397558"/>
                </a:lnTo>
                <a:lnTo>
                  <a:pt x="46031" y="1394380"/>
                </a:lnTo>
                <a:lnTo>
                  <a:pt x="55951" y="1388421"/>
                </a:lnTo>
                <a:lnTo>
                  <a:pt x="66665" y="1382860"/>
                </a:lnTo>
                <a:lnTo>
                  <a:pt x="77379" y="1378093"/>
                </a:lnTo>
                <a:lnTo>
                  <a:pt x="88490" y="1373723"/>
                </a:lnTo>
                <a:lnTo>
                  <a:pt x="111902" y="1365381"/>
                </a:lnTo>
                <a:lnTo>
                  <a:pt x="135711" y="1356641"/>
                </a:lnTo>
                <a:lnTo>
                  <a:pt x="147218" y="1352669"/>
                </a:lnTo>
                <a:lnTo>
                  <a:pt x="158726" y="1347902"/>
                </a:lnTo>
                <a:lnTo>
                  <a:pt x="210312" y="1326053"/>
                </a:lnTo>
                <a:lnTo>
                  <a:pt x="263088" y="1303807"/>
                </a:lnTo>
                <a:lnTo>
                  <a:pt x="315071" y="1281164"/>
                </a:lnTo>
                <a:lnTo>
                  <a:pt x="366260" y="1259713"/>
                </a:lnTo>
                <a:lnTo>
                  <a:pt x="423401" y="1243823"/>
                </a:lnTo>
                <a:lnTo>
                  <a:pt x="428163" y="1240645"/>
                </a:lnTo>
                <a:lnTo>
                  <a:pt x="432131" y="1236672"/>
                </a:lnTo>
                <a:lnTo>
                  <a:pt x="436496" y="1231905"/>
                </a:lnTo>
                <a:lnTo>
                  <a:pt x="440464" y="1226741"/>
                </a:lnTo>
                <a:lnTo>
                  <a:pt x="444432" y="1220782"/>
                </a:lnTo>
                <a:lnTo>
                  <a:pt x="448401" y="1214426"/>
                </a:lnTo>
                <a:lnTo>
                  <a:pt x="456337" y="1201317"/>
                </a:lnTo>
                <a:lnTo>
                  <a:pt x="463480" y="1187016"/>
                </a:lnTo>
                <a:lnTo>
                  <a:pt x="469829" y="1173907"/>
                </a:lnTo>
                <a:lnTo>
                  <a:pt x="480543" y="1150470"/>
                </a:lnTo>
                <a:lnTo>
                  <a:pt x="507526" y="1143716"/>
                </a:lnTo>
                <a:lnTo>
                  <a:pt x="506336" y="1138155"/>
                </a:lnTo>
                <a:lnTo>
                  <a:pt x="504748" y="1132196"/>
                </a:lnTo>
                <a:lnTo>
                  <a:pt x="502764" y="1127429"/>
                </a:lnTo>
                <a:lnTo>
                  <a:pt x="500780" y="1123457"/>
                </a:lnTo>
                <a:lnTo>
                  <a:pt x="498399" y="1119484"/>
                </a:lnTo>
                <a:lnTo>
                  <a:pt x="496018" y="1115909"/>
                </a:lnTo>
                <a:lnTo>
                  <a:pt x="490860" y="1109950"/>
                </a:lnTo>
                <a:lnTo>
                  <a:pt x="485701" y="1103594"/>
                </a:lnTo>
                <a:lnTo>
                  <a:pt x="480146" y="1097636"/>
                </a:lnTo>
                <a:lnTo>
                  <a:pt x="477765" y="1094458"/>
                </a:lnTo>
                <a:lnTo>
                  <a:pt x="475384" y="1091280"/>
                </a:lnTo>
                <a:lnTo>
                  <a:pt x="473400" y="1087307"/>
                </a:lnTo>
                <a:lnTo>
                  <a:pt x="471813" y="1082937"/>
                </a:lnTo>
                <a:lnTo>
                  <a:pt x="461495" y="973694"/>
                </a:lnTo>
                <a:lnTo>
                  <a:pt x="461099" y="974091"/>
                </a:lnTo>
                <a:lnTo>
                  <a:pt x="460305" y="974091"/>
                </a:lnTo>
                <a:lnTo>
                  <a:pt x="457527" y="973694"/>
                </a:lnTo>
                <a:lnTo>
                  <a:pt x="448401" y="972105"/>
                </a:lnTo>
                <a:lnTo>
                  <a:pt x="438877" y="969324"/>
                </a:lnTo>
                <a:lnTo>
                  <a:pt x="435306" y="968133"/>
                </a:lnTo>
                <a:lnTo>
                  <a:pt x="433322" y="967338"/>
                </a:lnTo>
                <a:lnTo>
                  <a:pt x="430147" y="964557"/>
                </a:lnTo>
                <a:lnTo>
                  <a:pt x="426973" y="962174"/>
                </a:lnTo>
                <a:lnTo>
                  <a:pt x="424195" y="958996"/>
                </a:lnTo>
                <a:lnTo>
                  <a:pt x="421417" y="955818"/>
                </a:lnTo>
                <a:lnTo>
                  <a:pt x="419036" y="952243"/>
                </a:lnTo>
                <a:lnTo>
                  <a:pt x="416655" y="948270"/>
                </a:lnTo>
                <a:lnTo>
                  <a:pt x="414671" y="944298"/>
                </a:lnTo>
                <a:lnTo>
                  <a:pt x="412687" y="939928"/>
                </a:lnTo>
                <a:lnTo>
                  <a:pt x="409116" y="929997"/>
                </a:lnTo>
                <a:lnTo>
                  <a:pt x="406338" y="920066"/>
                </a:lnTo>
                <a:lnTo>
                  <a:pt x="403957" y="908943"/>
                </a:lnTo>
                <a:lnTo>
                  <a:pt x="401576" y="898217"/>
                </a:lnTo>
                <a:lnTo>
                  <a:pt x="399989" y="887094"/>
                </a:lnTo>
                <a:lnTo>
                  <a:pt x="398402" y="875574"/>
                </a:lnTo>
                <a:lnTo>
                  <a:pt x="396418" y="854122"/>
                </a:lnTo>
                <a:lnTo>
                  <a:pt x="394831" y="834260"/>
                </a:lnTo>
                <a:lnTo>
                  <a:pt x="393640" y="817576"/>
                </a:lnTo>
                <a:lnTo>
                  <a:pt x="393640" y="814795"/>
                </a:lnTo>
                <a:lnTo>
                  <a:pt x="394037" y="811617"/>
                </a:lnTo>
                <a:lnTo>
                  <a:pt x="395227" y="808439"/>
                </a:lnTo>
                <a:lnTo>
                  <a:pt x="396418" y="805261"/>
                </a:lnTo>
                <a:lnTo>
                  <a:pt x="399989" y="798905"/>
                </a:lnTo>
                <a:lnTo>
                  <a:pt x="403561" y="791755"/>
                </a:lnTo>
                <a:lnTo>
                  <a:pt x="407132" y="784604"/>
                </a:lnTo>
                <a:lnTo>
                  <a:pt x="408322" y="780234"/>
                </a:lnTo>
                <a:lnTo>
                  <a:pt x="409513" y="776262"/>
                </a:lnTo>
                <a:lnTo>
                  <a:pt x="410306" y="771495"/>
                </a:lnTo>
                <a:lnTo>
                  <a:pt x="410703" y="766331"/>
                </a:lnTo>
                <a:lnTo>
                  <a:pt x="410306" y="761166"/>
                </a:lnTo>
                <a:lnTo>
                  <a:pt x="409513" y="755605"/>
                </a:lnTo>
                <a:lnTo>
                  <a:pt x="406338" y="738126"/>
                </a:lnTo>
                <a:lnTo>
                  <a:pt x="403561" y="721839"/>
                </a:lnTo>
                <a:lnTo>
                  <a:pt x="401180" y="705552"/>
                </a:lnTo>
                <a:lnTo>
                  <a:pt x="399196" y="689662"/>
                </a:lnTo>
                <a:lnTo>
                  <a:pt x="397608" y="673772"/>
                </a:lnTo>
                <a:lnTo>
                  <a:pt x="397211" y="659074"/>
                </a:lnTo>
                <a:lnTo>
                  <a:pt x="396815" y="643978"/>
                </a:lnTo>
                <a:lnTo>
                  <a:pt x="396815" y="629677"/>
                </a:lnTo>
                <a:lnTo>
                  <a:pt x="397608" y="615774"/>
                </a:lnTo>
                <a:lnTo>
                  <a:pt x="398799" y="602267"/>
                </a:lnTo>
                <a:lnTo>
                  <a:pt x="400386" y="588761"/>
                </a:lnTo>
                <a:lnTo>
                  <a:pt x="402370" y="576446"/>
                </a:lnTo>
                <a:lnTo>
                  <a:pt x="404751" y="563734"/>
                </a:lnTo>
                <a:lnTo>
                  <a:pt x="407529" y="552214"/>
                </a:lnTo>
                <a:lnTo>
                  <a:pt x="410703" y="540297"/>
                </a:lnTo>
                <a:lnTo>
                  <a:pt x="414275" y="529571"/>
                </a:lnTo>
                <a:lnTo>
                  <a:pt x="418243" y="519242"/>
                </a:lnTo>
                <a:lnTo>
                  <a:pt x="422211" y="508914"/>
                </a:lnTo>
                <a:lnTo>
                  <a:pt x="426973" y="499380"/>
                </a:lnTo>
                <a:lnTo>
                  <a:pt x="432131" y="490243"/>
                </a:lnTo>
                <a:lnTo>
                  <a:pt x="437290" y="481504"/>
                </a:lnTo>
                <a:lnTo>
                  <a:pt x="442845" y="473162"/>
                </a:lnTo>
                <a:lnTo>
                  <a:pt x="448797" y="465614"/>
                </a:lnTo>
                <a:lnTo>
                  <a:pt x="454750" y="458066"/>
                </a:lnTo>
                <a:lnTo>
                  <a:pt x="461495" y="451710"/>
                </a:lnTo>
                <a:lnTo>
                  <a:pt x="468241" y="445752"/>
                </a:lnTo>
                <a:lnTo>
                  <a:pt x="474987" y="440190"/>
                </a:lnTo>
                <a:lnTo>
                  <a:pt x="482130" y="435026"/>
                </a:lnTo>
                <a:lnTo>
                  <a:pt x="490066" y="429862"/>
                </a:lnTo>
                <a:lnTo>
                  <a:pt x="497606" y="425889"/>
                </a:lnTo>
                <a:lnTo>
                  <a:pt x="505542" y="422711"/>
                </a:lnTo>
                <a:lnTo>
                  <a:pt x="513875" y="419533"/>
                </a:lnTo>
                <a:lnTo>
                  <a:pt x="538478" y="409999"/>
                </a:lnTo>
                <a:lnTo>
                  <a:pt x="553160" y="404438"/>
                </a:lnTo>
                <a:lnTo>
                  <a:pt x="568239" y="399273"/>
                </a:lnTo>
                <a:lnTo>
                  <a:pt x="584111" y="394506"/>
                </a:lnTo>
                <a:lnTo>
                  <a:pt x="601174" y="390137"/>
                </a:lnTo>
                <a:lnTo>
                  <a:pt x="618634" y="386562"/>
                </a:lnTo>
                <a:lnTo>
                  <a:pt x="627761" y="384973"/>
                </a:lnTo>
                <a:lnTo>
                  <a:pt x="636888" y="383384"/>
                </a:lnTo>
                <a:lnTo>
                  <a:pt x="646014" y="382589"/>
                </a:lnTo>
                <a:lnTo>
                  <a:pt x="655538" y="381795"/>
                </a:lnTo>
                <a:lnTo>
                  <a:pt x="665061" y="381397"/>
                </a:lnTo>
                <a:lnTo>
                  <a:pt x="674585" y="381000"/>
                </a:lnTo>
                <a:close/>
                <a:moveTo>
                  <a:pt x="1307704" y="0"/>
                </a:moveTo>
                <a:lnTo>
                  <a:pt x="1321601" y="0"/>
                </a:lnTo>
                <a:lnTo>
                  <a:pt x="1335100" y="0"/>
                </a:lnTo>
                <a:lnTo>
                  <a:pt x="1348997" y="1191"/>
                </a:lnTo>
                <a:lnTo>
                  <a:pt x="1362496" y="2381"/>
                </a:lnTo>
                <a:lnTo>
                  <a:pt x="1376790" y="4366"/>
                </a:lnTo>
                <a:lnTo>
                  <a:pt x="1390289" y="7144"/>
                </a:lnTo>
                <a:lnTo>
                  <a:pt x="1404583" y="10319"/>
                </a:lnTo>
                <a:lnTo>
                  <a:pt x="1418480" y="14684"/>
                </a:lnTo>
                <a:lnTo>
                  <a:pt x="1432773" y="19447"/>
                </a:lnTo>
                <a:lnTo>
                  <a:pt x="1446670" y="25003"/>
                </a:lnTo>
                <a:lnTo>
                  <a:pt x="1460566" y="31353"/>
                </a:lnTo>
                <a:lnTo>
                  <a:pt x="1474463" y="38497"/>
                </a:lnTo>
                <a:lnTo>
                  <a:pt x="1488757" y="46831"/>
                </a:lnTo>
                <a:lnTo>
                  <a:pt x="1525285" y="80963"/>
                </a:lnTo>
                <a:lnTo>
                  <a:pt x="1584841" y="90884"/>
                </a:lnTo>
                <a:lnTo>
                  <a:pt x="1590400" y="94853"/>
                </a:lnTo>
                <a:lnTo>
                  <a:pt x="1595958" y="99616"/>
                </a:lnTo>
                <a:lnTo>
                  <a:pt x="1600723" y="104775"/>
                </a:lnTo>
                <a:lnTo>
                  <a:pt x="1605487" y="110331"/>
                </a:lnTo>
                <a:lnTo>
                  <a:pt x="1609855" y="115888"/>
                </a:lnTo>
                <a:lnTo>
                  <a:pt x="1613825" y="122238"/>
                </a:lnTo>
                <a:lnTo>
                  <a:pt x="1617399" y="128984"/>
                </a:lnTo>
                <a:lnTo>
                  <a:pt x="1620575" y="134938"/>
                </a:lnTo>
                <a:lnTo>
                  <a:pt x="1626531" y="146447"/>
                </a:lnTo>
                <a:lnTo>
                  <a:pt x="1630898" y="156766"/>
                </a:lnTo>
                <a:lnTo>
                  <a:pt x="1634075" y="165894"/>
                </a:lnTo>
                <a:lnTo>
                  <a:pt x="1636854" y="177403"/>
                </a:lnTo>
                <a:lnTo>
                  <a:pt x="1639236" y="189309"/>
                </a:lnTo>
                <a:lnTo>
                  <a:pt x="1641619" y="200819"/>
                </a:lnTo>
                <a:lnTo>
                  <a:pt x="1643207" y="212725"/>
                </a:lnTo>
                <a:lnTo>
                  <a:pt x="1644795" y="223838"/>
                </a:lnTo>
                <a:lnTo>
                  <a:pt x="1646383" y="235347"/>
                </a:lnTo>
                <a:lnTo>
                  <a:pt x="1648368" y="258366"/>
                </a:lnTo>
                <a:lnTo>
                  <a:pt x="1649559" y="281781"/>
                </a:lnTo>
                <a:lnTo>
                  <a:pt x="1649957" y="304800"/>
                </a:lnTo>
                <a:lnTo>
                  <a:pt x="1649957" y="328613"/>
                </a:lnTo>
                <a:lnTo>
                  <a:pt x="1649559" y="352822"/>
                </a:lnTo>
                <a:lnTo>
                  <a:pt x="1648765" y="365919"/>
                </a:lnTo>
                <a:lnTo>
                  <a:pt x="1647177" y="385763"/>
                </a:lnTo>
                <a:lnTo>
                  <a:pt x="1642413" y="436959"/>
                </a:lnTo>
                <a:lnTo>
                  <a:pt x="1640427" y="464344"/>
                </a:lnTo>
                <a:lnTo>
                  <a:pt x="1638839" y="490141"/>
                </a:lnTo>
                <a:lnTo>
                  <a:pt x="1638442" y="501650"/>
                </a:lnTo>
                <a:lnTo>
                  <a:pt x="1638045" y="511969"/>
                </a:lnTo>
                <a:lnTo>
                  <a:pt x="1638442" y="521494"/>
                </a:lnTo>
                <a:lnTo>
                  <a:pt x="1638839" y="529034"/>
                </a:lnTo>
                <a:lnTo>
                  <a:pt x="1640030" y="538559"/>
                </a:lnTo>
                <a:lnTo>
                  <a:pt x="1642016" y="546497"/>
                </a:lnTo>
                <a:lnTo>
                  <a:pt x="1644001" y="553244"/>
                </a:lnTo>
                <a:lnTo>
                  <a:pt x="1646780" y="558800"/>
                </a:lnTo>
                <a:lnTo>
                  <a:pt x="1649559" y="563959"/>
                </a:lnTo>
                <a:lnTo>
                  <a:pt x="1653133" y="569516"/>
                </a:lnTo>
                <a:lnTo>
                  <a:pt x="1656706" y="576659"/>
                </a:lnTo>
                <a:lnTo>
                  <a:pt x="1661074" y="584597"/>
                </a:lnTo>
                <a:lnTo>
                  <a:pt x="1664250" y="592534"/>
                </a:lnTo>
                <a:lnTo>
                  <a:pt x="1667029" y="600869"/>
                </a:lnTo>
                <a:lnTo>
                  <a:pt x="1669412" y="609600"/>
                </a:lnTo>
                <a:lnTo>
                  <a:pt x="1671397" y="618331"/>
                </a:lnTo>
                <a:lnTo>
                  <a:pt x="1672588" y="627459"/>
                </a:lnTo>
                <a:lnTo>
                  <a:pt x="1673382" y="636984"/>
                </a:lnTo>
                <a:lnTo>
                  <a:pt x="1673779" y="646113"/>
                </a:lnTo>
                <a:lnTo>
                  <a:pt x="1674176" y="655241"/>
                </a:lnTo>
                <a:lnTo>
                  <a:pt x="1673779" y="665163"/>
                </a:lnTo>
                <a:lnTo>
                  <a:pt x="1673382" y="674291"/>
                </a:lnTo>
                <a:lnTo>
                  <a:pt x="1671794" y="692547"/>
                </a:lnTo>
                <a:lnTo>
                  <a:pt x="1669412" y="710009"/>
                </a:lnTo>
                <a:lnTo>
                  <a:pt x="1666632" y="726678"/>
                </a:lnTo>
                <a:lnTo>
                  <a:pt x="1664647" y="735806"/>
                </a:lnTo>
                <a:lnTo>
                  <a:pt x="1662662" y="745728"/>
                </a:lnTo>
                <a:lnTo>
                  <a:pt x="1659883" y="755650"/>
                </a:lnTo>
                <a:lnTo>
                  <a:pt x="1656706" y="765572"/>
                </a:lnTo>
                <a:lnTo>
                  <a:pt x="1653133" y="775891"/>
                </a:lnTo>
                <a:lnTo>
                  <a:pt x="1649162" y="785416"/>
                </a:lnTo>
                <a:lnTo>
                  <a:pt x="1644795" y="793750"/>
                </a:lnTo>
                <a:lnTo>
                  <a:pt x="1642413" y="798116"/>
                </a:lnTo>
                <a:lnTo>
                  <a:pt x="1639633" y="802084"/>
                </a:lnTo>
                <a:lnTo>
                  <a:pt x="1636854" y="805656"/>
                </a:lnTo>
                <a:lnTo>
                  <a:pt x="1633678" y="808831"/>
                </a:lnTo>
                <a:lnTo>
                  <a:pt x="1630104" y="811609"/>
                </a:lnTo>
                <a:lnTo>
                  <a:pt x="1626531" y="814388"/>
                </a:lnTo>
                <a:lnTo>
                  <a:pt x="1618193" y="818753"/>
                </a:lnTo>
                <a:lnTo>
                  <a:pt x="1610252" y="823119"/>
                </a:lnTo>
                <a:lnTo>
                  <a:pt x="1602311" y="827881"/>
                </a:lnTo>
                <a:lnTo>
                  <a:pt x="1598341" y="830263"/>
                </a:lnTo>
                <a:lnTo>
                  <a:pt x="1593973" y="832644"/>
                </a:lnTo>
                <a:lnTo>
                  <a:pt x="1590797" y="835819"/>
                </a:lnTo>
                <a:lnTo>
                  <a:pt x="1587223" y="838994"/>
                </a:lnTo>
                <a:lnTo>
                  <a:pt x="1584444" y="842963"/>
                </a:lnTo>
                <a:lnTo>
                  <a:pt x="1581665" y="846931"/>
                </a:lnTo>
                <a:lnTo>
                  <a:pt x="1578489" y="854075"/>
                </a:lnTo>
                <a:lnTo>
                  <a:pt x="1576106" y="860822"/>
                </a:lnTo>
                <a:lnTo>
                  <a:pt x="1574121" y="867966"/>
                </a:lnTo>
                <a:lnTo>
                  <a:pt x="1572533" y="875506"/>
                </a:lnTo>
                <a:lnTo>
                  <a:pt x="1571342" y="883444"/>
                </a:lnTo>
                <a:lnTo>
                  <a:pt x="1570151" y="890984"/>
                </a:lnTo>
                <a:lnTo>
                  <a:pt x="1568959" y="906859"/>
                </a:lnTo>
                <a:lnTo>
                  <a:pt x="1568165" y="923131"/>
                </a:lnTo>
                <a:lnTo>
                  <a:pt x="1566974" y="939006"/>
                </a:lnTo>
                <a:lnTo>
                  <a:pt x="1565783" y="946944"/>
                </a:lnTo>
                <a:lnTo>
                  <a:pt x="1564989" y="954484"/>
                </a:lnTo>
                <a:lnTo>
                  <a:pt x="1563401" y="961628"/>
                </a:lnTo>
                <a:lnTo>
                  <a:pt x="1561415" y="969169"/>
                </a:lnTo>
                <a:lnTo>
                  <a:pt x="1558636" y="976709"/>
                </a:lnTo>
                <a:lnTo>
                  <a:pt x="1555460" y="983456"/>
                </a:lnTo>
                <a:lnTo>
                  <a:pt x="1551887" y="989409"/>
                </a:lnTo>
                <a:lnTo>
                  <a:pt x="1548313" y="995363"/>
                </a:lnTo>
                <a:lnTo>
                  <a:pt x="1544343" y="1000522"/>
                </a:lnTo>
                <a:lnTo>
                  <a:pt x="1539578" y="1005284"/>
                </a:lnTo>
                <a:lnTo>
                  <a:pt x="1531637" y="1014809"/>
                </a:lnTo>
                <a:lnTo>
                  <a:pt x="1527667" y="1019969"/>
                </a:lnTo>
                <a:lnTo>
                  <a:pt x="1524093" y="1025525"/>
                </a:lnTo>
                <a:lnTo>
                  <a:pt x="1520520" y="1031081"/>
                </a:lnTo>
                <a:lnTo>
                  <a:pt x="1517741" y="1037431"/>
                </a:lnTo>
                <a:lnTo>
                  <a:pt x="1514961" y="1044178"/>
                </a:lnTo>
                <a:lnTo>
                  <a:pt x="1512976" y="1052513"/>
                </a:lnTo>
                <a:lnTo>
                  <a:pt x="1510991" y="1061244"/>
                </a:lnTo>
                <a:lnTo>
                  <a:pt x="1510197" y="1070769"/>
                </a:lnTo>
                <a:lnTo>
                  <a:pt x="1561415" y="1078309"/>
                </a:lnTo>
                <a:lnTo>
                  <a:pt x="1576900" y="1111250"/>
                </a:lnTo>
                <a:lnTo>
                  <a:pt x="1585635" y="1129903"/>
                </a:lnTo>
                <a:lnTo>
                  <a:pt x="1596355" y="1149350"/>
                </a:lnTo>
                <a:lnTo>
                  <a:pt x="1601517" y="1158478"/>
                </a:lnTo>
                <a:lnTo>
                  <a:pt x="1606679" y="1168003"/>
                </a:lnTo>
                <a:lnTo>
                  <a:pt x="1612237" y="1176734"/>
                </a:lnTo>
                <a:lnTo>
                  <a:pt x="1617796" y="1184672"/>
                </a:lnTo>
                <a:lnTo>
                  <a:pt x="1624149" y="1192609"/>
                </a:lnTo>
                <a:lnTo>
                  <a:pt x="1629707" y="1198959"/>
                </a:lnTo>
                <a:lnTo>
                  <a:pt x="1635663" y="1204516"/>
                </a:lnTo>
                <a:lnTo>
                  <a:pt x="1641619" y="1209278"/>
                </a:lnTo>
                <a:lnTo>
                  <a:pt x="1721821" y="1231106"/>
                </a:lnTo>
                <a:lnTo>
                  <a:pt x="1793687" y="1261269"/>
                </a:lnTo>
                <a:lnTo>
                  <a:pt x="1867537" y="1292622"/>
                </a:lnTo>
                <a:lnTo>
                  <a:pt x="1941387" y="1324372"/>
                </a:lnTo>
                <a:lnTo>
                  <a:pt x="2013649" y="1354931"/>
                </a:lnTo>
                <a:lnTo>
                  <a:pt x="2029531" y="1361678"/>
                </a:lnTo>
                <a:lnTo>
                  <a:pt x="2046207" y="1367631"/>
                </a:lnTo>
                <a:lnTo>
                  <a:pt x="2079161" y="1379141"/>
                </a:lnTo>
                <a:lnTo>
                  <a:pt x="2095440" y="1385094"/>
                </a:lnTo>
                <a:lnTo>
                  <a:pt x="2112116" y="1391444"/>
                </a:lnTo>
                <a:lnTo>
                  <a:pt x="2127998" y="1397397"/>
                </a:lnTo>
                <a:lnTo>
                  <a:pt x="2143085" y="1404144"/>
                </a:lnTo>
                <a:lnTo>
                  <a:pt x="2150232" y="1407716"/>
                </a:lnTo>
                <a:lnTo>
                  <a:pt x="2157776" y="1411684"/>
                </a:lnTo>
                <a:lnTo>
                  <a:pt x="2164923" y="1416050"/>
                </a:lnTo>
                <a:lnTo>
                  <a:pt x="2171673" y="1420019"/>
                </a:lnTo>
                <a:lnTo>
                  <a:pt x="2178423" y="1424384"/>
                </a:lnTo>
                <a:lnTo>
                  <a:pt x="2184775" y="1429147"/>
                </a:lnTo>
                <a:lnTo>
                  <a:pt x="2191128" y="1433909"/>
                </a:lnTo>
                <a:lnTo>
                  <a:pt x="2196687" y="1439069"/>
                </a:lnTo>
                <a:lnTo>
                  <a:pt x="2202245" y="1445022"/>
                </a:lnTo>
                <a:lnTo>
                  <a:pt x="2207804" y="1450578"/>
                </a:lnTo>
                <a:lnTo>
                  <a:pt x="2212965" y="1456928"/>
                </a:lnTo>
                <a:lnTo>
                  <a:pt x="2217333" y="1463278"/>
                </a:lnTo>
                <a:lnTo>
                  <a:pt x="2221700" y="1470422"/>
                </a:lnTo>
                <a:lnTo>
                  <a:pt x="2225274" y="1477566"/>
                </a:lnTo>
                <a:lnTo>
                  <a:pt x="2228847" y="1485503"/>
                </a:lnTo>
                <a:lnTo>
                  <a:pt x="2232023" y="1493441"/>
                </a:lnTo>
                <a:lnTo>
                  <a:pt x="2232023" y="1519634"/>
                </a:lnTo>
                <a:lnTo>
                  <a:pt x="2232817" y="1552178"/>
                </a:lnTo>
                <a:lnTo>
                  <a:pt x="2234406" y="1628378"/>
                </a:lnTo>
                <a:lnTo>
                  <a:pt x="2235597" y="1668859"/>
                </a:lnTo>
                <a:lnTo>
                  <a:pt x="2236391" y="1708150"/>
                </a:lnTo>
                <a:lnTo>
                  <a:pt x="2236788" y="1745059"/>
                </a:lnTo>
                <a:lnTo>
                  <a:pt x="2236391" y="1778000"/>
                </a:lnTo>
                <a:lnTo>
                  <a:pt x="374650" y="1778000"/>
                </a:lnTo>
                <a:lnTo>
                  <a:pt x="374650" y="1745059"/>
                </a:lnTo>
                <a:lnTo>
                  <a:pt x="374650" y="1708150"/>
                </a:lnTo>
                <a:lnTo>
                  <a:pt x="375444" y="1668859"/>
                </a:lnTo>
                <a:lnTo>
                  <a:pt x="376238" y="1628378"/>
                </a:lnTo>
                <a:lnTo>
                  <a:pt x="377826" y="1552178"/>
                </a:lnTo>
                <a:lnTo>
                  <a:pt x="378620" y="1519634"/>
                </a:lnTo>
                <a:lnTo>
                  <a:pt x="379017" y="1493441"/>
                </a:lnTo>
                <a:lnTo>
                  <a:pt x="381797" y="1485503"/>
                </a:lnTo>
                <a:lnTo>
                  <a:pt x="385370" y="1477566"/>
                </a:lnTo>
                <a:lnTo>
                  <a:pt x="389341" y="1470422"/>
                </a:lnTo>
                <a:lnTo>
                  <a:pt x="393311" y="1463278"/>
                </a:lnTo>
                <a:lnTo>
                  <a:pt x="398076" y="1456928"/>
                </a:lnTo>
                <a:lnTo>
                  <a:pt x="403237" y="1450578"/>
                </a:lnTo>
                <a:lnTo>
                  <a:pt x="408399" y="1445022"/>
                </a:lnTo>
                <a:lnTo>
                  <a:pt x="413957" y="1439069"/>
                </a:lnTo>
                <a:lnTo>
                  <a:pt x="419516" y="1433909"/>
                </a:lnTo>
                <a:lnTo>
                  <a:pt x="425869" y="1429147"/>
                </a:lnTo>
                <a:lnTo>
                  <a:pt x="432618" y="1424384"/>
                </a:lnTo>
                <a:lnTo>
                  <a:pt x="438971" y="1420019"/>
                </a:lnTo>
                <a:lnTo>
                  <a:pt x="445721" y="1416050"/>
                </a:lnTo>
                <a:lnTo>
                  <a:pt x="452868" y="1411684"/>
                </a:lnTo>
                <a:lnTo>
                  <a:pt x="460412" y="1407716"/>
                </a:lnTo>
                <a:lnTo>
                  <a:pt x="467558" y="1404144"/>
                </a:lnTo>
                <a:lnTo>
                  <a:pt x="482646" y="1397397"/>
                </a:lnTo>
                <a:lnTo>
                  <a:pt x="498925" y="1391444"/>
                </a:lnTo>
                <a:lnTo>
                  <a:pt x="515204" y="1385094"/>
                </a:lnTo>
                <a:lnTo>
                  <a:pt x="531483" y="1379141"/>
                </a:lnTo>
                <a:lnTo>
                  <a:pt x="564437" y="1367631"/>
                </a:lnTo>
                <a:lnTo>
                  <a:pt x="581113" y="1361678"/>
                </a:lnTo>
                <a:lnTo>
                  <a:pt x="597392" y="1354931"/>
                </a:lnTo>
                <a:lnTo>
                  <a:pt x="669257" y="1324372"/>
                </a:lnTo>
                <a:lnTo>
                  <a:pt x="743504" y="1292622"/>
                </a:lnTo>
                <a:lnTo>
                  <a:pt x="817354" y="1261269"/>
                </a:lnTo>
                <a:lnTo>
                  <a:pt x="888822" y="1231106"/>
                </a:lnTo>
                <a:lnTo>
                  <a:pt x="969025" y="1209278"/>
                </a:lnTo>
                <a:lnTo>
                  <a:pt x="974981" y="1204516"/>
                </a:lnTo>
                <a:lnTo>
                  <a:pt x="980937" y="1198959"/>
                </a:lnTo>
                <a:lnTo>
                  <a:pt x="986892" y="1192609"/>
                </a:lnTo>
                <a:lnTo>
                  <a:pt x="992848" y="1184672"/>
                </a:lnTo>
                <a:lnTo>
                  <a:pt x="998407" y="1176734"/>
                </a:lnTo>
                <a:lnTo>
                  <a:pt x="1003965" y="1168003"/>
                </a:lnTo>
                <a:lnTo>
                  <a:pt x="1009524" y="1158478"/>
                </a:lnTo>
                <a:lnTo>
                  <a:pt x="1015083" y="1149350"/>
                </a:lnTo>
                <a:lnTo>
                  <a:pt x="1025009" y="1129903"/>
                </a:lnTo>
                <a:lnTo>
                  <a:pt x="1034141" y="1111250"/>
                </a:lnTo>
                <a:lnTo>
                  <a:pt x="1049228" y="1078309"/>
                </a:lnTo>
                <a:lnTo>
                  <a:pt x="1087345" y="1068784"/>
                </a:lnTo>
                <a:lnTo>
                  <a:pt x="1085359" y="1060450"/>
                </a:lnTo>
                <a:lnTo>
                  <a:pt x="1082977" y="1053306"/>
                </a:lnTo>
                <a:lnTo>
                  <a:pt x="1080595" y="1046163"/>
                </a:lnTo>
                <a:lnTo>
                  <a:pt x="1077419" y="1040209"/>
                </a:lnTo>
                <a:lnTo>
                  <a:pt x="1074242" y="1034653"/>
                </a:lnTo>
                <a:lnTo>
                  <a:pt x="1071066" y="1029891"/>
                </a:lnTo>
                <a:lnTo>
                  <a:pt x="1067492" y="1025525"/>
                </a:lnTo>
                <a:lnTo>
                  <a:pt x="1063125" y="1020763"/>
                </a:lnTo>
                <a:lnTo>
                  <a:pt x="1055978" y="1012825"/>
                </a:lnTo>
                <a:lnTo>
                  <a:pt x="1048434" y="1004491"/>
                </a:lnTo>
                <a:lnTo>
                  <a:pt x="1045258" y="1000125"/>
                </a:lnTo>
                <a:lnTo>
                  <a:pt x="1042082" y="995363"/>
                </a:lnTo>
                <a:lnTo>
                  <a:pt x="1038905" y="989409"/>
                </a:lnTo>
                <a:lnTo>
                  <a:pt x="1036523" y="983456"/>
                </a:lnTo>
                <a:lnTo>
                  <a:pt x="1022229" y="830659"/>
                </a:lnTo>
                <a:lnTo>
                  <a:pt x="1021832" y="831056"/>
                </a:lnTo>
                <a:lnTo>
                  <a:pt x="1020641" y="831056"/>
                </a:lnTo>
                <a:lnTo>
                  <a:pt x="1016671" y="830659"/>
                </a:lnTo>
                <a:lnTo>
                  <a:pt x="1010715" y="829469"/>
                </a:lnTo>
                <a:lnTo>
                  <a:pt x="1003965" y="828278"/>
                </a:lnTo>
                <a:lnTo>
                  <a:pt x="990863" y="824309"/>
                </a:lnTo>
                <a:lnTo>
                  <a:pt x="985701" y="822325"/>
                </a:lnTo>
                <a:lnTo>
                  <a:pt x="982525" y="821134"/>
                </a:lnTo>
                <a:lnTo>
                  <a:pt x="978157" y="817959"/>
                </a:lnTo>
                <a:lnTo>
                  <a:pt x="973790" y="814388"/>
                </a:lnTo>
                <a:lnTo>
                  <a:pt x="969819" y="810419"/>
                </a:lnTo>
                <a:lnTo>
                  <a:pt x="966246" y="805656"/>
                </a:lnTo>
                <a:lnTo>
                  <a:pt x="962673" y="800497"/>
                </a:lnTo>
                <a:lnTo>
                  <a:pt x="959496" y="794941"/>
                </a:lnTo>
                <a:lnTo>
                  <a:pt x="956717" y="788988"/>
                </a:lnTo>
                <a:lnTo>
                  <a:pt x="953541" y="783034"/>
                </a:lnTo>
                <a:lnTo>
                  <a:pt x="951158" y="776684"/>
                </a:lnTo>
                <a:lnTo>
                  <a:pt x="948776" y="769541"/>
                </a:lnTo>
                <a:lnTo>
                  <a:pt x="944409" y="755253"/>
                </a:lnTo>
                <a:lnTo>
                  <a:pt x="941232" y="740172"/>
                </a:lnTo>
                <a:lnTo>
                  <a:pt x="938056" y="724694"/>
                </a:lnTo>
                <a:lnTo>
                  <a:pt x="935674" y="708819"/>
                </a:lnTo>
                <a:lnTo>
                  <a:pt x="934085" y="693341"/>
                </a:lnTo>
                <a:lnTo>
                  <a:pt x="932497" y="677466"/>
                </a:lnTo>
                <a:lnTo>
                  <a:pt x="931306" y="662781"/>
                </a:lnTo>
                <a:lnTo>
                  <a:pt x="929321" y="635000"/>
                </a:lnTo>
                <a:lnTo>
                  <a:pt x="926939" y="611981"/>
                </a:lnTo>
                <a:lnTo>
                  <a:pt x="926939" y="607616"/>
                </a:lnTo>
                <a:lnTo>
                  <a:pt x="927733" y="603250"/>
                </a:lnTo>
                <a:lnTo>
                  <a:pt x="929321" y="598884"/>
                </a:lnTo>
                <a:lnTo>
                  <a:pt x="931306" y="594519"/>
                </a:lnTo>
                <a:lnTo>
                  <a:pt x="935674" y="585391"/>
                </a:lnTo>
                <a:lnTo>
                  <a:pt x="940835" y="575866"/>
                </a:lnTo>
                <a:lnTo>
                  <a:pt x="943217" y="570706"/>
                </a:lnTo>
                <a:lnTo>
                  <a:pt x="945600" y="565150"/>
                </a:lnTo>
                <a:lnTo>
                  <a:pt x="947585" y="559594"/>
                </a:lnTo>
                <a:lnTo>
                  <a:pt x="949173" y="553641"/>
                </a:lnTo>
                <a:lnTo>
                  <a:pt x="950364" y="547291"/>
                </a:lnTo>
                <a:lnTo>
                  <a:pt x="950761" y="539750"/>
                </a:lnTo>
                <a:lnTo>
                  <a:pt x="950364" y="532606"/>
                </a:lnTo>
                <a:lnTo>
                  <a:pt x="949173" y="524669"/>
                </a:lnTo>
                <a:lnTo>
                  <a:pt x="944409" y="500856"/>
                </a:lnTo>
                <a:lnTo>
                  <a:pt x="940438" y="477441"/>
                </a:lnTo>
                <a:lnTo>
                  <a:pt x="937262" y="454422"/>
                </a:lnTo>
                <a:lnTo>
                  <a:pt x="934880" y="432197"/>
                </a:lnTo>
                <a:lnTo>
                  <a:pt x="933291" y="410766"/>
                </a:lnTo>
                <a:lnTo>
                  <a:pt x="932100" y="389334"/>
                </a:lnTo>
                <a:lnTo>
                  <a:pt x="931703" y="368300"/>
                </a:lnTo>
                <a:lnTo>
                  <a:pt x="932100" y="348059"/>
                </a:lnTo>
                <a:lnTo>
                  <a:pt x="932894" y="328613"/>
                </a:lnTo>
                <a:lnTo>
                  <a:pt x="934483" y="309563"/>
                </a:lnTo>
                <a:lnTo>
                  <a:pt x="936468" y="290909"/>
                </a:lnTo>
                <a:lnTo>
                  <a:pt x="939247" y="273447"/>
                </a:lnTo>
                <a:lnTo>
                  <a:pt x="942423" y="255984"/>
                </a:lnTo>
                <a:lnTo>
                  <a:pt x="946394" y="239713"/>
                </a:lnTo>
                <a:lnTo>
                  <a:pt x="950761" y="223441"/>
                </a:lnTo>
                <a:lnTo>
                  <a:pt x="956320" y="207566"/>
                </a:lnTo>
                <a:lnTo>
                  <a:pt x="961482" y="193278"/>
                </a:lnTo>
                <a:lnTo>
                  <a:pt x="967437" y="178991"/>
                </a:lnTo>
                <a:lnTo>
                  <a:pt x="973790" y="165497"/>
                </a:lnTo>
                <a:lnTo>
                  <a:pt x="980937" y="152400"/>
                </a:lnTo>
                <a:lnTo>
                  <a:pt x="988481" y="140494"/>
                </a:lnTo>
                <a:lnTo>
                  <a:pt x="996421" y="129381"/>
                </a:lnTo>
                <a:lnTo>
                  <a:pt x="1004362" y="118269"/>
                </a:lnTo>
                <a:lnTo>
                  <a:pt x="1013494" y="108347"/>
                </a:lnTo>
                <a:lnTo>
                  <a:pt x="1022229" y="99219"/>
                </a:lnTo>
                <a:lnTo>
                  <a:pt x="1031758" y="90091"/>
                </a:lnTo>
                <a:lnTo>
                  <a:pt x="1041685" y="82550"/>
                </a:lnTo>
                <a:lnTo>
                  <a:pt x="1051611" y="75406"/>
                </a:lnTo>
                <a:lnTo>
                  <a:pt x="1061934" y="68659"/>
                </a:lnTo>
                <a:lnTo>
                  <a:pt x="1073051" y="63103"/>
                </a:lnTo>
                <a:lnTo>
                  <a:pt x="1084168" y="58341"/>
                </a:lnTo>
                <a:lnTo>
                  <a:pt x="1095683" y="53975"/>
                </a:lnTo>
                <a:lnTo>
                  <a:pt x="1112358" y="47228"/>
                </a:lnTo>
                <a:lnTo>
                  <a:pt x="1131019" y="40084"/>
                </a:lnTo>
                <a:lnTo>
                  <a:pt x="1150872" y="32544"/>
                </a:lnTo>
                <a:lnTo>
                  <a:pt x="1171915" y="25400"/>
                </a:lnTo>
                <a:lnTo>
                  <a:pt x="1194547" y="18653"/>
                </a:lnTo>
                <a:lnTo>
                  <a:pt x="1206458" y="15875"/>
                </a:lnTo>
                <a:lnTo>
                  <a:pt x="1218369" y="12303"/>
                </a:lnTo>
                <a:lnTo>
                  <a:pt x="1230281" y="9525"/>
                </a:lnTo>
                <a:lnTo>
                  <a:pt x="1242986" y="7144"/>
                </a:lnTo>
                <a:lnTo>
                  <a:pt x="1255294" y="5159"/>
                </a:lnTo>
                <a:lnTo>
                  <a:pt x="1268397" y="3175"/>
                </a:lnTo>
                <a:lnTo>
                  <a:pt x="1281102" y="1588"/>
                </a:lnTo>
                <a:lnTo>
                  <a:pt x="1294602" y="794"/>
                </a:lnTo>
                <a:lnTo>
                  <a:pt x="1307704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="ctr">
            <a:scene3d>
              <a:camera prst="orthographicFront"/>
              <a:lightRig dir="t" rig="threeP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eaLnBrk="0" fontAlgn="base" hangingPunct="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panose="020f0502020204030204" typeface="Calibri"/>
                <a:ea charset="-122" pitchFamily="2" typeface="宋体"/>
                <a:cs typeface="+mn-cs"/>
              </a:defRPr>
            </a:lvl1pPr>
            <a:lvl2pPr algn="l" eaLnBrk="0" fontAlgn="base" hangingPunct="0" marL="4572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panose="020f0502020204030204" typeface="Calibri"/>
                <a:ea charset="-122" pitchFamily="2" typeface="宋体"/>
                <a:cs typeface="+mn-cs"/>
              </a:defRPr>
            </a:lvl2pPr>
            <a:lvl3pPr algn="l" eaLnBrk="0" fontAlgn="base" hangingPunct="0" marL="9144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panose="020f0502020204030204" typeface="Calibri"/>
                <a:ea charset="-122" pitchFamily="2" typeface="宋体"/>
                <a:cs typeface="+mn-cs"/>
              </a:defRPr>
            </a:lvl3pPr>
            <a:lvl4pPr algn="l" eaLnBrk="0" fontAlgn="base" hangingPunct="0" marL="13716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panose="020f0502020204030204" typeface="Calibri"/>
                <a:ea charset="-122" pitchFamily="2" typeface="宋体"/>
                <a:cs typeface="+mn-cs"/>
              </a:defRPr>
            </a:lvl4pPr>
            <a:lvl5pPr algn="l" eaLnBrk="0" fontAlgn="base" hangingPunct="0" marL="18288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panose="020f0502020204030204" typeface="Calibri"/>
                <a:ea charset="-122" pitchFamily="2" typeface="宋体"/>
                <a:cs typeface="+mn-cs"/>
              </a:defRPr>
            </a:lvl5pPr>
            <a:lvl6pPr algn="l" defTabSz="914400" eaLnBrk="1" hangingPunct="1" latinLnBrk="0" marL="2286000" rtl="0">
              <a:defRPr kern="1200">
                <a:solidFill>
                  <a:schemeClr val="tx1"/>
                </a:solidFill>
                <a:latin panose="020f0502020204030204" typeface="Calibri"/>
                <a:ea charset="-122" pitchFamily="2" typeface="宋体"/>
                <a:cs typeface="+mn-cs"/>
              </a:defRPr>
            </a:lvl6pPr>
            <a:lvl7pPr algn="l" defTabSz="914400" eaLnBrk="1" hangingPunct="1" latinLnBrk="0" marL="2743200" rtl="0">
              <a:defRPr kern="1200">
                <a:solidFill>
                  <a:schemeClr val="tx1"/>
                </a:solidFill>
                <a:latin panose="020f0502020204030204" typeface="Calibri"/>
                <a:ea charset="-122" pitchFamily="2" typeface="宋体"/>
                <a:cs typeface="+mn-cs"/>
              </a:defRPr>
            </a:lvl7pPr>
            <a:lvl8pPr algn="l" defTabSz="914400" eaLnBrk="1" hangingPunct="1" latinLnBrk="0" marL="3200400" rtl="0">
              <a:defRPr kern="1200">
                <a:solidFill>
                  <a:schemeClr val="tx1"/>
                </a:solidFill>
                <a:latin panose="020f0502020204030204" typeface="Calibri"/>
                <a:ea charset="-122" pitchFamily="2" typeface="宋体"/>
                <a:cs typeface="+mn-cs"/>
              </a:defRPr>
            </a:lvl8pPr>
            <a:lvl9pPr algn="l" defTabSz="914400" eaLnBrk="1" hangingPunct="1" latinLnBrk="0" marL="3657600" rtl="0">
              <a:defRPr kern="1200">
                <a:solidFill>
                  <a:schemeClr val="tx1"/>
                </a:solidFill>
                <a:latin panose="020f0502020204030204" typeface="Calibri"/>
                <a:ea charset="-122" pitchFamily="2" typeface="宋体"/>
                <a:cs typeface="+mn-cs"/>
              </a:defRPr>
            </a:lvl9pPr>
          </a:lstStyle>
          <a:p>
            <a:pPr algn="ctr">
              <a:defRPr/>
            </a:pPr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0B0C8F2B-D843-4B9F-9FF0-DE4A061EAE10}"/>
              </a:ext>
            </a:extLst>
          </p:cNvPr>
          <p:cNvSpPr/>
          <p:nvPr/>
        </p:nvSpPr>
        <p:spPr>
          <a:xfrm>
            <a:off x="6207443" y="2330848"/>
            <a:ext cx="1267460" cy="126746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42A84D17-32B7-4CF9-9988-8A2072EA7CFF}"/>
              </a:ext>
            </a:extLst>
          </p:cNvPr>
          <p:cNvSpPr txBox="1"/>
          <p:nvPr/>
        </p:nvSpPr>
        <p:spPr>
          <a:xfrm>
            <a:off x="6136205" y="3959334"/>
            <a:ext cx="2209800" cy="1066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600">
                <a:solidFill>
                  <a:srgbClr val="5913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双击替换内容  编辑文字 双击替换内容  编辑文字双击替换内容  编辑文字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255F93F9-4D53-400B-8BD3-3864B7E472F0}"/>
              </a:ext>
            </a:extLst>
          </p:cNvPr>
          <p:cNvSpPr txBox="1"/>
          <p:nvPr/>
        </p:nvSpPr>
        <p:spPr>
          <a:xfrm>
            <a:off x="8267188" y="3959334"/>
            <a:ext cx="2209800" cy="1066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600">
                <a:solidFill>
                  <a:srgbClr val="5913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双击替换内容  编辑文字 双击替换内容  编辑文字双击替换内容  编辑文字</a:t>
            </a:r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DC887538-A109-4108-B1DC-7066C7D2DA00}"/>
              </a:ext>
            </a:extLst>
          </p:cNvPr>
          <p:cNvSpPr/>
          <p:nvPr/>
        </p:nvSpPr>
        <p:spPr bwMode="auto">
          <a:xfrm>
            <a:off x="4464419" y="2600227"/>
            <a:ext cx="795789" cy="762941"/>
          </a:xfrm>
          <a:custGeom>
            <a:gdLst>
              <a:gd fmla="*/ 778 w 7797" name="T0"/>
              <a:gd fmla="*/ 2674 h 6810" name="T1"/>
              <a:gd fmla="*/ 2420 w 7797" name="T2"/>
              <a:gd fmla="*/ 1093 h 6810" name="T3"/>
              <a:gd fmla="*/ 3519 w 7797" name="T4"/>
              <a:gd fmla="*/ 922 h 6810" name="T5"/>
              <a:gd fmla="*/ 4020 w 7797" name="T6"/>
              <a:gd fmla="*/ 1416 h 6810" name="T7"/>
              <a:gd fmla="*/ 3165 w 7797" name="T8"/>
              <a:gd fmla="*/ 2191 h 6810" name="T9"/>
              <a:gd fmla="*/ 5509 w 7797" name="T10"/>
              <a:gd fmla="*/ 4407 h 6810" name="T11"/>
              <a:gd fmla="*/ 3550 w 7797" name="T12"/>
              <a:gd fmla="*/ 153 h 6810" name="T13"/>
              <a:gd fmla="*/ 6272 w 7797" name="T14"/>
              <a:gd fmla="*/ 5152 h 6810" name="T15"/>
              <a:gd fmla="*/ 6872 w 7797" name="T16"/>
              <a:gd fmla="*/ 5727 h 6810" name="T17"/>
              <a:gd fmla="*/ 6034 w 7797" name="T18"/>
              <a:gd fmla="*/ 6575 h 6810" name="T19"/>
              <a:gd fmla="*/ 5461 w 7797" name="T20"/>
              <a:gd fmla="*/ 6025 h 6810" name="T21"/>
              <a:gd fmla="*/ 1462 w 7797" name="T22"/>
              <a:gd fmla="*/ 5940 h 6810" name="T23"/>
              <a:gd fmla="*/ 1187 w 7797" name="T24"/>
              <a:gd fmla="*/ 5903 h 6810" name="T25"/>
              <a:gd fmla="*/ 412 w 7797" name="T26"/>
              <a:gd fmla="*/ 6465 h 6810" name="T27"/>
              <a:gd fmla="*/ 753 w 7797" name="T28"/>
              <a:gd fmla="*/ 5561 h 6810" name="T29"/>
              <a:gd fmla="*/ 815 w 7797" name="T30"/>
              <a:gd fmla="*/ 5409 h 6810" name="T31"/>
              <a:gd fmla="*/ 430 w 7797" name="T32"/>
              <a:gd fmla="*/ 4908 h 6810" name="T33"/>
              <a:gd fmla="*/ 888 w 7797" name="T34"/>
              <a:gd fmla="*/ 4481 h 6810" name="T35"/>
              <a:gd fmla="*/ 4636 w 7797" name="T36"/>
              <a:gd fmla="*/ 5225 h 6810" name="T37"/>
              <a:gd fmla="*/ 2311 w 7797" name="T38"/>
              <a:gd fmla="*/ 3016 h 6810" name="T39"/>
              <a:gd fmla="*/ 1712 w 7797" name="T40"/>
              <a:gd fmla="*/ 3620 h 6810" name="T41"/>
              <a:gd fmla="*/ 778 w 7797" name="T42"/>
              <a:gd fmla="*/ 2674 h 6810" name="T4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b="b" l="0" r="r" t="0"/>
            <a:pathLst>
              <a:path h="6808" w="7797">
                <a:moveTo>
                  <a:pt x="778" y="2674"/>
                </a:moveTo>
                <a:lnTo>
                  <a:pt x="2420" y="1093"/>
                </a:lnTo>
                <a:cubicBezTo>
                  <a:pt x="2790" y="1302"/>
                  <a:pt x="3156" y="1199"/>
                  <a:pt x="3519" y="922"/>
                </a:cubicBezTo>
                <a:lnTo>
                  <a:pt x="4020" y="1416"/>
                </a:lnTo>
                <a:lnTo>
                  <a:pt x="3165" y="2191"/>
                </a:lnTo>
                <a:lnTo>
                  <a:pt x="5509" y="4407"/>
                </a:lnTo>
                <a:cubicBezTo>
                  <a:pt x="6394" y="2408"/>
                  <a:pt x="5407" y="884"/>
                  <a:pt x="3550" y="153"/>
                </a:cubicBezTo>
                <a:cubicBezTo>
                  <a:pt x="6161" y="0"/>
                  <a:pt x="7797" y="3094"/>
                  <a:pt x="6272" y="5152"/>
                </a:cubicBezTo>
                <a:lnTo>
                  <a:pt x="6872" y="5727"/>
                </a:lnTo>
                <a:lnTo>
                  <a:pt x="6034" y="6575"/>
                </a:lnTo>
                <a:lnTo>
                  <a:pt x="5461" y="6025"/>
                </a:lnTo>
                <a:cubicBezTo>
                  <a:pt x="4004" y="6810"/>
                  <a:pt x="2676" y="6755"/>
                  <a:pt x="1462" y="5940"/>
                </a:cubicBezTo>
                <a:cubicBezTo>
                  <a:pt x="1304" y="5839"/>
                  <a:pt x="1213" y="5827"/>
                  <a:pt x="1187" y="5903"/>
                </a:cubicBezTo>
                <a:cubicBezTo>
                  <a:pt x="1286" y="6472"/>
                  <a:pt x="749" y="6704"/>
                  <a:pt x="412" y="6465"/>
                </a:cubicBezTo>
                <a:cubicBezTo>
                  <a:pt x="0" y="6132"/>
                  <a:pt x="250" y="5504"/>
                  <a:pt x="753" y="5561"/>
                </a:cubicBezTo>
                <a:cubicBezTo>
                  <a:pt x="831" y="5565"/>
                  <a:pt x="884" y="5530"/>
                  <a:pt x="815" y="5409"/>
                </a:cubicBezTo>
                <a:cubicBezTo>
                  <a:pt x="712" y="5245"/>
                  <a:pt x="569" y="5076"/>
                  <a:pt x="430" y="4908"/>
                </a:cubicBezTo>
                <a:lnTo>
                  <a:pt x="888" y="4481"/>
                </a:lnTo>
                <a:cubicBezTo>
                  <a:pt x="2054" y="5440"/>
                  <a:pt x="3296" y="5758"/>
                  <a:pt x="4636" y="5225"/>
                </a:cubicBezTo>
                <a:lnTo>
                  <a:pt x="2311" y="3016"/>
                </a:lnTo>
                <a:lnTo>
                  <a:pt x="1712" y="3620"/>
                </a:lnTo>
                <a:lnTo>
                  <a:pt x="778" y="2674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rgbClr val="C42F0B"/>
              </a:solidFill>
            </a:endParaRPr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BACA398E-4BFA-4970-912C-48F86D500F02}"/>
              </a:ext>
            </a:extLst>
          </p:cNvPr>
          <p:cNvSpPr/>
          <p:nvPr/>
        </p:nvSpPr>
        <p:spPr bwMode="auto">
          <a:xfrm>
            <a:off x="8444045" y="2582472"/>
            <a:ext cx="795789" cy="762941"/>
          </a:xfrm>
          <a:custGeom>
            <a:gdLst>
              <a:gd fmla="*/ 778 w 7797" name="T0"/>
              <a:gd fmla="*/ 2674 h 6810" name="T1"/>
              <a:gd fmla="*/ 2420 w 7797" name="T2"/>
              <a:gd fmla="*/ 1093 h 6810" name="T3"/>
              <a:gd fmla="*/ 3519 w 7797" name="T4"/>
              <a:gd fmla="*/ 922 h 6810" name="T5"/>
              <a:gd fmla="*/ 4020 w 7797" name="T6"/>
              <a:gd fmla="*/ 1416 h 6810" name="T7"/>
              <a:gd fmla="*/ 3165 w 7797" name="T8"/>
              <a:gd fmla="*/ 2191 h 6810" name="T9"/>
              <a:gd fmla="*/ 5509 w 7797" name="T10"/>
              <a:gd fmla="*/ 4407 h 6810" name="T11"/>
              <a:gd fmla="*/ 3550 w 7797" name="T12"/>
              <a:gd fmla="*/ 153 h 6810" name="T13"/>
              <a:gd fmla="*/ 6272 w 7797" name="T14"/>
              <a:gd fmla="*/ 5152 h 6810" name="T15"/>
              <a:gd fmla="*/ 6872 w 7797" name="T16"/>
              <a:gd fmla="*/ 5727 h 6810" name="T17"/>
              <a:gd fmla="*/ 6034 w 7797" name="T18"/>
              <a:gd fmla="*/ 6575 h 6810" name="T19"/>
              <a:gd fmla="*/ 5461 w 7797" name="T20"/>
              <a:gd fmla="*/ 6025 h 6810" name="T21"/>
              <a:gd fmla="*/ 1462 w 7797" name="T22"/>
              <a:gd fmla="*/ 5940 h 6810" name="T23"/>
              <a:gd fmla="*/ 1187 w 7797" name="T24"/>
              <a:gd fmla="*/ 5903 h 6810" name="T25"/>
              <a:gd fmla="*/ 412 w 7797" name="T26"/>
              <a:gd fmla="*/ 6465 h 6810" name="T27"/>
              <a:gd fmla="*/ 753 w 7797" name="T28"/>
              <a:gd fmla="*/ 5561 h 6810" name="T29"/>
              <a:gd fmla="*/ 815 w 7797" name="T30"/>
              <a:gd fmla="*/ 5409 h 6810" name="T31"/>
              <a:gd fmla="*/ 430 w 7797" name="T32"/>
              <a:gd fmla="*/ 4908 h 6810" name="T33"/>
              <a:gd fmla="*/ 888 w 7797" name="T34"/>
              <a:gd fmla="*/ 4481 h 6810" name="T35"/>
              <a:gd fmla="*/ 4636 w 7797" name="T36"/>
              <a:gd fmla="*/ 5225 h 6810" name="T37"/>
              <a:gd fmla="*/ 2311 w 7797" name="T38"/>
              <a:gd fmla="*/ 3016 h 6810" name="T39"/>
              <a:gd fmla="*/ 1712 w 7797" name="T40"/>
              <a:gd fmla="*/ 3620 h 6810" name="T41"/>
              <a:gd fmla="*/ 778 w 7797" name="T42"/>
              <a:gd fmla="*/ 2674 h 6810" name="T4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b="b" l="0" r="r" t="0"/>
            <a:pathLst>
              <a:path h="6808" w="7797">
                <a:moveTo>
                  <a:pt x="778" y="2674"/>
                </a:moveTo>
                <a:lnTo>
                  <a:pt x="2420" y="1093"/>
                </a:lnTo>
                <a:cubicBezTo>
                  <a:pt x="2790" y="1302"/>
                  <a:pt x="3156" y="1199"/>
                  <a:pt x="3519" y="922"/>
                </a:cubicBezTo>
                <a:lnTo>
                  <a:pt x="4020" y="1416"/>
                </a:lnTo>
                <a:lnTo>
                  <a:pt x="3165" y="2191"/>
                </a:lnTo>
                <a:lnTo>
                  <a:pt x="5509" y="4407"/>
                </a:lnTo>
                <a:cubicBezTo>
                  <a:pt x="6394" y="2408"/>
                  <a:pt x="5407" y="884"/>
                  <a:pt x="3550" y="153"/>
                </a:cubicBezTo>
                <a:cubicBezTo>
                  <a:pt x="6161" y="0"/>
                  <a:pt x="7797" y="3094"/>
                  <a:pt x="6272" y="5152"/>
                </a:cubicBezTo>
                <a:lnTo>
                  <a:pt x="6872" y="5727"/>
                </a:lnTo>
                <a:lnTo>
                  <a:pt x="6034" y="6575"/>
                </a:lnTo>
                <a:lnTo>
                  <a:pt x="5461" y="6025"/>
                </a:lnTo>
                <a:cubicBezTo>
                  <a:pt x="4004" y="6810"/>
                  <a:pt x="2676" y="6755"/>
                  <a:pt x="1462" y="5940"/>
                </a:cubicBezTo>
                <a:cubicBezTo>
                  <a:pt x="1304" y="5839"/>
                  <a:pt x="1213" y="5827"/>
                  <a:pt x="1187" y="5903"/>
                </a:cubicBezTo>
                <a:cubicBezTo>
                  <a:pt x="1286" y="6472"/>
                  <a:pt x="749" y="6704"/>
                  <a:pt x="412" y="6465"/>
                </a:cubicBezTo>
                <a:cubicBezTo>
                  <a:pt x="0" y="6132"/>
                  <a:pt x="250" y="5504"/>
                  <a:pt x="753" y="5561"/>
                </a:cubicBezTo>
                <a:cubicBezTo>
                  <a:pt x="831" y="5565"/>
                  <a:pt x="884" y="5530"/>
                  <a:pt x="815" y="5409"/>
                </a:cubicBezTo>
                <a:cubicBezTo>
                  <a:pt x="712" y="5245"/>
                  <a:pt x="569" y="5076"/>
                  <a:pt x="430" y="4908"/>
                </a:cubicBezTo>
                <a:lnTo>
                  <a:pt x="888" y="4481"/>
                </a:lnTo>
                <a:cubicBezTo>
                  <a:pt x="2054" y="5440"/>
                  <a:pt x="3296" y="5758"/>
                  <a:pt x="4636" y="5225"/>
                </a:cubicBezTo>
                <a:lnTo>
                  <a:pt x="2311" y="3016"/>
                </a:lnTo>
                <a:lnTo>
                  <a:pt x="1712" y="3620"/>
                </a:lnTo>
                <a:lnTo>
                  <a:pt x="778" y="2674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rgbClr val="C42F0B"/>
              </a:solidFill>
            </a:endParaRPr>
          </a:p>
        </p:txBody>
      </p:sp>
    </p:spTree>
    <p:extLst>
      <p:ext uri="{BB962C8B-B14F-4D97-AF65-F5344CB8AC3E}">
        <p14:creationId val="2523040309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/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62F2538B-4CA0-4581-A03D-EF114D86417B}"/>
              </a:ext>
            </a:extLst>
          </p:cNvPr>
          <p:cNvSpPr txBox="1"/>
          <p:nvPr/>
        </p:nvSpPr>
        <p:spPr>
          <a:xfrm>
            <a:off x="1159860" y="4302604"/>
            <a:ext cx="1948896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3200">
                <a:solidFill>
                  <a:srgbClr val="C00000"/>
                </a:solidFill>
                <a:latin charset="-122" panose="02000000000000000000" pitchFamily="2" typeface="方正正粗黑简体"/>
                <a:ea charset="-122" panose="02000000000000000000" pitchFamily="2" typeface="方正正粗黑简体"/>
              </a:rPr>
              <a:t>考核评估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9C5D89FA-B943-47C0-9C81-9E385364C993}"/>
              </a:ext>
            </a:extLst>
          </p:cNvPr>
          <p:cNvSpPr/>
          <p:nvPr/>
        </p:nvSpPr>
        <p:spPr>
          <a:xfrm>
            <a:off x="3418840" y="2626360"/>
            <a:ext cx="3634740" cy="208343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lIns="288000" rtlCol="0"/>
          <a:lstStyle/>
          <a:p>
            <a:pPr>
              <a:lnSpc>
                <a:spcPct val="150000"/>
              </a:lnSpc>
            </a:pPr>
            <a:r>
              <a:rPr altLang="en-US" lang="zh-CN" sz="2000">
                <a:solidFill>
                  <a:srgbClr val="C00000"/>
                </a:solidFill>
                <a:latin charset="-122" panose="02000000000000000000" pitchFamily="2" typeface="方正正准黑简体"/>
                <a:ea charset="-122" panose="02000000000000000000" pitchFamily="2" typeface="方正正准黑简体"/>
              </a:rPr>
              <a:t>双击替换内容  编辑文字</a:t>
            </a:r>
          </a:p>
        </p:txBody>
      </p:sp>
      <p:sp>
        <p:nvSpPr>
          <p:cNvPr id="4" name="勾">
            <a:extLst>
              <a:ext uri="{FF2B5EF4-FFF2-40B4-BE49-F238E27FC236}">
                <a16:creationId xmlns:a16="http://schemas.microsoft.com/office/drawing/2014/main" id="{EC2610E6-E782-4D69-8E5C-CA600A8CD59F}"/>
              </a:ext>
            </a:extLst>
          </p:cNvPr>
          <p:cNvSpPr/>
          <p:nvPr/>
        </p:nvSpPr>
        <p:spPr bwMode="auto">
          <a:xfrm>
            <a:off x="1410204" y="2626060"/>
            <a:ext cx="1518265" cy="1448938"/>
          </a:xfrm>
          <a:custGeom>
            <a:gdLst>
              <a:gd fmla="*/ 116261 w 1360" name="T0"/>
              <a:gd fmla="*/ 1784537 h 1360" name="T1"/>
              <a:gd fmla="*/ 1651467 w 1360" name="T2"/>
              <a:gd fmla="*/ 268941 h 1360" name="T3"/>
              <a:gd fmla="*/ 1388129 w 1360" name="T4"/>
              <a:gd fmla="*/ 542085 h 1360" name="T5"/>
              <a:gd fmla="*/ 1151404 w 1360" name="T6"/>
              <a:gd fmla="*/ 846044 h 1360" name="T7"/>
              <a:gd fmla="*/ 1046349 w 1360" name="T8"/>
              <a:gd fmla="*/ 1001526 h 1360" name="T9"/>
              <a:gd fmla="*/ 958103 w 1360" name="T10"/>
              <a:gd fmla="*/ 1155607 h 1360" name="T11"/>
              <a:gd fmla="*/ 885265 w 1360" name="T12"/>
              <a:gd fmla="*/ 1305485 h 1360" name="T13"/>
              <a:gd fmla="*/ 826434 w 1360" name="T14"/>
              <a:gd fmla="*/ 1453963 h 1360" name="T15"/>
              <a:gd fmla="*/ 710173 w 1360" name="T16"/>
              <a:gd fmla="*/ 1533805 h 1360" name="T17"/>
              <a:gd fmla="*/ 648540 w 1360" name="T18"/>
              <a:gd fmla="*/ 1553415 h 1360" name="T19"/>
              <a:gd fmla="*/ 624728 w 1360" name="T20"/>
              <a:gd fmla="*/ 1483379 h 1360" name="T21"/>
              <a:gd fmla="*/ 581305 w 1360" name="T22"/>
              <a:gd fmla="*/ 1369919 h 1360" name="T23"/>
              <a:gd fmla="*/ 537882 w 1360" name="T24"/>
              <a:gd fmla="*/ 1264864 h 1360" name="T25"/>
              <a:gd fmla="*/ 497261 w 1360" name="T26"/>
              <a:gd fmla="*/ 1179419 h 1360" name="T27"/>
              <a:gd fmla="*/ 462243 w 1360" name="T28"/>
              <a:gd fmla="*/ 1106581 h 1360" name="T29"/>
              <a:gd fmla="*/ 430026 w 1360" name="T30"/>
              <a:gd fmla="*/ 1056154 h 1360" name="T31"/>
              <a:gd fmla="*/ 365592 w 1360" name="T32"/>
              <a:gd fmla="*/ 986118 h 1360" name="T33"/>
              <a:gd fmla="*/ 295555 w 1360" name="T34"/>
              <a:gd fmla="*/ 959504 h 1360" name="T35"/>
              <a:gd fmla="*/ 344581 w 1360" name="T36"/>
              <a:gd fmla="*/ 918882 h 1360" name="T37"/>
              <a:gd fmla="*/ 388004 w 1360" name="T38"/>
              <a:gd fmla="*/ 892268 h 1360" name="T39"/>
              <a:gd fmla="*/ 427224 w 1360" name="T40"/>
              <a:gd fmla="*/ 872658 h 1360" name="T41"/>
              <a:gd fmla="*/ 465044 w 1360" name="T42"/>
              <a:gd fmla="*/ 868456 h 1360" name="T43"/>
              <a:gd fmla="*/ 516871 w 1360" name="T44"/>
              <a:gd fmla="*/ 886665 h 1360" name="T45"/>
              <a:gd fmla="*/ 570099 w 1360" name="T46"/>
              <a:gd fmla="*/ 937092 h 1360" name="T47"/>
              <a:gd fmla="*/ 624728 w 1360" name="T48"/>
              <a:gd fmla="*/ 1021136 h 1360" name="T49"/>
              <a:gd fmla="*/ 683559 w 1360" name="T50"/>
              <a:gd fmla="*/ 1138798 h 1360" name="T51"/>
              <a:gd fmla="*/ 806824 w 1360" name="T52"/>
              <a:gd fmla="*/ 1096776 h 1360" name="T53"/>
              <a:gd fmla="*/ 990320 w 1360" name="T54"/>
              <a:gd fmla="*/ 827835 h 1360" name="T55"/>
              <a:gd fmla="*/ 1197629 w 1360" name="T56"/>
              <a:gd fmla="*/ 574301 h 1360" name="T57"/>
              <a:gd fmla="*/ 1428750 w 1360" name="T58"/>
              <a:gd fmla="*/ 338978 h 1360" name="T59"/>
              <a:gd fmla="*/ 116261 w 1360" name="T60"/>
              <a:gd fmla="*/ 225518 h 1360" name="T61"/>
              <a:gd fmla="*/ 1872783 w 1360" name="T62"/>
              <a:gd fmla="*/ 0 h 1360" name="T63"/>
              <a:gd fmla="*/ 1843368 w 1360" name="T64"/>
              <a:gd fmla="*/ 110658 h 1360" name="T65"/>
              <a:gd fmla="*/ 1770529 w 1360" name="T66"/>
              <a:gd fmla="*/ 1905000 h 1360" name="T67"/>
              <a:gd fmla="*/ 0 w 1360" name="T68"/>
              <a:gd fmla="*/ 107857 h 1360" name="T69"/>
              <a:gd fmla="*/ 1794342 w 1360" name="T70"/>
              <a:gd fmla="*/ 49026 h 1360" name="T71"/>
              <a:gd fmla="*/ 1872783 w 1360" name="T72"/>
              <a:gd fmla="*/ 0 h 1360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</a:gdLst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b="b" l="0" r="r" t="0"/>
            <a:pathLst>
              <a:path h="1360" w="1360">
                <a:moveTo>
                  <a:pt x="83" y="161"/>
                </a:moveTo>
                <a:lnTo>
                  <a:pt x="83" y="1274"/>
                </a:lnTo>
                <a:lnTo>
                  <a:pt x="1179" y="1274"/>
                </a:lnTo>
                <a:lnTo>
                  <a:pt x="1179" y="192"/>
                </a:lnTo>
                <a:lnTo>
                  <a:pt x="1081" y="286"/>
                </a:lnTo>
                <a:lnTo>
                  <a:pt x="991" y="387"/>
                </a:lnTo>
                <a:lnTo>
                  <a:pt x="903" y="493"/>
                </a:lnTo>
                <a:lnTo>
                  <a:pt x="822" y="604"/>
                </a:lnTo>
                <a:lnTo>
                  <a:pt x="784" y="660"/>
                </a:lnTo>
                <a:lnTo>
                  <a:pt x="747" y="715"/>
                </a:lnTo>
                <a:lnTo>
                  <a:pt x="715" y="771"/>
                </a:lnTo>
                <a:lnTo>
                  <a:pt x="684" y="825"/>
                </a:lnTo>
                <a:lnTo>
                  <a:pt x="657" y="880"/>
                </a:lnTo>
                <a:lnTo>
                  <a:pt x="632" y="932"/>
                </a:lnTo>
                <a:lnTo>
                  <a:pt x="609" y="986"/>
                </a:lnTo>
                <a:lnTo>
                  <a:pt x="590" y="1038"/>
                </a:lnTo>
                <a:lnTo>
                  <a:pt x="551" y="1063"/>
                </a:lnTo>
                <a:lnTo>
                  <a:pt x="507" y="1095"/>
                </a:lnTo>
                <a:lnTo>
                  <a:pt x="469" y="1128"/>
                </a:lnTo>
                <a:lnTo>
                  <a:pt x="463" y="1109"/>
                </a:lnTo>
                <a:lnTo>
                  <a:pt x="455" y="1086"/>
                </a:lnTo>
                <a:lnTo>
                  <a:pt x="446" y="1059"/>
                </a:lnTo>
                <a:lnTo>
                  <a:pt x="434" y="1026"/>
                </a:lnTo>
                <a:lnTo>
                  <a:pt x="415" y="978"/>
                </a:lnTo>
                <a:lnTo>
                  <a:pt x="400" y="938"/>
                </a:lnTo>
                <a:lnTo>
                  <a:pt x="384" y="903"/>
                </a:lnTo>
                <a:lnTo>
                  <a:pt x="371" y="871"/>
                </a:lnTo>
                <a:lnTo>
                  <a:pt x="355" y="842"/>
                </a:lnTo>
                <a:lnTo>
                  <a:pt x="344" y="815"/>
                </a:lnTo>
                <a:lnTo>
                  <a:pt x="330" y="790"/>
                </a:lnTo>
                <a:lnTo>
                  <a:pt x="319" y="771"/>
                </a:lnTo>
                <a:lnTo>
                  <a:pt x="307" y="754"/>
                </a:lnTo>
                <a:lnTo>
                  <a:pt x="284" y="725"/>
                </a:lnTo>
                <a:lnTo>
                  <a:pt x="261" y="704"/>
                </a:lnTo>
                <a:lnTo>
                  <a:pt x="236" y="691"/>
                </a:lnTo>
                <a:lnTo>
                  <a:pt x="211" y="685"/>
                </a:lnTo>
                <a:lnTo>
                  <a:pt x="229" y="669"/>
                </a:lnTo>
                <a:lnTo>
                  <a:pt x="246" y="656"/>
                </a:lnTo>
                <a:lnTo>
                  <a:pt x="261" y="645"/>
                </a:lnTo>
                <a:lnTo>
                  <a:pt x="277" y="637"/>
                </a:lnTo>
                <a:lnTo>
                  <a:pt x="292" y="629"/>
                </a:lnTo>
                <a:lnTo>
                  <a:pt x="305" y="623"/>
                </a:lnTo>
                <a:lnTo>
                  <a:pt x="321" y="621"/>
                </a:lnTo>
                <a:lnTo>
                  <a:pt x="332" y="620"/>
                </a:lnTo>
                <a:lnTo>
                  <a:pt x="352" y="623"/>
                </a:lnTo>
                <a:lnTo>
                  <a:pt x="369" y="633"/>
                </a:lnTo>
                <a:lnTo>
                  <a:pt x="388" y="648"/>
                </a:lnTo>
                <a:lnTo>
                  <a:pt x="407" y="669"/>
                </a:lnTo>
                <a:lnTo>
                  <a:pt x="426" y="696"/>
                </a:lnTo>
                <a:lnTo>
                  <a:pt x="446" y="729"/>
                </a:lnTo>
                <a:lnTo>
                  <a:pt x="467" y="769"/>
                </a:lnTo>
                <a:lnTo>
                  <a:pt x="488" y="813"/>
                </a:lnTo>
                <a:lnTo>
                  <a:pt x="519" y="882"/>
                </a:lnTo>
                <a:lnTo>
                  <a:pt x="576" y="783"/>
                </a:lnTo>
                <a:lnTo>
                  <a:pt x="640" y="685"/>
                </a:lnTo>
                <a:lnTo>
                  <a:pt x="707" y="591"/>
                </a:lnTo>
                <a:lnTo>
                  <a:pt x="778" y="501"/>
                </a:lnTo>
                <a:lnTo>
                  <a:pt x="855" y="410"/>
                </a:lnTo>
                <a:lnTo>
                  <a:pt x="935" y="324"/>
                </a:lnTo>
                <a:lnTo>
                  <a:pt x="1020" y="242"/>
                </a:lnTo>
                <a:lnTo>
                  <a:pt x="1110" y="161"/>
                </a:lnTo>
                <a:lnTo>
                  <a:pt x="83" y="161"/>
                </a:lnTo>
                <a:close/>
                <a:moveTo>
                  <a:pt x="1337" y="0"/>
                </a:moveTo>
                <a:lnTo>
                  <a:pt x="1360" y="46"/>
                </a:lnTo>
                <a:lnTo>
                  <a:pt x="1316" y="79"/>
                </a:lnTo>
                <a:lnTo>
                  <a:pt x="1264" y="119"/>
                </a:lnTo>
                <a:lnTo>
                  <a:pt x="1264" y="1360"/>
                </a:lnTo>
                <a:lnTo>
                  <a:pt x="0" y="1360"/>
                </a:lnTo>
                <a:lnTo>
                  <a:pt x="0" y="77"/>
                </a:lnTo>
                <a:lnTo>
                  <a:pt x="1222" y="77"/>
                </a:lnTo>
                <a:lnTo>
                  <a:pt x="1281" y="35"/>
                </a:lnTo>
                <a:lnTo>
                  <a:pt x="1337" y="0"/>
                </a:lnTo>
                <a:close/>
              </a:path>
            </a:pathLst>
          </a:custGeom>
          <a:solidFill>
            <a:srgbClr val="C00000"/>
          </a:solidFill>
          <a:ln w="9525">
            <a:noFill/>
            <a:round/>
          </a:ln>
        </p:spPr>
        <p:txBody>
          <a:bodyPr anchor="ctr" bIns="34290" lIns="68580" rIns="68580" tIns="34290"/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altLang="en-US" lang="zh-CN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257B8BF1-6CB1-4FBC-8E00-2DD6EB67A480}"/>
              </a:ext>
            </a:extLst>
          </p:cNvPr>
          <p:cNvSpPr/>
          <p:nvPr/>
        </p:nvSpPr>
        <p:spPr>
          <a:xfrm>
            <a:off x="7053580" y="2626360"/>
            <a:ext cx="4024630" cy="96837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lIns="288000" rtlCol="0"/>
          <a:lstStyle/>
          <a:p>
            <a:pPr>
              <a:lnSpc>
                <a:spcPct val="130000"/>
              </a:lnSpc>
            </a:pPr>
            <a:r>
              <a:rPr altLang="en-US" lang="zh-CN" sz="2000">
                <a:solidFill>
                  <a:srgbClr val="C00000"/>
                </a:solidFill>
                <a:latin charset="-122" panose="02000000000000000000" pitchFamily="2" typeface="方正正准黑简体"/>
                <a:ea charset="-122" panose="02000000000000000000" pitchFamily="2" typeface="方正正准黑简体"/>
              </a:rPr>
              <a:t>双击替换内容  编辑文字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CCD76CC8-97FF-4DAC-A1F4-7F189C5C3EF1}"/>
              </a:ext>
            </a:extLst>
          </p:cNvPr>
          <p:cNvSpPr/>
          <p:nvPr/>
        </p:nvSpPr>
        <p:spPr>
          <a:xfrm>
            <a:off x="7052945" y="3594735"/>
            <a:ext cx="4025265" cy="111569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lIns="288000" rtlCol="0"/>
          <a:lstStyle/>
          <a:p>
            <a:pPr>
              <a:lnSpc>
                <a:spcPct val="130000"/>
              </a:lnSpc>
            </a:pPr>
            <a:r>
              <a:rPr altLang="en-US" lang="zh-CN" sz="2000">
                <a:solidFill>
                  <a:srgbClr val="C00000"/>
                </a:solidFill>
                <a:latin charset="-122" panose="02000000000000000000" pitchFamily="2" typeface="方正正准黑简体"/>
                <a:ea charset="-122" panose="02000000000000000000" pitchFamily="2" typeface="方正正准黑简体"/>
              </a:rPr>
              <a:t>双击替换内容  编辑文字</a:t>
            </a:r>
          </a:p>
        </p:txBody>
      </p:sp>
    </p:spTree>
    <p:extLst>
      <p:ext uri="{BB962C8B-B14F-4D97-AF65-F5344CB8AC3E}">
        <p14:creationId val="436368341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/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3" name="直接连接符 19"/>
          <p:cNvCxnSpPr>
            <a:cxnSpLocks noChangeShapeType="1"/>
          </p:cNvCxnSpPr>
          <p:nvPr/>
        </p:nvCxnSpPr>
        <p:spPr bwMode="auto">
          <a:xfrm>
            <a:off x="1928114" y="2933700"/>
            <a:ext cx="8258436" cy="0"/>
          </a:xfrm>
          <a:prstGeom prst="line">
            <a:avLst/>
          </a:prstGeom>
          <a:noFill/>
          <a:ln w="28575">
            <a:solidFill>
              <a:srgbClr val="591300"/>
            </a:solidFill>
            <a:prstDash val="sysDot"/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grpSp>
        <p:nvGrpSpPr>
          <p:cNvPr id="26" name="组合 25"/>
          <p:cNvGrpSpPr/>
          <p:nvPr/>
        </p:nvGrpSpPr>
        <p:grpSpPr>
          <a:xfrm>
            <a:off x="1158875" y="2164443"/>
            <a:ext cx="1538478" cy="1538514"/>
            <a:chOff x="1158875" y="2164443"/>
            <a:chExt cx="1538478" cy="1538514"/>
          </a:xfrm>
        </p:grpSpPr>
        <p:sp>
          <p:nvSpPr>
            <p:cNvPr id="6" name="椭圆 20"/>
            <p:cNvSpPr>
              <a:spLocks noChangeArrowheads="1"/>
            </p:cNvSpPr>
            <p:nvPr/>
          </p:nvSpPr>
          <p:spPr bwMode="auto">
            <a:xfrm>
              <a:off x="1158875" y="2164443"/>
              <a:ext cx="1538478" cy="1538514"/>
            </a:xfrm>
            <a:prstGeom prst="ellipse">
              <a:avLst/>
            </a:prstGeom>
            <a:solidFill>
              <a:srgbClr val="C00000"/>
            </a:solidFill>
            <a:ln w="12700">
              <a:noFill/>
              <a:round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600">
                <a:solidFill>
                  <a:srgbClr val="FFFFFF"/>
                </a:solidFill>
              </a:endParaRPr>
            </a:p>
          </p:txBody>
        </p:sp>
        <p:sp>
          <p:nvSpPr>
            <p:cNvPr id="7" name="文本框 25"/>
            <p:cNvSpPr txBox="1">
              <a:spLocks noChangeArrowheads="1"/>
            </p:cNvSpPr>
            <p:nvPr/>
          </p:nvSpPr>
          <p:spPr bwMode="auto">
            <a:xfrm>
              <a:off x="1170877" y="2548980"/>
              <a:ext cx="1514475" cy="822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altLang="en-US" b="1" lang="zh-CN" sz="2400">
                  <a:solidFill>
                    <a:srgbClr val="FFF6EB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马克思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altLang="en-US" b="1" lang="zh-CN" sz="2400">
                  <a:solidFill>
                    <a:srgbClr val="FFF6EB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列宁主义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3067253" y="2164443"/>
            <a:ext cx="1538478" cy="1538514"/>
            <a:chOff x="3067253" y="2164443"/>
            <a:chExt cx="1538478" cy="1538514"/>
          </a:xfrm>
        </p:grpSpPr>
        <p:sp>
          <p:nvSpPr>
            <p:cNvPr id="9" name="椭圆 21"/>
            <p:cNvSpPr>
              <a:spLocks noChangeArrowheads="1"/>
            </p:cNvSpPr>
            <p:nvPr/>
          </p:nvSpPr>
          <p:spPr bwMode="auto">
            <a:xfrm>
              <a:off x="3067253" y="2164443"/>
              <a:ext cx="1538478" cy="1538514"/>
            </a:xfrm>
            <a:prstGeom prst="ellipse">
              <a:avLst/>
            </a:prstGeom>
            <a:solidFill>
              <a:srgbClr val="C00000"/>
            </a:solidFill>
            <a:ln w="12700">
              <a:noFill/>
              <a:round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600">
                <a:solidFill>
                  <a:srgbClr val="FFFFFF"/>
                </a:solidFill>
              </a:endParaRPr>
            </a:p>
          </p:txBody>
        </p:sp>
        <p:sp>
          <p:nvSpPr>
            <p:cNvPr id="10" name="文本框 26"/>
            <p:cNvSpPr txBox="1">
              <a:spLocks noChangeArrowheads="1"/>
            </p:cNvSpPr>
            <p:nvPr/>
          </p:nvSpPr>
          <p:spPr bwMode="auto">
            <a:xfrm>
              <a:off x="3079255" y="2518202"/>
              <a:ext cx="1514475" cy="822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altLang="en-US" b="1" lang="zh-CN" sz="2400">
                  <a:solidFill>
                    <a:srgbClr val="FFF6EB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毛泽东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altLang="en-US" b="1" lang="zh-CN" sz="2400">
                  <a:solidFill>
                    <a:srgbClr val="FFF6EB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思想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7378101" y="2164443"/>
            <a:ext cx="1538478" cy="1538514"/>
            <a:chOff x="7378101" y="2164443"/>
            <a:chExt cx="1538478" cy="1538514"/>
          </a:xfrm>
        </p:grpSpPr>
        <p:sp>
          <p:nvSpPr>
            <p:cNvPr id="12" name="椭圆 23"/>
            <p:cNvSpPr>
              <a:spLocks noChangeArrowheads="1"/>
            </p:cNvSpPr>
            <p:nvPr/>
          </p:nvSpPr>
          <p:spPr bwMode="auto">
            <a:xfrm>
              <a:off x="7378101" y="2164443"/>
              <a:ext cx="1538478" cy="1538514"/>
            </a:xfrm>
            <a:prstGeom prst="ellipse">
              <a:avLst/>
            </a:prstGeom>
            <a:solidFill>
              <a:srgbClr val="C00000"/>
            </a:solidFill>
            <a:ln w="12700">
              <a:noFill/>
              <a:round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600">
                <a:solidFill>
                  <a:srgbClr val="FFFFFF"/>
                </a:solidFill>
              </a:endParaRPr>
            </a:p>
          </p:txBody>
        </p:sp>
        <p:sp>
          <p:nvSpPr>
            <p:cNvPr id="13" name="文本框 28"/>
            <p:cNvSpPr txBox="1">
              <a:spLocks noChangeArrowheads="1"/>
            </p:cNvSpPr>
            <p:nvPr/>
          </p:nvSpPr>
          <p:spPr bwMode="auto">
            <a:xfrm>
              <a:off x="7390104" y="2518202"/>
              <a:ext cx="1514475" cy="822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altLang="en-US" b="1" lang="zh-CN" sz="2400">
                  <a:solidFill>
                    <a:srgbClr val="FFF6EB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邓小平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altLang="en-US" b="1" lang="zh-CN" sz="2400">
                  <a:solidFill>
                    <a:srgbClr val="FFF6EB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理论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9337485" y="2164443"/>
            <a:ext cx="1538478" cy="1538514"/>
            <a:chOff x="9337485" y="2164443"/>
            <a:chExt cx="1538478" cy="1538514"/>
          </a:xfrm>
        </p:grpSpPr>
        <p:sp>
          <p:nvSpPr>
            <p:cNvPr id="15" name="椭圆 24"/>
            <p:cNvSpPr>
              <a:spLocks noChangeArrowheads="1"/>
            </p:cNvSpPr>
            <p:nvPr/>
          </p:nvSpPr>
          <p:spPr bwMode="auto">
            <a:xfrm>
              <a:off x="9337485" y="2164443"/>
              <a:ext cx="1538478" cy="1538514"/>
            </a:xfrm>
            <a:prstGeom prst="ellipse">
              <a:avLst/>
            </a:prstGeom>
            <a:solidFill>
              <a:srgbClr val="C00000"/>
            </a:solidFill>
            <a:ln w="12700">
              <a:noFill/>
              <a:round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600">
                <a:solidFill>
                  <a:srgbClr val="FFFFFF"/>
                </a:solidFill>
              </a:endParaRPr>
            </a:p>
          </p:txBody>
        </p:sp>
        <p:sp>
          <p:nvSpPr>
            <p:cNvPr id="16" name="文本框 29"/>
            <p:cNvSpPr txBox="1">
              <a:spLocks noChangeArrowheads="1"/>
            </p:cNvSpPr>
            <p:nvPr/>
          </p:nvSpPr>
          <p:spPr bwMode="auto">
            <a:xfrm>
              <a:off x="9344723" y="2579757"/>
              <a:ext cx="1524000" cy="1005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altLang="en-US" b="1" lang="zh-CN" sz="2000">
                  <a:solidFill>
                    <a:srgbClr val="FFF6EB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“三个代表”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altLang="en-US" b="1" lang="zh-CN" sz="2000">
                  <a:solidFill>
                    <a:srgbClr val="FFF6EB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重要思想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1692275" y="4288098"/>
            <a:ext cx="9666288" cy="2324311"/>
            <a:chOff x="1158875" y="4238625"/>
            <a:chExt cx="9666288" cy="2324311"/>
          </a:xfrm>
        </p:grpSpPr>
        <p:sp>
          <p:nvSpPr>
            <p:cNvPr id="18" name="文本框 31"/>
            <p:cNvSpPr txBox="1">
              <a:spLocks noChangeArrowheads="1"/>
            </p:cNvSpPr>
            <p:nvPr/>
          </p:nvSpPr>
          <p:spPr bwMode="auto">
            <a:xfrm>
              <a:off x="1158875" y="4854777"/>
              <a:ext cx="9666288" cy="1051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>
                <a:lnSpc>
                  <a:spcPct val="150000"/>
                </a:lnSpc>
                <a:spcBef>
                  <a:spcPct val="0"/>
                </a:spcBef>
                <a:buNone/>
              </a:pPr>
              <a:r>
                <a:rPr altLang="en-US" lang="zh-CN" sz="1400">
                  <a:solidFill>
                    <a:srgbClr val="5913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双击替换内容  编辑文字 双击替换内容  编辑文字 双击替换内容  编辑文字 双击替换内容  编辑文字</a:t>
              </a:r>
            </a:p>
            <a:p>
              <a:pPr>
                <a:lnSpc>
                  <a:spcPct val="150000"/>
                </a:lnSpc>
                <a:spcBef>
                  <a:spcPct val="0"/>
                </a:spcBef>
                <a:buNone/>
              </a:pPr>
              <a:r>
                <a:rPr altLang="en-US" lang="zh-CN" sz="1400">
                  <a:solidFill>
                    <a:srgbClr val="5913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双击替换内容  编辑文字 双击替换内容  编辑文字 双击替换内容  编辑文字 双击替换内容  编辑文字</a:t>
              </a:r>
            </a:p>
            <a:p>
              <a:pPr>
                <a:lnSpc>
                  <a:spcPct val="150000"/>
                </a:lnSpc>
                <a:spcBef>
                  <a:spcPct val="0"/>
                </a:spcBef>
                <a:buNone/>
              </a:pPr>
              <a:endParaRPr altLang="en-US" lang="zh-CN" sz="1400">
                <a:solidFill>
                  <a:srgbClr val="591300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19" name="矩形 32"/>
            <p:cNvSpPr>
              <a:spLocks noChangeArrowheads="1"/>
            </p:cNvSpPr>
            <p:nvPr/>
          </p:nvSpPr>
          <p:spPr bwMode="auto">
            <a:xfrm>
              <a:off x="1158875" y="4238625"/>
              <a:ext cx="4488180" cy="579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altLang="en-US" b="1" lang="zh-CN" sz="3200">
                  <a:solidFill>
                    <a:srgbClr val="C00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双击替换内容  编辑文字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976042" y="1917700"/>
            <a:ext cx="2031952" cy="2032000"/>
            <a:chOff x="4976042" y="1917700"/>
            <a:chExt cx="2031952" cy="2032000"/>
          </a:xfrm>
        </p:grpSpPr>
        <p:sp>
          <p:nvSpPr>
            <p:cNvPr id="21" name="椭圆 22"/>
            <p:cNvSpPr>
              <a:spLocks noChangeArrowheads="1"/>
            </p:cNvSpPr>
            <p:nvPr/>
          </p:nvSpPr>
          <p:spPr bwMode="auto">
            <a:xfrm>
              <a:off x="4976042" y="1917700"/>
              <a:ext cx="2031952" cy="2032000"/>
            </a:xfrm>
            <a:prstGeom prst="ellipse">
              <a:avLst/>
            </a:prstGeom>
            <a:solidFill>
              <a:srgbClr val="C00000"/>
            </a:solidFill>
            <a:ln w="28575">
              <a:noFill/>
              <a:round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600">
                <a:solidFill>
                  <a:srgbClr val="FFFFFF"/>
                </a:solidFill>
              </a:endParaRPr>
            </a:p>
          </p:txBody>
        </p:sp>
        <p:sp>
          <p:nvSpPr>
            <p:cNvPr id="22" name="Freeform 5"/>
            <p:cNvSpPr/>
            <p:nvPr/>
          </p:nvSpPr>
          <p:spPr bwMode="auto">
            <a:xfrm>
              <a:off x="5300526" y="2177109"/>
              <a:ext cx="1535384" cy="1341732"/>
            </a:xfrm>
            <a:custGeom>
              <a:gdLst>
                <a:gd fmla="*/ 778 w 7797" name="T0"/>
                <a:gd fmla="*/ 2674 h 6810" name="T1"/>
                <a:gd fmla="*/ 2420 w 7797" name="T2"/>
                <a:gd fmla="*/ 1093 h 6810" name="T3"/>
                <a:gd fmla="*/ 3519 w 7797" name="T4"/>
                <a:gd fmla="*/ 922 h 6810" name="T5"/>
                <a:gd fmla="*/ 4020 w 7797" name="T6"/>
                <a:gd fmla="*/ 1416 h 6810" name="T7"/>
                <a:gd fmla="*/ 3165 w 7797" name="T8"/>
                <a:gd fmla="*/ 2191 h 6810" name="T9"/>
                <a:gd fmla="*/ 5509 w 7797" name="T10"/>
                <a:gd fmla="*/ 4407 h 6810" name="T11"/>
                <a:gd fmla="*/ 3550 w 7797" name="T12"/>
                <a:gd fmla="*/ 153 h 6810" name="T13"/>
                <a:gd fmla="*/ 6272 w 7797" name="T14"/>
                <a:gd fmla="*/ 5152 h 6810" name="T15"/>
                <a:gd fmla="*/ 6872 w 7797" name="T16"/>
                <a:gd fmla="*/ 5727 h 6810" name="T17"/>
                <a:gd fmla="*/ 6034 w 7797" name="T18"/>
                <a:gd fmla="*/ 6575 h 6810" name="T19"/>
                <a:gd fmla="*/ 5461 w 7797" name="T20"/>
                <a:gd fmla="*/ 6025 h 6810" name="T21"/>
                <a:gd fmla="*/ 1462 w 7797" name="T22"/>
                <a:gd fmla="*/ 5940 h 6810" name="T23"/>
                <a:gd fmla="*/ 1187 w 7797" name="T24"/>
                <a:gd fmla="*/ 5903 h 6810" name="T25"/>
                <a:gd fmla="*/ 412 w 7797" name="T26"/>
                <a:gd fmla="*/ 6465 h 6810" name="T27"/>
                <a:gd fmla="*/ 753 w 7797" name="T28"/>
                <a:gd fmla="*/ 5561 h 6810" name="T29"/>
                <a:gd fmla="*/ 815 w 7797" name="T30"/>
                <a:gd fmla="*/ 5409 h 6810" name="T31"/>
                <a:gd fmla="*/ 430 w 7797" name="T32"/>
                <a:gd fmla="*/ 4908 h 6810" name="T33"/>
                <a:gd fmla="*/ 888 w 7797" name="T34"/>
                <a:gd fmla="*/ 4481 h 6810" name="T35"/>
                <a:gd fmla="*/ 4636 w 7797" name="T36"/>
                <a:gd fmla="*/ 5225 h 6810" name="T37"/>
                <a:gd fmla="*/ 2311 w 7797" name="T38"/>
                <a:gd fmla="*/ 3016 h 6810" name="T39"/>
                <a:gd fmla="*/ 1712 w 7797" name="T40"/>
                <a:gd fmla="*/ 3620 h 6810" name="T41"/>
                <a:gd fmla="*/ 778 w 7797" name="T42"/>
                <a:gd fmla="*/ 2674 h 6810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6808" w="7797">
                  <a:moveTo>
                    <a:pt x="778" y="2674"/>
                  </a:moveTo>
                  <a:lnTo>
                    <a:pt x="2420" y="1093"/>
                  </a:lnTo>
                  <a:cubicBezTo>
                    <a:pt x="2790" y="1302"/>
                    <a:pt x="3156" y="1199"/>
                    <a:pt x="3519" y="922"/>
                  </a:cubicBezTo>
                  <a:lnTo>
                    <a:pt x="4020" y="1416"/>
                  </a:lnTo>
                  <a:lnTo>
                    <a:pt x="3165" y="2191"/>
                  </a:lnTo>
                  <a:lnTo>
                    <a:pt x="5509" y="4407"/>
                  </a:lnTo>
                  <a:cubicBezTo>
                    <a:pt x="6394" y="2408"/>
                    <a:pt x="5407" y="884"/>
                    <a:pt x="3550" y="153"/>
                  </a:cubicBezTo>
                  <a:cubicBezTo>
                    <a:pt x="6161" y="0"/>
                    <a:pt x="7797" y="3094"/>
                    <a:pt x="6272" y="5152"/>
                  </a:cubicBezTo>
                  <a:lnTo>
                    <a:pt x="6872" y="5727"/>
                  </a:lnTo>
                  <a:lnTo>
                    <a:pt x="6034" y="6575"/>
                  </a:lnTo>
                  <a:lnTo>
                    <a:pt x="5461" y="6025"/>
                  </a:lnTo>
                  <a:cubicBezTo>
                    <a:pt x="4004" y="6810"/>
                    <a:pt x="2676" y="6755"/>
                    <a:pt x="1462" y="5940"/>
                  </a:cubicBezTo>
                  <a:cubicBezTo>
                    <a:pt x="1304" y="5839"/>
                    <a:pt x="1213" y="5827"/>
                    <a:pt x="1187" y="5903"/>
                  </a:cubicBezTo>
                  <a:cubicBezTo>
                    <a:pt x="1286" y="6472"/>
                    <a:pt x="749" y="6704"/>
                    <a:pt x="412" y="6465"/>
                  </a:cubicBezTo>
                  <a:cubicBezTo>
                    <a:pt x="0" y="6132"/>
                    <a:pt x="250" y="5504"/>
                    <a:pt x="753" y="5561"/>
                  </a:cubicBezTo>
                  <a:cubicBezTo>
                    <a:pt x="831" y="5565"/>
                    <a:pt x="884" y="5530"/>
                    <a:pt x="815" y="5409"/>
                  </a:cubicBezTo>
                  <a:cubicBezTo>
                    <a:pt x="712" y="5245"/>
                    <a:pt x="569" y="5076"/>
                    <a:pt x="430" y="4908"/>
                  </a:cubicBezTo>
                  <a:lnTo>
                    <a:pt x="888" y="4481"/>
                  </a:lnTo>
                  <a:cubicBezTo>
                    <a:pt x="2054" y="5440"/>
                    <a:pt x="3296" y="5758"/>
                    <a:pt x="4636" y="5225"/>
                  </a:cubicBezTo>
                  <a:lnTo>
                    <a:pt x="2311" y="3016"/>
                  </a:lnTo>
                  <a:lnTo>
                    <a:pt x="1712" y="3620"/>
                  </a:lnTo>
                  <a:lnTo>
                    <a:pt x="778" y="2674"/>
                  </a:lnTo>
                  <a:close/>
                </a:path>
              </a:pathLst>
            </a:custGeom>
            <a:solidFill>
              <a:srgbClr val="FFFBF3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C42F0B"/>
                </a:solidFill>
              </a:endParaRPr>
            </a:p>
          </p:txBody>
        </p:sp>
      </p:grpSp>
      <p:sp>
        <p:nvSpPr>
          <p:cNvPr id="27" name="D"/>
          <p:cNvSpPr/>
          <p:nvPr/>
        </p:nvSpPr>
        <p:spPr>
          <a:xfrm>
            <a:off x="12627428" y="7141028"/>
            <a:ext cx="130629" cy="13062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</p:spTree>
    <p:extLst>
      <p:ext uri="{BB962C8B-B14F-4D97-AF65-F5344CB8AC3E}">
        <p14:creationId val="1083707223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/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本框 2"/>
          <p:cNvSpPr txBox="1"/>
          <p:nvPr/>
        </p:nvSpPr>
        <p:spPr>
          <a:xfrm>
            <a:off x="6957060" y="2171700"/>
            <a:ext cx="2214880" cy="701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z="4000">
                <a:solidFill>
                  <a:srgbClr val="5913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第二部分</a:t>
            </a:r>
          </a:p>
        </p:txBody>
      </p:sp>
      <p:sp>
        <p:nvSpPr>
          <p:cNvPr id="9" name="矩形 8"/>
          <p:cNvSpPr/>
          <p:nvPr/>
        </p:nvSpPr>
        <p:spPr>
          <a:xfrm>
            <a:off x="4157001" y="2986683"/>
            <a:ext cx="7814998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b="1" lang="zh-CN" sz="60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存在的主要问题及原因</a:t>
            </a:r>
          </a:p>
        </p:txBody>
      </p:sp>
      <p:sp>
        <p:nvSpPr>
          <p:cNvPr id="10" name="D"/>
          <p:cNvSpPr/>
          <p:nvPr/>
        </p:nvSpPr>
        <p:spPr>
          <a:xfrm>
            <a:off x="12627428" y="7141028"/>
            <a:ext cx="130629" cy="13062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1" name="Freeform 29">
            <a:extLst>
              <a:ext uri="{FF2B5EF4-FFF2-40B4-BE49-F238E27FC236}">
                <a16:creationId xmlns:a16="http://schemas.microsoft.com/office/drawing/2014/main" id="{B7CAC233-EBD0-4CA4-8A23-732850448D31}"/>
              </a:ext>
            </a:extLst>
          </p:cNvPr>
          <p:cNvSpPr/>
          <p:nvPr/>
        </p:nvSpPr>
        <p:spPr bwMode="auto">
          <a:xfrm>
            <a:off x="1281357" y="2525696"/>
            <a:ext cx="1647555" cy="1472251"/>
          </a:xfrm>
          <a:custGeom>
            <a:gdLst>
              <a:gd fmla="*/ 803 w 1880" name="T0"/>
              <a:gd fmla="*/ 15 h 1680" name="T1"/>
              <a:gd fmla="*/ 1253 w 1880" name="T2"/>
              <a:gd fmla="*/ 1067 h 1680" name="T3"/>
              <a:gd fmla="*/ 728 w 1880" name="T4"/>
              <a:gd fmla="*/ 540 h 1680" name="T5"/>
              <a:gd fmla="*/ 928 w 1880" name="T6"/>
              <a:gd fmla="*/ 339 h 1680" name="T7"/>
              <a:gd fmla="*/ 803 w 1880" name="T8"/>
              <a:gd fmla="*/ 215 h 1680" name="T9"/>
              <a:gd fmla="*/ 549 w 1880" name="T10"/>
              <a:gd fmla="*/ 267 h 1680" name="T11"/>
              <a:gd fmla="*/ 150 w 1880" name="T12"/>
              <a:gd fmla="*/ 666 h 1680" name="T13"/>
              <a:gd fmla="*/ 376 w 1880" name="T14"/>
              <a:gd fmla="*/ 890 h 1680" name="T15"/>
              <a:gd fmla="*/ 527 w 1880" name="T16"/>
              <a:gd fmla="*/ 741 h 1680" name="T17"/>
              <a:gd fmla="*/ 1052 w 1880" name="T18"/>
              <a:gd fmla="*/ 1266 h 1680" name="T19"/>
              <a:gd fmla="*/ 176 w 1880" name="T20"/>
              <a:gd fmla="*/ 1090 h 1680" name="T21"/>
              <a:gd fmla="*/ 49 w 1880" name="T22"/>
              <a:gd fmla="*/ 1217 h 1680" name="T23"/>
              <a:gd fmla="*/ 159 w 1880" name="T24"/>
              <a:gd fmla="*/ 1357 h 1680" name="T25"/>
              <a:gd fmla="*/ 144 w 1880" name="T26"/>
              <a:gd fmla="*/ 1371 h 1680" name="T27"/>
              <a:gd fmla="*/ 122 w 1880" name="T28"/>
              <a:gd fmla="*/ 1367 h 1680" name="T29"/>
              <a:gd fmla="*/ 0 w 1880" name="T30"/>
              <a:gd fmla="*/ 1494 h 1680" name="T31"/>
              <a:gd fmla="*/ 123 w 1880" name="T32"/>
              <a:gd fmla="*/ 1616 h 1680" name="T33"/>
              <a:gd fmla="*/ 249 w 1880" name="T34"/>
              <a:gd fmla="*/ 1493 h 1680" name="T35"/>
              <a:gd fmla="*/ 245 w 1880" name="T36"/>
              <a:gd fmla="*/ 1470 h 1680" name="T37"/>
              <a:gd fmla="*/ 265 w 1880" name="T38"/>
              <a:gd fmla="*/ 1451 h 1680" name="T39"/>
              <a:gd fmla="*/ 1255 w 1880" name="T40"/>
              <a:gd fmla="*/ 1467 h 1680" name="T41"/>
              <a:gd fmla="*/ 1402 w 1880" name="T42"/>
              <a:gd fmla="*/ 1615 h 1680" name="T43"/>
              <a:gd fmla="*/ 1603 w 1880" name="T44"/>
              <a:gd fmla="*/ 1416 h 1680" name="T45"/>
              <a:gd fmla="*/ 1455 w 1880" name="T46"/>
              <a:gd fmla="*/ 1267 h 1680" name="T47"/>
              <a:gd fmla="*/ 803 w 1880" name="T48"/>
              <a:gd fmla="*/ 15 h 1680" name="T4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b="b" l="0" r="r" t="0"/>
            <a:pathLst>
              <a:path h="1680" w="1880">
                <a:moveTo>
                  <a:pt x="803" y="15"/>
                </a:moveTo>
                <a:cubicBezTo>
                  <a:pt x="1217" y="170"/>
                  <a:pt x="1468" y="665"/>
                  <a:pt x="1253" y="1067"/>
                </a:cubicBezTo>
                <a:cubicBezTo>
                  <a:pt x="728" y="540"/>
                  <a:pt x="728" y="540"/>
                  <a:pt x="728" y="540"/>
                </a:cubicBezTo>
                <a:cubicBezTo>
                  <a:pt x="928" y="339"/>
                  <a:pt x="928" y="339"/>
                  <a:pt x="928" y="339"/>
                </a:cubicBezTo>
                <a:cubicBezTo>
                  <a:pt x="803" y="215"/>
                  <a:pt x="803" y="215"/>
                  <a:pt x="803" y="215"/>
                </a:cubicBezTo>
                <a:cubicBezTo>
                  <a:pt x="733" y="282"/>
                  <a:pt x="623" y="297"/>
                  <a:pt x="549" y="267"/>
                </a:cubicBezTo>
                <a:cubicBezTo>
                  <a:pt x="150" y="666"/>
                  <a:pt x="150" y="666"/>
                  <a:pt x="150" y="666"/>
                </a:cubicBezTo>
                <a:cubicBezTo>
                  <a:pt x="376" y="890"/>
                  <a:pt x="376" y="890"/>
                  <a:pt x="376" y="890"/>
                </a:cubicBezTo>
                <a:cubicBezTo>
                  <a:pt x="527" y="741"/>
                  <a:pt x="527" y="741"/>
                  <a:pt x="527" y="741"/>
                </a:cubicBezTo>
                <a:cubicBezTo>
                  <a:pt x="1052" y="1266"/>
                  <a:pt x="1052" y="1266"/>
                  <a:pt x="1052" y="1266"/>
                </a:cubicBezTo>
                <a:cubicBezTo>
                  <a:pt x="795" y="1407"/>
                  <a:pt x="439" y="1363"/>
                  <a:pt x="176" y="1090"/>
                </a:cubicBezTo>
                <a:cubicBezTo>
                  <a:pt x="49" y="1217"/>
                  <a:pt x="49" y="1217"/>
                  <a:pt x="49" y="1217"/>
                </a:cubicBezTo>
                <a:cubicBezTo>
                  <a:pt x="87" y="1270"/>
                  <a:pt x="119" y="1317"/>
                  <a:pt x="159" y="1357"/>
                </a:cubicBezTo>
                <a:cubicBezTo>
                  <a:pt x="155" y="1362"/>
                  <a:pt x="144" y="1371"/>
                  <a:pt x="144" y="1371"/>
                </a:cubicBezTo>
                <a:cubicBezTo>
                  <a:pt x="137" y="1370"/>
                  <a:pt x="129" y="1367"/>
                  <a:pt x="122" y="1367"/>
                </a:cubicBezTo>
                <a:cubicBezTo>
                  <a:pt x="55" y="1367"/>
                  <a:pt x="0" y="1426"/>
                  <a:pt x="0" y="1494"/>
                </a:cubicBezTo>
                <a:cubicBezTo>
                  <a:pt x="0" y="1561"/>
                  <a:pt x="55" y="1616"/>
                  <a:pt x="123" y="1616"/>
                </a:cubicBezTo>
                <a:cubicBezTo>
                  <a:pt x="191" y="1616"/>
                  <a:pt x="249" y="1561"/>
                  <a:pt x="249" y="1493"/>
                </a:cubicBezTo>
                <a:cubicBezTo>
                  <a:pt x="249" y="1485"/>
                  <a:pt x="247" y="1478"/>
                  <a:pt x="245" y="1470"/>
                </a:cubicBezTo>
                <a:cubicBezTo>
                  <a:pt x="265" y="1451"/>
                  <a:pt x="265" y="1451"/>
                  <a:pt x="265" y="1451"/>
                </a:cubicBezTo>
                <a:cubicBezTo>
                  <a:pt x="567" y="1655"/>
                  <a:pt x="898" y="1680"/>
                  <a:pt x="1255" y="1467"/>
                </a:cubicBezTo>
                <a:cubicBezTo>
                  <a:pt x="1402" y="1615"/>
                  <a:pt x="1402" y="1615"/>
                  <a:pt x="1402" y="1615"/>
                </a:cubicBezTo>
                <a:cubicBezTo>
                  <a:pt x="1603" y="1416"/>
                  <a:pt x="1603" y="1416"/>
                  <a:pt x="1603" y="1416"/>
                </a:cubicBezTo>
                <a:cubicBezTo>
                  <a:pt x="1455" y="1267"/>
                  <a:pt x="1455" y="1267"/>
                  <a:pt x="1455" y="1267"/>
                </a:cubicBezTo>
                <a:cubicBezTo>
                  <a:pt x="1880" y="628"/>
                  <a:pt x="1313" y="0"/>
                  <a:pt x="803" y="15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</p:spTree>
    <p:extLst>
      <p:ext uri="{BB962C8B-B14F-4D97-AF65-F5344CB8AC3E}">
        <p14:creationId val="1526237427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0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00" id="9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fill="hold" grpId="0" id="1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00" fill="hold" id="1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00" fill="hold" id="1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00" id="15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fill="hold" grpId="0" id="1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9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9"/>
      <p:bldP grpId="0" spid="10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矩形 4"/>
          <p:cNvSpPr/>
          <p:nvPr/>
        </p:nvSpPr>
        <p:spPr>
          <a:xfrm>
            <a:off x="0" y="1473200"/>
            <a:ext cx="12192000" cy="43561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6" name="矩形 5"/>
          <p:cNvSpPr/>
          <p:nvPr/>
        </p:nvSpPr>
        <p:spPr>
          <a:xfrm>
            <a:off x="711200" y="1485900"/>
            <a:ext cx="8483600" cy="3441700"/>
          </a:xfrm>
          <a:prstGeom prst="rect">
            <a:avLst/>
          </a:prstGeom>
          <a:solidFill>
            <a:srgbClr val="C42F0B">
              <a:alpha val="8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2" name="文本框 1"/>
          <p:cNvSpPr txBox="1"/>
          <p:nvPr/>
        </p:nvSpPr>
        <p:spPr>
          <a:xfrm>
            <a:off x="2439036" y="1720850"/>
            <a:ext cx="5027930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  <a:defRPr b="1" sz="32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/>
            <a:r>
              <a:rPr altLang="en-US" lang="zh-CN" sz="3600">
                <a:solidFill>
                  <a:srgbClr val="FFFBF3"/>
                </a:solidFill>
              </a:rPr>
              <a:t>双击替换内容  编辑文字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022351" y="2581275"/>
            <a:ext cx="7861299" cy="16459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700">
                <a:solidFill>
                  <a:srgbClr val="FFFBF3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　　双击替换内容  编辑文字双击替换内容  编辑文字双击替换内容  编辑文字双击替换内容  编辑文字双击替换内容  编辑文字双击替换内容  编辑文字双击替换内容  编辑文字双击替换内容  编辑文字双击替换内容  编辑文字双击替换内容  编辑文字双击替换内容  编辑文字</a:t>
            </a:r>
          </a:p>
        </p:txBody>
      </p:sp>
      <p:sp>
        <p:nvSpPr>
          <p:cNvPr id="8" name="D"/>
          <p:cNvSpPr/>
          <p:nvPr/>
        </p:nvSpPr>
        <p:spPr>
          <a:xfrm>
            <a:off x="12627428" y="7141028"/>
            <a:ext cx="130629" cy="13062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</p:spTree>
    <p:extLst>
      <p:ext uri="{BB962C8B-B14F-4D97-AF65-F5344CB8AC3E}">
        <p14:creationId val="2829821992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本框 2"/>
          <p:cNvSpPr txBox="1"/>
          <p:nvPr/>
        </p:nvSpPr>
        <p:spPr>
          <a:xfrm>
            <a:off x="7407274" y="2540000"/>
            <a:ext cx="3860800" cy="2286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b="1" lang="zh-CN" sz="1600">
                <a:solidFill>
                  <a:schemeClr val="accent6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双击替换内容  编辑文字双击替换内容  编辑文字双击替换内容  编辑文字双击替换内容  编辑文字双击替换内容  编辑文字双击替换内容  编辑文字双击替换内容  编辑文字双击替换内容  编辑文字双击替换内容  编辑文字</a:t>
            </a:r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7167563" y="1901825"/>
            <a:ext cx="4340225" cy="3838575"/>
          </a:xfrm>
          <a:prstGeom prst="rect">
            <a:avLst/>
          </a:prstGeom>
          <a:noFill/>
          <a:ln w="19050">
            <a:solidFill>
              <a:srgbClr val="591300"/>
            </a:solidFill>
            <a:prstDash val="sysDot"/>
            <a:miter lim="8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solidFill>
                <a:srgbClr val="FFFFFF"/>
              </a:solidFill>
            </a:endParaRPr>
          </a:p>
        </p:txBody>
      </p:sp>
      <p:sp>
        <p:nvSpPr>
          <p:cNvPr id="7" name="圆角矩形 42"/>
          <p:cNvSpPr>
            <a:spLocks noChangeArrowheads="1"/>
          </p:cNvSpPr>
          <p:nvPr/>
        </p:nvSpPr>
        <p:spPr bwMode="auto">
          <a:xfrm>
            <a:off x="7708107" y="1616074"/>
            <a:ext cx="3259137" cy="619126"/>
          </a:xfrm>
          <a:prstGeom prst="roundRect">
            <a:avLst>
              <a:gd fmla="val 16667" name="adj"/>
            </a:avLst>
          </a:prstGeom>
          <a:solidFill>
            <a:srgbClr val="C00000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altLang="en-US" b="1" lang="zh-CN" sz="20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双击替换内容  编辑文字</a:t>
            </a:r>
          </a:p>
        </p:txBody>
      </p:sp>
      <p:sp>
        <p:nvSpPr>
          <p:cNvPr id="9" name="矩形 8"/>
          <p:cNvSpPr/>
          <p:nvPr/>
        </p:nvSpPr>
        <p:spPr>
          <a:xfrm>
            <a:off x="889000" y="1892300"/>
            <a:ext cx="5740400" cy="38735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9050">
            <a:solidFill>
              <a:srgbClr val="591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10" name="D"/>
          <p:cNvSpPr/>
          <p:nvPr/>
        </p:nvSpPr>
        <p:spPr>
          <a:xfrm>
            <a:off x="12627428" y="7141028"/>
            <a:ext cx="130629" cy="13062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</p:spTree>
    <p:extLst>
      <p:ext uri="{BB962C8B-B14F-4D97-AF65-F5344CB8AC3E}">
        <p14:creationId val="698887203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本框 2"/>
          <p:cNvSpPr txBox="1"/>
          <p:nvPr/>
        </p:nvSpPr>
        <p:spPr>
          <a:xfrm>
            <a:off x="6957060" y="2171700"/>
            <a:ext cx="2214880" cy="701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z="4000">
                <a:solidFill>
                  <a:srgbClr val="5913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第三部分</a:t>
            </a:r>
          </a:p>
        </p:txBody>
      </p:sp>
      <p:sp>
        <p:nvSpPr>
          <p:cNvPr id="8" name="Freeform 29"/>
          <p:cNvSpPr/>
          <p:nvPr/>
        </p:nvSpPr>
        <p:spPr bwMode="auto">
          <a:xfrm>
            <a:off x="1281357" y="2525696"/>
            <a:ext cx="1647555" cy="1472251"/>
          </a:xfrm>
          <a:custGeom>
            <a:gdLst>
              <a:gd fmla="*/ 803 w 1880" name="T0"/>
              <a:gd fmla="*/ 15 h 1680" name="T1"/>
              <a:gd fmla="*/ 1253 w 1880" name="T2"/>
              <a:gd fmla="*/ 1067 h 1680" name="T3"/>
              <a:gd fmla="*/ 728 w 1880" name="T4"/>
              <a:gd fmla="*/ 540 h 1680" name="T5"/>
              <a:gd fmla="*/ 928 w 1880" name="T6"/>
              <a:gd fmla="*/ 339 h 1680" name="T7"/>
              <a:gd fmla="*/ 803 w 1880" name="T8"/>
              <a:gd fmla="*/ 215 h 1680" name="T9"/>
              <a:gd fmla="*/ 549 w 1880" name="T10"/>
              <a:gd fmla="*/ 267 h 1680" name="T11"/>
              <a:gd fmla="*/ 150 w 1880" name="T12"/>
              <a:gd fmla="*/ 666 h 1680" name="T13"/>
              <a:gd fmla="*/ 376 w 1880" name="T14"/>
              <a:gd fmla="*/ 890 h 1680" name="T15"/>
              <a:gd fmla="*/ 527 w 1880" name="T16"/>
              <a:gd fmla="*/ 741 h 1680" name="T17"/>
              <a:gd fmla="*/ 1052 w 1880" name="T18"/>
              <a:gd fmla="*/ 1266 h 1680" name="T19"/>
              <a:gd fmla="*/ 176 w 1880" name="T20"/>
              <a:gd fmla="*/ 1090 h 1680" name="T21"/>
              <a:gd fmla="*/ 49 w 1880" name="T22"/>
              <a:gd fmla="*/ 1217 h 1680" name="T23"/>
              <a:gd fmla="*/ 159 w 1880" name="T24"/>
              <a:gd fmla="*/ 1357 h 1680" name="T25"/>
              <a:gd fmla="*/ 144 w 1880" name="T26"/>
              <a:gd fmla="*/ 1371 h 1680" name="T27"/>
              <a:gd fmla="*/ 122 w 1880" name="T28"/>
              <a:gd fmla="*/ 1367 h 1680" name="T29"/>
              <a:gd fmla="*/ 0 w 1880" name="T30"/>
              <a:gd fmla="*/ 1494 h 1680" name="T31"/>
              <a:gd fmla="*/ 123 w 1880" name="T32"/>
              <a:gd fmla="*/ 1616 h 1680" name="T33"/>
              <a:gd fmla="*/ 249 w 1880" name="T34"/>
              <a:gd fmla="*/ 1493 h 1680" name="T35"/>
              <a:gd fmla="*/ 245 w 1880" name="T36"/>
              <a:gd fmla="*/ 1470 h 1680" name="T37"/>
              <a:gd fmla="*/ 265 w 1880" name="T38"/>
              <a:gd fmla="*/ 1451 h 1680" name="T39"/>
              <a:gd fmla="*/ 1255 w 1880" name="T40"/>
              <a:gd fmla="*/ 1467 h 1680" name="T41"/>
              <a:gd fmla="*/ 1402 w 1880" name="T42"/>
              <a:gd fmla="*/ 1615 h 1680" name="T43"/>
              <a:gd fmla="*/ 1603 w 1880" name="T44"/>
              <a:gd fmla="*/ 1416 h 1680" name="T45"/>
              <a:gd fmla="*/ 1455 w 1880" name="T46"/>
              <a:gd fmla="*/ 1267 h 1680" name="T47"/>
              <a:gd fmla="*/ 803 w 1880" name="T48"/>
              <a:gd fmla="*/ 15 h 1680" name="T4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b="b" l="0" r="r" t="0"/>
            <a:pathLst>
              <a:path h="1680" w="1880">
                <a:moveTo>
                  <a:pt x="803" y="15"/>
                </a:moveTo>
                <a:cubicBezTo>
                  <a:pt x="1217" y="170"/>
                  <a:pt x="1468" y="665"/>
                  <a:pt x="1253" y="1067"/>
                </a:cubicBezTo>
                <a:cubicBezTo>
                  <a:pt x="728" y="540"/>
                  <a:pt x="728" y="540"/>
                  <a:pt x="728" y="540"/>
                </a:cubicBezTo>
                <a:cubicBezTo>
                  <a:pt x="928" y="339"/>
                  <a:pt x="928" y="339"/>
                  <a:pt x="928" y="339"/>
                </a:cubicBezTo>
                <a:cubicBezTo>
                  <a:pt x="803" y="215"/>
                  <a:pt x="803" y="215"/>
                  <a:pt x="803" y="215"/>
                </a:cubicBezTo>
                <a:cubicBezTo>
                  <a:pt x="733" y="282"/>
                  <a:pt x="623" y="297"/>
                  <a:pt x="549" y="267"/>
                </a:cubicBezTo>
                <a:cubicBezTo>
                  <a:pt x="150" y="666"/>
                  <a:pt x="150" y="666"/>
                  <a:pt x="150" y="666"/>
                </a:cubicBezTo>
                <a:cubicBezTo>
                  <a:pt x="376" y="890"/>
                  <a:pt x="376" y="890"/>
                  <a:pt x="376" y="890"/>
                </a:cubicBezTo>
                <a:cubicBezTo>
                  <a:pt x="527" y="741"/>
                  <a:pt x="527" y="741"/>
                  <a:pt x="527" y="741"/>
                </a:cubicBezTo>
                <a:cubicBezTo>
                  <a:pt x="1052" y="1266"/>
                  <a:pt x="1052" y="1266"/>
                  <a:pt x="1052" y="1266"/>
                </a:cubicBezTo>
                <a:cubicBezTo>
                  <a:pt x="795" y="1407"/>
                  <a:pt x="439" y="1363"/>
                  <a:pt x="176" y="1090"/>
                </a:cubicBezTo>
                <a:cubicBezTo>
                  <a:pt x="49" y="1217"/>
                  <a:pt x="49" y="1217"/>
                  <a:pt x="49" y="1217"/>
                </a:cubicBezTo>
                <a:cubicBezTo>
                  <a:pt x="87" y="1270"/>
                  <a:pt x="119" y="1317"/>
                  <a:pt x="159" y="1357"/>
                </a:cubicBezTo>
                <a:cubicBezTo>
                  <a:pt x="155" y="1362"/>
                  <a:pt x="144" y="1371"/>
                  <a:pt x="144" y="1371"/>
                </a:cubicBezTo>
                <a:cubicBezTo>
                  <a:pt x="137" y="1370"/>
                  <a:pt x="129" y="1367"/>
                  <a:pt x="122" y="1367"/>
                </a:cubicBezTo>
                <a:cubicBezTo>
                  <a:pt x="55" y="1367"/>
                  <a:pt x="0" y="1426"/>
                  <a:pt x="0" y="1494"/>
                </a:cubicBezTo>
                <a:cubicBezTo>
                  <a:pt x="0" y="1561"/>
                  <a:pt x="55" y="1616"/>
                  <a:pt x="123" y="1616"/>
                </a:cubicBezTo>
                <a:cubicBezTo>
                  <a:pt x="191" y="1616"/>
                  <a:pt x="249" y="1561"/>
                  <a:pt x="249" y="1493"/>
                </a:cubicBezTo>
                <a:cubicBezTo>
                  <a:pt x="249" y="1485"/>
                  <a:pt x="247" y="1478"/>
                  <a:pt x="245" y="1470"/>
                </a:cubicBezTo>
                <a:cubicBezTo>
                  <a:pt x="265" y="1451"/>
                  <a:pt x="265" y="1451"/>
                  <a:pt x="265" y="1451"/>
                </a:cubicBezTo>
                <a:cubicBezTo>
                  <a:pt x="567" y="1655"/>
                  <a:pt x="898" y="1680"/>
                  <a:pt x="1255" y="1467"/>
                </a:cubicBezTo>
                <a:cubicBezTo>
                  <a:pt x="1402" y="1615"/>
                  <a:pt x="1402" y="1615"/>
                  <a:pt x="1402" y="1615"/>
                </a:cubicBezTo>
                <a:cubicBezTo>
                  <a:pt x="1603" y="1416"/>
                  <a:pt x="1603" y="1416"/>
                  <a:pt x="1603" y="1416"/>
                </a:cubicBezTo>
                <a:cubicBezTo>
                  <a:pt x="1455" y="1267"/>
                  <a:pt x="1455" y="1267"/>
                  <a:pt x="1455" y="1267"/>
                </a:cubicBezTo>
                <a:cubicBezTo>
                  <a:pt x="1880" y="628"/>
                  <a:pt x="1313" y="0"/>
                  <a:pt x="803" y="15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sp>
        <p:nvSpPr>
          <p:cNvPr id="9" name="矩形 8"/>
          <p:cNvSpPr/>
          <p:nvPr/>
        </p:nvSpPr>
        <p:spPr>
          <a:xfrm>
            <a:off x="4157001" y="2986684"/>
            <a:ext cx="7814998" cy="1097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b="1" lang="zh-CN" sz="66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工作思路和主要措施</a:t>
            </a:r>
          </a:p>
        </p:txBody>
      </p:sp>
      <p:sp>
        <p:nvSpPr>
          <p:cNvPr id="10" name="D"/>
          <p:cNvSpPr/>
          <p:nvPr/>
        </p:nvSpPr>
        <p:spPr>
          <a:xfrm>
            <a:off x="12627428" y="7141028"/>
            <a:ext cx="130629" cy="13062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</p:spTree>
    <p:extLst>
      <p:ext uri="{BB962C8B-B14F-4D97-AF65-F5344CB8AC3E}">
        <p14:creationId val="724024507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0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00" id="9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fill="hold" grpId="0" id="1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00" fill="hold" id="1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00" fill="hold" id="1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00" id="15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fill="hold" grpId="0" id="1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9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9"/>
      <p:bldP grpId="0" spid="10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本框 2"/>
          <p:cNvSpPr txBox="1"/>
          <p:nvPr/>
        </p:nvSpPr>
        <p:spPr>
          <a:xfrm>
            <a:off x="3313748" y="1511300"/>
            <a:ext cx="5564505" cy="701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zh-CN"/>
            </a:defPPr>
            <a:lvl1pPr algn="ctr">
              <a:defRPr b="1" sz="40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r>
              <a:rPr altLang="en-US" lang="zh-CN"/>
              <a:t>双击替换内容  编辑文字</a:t>
            </a:r>
          </a:p>
        </p:txBody>
      </p:sp>
      <p:grpSp>
        <p:nvGrpSpPr>
          <p:cNvPr id="38" name="组合 37"/>
          <p:cNvGrpSpPr/>
          <p:nvPr/>
        </p:nvGrpSpPr>
        <p:grpSpPr>
          <a:xfrm>
            <a:off x="750888" y="2628705"/>
            <a:ext cx="3284537" cy="548076"/>
            <a:chOff x="750888" y="2628705"/>
            <a:chExt cx="3284537" cy="548076"/>
          </a:xfrm>
        </p:grpSpPr>
        <p:sp>
          <p:nvSpPr>
            <p:cNvPr id="24" name="矩形 14"/>
            <p:cNvSpPr>
              <a:spLocks noChangeArrowheads="1"/>
            </p:cNvSpPr>
            <p:nvPr/>
          </p:nvSpPr>
          <p:spPr bwMode="auto">
            <a:xfrm>
              <a:off x="750888" y="2628705"/>
              <a:ext cx="3284537" cy="548076"/>
            </a:xfrm>
            <a:prstGeom prst="rect">
              <a:avLst/>
            </a:prstGeom>
            <a:solidFill>
              <a:srgbClr val="C00000"/>
            </a:solidFill>
            <a:ln w="19050">
              <a:solidFill>
                <a:srgbClr val="C00000"/>
              </a:solidFill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b="1" lang="zh-CN" sz="1800">
                <a:solidFill>
                  <a:srgbClr val="FFFFFF"/>
                </a:solidFill>
                <a:ea charset="-122" panose="020b0503020204020204" pitchFamily="34" typeface="微软雅黑"/>
              </a:endParaRPr>
            </a:p>
          </p:txBody>
        </p:sp>
        <p:sp>
          <p:nvSpPr>
            <p:cNvPr id="25" name="文本框 15"/>
            <p:cNvSpPr txBox="1">
              <a:spLocks noChangeArrowheads="1"/>
            </p:cNvSpPr>
            <p:nvPr/>
          </p:nvSpPr>
          <p:spPr bwMode="auto">
            <a:xfrm>
              <a:off x="1106327" y="2671911"/>
              <a:ext cx="2573655" cy="365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altLang="en-US" b="1" lang="zh-CN" sz="1800">
                  <a:solidFill>
                    <a:srgbClr val="FFFBF3"/>
                  </a:solidFill>
                  <a:ea charset="-122" panose="020b0503020204020204" pitchFamily="34" typeface="微软雅黑"/>
                </a:rPr>
                <a:t>双击替换内容  编辑文字</a:t>
              </a:r>
            </a:p>
          </p:txBody>
        </p:sp>
      </p:grpSp>
      <p:sp>
        <p:nvSpPr>
          <p:cNvPr id="26" name="文本框 16"/>
          <p:cNvSpPr txBox="1">
            <a:spLocks noChangeArrowheads="1"/>
          </p:cNvSpPr>
          <p:nvPr/>
        </p:nvSpPr>
        <p:spPr bwMode="auto">
          <a:xfrm>
            <a:off x="1485107" y="3446587"/>
            <a:ext cx="2550318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indent="-285750" marL="285750">
              <a:lnSpc>
                <a:spcPct val="150000"/>
              </a:lnSpc>
              <a:spcBef>
                <a:spcPct val="0"/>
              </a:spcBef>
              <a:buFont charset="2" panose="05000000000000000000" pitchFamily="2" typeface="Wingdings"/>
              <a:buChar char="l"/>
            </a:pPr>
            <a:r>
              <a:rPr altLang="en-US" lang="zh-CN" sz="1600">
                <a:solidFill>
                  <a:srgbClr val="5913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双击替换内容  编辑文字</a:t>
            </a:r>
          </a:p>
          <a:p>
            <a:pPr indent="-285750" marL="285750">
              <a:lnSpc>
                <a:spcPct val="150000"/>
              </a:lnSpc>
              <a:spcBef>
                <a:spcPct val="0"/>
              </a:spcBef>
              <a:buFont charset="2" panose="05000000000000000000" pitchFamily="2" typeface="Wingdings"/>
              <a:buChar char="l"/>
            </a:pPr>
            <a:r>
              <a:rPr altLang="en-US" lang="zh-CN" sz="1600">
                <a:solidFill>
                  <a:srgbClr val="5913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双击替换内容  编辑文字</a:t>
            </a:r>
          </a:p>
          <a:p>
            <a:pPr indent="-285750" marL="285750">
              <a:lnSpc>
                <a:spcPct val="150000"/>
              </a:lnSpc>
              <a:spcBef>
                <a:spcPct val="0"/>
              </a:spcBef>
              <a:buFont charset="2" panose="05000000000000000000" pitchFamily="2" typeface="Wingdings"/>
              <a:buChar char="l"/>
            </a:pPr>
            <a:r>
              <a:rPr altLang="en-US" lang="zh-CN" sz="1600">
                <a:solidFill>
                  <a:srgbClr val="5913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双击替换内容  编辑文字</a:t>
            </a:r>
          </a:p>
        </p:txBody>
      </p:sp>
      <p:grpSp>
        <p:nvGrpSpPr>
          <p:cNvPr id="39" name="组合 38"/>
          <p:cNvGrpSpPr/>
          <p:nvPr/>
        </p:nvGrpSpPr>
        <p:grpSpPr>
          <a:xfrm>
            <a:off x="4574382" y="2628705"/>
            <a:ext cx="3284537" cy="548076"/>
            <a:chOff x="4574382" y="2628705"/>
            <a:chExt cx="3284537" cy="548076"/>
          </a:xfrm>
        </p:grpSpPr>
        <p:sp>
          <p:nvSpPr>
            <p:cNvPr id="28" name="矩形 18"/>
            <p:cNvSpPr>
              <a:spLocks noChangeArrowheads="1"/>
            </p:cNvSpPr>
            <p:nvPr/>
          </p:nvSpPr>
          <p:spPr bwMode="auto">
            <a:xfrm>
              <a:off x="4574382" y="2628705"/>
              <a:ext cx="3284537" cy="548076"/>
            </a:xfrm>
            <a:prstGeom prst="rect">
              <a:avLst/>
            </a:prstGeom>
            <a:solidFill>
              <a:srgbClr val="C00000"/>
            </a:solidFill>
            <a:ln w="19050">
              <a:solidFill>
                <a:srgbClr val="C00000"/>
              </a:solidFill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b="1" lang="zh-CN" sz="1800">
                <a:solidFill>
                  <a:srgbClr val="FFFFFF"/>
                </a:solidFill>
                <a:ea charset="-122" panose="020b0503020204020204" pitchFamily="34" typeface="微软雅黑"/>
              </a:endParaRPr>
            </a:p>
          </p:txBody>
        </p:sp>
        <p:sp>
          <p:nvSpPr>
            <p:cNvPr id="29" name="文本框 19"/>
            <p:cNvSpPr txBox="1">
              <a:spLocks noChangeArrowheads="1"/>
            </p:cNvSpPr>
            <p:nvPr/>
          </p:nvSpPr>
          <p:spPr bwMode="auto">
            <a:xfrm>
              <a:off x="4929823" y="2671911"/>
              <a:ext cx="2573655" cy="365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altLang="en-US" b="1" lang="zh-CN" sz="1800">
                  <a:solidFill>
                    <a:srgbClr val="FFFBF3"/>
                  </a:solidFill>
                  <a:ea charset="-122" panose="020b0503020204020204" pitchFamily="34" typeface="微软雅黑"/>
                </a:rPr>
                <a:t>双击替换内容  编辑文字</a:t>
              </a: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8397082" y="2628705"/>
            <a:ext cx="3284537" cy="548076"/>
            <a:chOff x="8397082" y="2628705"/>
            <a:chExt cx="3284537" cy="548076"/>
          </a:xfrm>
        </p:grpSpPr>
        <p:sp>
          <p:nvSpPr>
            <p:cNvPr id="32" name="矩形 22"/>
            <p:cNvSpPr>
              <a:spLocks noChangeArrowheads="1"/>
            </p:cNvSpPr>
            <p:nvPr/>
          </p:nvSpPr>
          <p:spPr bwMode="auto">
            <a:xfrm>
              <a:off x="8397082" y="2628705"/>
              <a:ext cx="3284537" cy="548076"/>
            </a:xfrm>
            <a:prstGeom prst="rect">
              <a:avLst/>
            </a:prstGeom>
            <a:solidFill>
              <a:srgbClr val="C00000"/>
            </a:solidFill>
            <a:ln w="19050">
              <a:solidFill>
                <a:srgbClr val="C00000"/>
              </a:solidFill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b="1" lang="zh-CN" sz="1800">
                <a:solidFill>
                  <a:srgbClr val="FFFFFF"/>
                </a:solidFill>
                <a:ea charset="-122" panose="020b0503020204020204" pitchFamily="34" typeface="微软雅黑"/>
              </a:endParaRPr>
            </a:p>
          </p:txBody>
        </p:sp>
        <p:sp>
          <p:nvSpPr>
            <p:cNvPr id="33" name="文本框 23"/>
            <p:cNvSpPr txBox="1">
              <a:spLocks noChangeArrowheads="1"/>
            </p:cNvSpPr>
            <p:nvPr/>
          </p:nvSpPr>
          <p:spPr bwMode="auto">
            <a:xfrm>
              <a:off x="8752522" y="2671911"/>
              <a:ext cx="2573655" cy="365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altLang="en-US" b="1" lang="zh-CN" sz="1800">
                  <a:solidFill>
                    <a:srgbClr val="FFFBF3"/>
                  </a:solidFill>
                  <a:ea charset="-122" panose="020b0503020204020204" pitchFamily="34" typeface="微软雅黑"/>
                </a:rPr>
                <a:t>双击替换内容  编辑文字</a:t>
              </a:r>
            </a:p>
          </p:txBody>
        </p:sp>
      </p:grpSp>
      <p:sp>
        <p:nvSpPr>
          <p:cNvPr id="35" name="矩形 14"/>
          <p:cNvSpPr>
            <a:spLocks noChangeArrowheads="1"/>
          </p:cNvSpPr>
          <p:nvPr/>
        </p:nvSpPr>
        <p:spPr bwMode="auto">
          <a:xfrm>
            <a:off x="750888" y="3174804"/>
            <a:ext cx="3284537" cy="2794195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b="1" lang="zh-CN" sz="1800">
              <a:solidFill>
                <a:srgbClr val="FFFFFF"/>
              </a:solidFill>
              <a:ea charset="-122" panose="020b0503020204020204" pitchFamily="34" typeface="微软雅黑"/>
            </a:endParaRPr>
          </a:p>
        </p:txBody>
      </p:sp>
      <p:sp>
        <p:nvSpPr>
          <p:cNvPr id="36" name="矩形 18"/>
          <p:cNvSpPr>
            <a:spLocks noChangeArrowheads="1"/>
          </p:cNvSpPr>
          <p:nvPr/>
        </p:nvSpPr>
        <p:spPr bwMode="auto">
          <a:xfrm>
            <a:off x="4574382" y="3174804"/>
            <a:ext cx="3284537" cy="2794195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b="1" lang="zh-CN" sz="1800">
              <a:solidFill>
                <a:srgbClr val="FFFFFF"/>
              </a:solidFill>
              <a:ea charset="-122" panose="020b0503020204020204" pitchFamily="34" typeface="微软雅黑"/>
            </a:endParaRPr>
          </a:p>
        </p:txBody>
      </p:sp>
      <p:sp>
        <p:nvSpPr>
          <p:cNvPr id="37" name="矩形 22"/>
          <p:cNvSpPr>
            <a:spLocks noChangeArrowheads="1"/>
          </p:cNvSpPr>
          <p:nvPr/>
        </p:nvSpPr>
        <p:spPr bwMode="auto">
          <a:xfrm>
            <a:off x="8397082" y="3174804"/>
            <a:ext cx="3284537" cy="2794195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b="1" lang="zh-CN" sz="1800">
              <a:solidFill>
                <a:srgbClr val="FFFFFF"/>
              </a:solidFill>
              <a:ea charset="-122" panose="020b0503020204020204" pitchFamily="34" typeface="微软雅黑"/>
            </a:endParaRPr>
          </a:p>
        </p:txBody>
      </p:sp>
      <p:sp>
        <p:nvSpPr>
          <p:cNvPr id="41" name="D"/>
          <p:cNvSpPr/>
          <p:nvPr/>
        </p:nvSpPr>
        <p:spPr>
          <a:xfrm>
            <a:off x="12627428" y="7141028"/>
            <a:ext cx="130629" cy="13062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9" name="文本框 16">
            <a:extLst>
              <a:ext uri="{FF2B5EF4-FFF2-40B4-BE49-F238E27FC236}">
                <a16:creationId xmlns:a16="http://schemas.microsoft.com/office/drawing/2014/main" id="{5A761E30-2EC1-44E9-A1DE-C04D1F72AD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8601" y="3446587"/>
            <a:ext cx="2550318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indent="-285750" marL="285750">
              <a:lnSpc>
                <a:spcPct val="150000"/>
              </a:lnSpc>
              <a:spcBef>
                <a:spcPct val="0"/>
              </a:spcBef>
              <a:buFont charset="2" panose="05000000000000000000" pitchFamily="2" typeface="Wingdings"/>
              <a:buChar char="l"/>
            </a:pPr>
            <a:r>
              <a:rPr altLang="en-US" lang="zh-CN" sz="1600">
                <a:solidFill>
                  <a:srgbClr val="5913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双击替换内容  编辑文字</a:t>
            </a:r>
          </a:p>
          <a:p>
            <a:pPr indent="-285750" marL="285750">
              <a:lnSpc>
                <a:spcPct val="150000"/>
              </a:lnSpc>
              <a:spcBef>
                <a:spcPct val="0"/>
              </a:spcBef>
              <a:buFont charset="2" panose="05000000000000000000" pitchFamily="2" typeface="Wingdings"/>
              <a:buChar char="l"/>
            </a:pPr>
            <a:r>
              <a:rPr altLang="en-US" lang="zh-CN" sz="1600">
                <a:solidFill>
                  <a:srgbClr val="5913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双击替换内容  编辑文字</a:t>
            </a:r>
          </a:p>
          <a:p>
            <a:pPr indent="-285750" marL="285750">
              <a:lnSpc>
                <a:spcPct val="150000"/>
              </a:lnSpc>
              <a:spcBef>
                <a:spcPct val="0"/>
              </a:spcBef>
              <a:buFont charset="2" panose="05000000000000000000" pitchFamily="2" typeface="Wingdings"/>
              <a:buChar char="l"/>
            </a:pPr>
            <a:r>
              <a:rPr altLang="en-US" lang="zh-CN" sz="1600">
                <a:solidFill>
                  <a:srgbClr val="5913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双击替换内容  编辑文字</a:t>
            </a:r>
          </a:p>
        </p:txBody>
      </p:sp>
      <p:sp>
        <p:nvSpPr>
          <p:cNvPr id="20" name="文本框 16">
            <a:extLst>
              <a:ext uri="{FF2B5EF4-FFF2-40B4-BE49-F238E27FC236}">
                <a16:creationId xmlns:a16="http://schemas.microsoft.com/office/drawing/2014/main" id="{000B980D-DFA0-4060-A029-CBEF1C599D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31463" y="3400686"/>
            <a:ext cx="2550318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indent="-285750" marL="285750">
              <a:lnSpc>
                <a:spcPct val="150000"/>
              </a:lnSpc>
              <a:spcBef>
                <a:spcPct val="0"/>
              </a:spcBef>
              <a:buFont charset="2" panose="05000000000000000000" pitchFamily="2" typeface="Wingdings"/>
              <a:buChar char="l"/>
            </a:pPr>
            <a:r>
              <a:rPr altLang="en-US" lang="zh-CN" sz="1600">
                <a:solidFill>
                  <a:srgbClr val="5913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双击替换内容  编辑文字</a:t>
            </a:r>
          </a:p>
          <a:p>
            <a:pPr indent="-285750" marL="285750">
              <a:lnSpc>
                <a:spcPct val="150000"/>
              </a:lnSpc>
              <a:spcBef>
                <a:spcPct val="0"/>
              </a:spcBef>
              <a:buFont charset="2" panose="05000000000000000000" pitchFamily="2" typeface="Wingdings"/>
              <a:buChar char="l"/>
            </a:pPr>
            <a:r>
              <a:rPr altLang="en-US" lang="zh-CN" sz="1600">
                <a:solidFill>
                  <a:srgbClr val="5913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双击替换内容  编辑文字</a:t>
            </a:r>
          </a:p>
          <a:p>
            <a:pPr indent="-285750" marL="285750">
              <a:lnSpc>
                <a:spcPct val="150000"/>
              </a:lnSpc>
              <a:spcBef>
                <a:spcPct val="0"/>
              </a:spcBef>
              <a:buFont charset="2" panose="05000000000000000000" pitchFamily="2" typeface="Wingdings"/>
              <a:buChar char="l"/>
            </a:pPr>
            <a:r>
              <a:rPr altLang="en-US" lang="zh-CN" sz="1600">
                <a:solidFill>
                  <a:srgbClr val="5913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双击替换内容  编辑文字</a:t>
            </a:r>
          </a:p>
        </p:txBody>
      </p:sp>
    </p:spTree>
    <p:extLst>
      <p:ext uri="{BB962C8B-B14F-4D97-AF65-F5344CB8AC3E}">
        <p14:creationId val="3805615347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7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1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5A6114B4-6DAB-4CE9-A8D6-59AD004BF479}"/>
              </a:ext>
            </a:extLst>
          </p:cNvPr>
          <p:cNvSpPr/>
          <p:nvPr/>
        </p:nvSpPr>
        <p:spPr>
          <a:xfrm>
            <a:off x="1674168" y="2539774"/>
            <a:ext cx="2804161" cy="195880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309E5297-8D2F-46BF-A9A2-66A3D144181C}"/>
              </a:ext>
            </a:extLst>
          </p:cNvPr>
          <p:cNvSpPr txBox="1"/>
          <p:nvPr/>
        </p:nvSpPr>
        <p:spPr>
          <a:xfrm>
            <a:off x="4707053" y="3103602"/>
            <a:ext cx="5541847" cy="1691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b="1" lang="zh-CN" sz="140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8900000" scaled="1"/>
                </a:gradFill>
                <a:latin charset="-122" panose="020b0503020204020204" pitchFamily="34" typeface="微软雅黑"/>
                <a:ea charset="-122" panose="020b0503020204020204" pitchFamily="34" typeface="微软雅黑"/>
              </a:rPr>
              <a:t>双击替换内容  编辑文字双击替换内容  编辑文字双击替换内容  编辑文字双击替换内容  编辑文字双击替换内容  编辑文字双击替换内容  编辑文字双击替换内容  编辑文字双击替换内容  编辑文字双击替换内容  编辑文字</a:t>
            </a:r>
          </a:p>
          <a:p>
            <a:pPr>
              <a:lnSpc>
                <a:spcPct val="150000"/>
              </a:lnSpc>
            </a:pPr>
            <a:endParaRPr altLang="en-US" b="1" lang="zh-CN" sz="140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18900000" scaled="1"/>
              </a:gra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232C8F5-5443-4099-9C61-69047F9041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5878126"/>
            <a:ext cx="12191245" cy="979874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4DA9B91F-7216-4D43-BB0D-D95850BC75FB}"/>
              </a:ext>
            </a:extLst>
          </p:cNvPr>
          <p:cNvSpPr txBox="1"/>
          <p:nvPr/>
        </p:nvSpPr>
        <p:spPr>
          <a:xfrm>
            <a:off x="4965410" y="2518827"/>
            <a:ext cx="44881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zh-CN"/>
            </a:defPPr>
            <a:lvl1pPr algn="ctr">
              <a:defRPr b="1" sz="40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r>
              <a:rPr altLang="en-US" lang="zh-CN" sz="3200"/>
              <a:t>双击替换内容  编辑文字</a:t>
            </a:r>
          </a:p>
        </p:txBody>
      </p:sp>
    </p:spTree>
    <p:extLst>
      <p:ext uri="{BB962C8B-B14F-4D97-AF65-F5344CB8AC3E}">
        <p14:creationId val="1373864757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/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4" name="组合 13">
            <a:extLst>
              <a:ext uri="{FF2B5EF4-FFF2-40B4-BE49-F238E27FC236}">
                <a16:creationId xmlns:a16="http://schemas.microsoft.com/office/drawing/2014/main" id="{4160A610-1F2E-4776-AA54-4F1AE75F6FF8}"/>
              </a:ext>
            </a:extLst>
          </p:cNvPr>
          <p:cNvGrpSpPr/>
          <p:nvPr/>
        </p:nvGrpSpPr>
        <p:grpSpPr>
          <a:xfrm>
            <a:off x="730896" y="2036369"/>
            <a:ext cx="10191104" cy="4030087"/>
            <a:chOff x="99501" y="1400326"/>
            <a:chExt cx="7574320" cy="3050284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BA4EFE48-9DA8-4452-88DA-F77433658F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99501" y="1400326"/>
              <a:ext cx="2409080" cy="3050284"/>
            </a:xfrm>
            <a:prstGeom prst="rect">
              <a:avLst/>
            </a:prstGeom>
          </p:spPr>
        </p:pic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89B6D235-2BD2-4A8D-BDD9-5139F76C15FD}"/>
                </a:ext>
              </a:extLst>
            </p:cNvPr>
            <p:cNvSpPr/>
            <p:nvPr/>
          </p:nvSpPr>
          <p:spPr>
            <a:xfrm>
              <a:off x="3665490" y="1527306"/>
              <a:ext cx="4002853" cy="458851"/>
            </a:xfrm>
            <a:prstGeom prst="rect">
              <a:avLst/>
            </a:prstGeom>
            <a:gradFill>
              <a:gsLst>
                <a:gs pos="0">
                  <a:srgbClr val="FF0000"/>
                </a:gs>
                <a:gs pos="100000">
                  <a:srgbClr val="C00000"/>
                </a:gs>
              </a:gsLst>
              <a:lin ang="18900000" scaled="1"/>
            </a:gradFill>
            <a:ln algn="ctr" cap="flat" cmpd="sng" w="12700">
              <a:noFill/>
              <a:prstDash val="solid"/>
            </a:ln>
            <a:effectLst/>
          </p:spPr>
          <p:txBody>
            <a:bodyPr anchor="ctr" rtlCol="0"/>
            <a:lstStyle/>
            <a:p>
              <a:pPr algn="ctr" lvl="0"/>
              <a:r>
                <a:rPr altLang="en-US" b="1" kern="0" lang="zh-CN">
                  <a:gradFill>
                    <a:gsLst>
                      <a:gs pos="100000">
                        <a:schemeClr val="bg1"/>
                      </a:gs>
                      <a:gs pos="0">
                        <a:schemeClr val="bg1">
                          <a:lumMod val="95000"/>
                        </a:schemeClr>
                      </a:gs>
                    </a:gsLst>
                    <a:path path="circle">
                      <a:fillToRect b="100000" l="100000"/>
                    </a:path>
                  </a:gradFill>
                  <a:ea typeface="微软雅黑"/>
                </a:rPr>
                <a:t>双击替换内容  编辑文字</a:t>
              </a: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F9BFBE2E-E49F-48F3-BFA0-C3B3FE72F8BC}"/>
                </a:ext>
              </a:extLst>
            </p:cNvPr>
            <p:cNvSpPr/>
            <p:nvPr/>
          </p:nvSpPr>
          <p:spPr>
            <a:xfrm>
              <a:off x="3670968" y="2218035"/>
              <a:ext cx="4002853" cy="458851"/>
            </a:xfrm>
            <a:prstGeom prst="rect">
              <a:avLst/>
            </a:prstGeom>
            <a:gradFill>
              <a:gsLst>
                <a:gs pos="0">
                  <a:srgbClr val="FF0000"/>
                </a:gs>
                <a:gs pos="100000">
                  <a:srgbClr val="C00000"/>
                </a:gs>
              </a:gsLst>
              <a:lin ang="18900000" scaled="1"/>
            </a:gradFill>
            <a:ln algn="ctr" cap="flat" cmpd="sng" w="12700">
              <a:noFill/>
              <a:prstDash val="solid"/>
            </a:ln>
            <a:effectLst/>
          </p:spPr>
          <p:txBody>
            <a:bodyPr anchor="ctr" rtlCol="0"/>
            <a:lstStyle/>
            <a:p>
              <a:pPr algn="ctr" lvl="0"/>
              <a:r>
                <a:rPr altLang="en-US" b="1" kern="0" lang="zh-CN">
                  <a:gradFill>
                    <a:gsLst>
                      <a:gs pos="100000">
                        <a:schemeClr val="bg1"/>
                      </a:gs>
                      <a:gs pos="0">
                        <a:schemeClr val="bg1">
                          <a:lumMod val="95000"/>
                        </a:schemeClr>
                      </a:gs>
                    </a:gsLst>
                    <a:path path="circle">
                      <a:fillToRect b="100000" l="100000"/>
                    </a:path>
                  </a:gradFill>
                  <a:ea typeface="微软雅黑"/>
                </a:rPr>
                <a:t>双击替换内容  编辑文字</a:t>
              </a: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E2318192-7905-49B7-B352-43E117C69F2E}"/>
                </a:ext>
              </a:extLst>
            </p:cNvPr>
            <p:cNvSpPr/>
            <p:nvPr/>
          </p:nvSpPr>
          <p:spPr>
            <a:xfrm>
              <a:off x="3670968" y="2925468"/>
              <a:ext cx="4002853" cy="458851"/>
            </a:xfrm>
            <a:prstGeom prst="rect">
              <a:avLst/>
            </a:prstGeom>
            <a:gradFill>
              <a:gsLst>
                <a:gs pos="0">
                  <a:srgbClr val="FF0000"/>
                </a:gs>
                <a:gs pos="100000">
                  <a:srgbClr val="C00000"/>
                </a:gs>
              </a:gsLst>
              <a:lin ang="18900000" scaled="1"/>
            </a:gradFill>
            <a:ln algn="ctr" cap="flat" cmpd="sng" w="12700">
              <a:noFill/>
              <a:prstDash val="solid"/>
            </a:ln>
            <a:effectLst/>
          </p:spPr>
          <p:txBody>
            <a:bodyPr anchor="ctr" rtlCol="0"/>
            <a:lstStyle/>
            <a:p>
              <a:pPr algn="ctr" lvl="0"/>
              <a:r>
                <a:rPr altLang="en-US" b="1" kern="0" lang="zh-CN">
                  <a:gradFill>
                    <a:gsLst>
                      <a:gs pos="100000">
                        <a:schemeClr val="bg1"/>
                      </a:gs>
                      <a:gs pos="0">
                        <a:schemeClr val="bg1">
                          <a:lumMod val="95000"/>
                        </a:schemeClr>
                      </a:gs>
                    </a:gsLst>
                    <a:path path="circle">
                      <a:fillToRect b="100000" l="100000"/>
                    </a:path>
                  </a:gradFill>
                  <a:ea typeface="微软雅黑"/>
                </a:rPr>
                <a:t>双击替换内容  编辑文字</a:t>
              </a:r>
            </a:p>
          </p:txBody>
        </p:sp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8E15FAF2-D29D-4970-98A5-9D188A51A8E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3200306" y="1499277"/>
              <a:ext cx="668244" cy="514908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BAB78AC3-0FA5-4959-AB05-EE7FA475E7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3192080" y="2190006"/>
              <a:ext cx="668244" cy="514908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42E76997-C509-4CA2-A41C-DE2A01116C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3240170" y="2910086"/>
              <a:ext cx="668244" cy="514908"/>
            </a:xfrm>
            <a:prstGeom prst="rect">
              <a:avLst/>
            </a:prstGeom>
          </p:spPr>
        </p:pic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94D53D6B-1D41-4759-A8C9-8E17F5CAD4C5}"/>
                </a:ext>
              </a:extLst>
            </p:cNvPr>
            <p:cNvSpPr/>
            <p:nvPr/>
          </p:nvSpPr>
          <p:spPr>
            <a:xfrm>
              <a:off x="3665489" y="3597039"/>
              <a:ext cx="4002853" cy="458851"/>
            </a:xfrm>
            <a:prstGeom prst="rect">
              <a:avLst/>
            </a:prstGeom>
            <a:gradFill>
              <a:gsLst>
                <a:gs pos="0">
                  <a:srgbClr val="FF0000"/>
                </a:gs>
                <a:gs pos="100000">
                  <a:srgbClr val="C00000"/>
                </a:gs>
              </a:gsLst>
              <a:lin ang="18900000" scaled="1"/>
            </a:gradFill>
            <a:ln algn="ctr" cap="flat" cmpd="sng" w="12700">
              <a:noFill/>
              <a:prstDash val="solid"/>
            </a:ln>
            <a:effectLst/>
          </p:spPr>
          <p:txBody>
            <a:bodyPr anchor="ctr" rtlCol="0"/>
            <a:lstStyle/>
            <a:p>
              <a:pPr algn="ctr" lvl="0"/>
              <a:r>
                <a:rPr altLang="en-US" b="1" kern="0" lang="zh-CN">
                  <a:gradFill>
                    <a:gsLst>
                      <a:gs pos="100000">
                        <a:schemeClr val="bg1"/>
                      </a:gs>
                      <a:gs pos="0">
                        <a:schemeClr val="bg1">
                          <a:lumMod val="95000"/>
                        </a:schemeClr>
                      </a:gs>
                    </a:gsLst>
                    <a:path path="circle">
                      <a:fillToRect b="100000" l="100000"/>
                    </a:path>
                  </a:gradFill>
                  <a:ea typeface="微软雅黑"/>
                </a:rPr>
                <a:t>双击替换内容  编辑文字</a:t>
              </a:r>
            </a:p>
          </p:txBody>
        </p:sp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0094116D-254F-4DCC-A144-D3738FFE20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3186601" y="3569010"/>
              <a:ext cx="668244" cy="514908"/>
            </a:xfrm>
            <a:prstGeom prst="rect">
              <a:avLst/>
            </a:prstGeom>
          </p:spPr>
        </p:pic>
      </p:grpSp>
      <p:sp>
        <p:nvSpPr>
          <p:cNvPr id="15" name="文本框 14">
            <a:extLst>
              <a:ext uri="{FF2B5EF4-FFF2-40B4-BE49-F238E27FC236}">
                <a16:creationId xmlns:a16="http://schemas.microsoft.com/office/drawing/2014/main" id="{B039E45C-0ECA-4F74-A575-5875C9DED05D}"/>
              </a:ext>
            </a:extLst>
          </p:cNvPr>
          <p:cNvSpPr txBox="1"/>
          <p:nvPr/>
        </p:nvSpPr>
        <p:spPr>
          <a:xfrm>
            <a:off x="3313748" y="879402"/>
            <a:ext cx="5564505" cy="701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zh-CN"/>
            </a:defPPr>
            <a:lvl1pPr algn="ctr">
              <a:defRPr b="1" sz="40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r>
              <a:rPr altLang="en-US" lang="zh-CN"/>
              <a:t>双击替换内容  编辑文字</a:t>
            </a:r>
          </a:p>
        </p:txBody>
      </p:sp>
    </p:spTree>
    <p:extLst>
      <p:ext uri="{BB962C8B-B14F-4D97-AF65-F5344CB8AC3E}">
        <p14:creationId val="893141947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0" y="3439885"/>
            <a:ext cx="5303213" cy="3418115"/>
          </a:xfrm>
          <a:prstGeom prst="rect">
            <a:avLst/>
          </a:prstGeom>
        </p:spPr>
      </p:pic>
      <p:sp>
        <p:nvSpPr>
          <p:cNvPr id="26" name="矩形 25"/>
          <p:cNvSpPr/>
          <p:nvPr/>
        </p:nvSpPr>
        <p:spPr>
          <a:xfrm>
            <a:off x="0" y="739485"/>
            <a:ext cx="12192000" cy="146957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7" name="文本框 26"/>
          <p:cNvSpPr txBox="1"/>
          <p:nvPr/>
        </p:nvSpPr>
        <p:spPr>
          <a:xfrm>
            <a:off x="7693968" y="987308"/>
            <a:ext cx="1933892" cy="1005840"/>
          </a:xfrm>
          <a:prstGeom prst="rect">
            <a:avLst/>
          </a:prstGeom>
          <a:noFill/>
          <a:ln>
            <a:noFill/>
          </a:ln>
        </p:spPr>
        <p:txBody>
          <a:bodyPr rtlCol="0" wrap="none">
            <a:spAutoFit/>
          </a:bodyPr>
          <a:lstStyle/>
          <a:p>
            <a:r>
              <a:rPr altLang="en-US" b="1" lang="zh-CN" sz="6000">
                <a:solidFill>
                  <a:srgbClr val="FFFBF3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目 录</a:t>
            </a:r>
          </a:p>
        </p:txBody>
      </p:sp>
      <p:sp>
        <p:nvSpPr>
          <p:cNvPr id="19" name="Freeform 29"/>
          <p:cNvSpPr/>
          <p:nvPr/>
        </p:nvSpPr>
        <p:spPr bwMode="auto">
          <a:xfrm>
            <a:off x="6532624" y="945571"/>
            <a:ext cx="1183308" cy="1057400"/>
          </a:xfrm>
          <a:custGeom>
            <a:gdLst>
              <a:gd fmla="*/ 803 w 1880" name="T0"/>
              <a:gd fmla="*/ 15 h 1680" name="T1"/>
              <a:gd fmla="*/ 1253 w 1880" name="T2"/>
              <a:gd fmla="*/ 1067 h 1680" name="T3"/>
              <a:gd fmla="*/ 728 w 1880" name="T4"/>
              <a:gd fmla="*/ 540 h 1680" name="T5"/>
              <a:gd fmla="*/ 928 w 1880" name="T6"/>
              <a:gd fmla="*/ 339 h 1680" name="T7"/>
              <a:gd fmla="*/ 803 w 1880" name="T8"/>
              <a:gd fmla="*/ 215 h 1680" name="T9"/>
              <a:gd fmla="*/ 549 w 1880" name="T10"/>
              <a:gd fmla="*/ 267 h 1680" name="T11"/>
              <a:gd fmla="*/ 150 w 1880" name="T12"/>
              <a:gd fmla="*/ 666 h 1680" name="T13"/>
              <a:gd fmla="*/ 376 w 1880" name="T14"/>
              <a:gd fmla="*/ 890 h 1680" name="T15"/>
              <a:gd fmla="*/ 527 w 1880" name="T16"/>
              <a:gd fmla="*/ 741 h 1680" name="T17"/>
              <a:gd fmla="*/ 1052 w 1880" name="T18"/>
              <a:gd fmla="*/ 1266 h 1680" name="T19"/>
              <a:gd fmla="*/ 176 w 1880" name="T20"/>
              <a:gd fmla="*/ 1090 h 1680" name="T21"/>
              <a:gd fmla="*/ 49 w 1880" name="T22"/>
              <a:gd fmla="*/ 1217 h 1680" name="T23"/>
              <a:gd fmla="*/ 159 w 1880" name="T24"/>
              <a:gd fmla="*/ 1357 h 1680" name="T25"/>
              <a:gd fmla="*/ 144 w 1880" name="T26"/>
              <a:gd fmla="*/ 1371 h 1680" name="T27"/>
              <a:gd fmla="*/ 122 w 1880" name="T28"/>
              <a:gd fmla="*/ 1367 h 1680" name="T29"/>
              <a:gd fmla="*/ 0 w 1880" name="T30"/>
              <a:gd fmla="*/ 1494 h 1680" name="T31"/>
              <a:gd fmla="*/ 123 w 1880" name="T32"/>
              <a:gd fmla="*/ 1616 h 1680" name="T33"/>
              <a:gd fmla="*/ 249 w 1880" name="T34"/>
              <a:gd fmla="*/ 1493 h 1680" name="T35"/>
              <a:gd fmla="*/ 245 w 1880" name="T36"/>
              <a:gd fmla="*/ 1470 h 1680" name="T37"/>
              <a:gd fmla="*/ 265 w 1880" name="T38"/>
              <a:gd fmla="*/ 1451 h 1680" name="T39"/>
              <a:gd fmla="*/ 1255 w 1880" name="T40"/>
              <a:gd fmla="*/ 1467 h 1680" name="T41"/>
              <a:gd fmla="*/ 1402 w 1880" name="T42"/>
              <a:gd fmla="*/ 1615 h 1680" name="T43"/>
              <a:gd fmla="*/ 1603 w 1880" name="T44"/>
              <a:gd fmla="*/ 1416 h 1680" name="T45"/>
              <a:gd fmla="*/ 1455 w 1880" name="T46"/>
              <a:gd fmla="*/ 1267 h 1680" name="T47"/>
              <a:gd fmla="*/ 803 w 1880" name="T48"/>
              <a:gd fmla="*/ 15 h 1680" name="T4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b="b" l="0" r="r" t="0"/>
            <a:pathLst>
              <a:path h="1680" w="1880">
                <a:moveTo>
                  <a:pt x="803" y="15"/>
                </a:moveTo>
                <a:cubicBezTo>
                  <a:pt x="1217" y="170"/>
                  <a:pt x="1468" y="665"/>
                  <a:pt x="1253" y="1067"/>
                </a:cubicBezTo>
                <a:cubicBezTo>
                  <a:pt x="728" y="540"/>
                  <a:pt x="728" y="540"/>
                  <a:pt x="728" y="540"/>
                </a:cubicBezTo>
                <a:cubicBezTo>
                  <a:pt x="928" y="339"/>
                  <a:pt x="928" y="339"/>
                  <a:pt x="928" y="339"/>
                </a:cubicBezTo>
                <a:cubicBezTo>
                  <a:pt x="803" y="215"/>
                  <a:pt x="803" y="215"/>
                  <a:pt x="803" y="215"/>
                </a:cubicBezTo>
                <a:cubicBezTo>
                  <a:pt x="733" y="282"/>
                  <a:pt x="623" y="297"/>
                  <a:pt x="549" y="267"/>
                </a:cubicBezTo>
                <a:cubicBezTo>
                  <a:pt x="150" y="666"/>
                  <a:pt x="150" y="666"/>
                  <a:pt x="150" y="666"/>
                </a:cubicBezTo>
                <a:cubicBezTo>
                  <a:pt x="376" y="890"/>
                  <a:pt x="376" y="890"/>
                  <a:pt x="376" y="890"/>
                </a:cubicBezTo>
                <a:cubicBezTo>
                  <a:pt x="527" y="741"/>
                  <a:pt x="527" y="741"/>
                  <a:pt x="527" y="741"/>
                </a:cubicBezTo>
                <a:cubicBezTo>
                  <a:pt x="1052" y="1266"/>
                  <a:pt x="1052" y="1266"/>
                  <a:pt x="1052" y="1266"/>
                </a:cubicBezTo>
                <a:cubicBezTo>
                  <a:pt x="795" y="1407"/>
                  <a:pt x="439" y="1363"/>
                  <a:pt x="176" y="1090"/>
                </a:cubicBezTo>
                <a:cubicBezTo>
                  <a:pt x="49" y="1217"/>
                  <a:pt x="49" y="1217"/>
                  <a:pt x="49" y="1217"/>
                </a:cubicBezTo>
                <a:cubicBezTo>
                  <a:pt x="87" y="1270"/>
                  <a:pt x="119" y="1317"/>
                  <a:pt x="159" y="1357"/>
                </a:cubicBezTo>
                <a:cubicBezTo>
                  <a:pt x="155" y="1362"/>
                  <a:pt x="144" y="1371"/>
                  <a:pt x="144" y="1371"/>
                </a:cubicBezTo>
                <a:cubicBezTo>
                  <a:pt x="137" y="1370"/>
                  <a:pt x="129" y="1367"/>
                  <a:pt x="122" y="1367"/>
                </a:cubicBezTo>
                <a:cubicBezTo>
                  <a:pt x="55" y="1367"/>
                  <a:pt x="0" y="1426"/>
                  <a:pt x="0" y="1494"/>
                </a:cubicBezTo>
                <a:cubicBezTo>
                  <a:pt x="0" y="1561"/>
                  <a:pt x="55" y="1616"/>
                  <a:pt x="123" y="1616"/>
                </a:cubicBezTo>
                <a:cubicBezTo>
                  <a:pt x="191" y="1616"/>
                  <a:pt x="249" y="1561"/>
                  <a:pt x="249" y="1493"/>
                </a:cubicBezTo>
                <a:cubicBezTo>
                  <a:pt x="249" y="1485"/>
                  <a:pt x="247" y="1478"/>
                  <a:pt x="245" y="1470"/>
                </a:cubicBezTo>
                <a:cubicBezTo>
                  <a:pt x="265" y="1451"/>
                  <a:pt x="265" y="1451"/>
                  <a:pt x="265" y="1451"/>
                </a:cubicBezTo>
                <a:cubicBezTo>
                  <a:pt x="567" y="1655"/>
                  <a:pt x="898" y="1680"/>
                  <a:pt x="1255" y="1467"/>
                </a:cubicBezTo>
                <a:cubicBezTo>
                  <a:pt x="1402" y="1615"/>
                  <a:pt x="1402" y="1615"/>
                  <a:pt x="1402" y="1615"/>
                </a:cubicBezTo>
                <a:cubicBezTo>
                  <a:pt x="1603" y="1416"/>
                  <a:pt x="1603" y="1416"/>
                  <a:pt x="1603" y="1416"/>
                </a:cubicBezTo>
                <a:cubicBezTo>
                  <a:pt x="1455" y="1267"/>
                  <a:pt x="1455" y="1267"/>
                  <a:pt x="1455" y="1267"/>
                </a:cubicBezTo>
                <a:cubicBezTo>
                  <a:pt x="1880" y="628"/>
                  <a:pt x="1313" y="0"/>
                  <a:pt x="803" y="15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grpSp>
        <p:nvGrpSpPr>
          <p:cNvPr id="2" name="组合 1"/>
          <p:cNvGrpSpPr/>
          <p:nvPr/>
        </p:nvGrpSpPr>
        <p:grpSpPr>
          <a:xfrm>
            <a:off x="6400800" y="3010291"/>
            <a:ext cx="4914900" cy="598188"/>
            <a:chOff x="6400800" y="2959491"/>
            <a:chExt cx="4914900" cy="598188"/>
          </a:xfrm>
        </p:grpSpPr>
        <p:sp>
          <p:nvSpPr>
            <p:cNvPr id="28" name="矩形 27"/>
            <p:cNvSpPr/>
            <p:nvPr/>
          </p:nvSpPr>
          <p:spPr>
            <a:xfrm>
              <a:off x="7353300" y="2974221"/>
              <a:ext cx="3962400" cy="583458"/>
            </a:xfrm>
            <a:prstGeom prst="rect">
              <a:avLst/>
            </a:prstGeom>
            <a:noFill/>
            <a:ln w="19050">
              <a:solidFill>
                <a:srgbClr val="591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800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7465213" y="2959491"/>
              <a:ext cx="3774133" cy="5486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altLang="en-US" lang="zh-CN" sz="3000">
                  <a:solidFill>
                    <a:srgbClr val="5913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履职工作特色和亮点</a:t>
              </a:r>
            </a:p>
          </p:txBody>
        </p:sp>
        <p:sp>
          <p:nvSpPr>
            <p:cNvPr id="9" name="矩形 8"/>
            <p:cNvSpPr/>
            <p:nvPr/>
          </p:nvSpPr>
          <p:spPr>
            <a:xfrm>
              <a:off x="6400800" y="2974221"/>
              <a:ext cx="988061" cy="583458"/>
            </a:xfrm>
            <a:prstGeom prst="rect">
              <a:avLst/>
            </a:prstGeom>
            <a:solidFill>
              <a:srgbClr val="C00000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lang="en-US" sz="2800">
                  <a:solidFill>
                    <a:srgbClr val="FFFBF3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01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6400800" y="4114479"/>
            <a:ext cx="5087466" cy="583458"/>
            <a:chOff x="6400800" y="3860479"/>
            <a:chExt cx="5087466" cy="583458"/>
          </a:xfrm>
        </p:grpSpPr>
        <p:sp>
          <p:nvSpPr>
            <p:cNvPr id="11" name="矩形 10"/>
            <p:cNvSpPr/>
            <p:nvPr/>
          </p:nvSpPr>
          <p:spPr>
            <a:xfrm>
              <a:off x="7180734" y="3889616"/>
              <a:ext cx="4307533" cy="5486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altLang="en-US" lang="zh-CN" sz="3000">
                  <a:solidFill>
                    <a:srgbClr val="5913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存在的主要问题及原因</a:t>
              </a:r>
            </a:p>
          </p:txBody>
        </p:sp>
        <p:sp>
          <p:nvSpPr>
            <p:cNvPr id="29" name="矩形 28"/>
            <p:cNvSpPr/>
            <p:nvPr/>
          </p:nvSpPr>
          <p:spPr>
            <a:xfrm>
              <a:off x="7353300" y="3860479"/>
              <a:ext cx="3962400" cy="583458"/>
            </a:xfrm>
            <a:prstGeom prst="rect">
              <a:avLst/>
            </a:prstGeom>
            <a:noFill/>
            <a:ln w="19050">
              <a:solidFill>
                <a:srgbClr val="591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800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6400800" y="3860479"/>
              <a:ext cx="988061" cy="583458"/>
            </a:xfrm>
            <a:prstGeom prst="rect">
              <a:avLst/>
            </a:prstGeom>
            <a:solidFill>
              <a:srgbClr val="C00000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lang="en-US" sz="2800">
                  <a:solidFill>
                    <a:srgbClr val="FFFBF3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02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400800" y="5165837"/>
            <a:ext cx="5009997" cy="590823"/>
            <a:chOff x="6400800" y="4746737"/>
            <a:chExt cx="5009997" cy="590823"/>
          </a:xfrm>
        </p:grpSpPr>
        <p:sp>
          <p:nvSpPr>
            <p:cNvPr id="14" name="矩形 13"/>
            <p:cNvSpPr/>
            <p:nvPr/>
          </p:nvSpPr>
          <p:spPr>
            <a:xfrm>
              <a:off x="7293763" y="4783563"/>
              <a:ext cx="4117033" cy="5486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altLang="en-US" lang="zh-CN" sz="3000">
                  <a:solidFill>
                    <a:srgbClr val="5913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工作思路和主要措施</a:t>
              </a:r>
            </a:p>
          </p:txBody>
        </p:sp>
        <p:sp>
          <p:nvSpPr>
            <p:cNvPr id="30" name="矩形 29"/>
            <p:cNvSpPr/>
            <p:nvPr/>
          </p:nvSpPr>
          <p:spPr>
            <a:xfrm>
              <a:off x="7353300" y="4746737"/>
              <a:ext cx="3962400" cy="583458"/>
            </a:xfrm>
            <a:prstGeom prst="rect">
              <a:avLst/>
            </a:prstGeom>
            <a:noFill/>
            <a:ln w="19050">
              <a:solidFill>
                <a:srgbClr val="591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800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6400800" y="4746737"/>
              <a:ext cx="988061" cy="583458"/>
            </a:xfrm>
            <a:prstGeom prst="rect">
              <a:avLst/>
            </a:prstGeom>
            <a:solidFill>
              <a:srgbClr val="C00000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lang="en-US" sz="2800">
                  <a:solidFill>
                    <a:srgbClr val="FFFBF3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03</a:t>
              </a:r>
            </a:p>
          </p:txBody>
        </p:sp>
      </p:grpSp>
      <p:sp>
        <p:nvSpPr>
          <p:cNvPr id="22" name="D"/>
          <p:cNvSpPr/>
          <p:nvPr/>
        </p:nvSpPr>
        <p:spPr>
          <a:xfrm>
            <a:off x="12627428" y="7306128"/>
            <a:ext cx="130629" cy="13062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</p:spTree>
    <p:extLst>
      <p:ext uri="{BB962C8B-B14F-4D97-AF65-F5344CB8AC3E}">
        <p14:creationId val="1203710182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/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本框 2"/>
          <p:cNvSpPr txBox="1"/>
          <p:nvPr/>
        </p:nvSpPr>
        <p:spPr>
          <a:xfrm>
            <a:off x="6957060" y="2171700"/>
            <a:ext cx="2214880" cy="701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z="4000">
                <a:solidFill>
                  <a:srgbClr val="5913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第四部分</a:t>
            </a:r>
          </a:p>
        </p:txBody>
      </p:sp>
      <p:sp>
        <p:nvSpPr>
          <p:cNvPr id="9" name="矩形 8"/>
          <p:cNvSpPr/>
          <p:nvPr/>
        </p:nvSpPr>
        <p:spPr>
          <a:xfrm>
            <a:off x="4157001" y="3126383"/>
            <a:ext cx="7814998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b="1" lang="zh-CN" sz="60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不足和改进之处</a:t>
            </a:r>
          </a:p>
        </p:txBody>
      </p:sp>
      <p:sp>
        <p:nvSpPr>
          <p:cNvPr id="10" name="D"/>
          <p:cNvSpPr/>
          <p:nvPr/>
        </p:nvSpPr>
        <p:spPr>
          <a:xfrm>
            <a:off x="12627428" y="7141028"/>
            <a:ext cx="130629" cy="13062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1" name="Freeform 29">
            <a:extLst>
              <a:ext uri="{FF2B5EF4-FFF2-40B4-BE49-F238E27FC236}">
                <a16:creationId xmlns:a16="http://schemas.microsoft.com/office/drawing/2014/main" id="{86A5D4D2-61E1-4668-9C09-9825E6FD1D1E}"/>
              </a:ext>
            </a:extLst>
          </p:cNvPr>
          <p:cNvSpPr/>
          <p:nvPr/>
        </p:nvSpPr>
        <p:spPr bwMode="auto">
          <a:xfrm>
            <a:off x="1281357" y="2525696"/>
            <a:ext cx="1647555" cy="1472251"/>
          </a:xfrm>
          <a:custGeom>
            <a:gdLst>
              <a:gd fmla="*/ 803 w 1880" name="T0"/>
              <a:gd fmla="*/ 15 h 1680" name="T1"/>
              <a:gd fmla="*/ 1253 w 1880" name="T2"/>
              <a:gd fmla="*/ 1067 h 1680" name="T3"/>
              <a:gd fmla="*/ 728 w 1880" name="T4"/>
              <a:gd fmla="*/ 540 h 1680" name="T5"/>
              <a:gd fmla="*/ 928 w 1880" name="T6"/>
              <a:gd fmla="*/ 339 h 1680" name="T7"/>
              <a:gd fmla="*/ 803 w 1880" name="T8"/>
              <a:gd fmla="*/ 215 h 1680" name="T9"/>
              <a:gd fmla="*/ 549 w 1880" name="T10"/>
              <a:gd fmla="*/ 267 h 1680" name="T11"/>
              <a:gd fmla="*/ 150 w 1880" name="T12"/>
              <a:gd fmla="*/ 666 h 1680" name="T13"/>
              <a:gd fmla="*/ 376 w 1880" name="T14"/>
              <a:gd fmla="*/ 890 h 1680" name="T15"/>
              <a:gd fmla="*/ 527 w 1880" name="T16"/>
              <a:gd fmla="*/ 741 h 1680" name="T17"/>
              <a:gd fmla="*/ 1052 w 1880" name="T18"/>
              <a:gd fmla="*/ 1266 h 1680" name="T19"/>
              <a:gd fmla="*/ 176 w 1880" name="T20"/>
              <a:gd fmla="*/ 1090 h 1680" name="T21"/>
              <a:gd fmla="*/ 49 w 1880" name="T22"/>
              <a:gd fmla="*/ 1217 h 1680" name="T23"/>
              <a:gd fmla="*/ 159 w 1880" name="T24"/>
              <a:gd fmla="*/ 1357 h 1680" name="T25"/>
              <a:gd fmla="*/ 144 w 1880" name="T26"/>
              <a:gd fmla="*/ 1371 h 1680" name="T27"/>
              <a:gd fmla="*/ 122 w 1880" name="T28"/>
              <a:gd fmla="*/ 1367 h 1680" name="T29"/>
              <a:gd fmla="*/ 0 w 1880" name="T30"/>
              <a:gd fmla="*/ 1494 h 1680" name="T31"/>
              <a:gd fmla="*/ 123 w 1880" name="T32"/>
              <a:gd fmla="*/ 1616 h 1680" name="T33"/>
              <a:gd fmla="*/ 249 w 1880" name="T34"/>
              <a:gd fmla="*/ 1493 h 1680" name="T35"/>
              <a:gd fmla="*/ 245 w 1880" name="T36"/>
              <a:gd fmla="*/ 1470 h 1680" name="T37"/>
              <a:gd fmla="*/ 265 w 1880" name="T38"/>
              <a:gd fmla="*/ 1451 h 1680" name="T39"/>
              <a:gd fmla="*/ 1255 w 1880" name="T40"/>
              <a:gd fmla="*/ 1467 h 1680" name="T41"/>
              <a:gd fmla="*/ 1402 w 1880" name="T42"/>
              <a:gd fmla="*/ 1615 h 1680" name="T43"/>
              <a:gd fmla="*/ 1603 w 1880" name="T44"/>
              <a:gd fmla="*/ 1416 h 1680" name="T45"/>
              <a:gd fmla="*/ 1455 w 1880" name="T46"/>
              <a:gd fmla="*/ 1267 h 1680" name="T47"/>
              <a:gd fmla="*/ 803 w 1880" name="T48"/>
              <a:gd fmla="*/ 15 h 1680" name="T4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b="b" l="0" r="r" t="0"/>
            <a:pathLst>
              <a:path h="1680" w="1880">
                <a:moveTo>
                  <a:pt x="803" y="15"/>
                </a:moveTo>
                <a:cubicBezTo>
                  <a:pt x="1217" y="170"/>
                  <a:pt x="1468" y="665"/>
                  <a:pt x="1253" y="1067"/>
                </a:cubicBezTo>
                <a:cubicBezTo>
                  <a:pt x="728" y="540"/>
                  <a:pt x="728" y="540"/>
                  <a:pt x="728" y="540"/>
                </a:cubicBezTo>
                <a:cubicBezTo>
                  <a:pt x="928" y="339"/>
                  <a:pt x="928" y="339"/>
                  <a:pt x="928" y="339"/>
                </a:cubicBezTo>
                <a:cubicBezTo>
                  <a:pt x="803" y="215"/>
                  <a:pt x="803" y="215"/>
                  <a:pt x="803" y="215"/>
                </a:cubicBezTo>
                <a:cubicBezTo>
                  <a:pt x="733" y="282"/>
                  <a:pt x="623" y="297"/>
                  <a:pt x="549" y="267"/>
                </a:cubicBezTo>
                <a:cubicBezTo>
                  <a:pt x="150" y="666"/>
                  <a:pt x="150" y="666"/>
                  <a:pt x="150" y="666"/>
                </a:cubicBezTo>
                <a:cubicBezTo>
                  <a:pt x="376" y="890"/>
                  <a:pt x="376" y="890"/>
                  <a:pt x="376" y="890"/>
                </a:cubicBezTo>
                <a:cubicBezTo>
                  <a:pt x="527" y="741"/>
                  <a:pt x="527" y="741"/>
                  <a:pt x="527" y="741"/>
                </a:cubicBezTo>
                <a:cubicBezTo>
                  <a:pt x="1052" y="1266"/>
                  <a:pt x="1052" y="1266"/>
                  <a:pt x="1052" y="1266"/>
                </a:cubicBezTo>
                <a:cubicBezTo>
                  <a:pt x="795" y="1407"/>
                  <a:pt x="439" y="1363"/>
                  <a:pt x="176" y="1090"/>
                </a:cubicBezTo>
                <a:cubicBezTo>
                  <a:pt x="49" y="1217"/>
                  <a:pt x="49" y="1217"/>
                  <a:pt x="49" y="1217"/>
                </a:cubicBezTo>
                <a:cubicBezTo>
                  <a:pt x="87" y="1270"/>
                  <a:pt x="119" y="1317"/>
                  <a:pt x="159" y="1357"/>
                </a:cubicBezTo>
                <a:cubicBezTo>
                  <a:pt x="155" y="1362"/>
                  <a:pt x="144" y="1371"/>
                  <a:pt x="144" y="1371"/>
                </a:cubicBezTo>
                <a:cubicBezTo>
                  <a:pt x="137" y="1370"/>
                  <a:pt x="129" y="1367"/>
                  <a:pt x="122" y="1367"/>
                </a:cubicBezTo>
                <a:cubicBezTo>
                  <a:pt x="55" y="1367"/>
                  <a:pt x="0" y="1426"/>
                  <a:pt x="0" y="1494"/>
                </a:cubicBezTo>
                <a:cubicBezTo>
                  <a:pt x="0" y="1561"/>
                  <a:pt x="55" y="1616"/>
                  <a:pt x="123" y="1616"/>
                </a:cubicBezTo>
                <a:cubicBezTo>
                  <a:pt x="191" y="1616"/>
                  <a:pt x="249" y="1561"/>
                  <a:pt x="249" y="1493"/>
                </a:cubicBezTo>
                <a:cubicBezTo>
                  <a:pt x="249" y="1485"/>
                  <a:pt x="247" y="1478"/>
                  <a:pt x="245" y="1470"/>
                </a:cubicBezTo>
                <a:cubicBezTo>
                  <a:pt x="265" y="1451"/>
                  <a:pt x="265" y="1451"/>
                  <a:pt x="265" y="1451"/>
                </a:cubicBezTo>
                <a:cubicBezTo>
                  <a:pt x="567" y="1655"/>
                  <a:pt x="898" y="1680"/>
                  <a:pt x="1255" y="1467"/>
                </a:cubicBezTo>
                <a:cubicBezTo>
                  <a:pt x="1402" y="1615"/>
                  <a:pt x="1402" y="1615"/>
                  <a:pt x="1402" y="1615"/>
                </a:cubicBezTo>
                <a:cubicBezTo>
                  <a:pt x="1603" y="1416"/>
                  <a:pt x="1603" y="1416"/>
                  <a:pt x="1603" y="1416"/>
                </a:cubicBezTo>
                <a:cubicBezTo>
                  <a:pt x="1455" y="1267"/>
                  <a:pt x="1455" y="1267"/>
                  <a:pt x="1455" y="1267"/>
                </a:cubicBezTo>
                <a:cubicBezTo>
                  <a:pt x="1880" y="628"/>
                  <a:pt x="1313" y="0"/>
                  <a:pt x="803" y="15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</p:spTree>
    <p:extLst>
      <p:ext uri="{BB962C8B-B14F-4D97-AF65-F5344CB8AC3E}">
        <p14:creationId val="533014084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0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00" id="9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fill="hold" grpId="0" id="1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00" fill="hold" id="1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00" fill="hold" id="1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00" id="15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fill="hold" grpId="0" id="1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9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9"/>
      <p:bldP grpId="0" spid="10"/>
    </p:bld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本框 2"/>
          <p:cNvSpPr txBox="1"/>
          <p:nvPr/>
        </p:nvSpPr>
        <p:spPr>
          <a:xfrm>
            <a:off x="1993900" y="2535634"/>
            <a:ext cx="9563100" cy="365760"/>
          </a:xfrm>
          <a:prstGeom prst="rect">
            <a:avLst/>
          </a:prstGeom>
          <a:solidFill>
            <a:srgbClr val="C00000"/>
          </a:solidFill>
        </p:spPr>
        <p:txBody>
          <a:bodyPr rtlCol="0" wrap="square">
            <a:spAutoFit/>
          </a:bodyPr>
          <a:lstStyle/>
          <a:p>
            <a:r>
              <a:rPr altLang="en-US" lang="zh-CN">
                <a:solidFill>
                  <a:srgbClr val="FFFBF3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双击替换内容   编辑文字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993899" y="4858066"/>
            <a:ext cx="9216483" cy="365760"/>
          </a:xfrm>
          <a:prstGeom prst="rect">
            <a:avLst/>
          </a:prstGeom>
          <a:solidFill>
            <a:srgbClr val="C00000"/>
          </a:solidFill>
        </p:spPr>
        <p:txBody>
          <a:bodyPr rtlCol="0" wrap="square">
            <a:spAutoFit/>
          </a:bodyPr>
          <a:lstStyle/>
          <a:p>
            <a:r>
              <a:rPr altLang="en-US" lang="zh-CN">
                <a:solidFill>
                  <a:srgbClr val="FFFBF3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双击替换内容   编辑文字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993900" y="3002200"/>
            <a:ext cx="6183330" cy="365760"/>
          </a:xfrm>
          <a:prstGeom prst="rect">
            <a:avLst/>
          </a:prstGeom>
          <a:solidFill>
            <a:srgbClr val="C00000"/>
          </a:solidFill>
        </p:spPr>
        <p:txBody>
          <a:bodyPr rtlCol="0" wrap="square">
            <a:spAutoFit/>
          </a:bodyPr>
          <a:lstStyle/>
          <a:p>
            <a:r>
              <a:rPr altLang="en-US" lang="zh-CN">
                <a:solidFill>
                  <a:srgbClr val="FFFBF3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双击替换内容   编辑文字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993900" y="5324632"/>
            <a:ext cx="8686800" cy="365760"/>
          </a:xfrm>
          <a:prstGeom prst="rect">
            <a:avLst/>
          </a:prstGeom>
          <a:solidFill>
            <a:srgbClr val="C00000"/>
          </a:solidFill>
        </p:spPr>
        <p:txBody>
          <a:bodyPr rtlCol="0" wrap="square">
            <a:spAutoFit/>
          </a:bodyPr>
          <a:lstStyle/>
          <a:p>
            <a:r>
              <a:rPr altLang="en-US" lang="zh-CN">
                <a:solidFill>
                  <a:srgbClr val="FFFBF3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双击替换内容   编辑文字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993900" y="3468767"/>
            <a:ext cx="6631398" cy="365760"/>
          </a:xfrm>
          <a:prstGeom prst="rect">
            <a:avLst/>
          </a:prstGeom>
          <a:solidFill>
            <a:srgbClr val="C00000"/>
          </a:solidFill>
        </p:spPr>
        <p:txBody>
          <a:bodyPr rtlCol="0" wrap="square">
            <a:spAutoFit/>
          </a:bodyPr>
          <a:lstStyle/>
          <a:p>
            <a:r>
              <a:rPr altLang="en-US" lang="zh-CN">
                <a:solidFill>
                  <a:srgbClr val="FFFBF3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双击替换内容   编辑文字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993900" y="5791200"/>
            <a:ext cx="7097752" cy="365760"/>
          </a:xfrm>
          <a:prstGeom prst="rect">
            <a:avLst/>
          </a:prstGeom>
          <a:solidFill>
            <a:srgbClr val="C00000"/>
          </a:solidFill>
        </p:spPr>
        <p:txBody>
          <a:bodyPr rtlCol="0" wrap="square">
            <a:spAutoFit/>
          </a:bodyPr>
          <a:lstStyle/>
          <a:p>
            <a:r>
              <a:rPr altLang="en-US" lang="zh-CN">
                <a:solidFill>
                  <a:srgbClr val="FFFBF3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双击替换内容   编辑文字</a:t>
            </a:r>
          </a:p>
        </p:txBody>
      </p:sp>
      <p:sp>
        <p:nvSpPr>
          <p:cNvPr id="9" name="矩形 8"/>
          <p:cNvSpPr/>
          <p:nvPr/>
        </p:nvSpPr>
        <p:spPr>
          <a:xfrm>
            <a:off x="1993900" y="1714500"/>
            <a:ext cx="1866900" cy="685800"/>
          </a:xfrm>
          <a:prstGeom prst="rect">
            <a:avLst/>
          </a:prstGeom>
          <a:solidFill>
            <a:srgbClr val="591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endParaRPr altLang="zh-CN" b="1" lang="en-US">
              <a:solidFill>
                <a:srgbClr val="FFFBF3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  <a:p>
            <a:endParaRPr altLang="zh-CN" b="1" lang="en-US">
              <a:solidFill>
                <a:srgbClr val="FFFBF3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  <a:p>
            <a:r>
              <a:rPr altLang="zh-CN" b="1" lang="en-US">
                <a:solidFill>
                  <a:srgbClr val="FFFBF3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双击替换内容   编辑文字</a:t>
            </a:r>
          </a:p>
        </p:txBody>
      </p:sp>
      <p:sp>
        <p:nvSpPr>
          <p:cNvPr id="11" name="D"/>
          <p:cNvSpPr/>
          <p:nvPr/>
        </p:nvSpPr>
        <p:spPr>
          <a:xfrm>
            <a:off x="12627428" y="7141028"/>
            <a:ext cx="130629" cy="13062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88407EBF-F2F5-4551-9C9F-8B4AF98C94D6}"/>
              </a:ext>
            </a:extLst>
          </p:cNvPr>
          <p:cNvSpPr/>
          <p:nvPr/>
        </p:nvSpPr>
        <p:spPr>
          <a:xfrm>
            <a:off x="1993899" y="4048600"/>
            <a:ext cx="1866900" cy="685800"/>
          </a:xfrm>
          <a:prstGeom prst="rect">
            <a:avLst/>
          </a:prstGeom>
          <a:solidFill>
            <a:srgbClr val="591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endParaRPr altLang="zh-CN" b="1" lang="en-US">
              <a:solidFill>
                <a:srgbClr val="FFFBF3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  <a:p>
            <a:endParaRPr altLang="zh-CN" b="1" lang="en-US">
              <a:solidFill>
                <a:srgbClr val="FFFBF3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  <a:p>
            <a:r>
              <a:rPr altLang="zh-CN" b="1" lang="en-US">
                <a:solidFill>
                  <a:srgbClr val="FFFBF3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双击替换内容   编辑文字</a:t>
            </a:r>
          </a:p>
        </p:txBody>
      </p:sp>
    </p:spTree>
    <p:extLst>
      <p:ext uri="{BB962C8B-B14F-4D97-AF65-F5344CB8AC3E}">
        <p14:creationId val="1392857833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1"/>
    </p:bld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/>
          <p:cNvSpPr txBox="1"/>
          <p:nvPr/>
        </p:nvSpPr>
        <p:spPr>
          <a:xfrm>
            <a:off x="1801019" y="2616200"/>
            <a:ext cx="8597899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2400">
                <a:solidFill>
                  <a:srgbClr val="5913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双击替换内容   编辑文字   双击替换内容   编辑文字</a:t>
            </a: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1488282" y="2079625"/>
            <a:ext cx="9215437" cy="1577975"/>
          </a:xfrm>
          <a:prstGeom prst="rect">
            <a:avLst/>
          </a:prstGeom>
          <a:noFill/>
          <a:ln w="19050">
            <a:solidFill>
              <a:srgbClr val="591300"/>
            </a:solidFill>
            <a:prstDash val="sysDot"/>
            <a:miter lim="8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solidFill>
                <a:srgbClr val="FFFFFF"/>
              </a:solidFill>
            </a:endParaRPr>
          </a:p>
        </p:txBody>
      </p:sp>
      <p:sp>
        <p:nvSpPr>
          <p:cNvPr id="6" name="圆角矩形 42"/>
          <p:cNvSpPr>
            <a:spLocks noChangeArrowheads="1"/>
          </p:cNvSpPr>
          <p:nvPr/>
        </p:nvSpPr>
        <p:spPr bwMode="auto">
          <a:xfrm>
            <a:off x="3447654" y="1638300"/>
            <a:ext cx="5296693" cy="774700"/>
          </a:xfrm>
          <a:prstGeom prst="roundRect">
            <a:avLst>
              <a:gd fmla="val 16667" name="adj"/>
            </a:avLst>
          </a:prstGeom>
          <a:solidFill>
            <a:srgbClr val="C00000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altLang="en-US" b="1" lang="zh-CN" sz="30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双击替换内容   编辑文字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797050" y="5029506"/>
            <a:ext cx="8597899" cy="1463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>
                <a:solidFill>
                  <a:srgbClr val="5913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双击替换内容   编辑文字 双击替换内容   编辑文字 双击替换内容   编辑文字双击替换内容   编辑文字双击替换内容   编辑文字  双击替换内容   编辑文字</a:t>
            </a:r>
          </a:p>
          <a:p>
            <a:endParaRPr altLang="en-US" lang="zh-CN">
              <a:solidFill>
                <a:srgbClr val="591300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  <a:p>
            <a:endParaRPr altLang="en-US" lang="zh-CN">
              <a:solidFill>
                <a:srgbClr val="591300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  <a:p>
            <a:endParaRPr altLang="en-US" lang="zh-CN">
              <a:solidFill>
                <a:srgbClr val="591300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1" name="矩形 1"/>
          <p:cNvSpPr>
            <a:spLocks noChangeArrowheads="1"/>
          </p:cNvSpPr>
          <p:nvPr/>
        </p:nvSpPr>
        <p:spPr bwMode="auto">
          <a:xfrm>
            <a:off x="1488282" y="4454525"/>
            <a:ext cx="9215437" cy="1743075"/>
          </a:xfrm>
          <a:prstGeom prst="rect">
            <a:avLst/>
          </a:prstGeom>
          <a:noFill/>
          <a:ln w="19050">
            <a:solidFill>
              <a:srgbClr val="591300"/>
            </a:solidFill>
            <a:prstDash val="sysDot"/>
            <a:miter lim="8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solidFill>
                <a:srgbClr val="FFFFFF"/>
              </a:solidFill>
            </a:endParaRPr>
          </a:p>
        </p:txBody>
      </p:sp>
      <p:sp>
        <p:nvSpPr>
          <p:cNvPr id="12" name="圆角矩形 42"/>
          <p:cNvSpPr>
            <a:spLocks noChangeArrowheads="1"/>
          </p:cNvSpPr>
          <p:nvPr/>
        </p:nvSpPr>
        <p:spPr bwMode="auto">
          <a:xfrm>
            <a:off x="3447654" y="4013200"/>
            <a:ext cx="5296693" cy="774700"/>
          </a:xfrm>
          <a:prstGeom prst="roundRect">
            <a:avLst>
              <a:gd fmla="val 16667" name="adj"/>
            </a:avLst>
          </a:prstGeom>
          <a:solidFill>
            <a:srgbClr val="591300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altLang="en-US" b="1" lang="zh-CN" sz="30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双击替换内容   编辑文字</a:t>
            </a:r>
          </a:p>
        </p:txBody>
      </p:sp>
      <p:sp>
        <p:nvSpPr>
          <p:cNvPr id="14" name="D"/>
          <p:cNvSpPr/>
          <p:nvPr/>
        </p:nvSpPr>
        <p:spPr>
          <a:xfrm>
            <a:off x="12627428" y="7141028"/>
            <a:ext cx="130629" cy="13062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</p:spTree>
    <p:extLst>
      <p:ext uri="{BB962C8B-B14F-4D97-AF65-F5344CB8AC3E}">
        <p14:creationId val="559714157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/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E2F1C73-5D33-4B30-8013-0F803C28B2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00100" y="1204122"/>
            <a:ext cx="10414880" cy="1994925"/>
          </a:xfrm>
          <a:prstGeom prst="roundRect">
            <a:avLst>
              <a:gd fmla="val 8594" name="adj"/>
            </a:avLst>
          </a:prstGeom>
          <a:solidFill>
            <a:srgbClr val="FFFFFF">
              <a:shade val="85000"/>
            </a:srgbClr>
          </a:solidFill>
          <a:ln w="12700">
            <a:solidFill>
              <a:srgbClr val="C00000"/>
            </a:solidFill>
          </a:ln>
          <a:effectLst/>
        </p:spPr>
      </p:pic>
      <p:sp>
        <p:nvSpPr>
          <p:cNvPr id="6" name="文本框 31">
            <a:extLst>
              <a:ext uri="{FF2B5EF4-FFF2-40B4-BE49-F238E27FC236}">
                <a16:creationId xmlns:a16="http://schemas.microsoft.com/office/drawing/2014/main" id="{8B8FEF6D-2F73-4B7A-88E5-EA77CF194A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3475" y="4243272"/>
            <a:ext cx="9666288" cy="1051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altLang="en-US" lang="zh-CN" sz="1400">
                <a:solidFill>
                  <a:srgbClr val="5913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双击替换内容  编辑文字 双击替换内容  编辑文字 双击替换内容  编辑文字 双击替换内容  编辑文字</a:t>
            </a: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altLang="en-US" lang="zh-CN" sz="1400">
                <a:solidFill>
                  <a:srgbClr val="5913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双击替换内容  编辑文字 双击替换内容  编辑文字 双击替换内容  编辑文字 双击替换内容  编辑文字</a:t>
            </a: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endParaRPr altLang="en-US" lang="zh-CN" sz="1400">
              <a:solidFill>
                <a:srgbClr val="591300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7" name="矩形 32">
            <a:extLst>
              <a:ext uri="{FF2B5EF4-FFF2-40B4-BE49-F238E27FC236}">
                <a16:creationId xmlns:a16="http://schemas.microsoft.com/office/drawing/2014/main" id="{86DC7D0D-D24D-47C2-B342-D765249AFB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3475" y="3658496"/>
            <a:ext cx="4488180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altLang="en-US" b="1" lang="zh-CN" sz="32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双击替换内容  编辑文字</a:t>
            </a:r>
          </a:p>
        </p:txBody>
      </p:sp>
    </p:spTree>
    <p:extLst>
      <p:ext uri="{BB962C8B-B14F-4D97-AF65-F5344CB8AC3E}">
        <p14:creationId val="3732065590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/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5102860" y="2919036"/>
            <a:ext cx="4399280" cy="10668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b="1" lang="zh-CN" sz="64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感 谢 聆 听 </a:t>
            </a:r>
          </a:p>
        </p:txBody>
      </p:sp>
      <p:sp>
        <p:nvSpPr>
          <p:cNvPr id="6" name="Freeform 29"/>
          <p:cNvSpPr/>
          <p:nvPr/>
        </p:nvSpPr>
        <p:spPr bwMode="auto">
          <a:xfrm>
            <a:off x="3427182" y="2709057"/>
            <a:ext cx="1299036" cy="1160814"/>
          </a:xfrm>
          <a:custGeom>
            <a:gdLst>
              <a:gd fmla="*/ 803 w 1880" name="T0"/>
              <a:gd fmla="*/ 15 h 1680" name="T1"/>
              <a:gd fmla="*/ 1253 w 1880" name="T2"/>
              <a:gd fmla="*/ 1067 h 1680" name="T3"/>
              <a:gd fmla="*/ 728 w 1880" name="T4"/>
              <a:gd fmla="*/ 540 h 1680" name="T5"/>
              <a:gd fmla="*/ 928 w 1880" name="T6"/>
              <a:gd fmla="*/ 339 h 1680" name="T7"/>
              <a:gd fmla="*/ 803 w 1880" name="T8"/>
              <a:gd fmla="*/ 215 h 1680" name="T9"/>
              <a:gd fmla="*/ 549 w 1880" name="T10"/>
              <a:gd fmla="*/ 267 h 1680" name="T11"/>
              <a:gd fmla="*/ 150 w 1880" name="T12"/>
              <a:gd fmla="*/ 666 h 1680" name="T13"/>
              <a:gd fmla="*/ 376 w 1880" name="T14"/>
              <a:gd fmla="*/ 890 h 1680" name="T15"/>
              <a:gd fmla="*/ 527 w 1880" name="T16"/>
              <a:gd fmla="*/ 741 h 1680" name="T17"/>
              <a:gd fmla="*/ 1052 w 1880" name="T18"/>
              <a:gd fmla="*/ 1266 h 1680" name="T19"/>
              <a:gd fmla="*/ 176 w 1880" name="T20"/>
              <a:gd fmla="*/ 1090 h 1680" name="T21"/>
              <a:gd fmla="*/ 49 w 1880" name="T22"/>
              <a:gd fmla="*/ 1217 h 1680" name="T23"/>
              <a:gd fmla="*/ 159 w 1880" name="T24"/>
              <a:gd fmla="*/ 1357 h 1680" name="T25"/>
              <a:gd fmla="*/ 144 w 1880" name="T26"/>
              <a:gd fmla="*/ 1371 h 1680" name="T27"/>
              <a:gd fmla="*/ 122 w 1880" name="T28"/>
              <a:gd fmla="*/ 1367 h 1680" name="T29"/>
              <a:gd fmla="*/ 0 w 1880" name="T30"/>
              <a:gd fmla="*/ 1494 h 1680" name="T31"/>
              <a:gd fmla="*/ 123 w 1880" name="T32"/>
              <a:gd fmla="*/ 1616 h 1680" name="T33"/>
              <a:gd fmla="*/ 249 w 1880" name="T34"/>
              <a:gd fmla="*/ 1493 h 1680" name="T35"/>
              <a:gd fmla="*/ 245 w 1880" name="T36"/>
              <a:gd fmla="*/ 1470 h 1680" name="T37"/>
              <a:gd fmla="*/ 265 w 1880" name="T38"/>
              <a:gd fmla="*/ 1451 h 1680" name="T39"/>
              <a:gd fmla="*/ 1255 w 1880" name="T40"/>
              <a:gd fmla="*/ 1467 h 1680" name="T41"/>
              <a:gd fmla="*/ 1402 w 1880" name="T42"/>
              <a:gd fmla="*/ 1615 h 1680" name="T43"/>
              <a:gd fmla="*/ 1603 w 1880" name="T44"/>
              <a:gd fmla="*/ 1416 h 1680" name="T45"/>
              <a:gd fmla="*/ 1455 w 1880" name="T46"/>
              <a:gd fmla="*/ 1267 h 1680" name="T47"/>
              <a:gd fmla="*/ 803 w 1880" name="T48"/>
              <a:gd fmla="*/ 15 h 1680" name="T4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b="b" l="0" r="r" t="0"/>
            <a:pathLst>
              <a:path h="1680" w="1880">
                <a:moveTo>
                  <a:pt x="803" y="15"/>
                </a:moveTo>
                <a:cubicBezTo>
                  <a:pt x="1217" y="170"/>
                  <a:pt x="1468" y="665"/>
                  <a:pt x="1253" y="1067"/>
                </a:cubicBezTo>
                <a:cubicBezTo>
                  <a:pt x="728" y="540"/>
                  <a:pt x="728" y="540"/>
                  <a:pt x="728" y="540"/>
                </a:cubicBezTo>
                <a:cubicBezTo>
                  <a:pt x="928" y="339"/>
                  <a:pt x="928" y="339"/>
                  <a:pt x="928" y="339"/>
                </a:cubicBezTo>
                <a:cubicBezTo>
                  <a:pt x="803" y="215"/>
                  <a:pt x="803" y="215"/>
                  <a:pt x="803" y="215"/>
                </a:cubicBezTo>
                <a:cubicBezTo>
                  <a:pt x="733" y="282"/>
                  <a:pt x="623" y="297"/>
                  <a:pt x="549" y="267"/>
                </a:cubicBezTo>
                <a:cubicBezTo>
                  <a:pt x="150" y="666"/>
                  <a:pt x="150" y="666"/>
                  <a:pt x="150" y="666"/>
                </a:cubicBezTo>
                <a:cubicBezTo>
                  <a:pt x="376" y="890"/>
                  <a:pt x="376" y="890"/>
                  <a:pt x="376" y="890"/>
                </a:cubicBezTo>
                <a:cubicBezTo>
                  <a:pt x="527" y="741"/>
                  <a:pt x="527" y="741"/>
                  <a:pt x="527" y="741"/>
                </a:cubicBezTo>
                <a:cubicBezTo>
                  <a:pt x="1052" y="1266"/>
                  <a:pt x="1052" y="1266"/>
                  <a:pt x="1052" y="1266"/>
                </a:cubicBezTo>
                <a:cubicBezTo>
                  <a:pt x="795" y="1407"/>
                  <a:pt x="439" y="1363"/>
                  <a:pt x="176" y="1090"/>
                </a:cubicBezTo>
                <a:cubicBezTo>
                  <a:pt x="49" y="1217"/>
                  <a:pt x="49" y="1217"/>
                  <a:pt x="49" y="1217"/>
                </a:cubicBezTo>
                <a:cubicBezTo>
                  <a:pt x="87" y="1270"/>
                  <a:pt x="119" y="1317"/>
                  <a:pt x="159" y="1357"/>
                </a:cubicBezTo>
                <a:cubicBezTo>
                  <a:pt x="155" y="1362"/>
                  <a:pt x="144" y="1371"/>
                  <a:pt x="144" y="1371"/>
                </a:cubicBezTo>
                <a:cubicBezTo>
                  <a:pt x="137" y="1370"/>
                  <a:pt x="129" y="1367"/>
                  <a:pt x="122" y="1367"/>
                </a:cubicBezTo>
                <a:cubicBezTo>
                  <a:pt x="55" y="1367"/>
                  <a:pt x="0" y="1426"/>
                  <a:pt x="0" y="1494"/>
                </a:cubicBezTo>
                <a:cubicBezTo>
                  <a:pt x="0" y="1561"/>
                  <a:pt x="55" y="1616"/>
                  <a:pt x="123" y="1616"/>
                </a:cubicBezTo>
                <a:cubicBezTo>
                  <a:pt x="191" y="1616"/>
                  <a:pt x="249" y="1561"/>
                  <a:pt x="249" y="1493"/>
                </a:cubicBezTo>
                <a:cubicBezTo>
                  <a:pt x="249" y="1485"/>
                  <a:pt x="247" y="1478"/>
                  <a:pt x="245" y="1470"/>
                </a:cubicBezTo>
                <a:cubicBezTo>
                  <a:pt x="265" y="1451"/>
                  <a:pt x="265" y="1451"/>
                  <a:pt x="265" y="1451"/>
                </a:cubicBezTo>
                <a:cubicBezTo>
                  <a:pt x="567" y="1655"/>
                  <a:pt x="898" y="1680"/>
                  <a:pt x="1255" y="1467"/>
                </a:cubicBezTo>
                <a:cubicBezTo>
                  <a:pt x="1402" y="1615"/>
                  <a:pt x="1402" y="1615"/>
                  <a:pt x="1402" y="1615"/>
                </a:cubicBezTo>
                <a:cubicBezTo>
                  <a:pt x="1603" y="1416"/>
                  <a:pt x="1603" y="1416"/>
                  <a:pt x="1603" y="1416"/>
                </a:cubicBezTo>
                <a:cubicBezTo>
                  <a:pt x="1455" y="1267"/>
                  <a:pt x="1455" y="1267"/>
                  <a:pt x="1455" y="1267"/>
                </a:cubicBezTo>
                <a:cubicBezTo>
                  <a:pt x="1880" y="628"/>
                  <a:pt x="1313" y="0"/>
                  <a:pt x="803" y="15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sp>
        <p:nvSpPr>
          <p:cNvPr id="7" name="D"/>
          <p:cNvSpPr/>
          <p:nvPr/>
        </p:nvSpPr>
        <p:spPr>
          <a:xfrm>
            <a:off x="12627428" y="7141028"/>
            <a:ext cx="130629" cy="13062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</p:spTree>
    <p:extLst>
      <p:ext uri="{BB962C8B-B14F-4D97-AF65-F5344CB8AC3E}">
        <p14:creationId val="1037922981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9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1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5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1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19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6"/>
      <p:bldP grpId="0" spid="7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8" name="直接连接符 7"/>
          <p:cNvCxnSpPr>
            <a:stCxn id="6" idx="4"/>
          </p:cNvCxnSpPr>
          <p:nvPr/>
        </p:nvCxnSpPr>
        <p:spPr>
          <a:xfrm flipH="1">
            <a:off x="6083300" y="2171700"/>
            <a:ext cx="12700" cy="4686300"/>
          </a:xfrm>
          <a:prstGeom prst="line">
            <a:avLst/>
          </a:prstGeom>
          <a:ln w="28575">
            <a:solidFill>
              <a:srgbClr val="5913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椭圆 5"/>
          <p:cNvSpPr/>
          <p:nvPr/>
        </p:nvSpPr>
        <p:spPr>
          <a:xfrm>
            <a:off x="5314950" y="609600"/>
            <a:ext cx="1562100" cy="1562100"/>
          </a:xfrm>
          <a:prstGeom prst="ellipse">
            <a:avLst/>
          </a:prstGeom>
          <a:solidFill>
            <a:srgbClr val="C00000"/>
          </a:solidFill>
          <a:ln w="190500">
            <a:solidFill>
              <a:srgbClr val="C00000">
                <a:alpha val="1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5619756" y="2956858"/>
            <a:ext cx="882644" cy="1165413"/>
            <a:chOff x="5619756" y="3424239"/>
            <a:chExt cx="882644" cy="1165413"/>
          </a:xfrm>
        </p:grpSpPr>
        <p:sp>
          <p:nvSpPr>
            <p:cNvPr id="22" name="椭圆 21"/>
            <p:cNvSpPr/>
            <p:nvPr/>
          </p:nvSpPr>
          <p:spPr>
            <a:xfrm>
              <a:off x="5716988" y="3509963"/>
              <a:ext cx="688181" cy="688181"/>
            </a:xfrm>
            <a:prstGeom prst="ellipse">
              <a:avLst/>
            </a:prstGeom>
            <a:solidFill>
              <a:srgbClr val="FFFB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b="1" lang="en-US" sz="3000">
                  <a:solidFill>
                    <a:srgbClr val="C00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1</a:t>
              </a:r>
            </a:p>
          </p:txBody>
        </p:sp>
        <p:sp>
          <p:nvSpPr>
            <p:cNvPr id="21" name="Freeform 9"/>
            <p:cNvSpPr>
              <a:spLocks noEditPoints="1"/>
            </p:cNvSpPr>
            <p:nvPr/>
          </p:nvSpPr>
          <p:spPr bwMode="auto">
            <a:xfrm>
              <a:off x="5619756" y="3424239"/>
              <a:ext cx="882644" cy="1165413"/>
            </a:xfrm>
            <a:custGeom>
              <a:gdLst>
                <a:gd fmla="*/ 508 w 3595" name="T0"/>
                <a:gd fmla="*/ 2793 h 4748" name="T1"/>
                <a:gd fmla="*/ 508 w 3595" name="T2"/>
                <a:gd fmla="*/ 2793 h 4748" name="T3"/>
                <a:gd fmla="*/ 562 w 3595" name="T4"/>
                <a:gd fmla="*/ 4489 h 4748" name="T5"/>
                <a:gd fmla="*/ 945 w 3595" name="T6"/>
                <a:gd fmla="*/ 3146 h 4748" name="T7"/>
                <a:gd fmla="*/ 950 w 3595" name="T8"/>
                <a:gd fmla="*/ 3146 h 4748" name="T9"/>
                <a:gd fmla="*/ 983 w 3595" name="T10"/>
                <a:gd fmla="*/ 3145 h 4748" name="T11"/>
                <a:gd fmla="*/ 683 w 3595" name="T12"/>
                <a:gd fmla="*/ 4510 h 4748" name="T13"/>
                <a:gd fmla="*/ 1496 w 3595" name="T14"/>
                <a:gd fmla="*/ 4611 h 4748" name="T15"/>
                <a:gd fmla="*/ 1798 w 3595" name="T16"/>
                <a:gd fmla="*/ 3557 h 4748" name="T17"/>
                <a:gd fmla="*/ 1592 w 3595" name="T18"/>
                <a:gd fmla="*/ 4718 h 4748" name="T19"/>
                <a:gd fmla="*/ 1829 w 3595" name="T20"/>
                <a:gd fmla="*/ 3693 h 4748" name="T21"/>
                <a:gd fmla="*/ 2021 w 3595" name="T22"/>
                <a:gd fmla="*/ 3503 h 4748" name="T23"/>
                <a:gd fmla="*/ 2281 w 3595" name="T24"/>
                <a:gd fmla="*/ 4229 h 4748" name="T25"/>
                <a:gd fmla="*/ 2095 w 3595" name="T26"/>
                <a:gd fmla="*/ 3423 h 4748" name="T27"/>
                <a:gd fmla="*/ 2466 w 3595" name="T28"/>
                <a:gd fmla="*/ 3862 h 4748" name="T29"/>
                <a:gd fmla="*/ 3148 w 3595" name="T30"/>
                <a:gd fmla="*/ 3922 h 4748" name="T31"/>
                <a:gd fmla="*/ 2915 w 3595" name="T32"/>
                <a:gd fmla="*/ 3108 h 4748" name="T33"/>
                <a:gd fmla="*/ 3207 w 3595" name="T34"/>
                <a:gd fmla="*/ 3719 h 4748" name="T35"/>
                <a:gd fmla="*/ 3252 w 3595" name="T36"/>
                <a:gd fmla="*/ 2602 h 4748" name="T37"/>
                <a:gd fmla="*/ 3581 w 3595" name="T38"/>
                <a:gd fmla="*/ 1736 h 4748" name="T39"/>
                <a:gd fmla="*/ 3202 w 3595" name="T40"/>
                <a:gd fmla="*/ 710 h 4748" name="T41"/>
                <a:gd fmla="*/ 1962 w 3595" name="T42"/>
                <a:gd fmla="*/ 38 h 4748" name="T43"/>
                <a:gd fmla="*/ 603 w 3595" name="T44"/>
                <a:gd fmla="*/ 586 h 4748" name="T45"/>
                <a:gd fmla="*/ 437 w 3595" name="T46"/>
                <a:gd fmla="*/ 2546 h 4748" name="T47"/>
                <a:gd fmla="*/ 487 w 3595" name="T48"/>
                <a:gd fmla="*/ 2664 h 4748" name="T49"/>
                <a:gd fmla="*/ 3187 w 3595" name="T50"/>
                <a:gd fmla="*/ 1757 h 4748" name="T51"/>
                <a:gd fmla="*/ 1451 w 3595" name="T52"/>
                <a:gd fmla="*/ 484 h 4748" name="T53"/>
                <a:gd fmla="*/ 752 w 3595" name="T54"/>
                <a:gd fmla="*/ 2480 h 4748" name="T55"/>
                <a:gd fmla="*/ 849 w 3595" name="T56"/>
                <a:gd fmla="*/ 2613 h 4748" name="T57"/>
                <a:gd fmla="*/ 2226 w 3595" name="T58"/>
                <a:gd fmla="*/ 3031 h 4748" name="T59"/>
                <a:gd fmla="*/ 2420 w 3595" name="T60"/>
                <a:gd fmla="*/ 657 h 4748" name="T61"/>
                <a:gd fmla="*/ 2168 w 3595" name="T62"/>
                <a:gd fmla="*/ 549 h 4748" name="T63"/>
                <a:gd fmla="*/ 2604 w 3595" name="T64"/>
                <a:gd fmla="*/ 804 h 4748" name="T65"/>
                <a:gd fmla="*/ 1581 w 3595" name="T66"/>
                <a:gd fmla="*/ 2858 h 4748" name="T67"/>
                <a:gd fmla="*/ 1580 w 3595" name="T68"/>
                <a:gd fmla="*/ 2965 h 4748" name="T69"/>
                <a:gd fmla="*/ 2420 w 3595" name="T70"/>
                <a:gd fmla="*/ 657 h 4748" name="T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b="b" l="0" r="r" t="0"/>
              <a:pathLst>
                <a:path h="4748" w="3595">
                  <a:moveTo>
                    <a:pt x="487" y="2664"/>
                  </a:moveTo>
                  <a:cubicBezTo>
                    <a:pt x="485" y="2709"/>
                    <a:pt x="493" y="2753"/>
                    <a:pt x="508" y="2793"/>
                  </a:cubicBezTo>
                  <a:lnTo>
                    <a:pt x="508" y="2793"/>
                  </a:lnTo>
                  <a:lnTo>
                    <a:pt x="508" y="2793"/>
                  </a:lnTo>
                  <a:cubicBezTo>
                    <a:pt x="567" y="2952"/>
                    <a:pt x="733" y="3071"/>
                    <a:pt x="891" y="3102"/>
                  </a:cubicBezTo>
                  <a:lnTo>
                    <a:pt x="562" y="4489"/>
                  </a:lnTo>
                  <a:cubicBezTo>
                    <a:pt x="581" y="4536"/>
                    <a:pt x="523" y="4543"/>
                    <a:pt x="621" y="4512"/>
                  </a:cubicBezTo>
                  <a:lnTo>
                    <a:pt x="945" y="3146"/>
                  </a:lnTo>
                  <a:lnTo>
                    <a:pt x="947" y="3146"/>
                  </a:lnTo>
                  <a:lnTo>
                    <a:pt x="950" y="3146"/>
                  </a:lnTo>
                  <a:lnTo>
                    <a:pt x="950" y="3146"/>
                  </a:lnTo>
                  <a:lnTo>
                    <a:pt x="983" y="3145"/>
                  </a:lnTo>
                  <a:cubicBezTo>
                    <a:pt x="990" y="3148"/>
                    <a:pt x="985" y="3159"/>
                    <a:pt x="988" y="3195"/>
                  </a:cubicBezTo>
                  <a:lnTo>
                    <a:pt x="683" y="4510"/>
                  </a:lnTo>
                  <a:lnTo>
                    <a:pt x="1380" y="4401"/>
                  </a:lnTo>
                  <a:lnTo>
                    <a:pt x="1496" y="4611"/>
                  </a:lnTo>
                  <a:lnTo>
                    <a:pt x="1768" y="3479"/>
                  </a:lnTo>
                  <a:cubicBezTo>
                    <a:pt x="1824" y="3539"/>
                    <a:pt x="1792" y="3466"/>
                    <a:pt x="1798" y="3557"/>
                  </a:cubicBezTo>
                  <a:cubicBezTo>
                    <a:pt x="1804" y="3665"/>
                    <a:pt x="1510" y="4561"/>
                    <a:pt x="1542" y="4748"/>
                  </a:cubicBezTo>
                  <a:lnTo>
                    <a:pt x="1592" y="4718"/>
                  </a:lnTo>
                  <a:cubicBezTo>
                    <a:pt x="1601" y="4545"/>
                    <a:pt x="1705" y="4222"/>
                    <a:pt x="1747" y="4034"/>
                  </a:cubicBezTo>
                  <a:cubicBezTo>
                    <a:pt x="1773" y="3920"/>
                    <a:pt x="1804" y="3806"/>
                    <a:pt x="1829" y="3693"/>
                  </a:cubicBezTo>
                  <a:cubicBezTo>
                    <a:pt x="1864" y="3530"/>
                    <a:pt x="1839" y="3489"/>
                    <a:pt x="1990" y="3458"/>
                  </a:cubicBezTo>
                  <a:cubicBezTo>
                    <a:pt x="2007" y="3477"/>
                    <a:pt x="2002" y="3469"/>
                    <a:pt x="2021" y="3503"/>
                  </a:cubicBezTo>
                  <a:cubicBezTo>
                    <a:pt x="2023" y="3508"/>
                    <a:pt x="2027" y="3515"/>
                    <a:pt x="2030" y="3520"/>
                  </a:cubicBezTo>
                  <a:cubicBezTo>
                    <a:pt x="2080" y="3625"/>
                    <a:pt x="2205" y="4091"/>
                    <a:pt x="2281" y="4229"/>
                  </a:cubicBezTo>
                  <a:cubicBezTo>
                    <a:pt x="2331" y="4141"/>
                    <a:pt x="2292" y="4108"/>
                    <a:pt x="2257" y="4007"/>
                  </a:cubicBezTo>
                  <a:lnTo>
                    <a:pt x="2095" y="3423"/>
                  </a:lnTo>
                  <a:cubicBezTo>
                    <a:pt x="2202" y="3581"/>
                    <a:pt x="2286" y="3896"/>
                    <a:pt x="2334" y="4095"/>
                  </a:cubicBezTo>
                  <a:cubicBezTo>
                    <a:pt x="2410" y="4003"/>
                    <a:pt x="2375" y="3956"/>
                    <a:pt x="2466" y="3862"/>
                  </a:cubicBezTo>
                  <a:lnTo>
                    <a:pt x="2677" y="3881"/>
                  </a:lnTo>
                  <a:lnTo>
                    <a:pt x="3148" y="3922"/>
                  </a:lnTo>
                  <a:lnTo>
                    <a:pt x="2922" y="3217"/>
                  </a:lnTo>
                  <a:cubicBezTo>
                    <a:pt x="2867" y="3127"/>
                    <a:pt x="2915" y="3108"/>
                    <a:pt x="2915" y="3108"/>
                  </a:cubicBezTo>
                  <a:cubicBezTo>
                    <a:pt x="3035" y="3330"/>
                    <a:pt x="3124" y="3855"/>
                    <a:pt x="3233" y="3931"/>
                  </a:cubicBezTo>
                  <a:cubicBezTo>
                    <a:pt x="3258" y="3895"/>
                    <a:pt x="3309" y="4003"/>
                    <a:pt x="3207" y="3719"/>
                  </a:cubicBezTo>
                  <a:lnTo>
                    <a:pt x="2990" y="3042"/>
                  </a:lnTo>
                  <a:cubicBezTo>
                    <a:pt x="3138" y="2956"/>
                    <a:pt x="3185" y="2809"/>
                    <a:pt x="3252" y="2602"/>
                  </a:cubicBezTo>
                  <a:cubicBezTo>
                    <a:pt x="3320" y="2395"/>
                    <a:pt x="3417" y="2250"/>
                    <a:pt x="3477" y="2079"/>
                  </a:cubicBezTo>
                  <a:cubicBezTo>
                    <a:pt x="3539" y="2046"/>
                    <a:pt x="3595" y="1860"/>
                    <a:pt x="3581" y="1736"/>
                  </a:cubicBezTo>
                  <a:cubicBezTo>
                    <a:pt x="3567" y="1609"/>
                    <a:pt x="3504" y="1491"/>
                    <a:pt x="3447" y="1381"/>
                  </a:cubicBezTo>
                  <a:cubicBezTo>
                    <a:pt x="3310" y="1139"/>
                    <a:pt x="3300" y="946"/>
                    <a:pt x="3202" y="710"/>
                  </a:cubicBezTo>
                  <a:cubicBezTo>
                    <a:pt x="3097" y="456"/>
                    <a:pt x="2893" y="435"/>
                    <a:pt x="2622" y="337"/>
                  </a:cubicBezTo>
                  <a:cubicBezTo>
                    <a:pt x="2432" y="268"/>
                    <a:pt x="2106" y="59"/>
                    <a:pt x="1962" y="38"/>
                  </a:cubicBezTo>
                  <a:cubicBezTo>
                    <a:pt x="1711" y="0"/>
                    <a:pt x="1452" y="200"/>
                    <a:pt x="1246" y="278"/>
                  </a:cubicBezTo>
                  <a:cubicBezTo>
                    <a:pt x="978" y="380"/>
                    <a:pt x="749" y="380"/>
                    <a:pt x="603" y="586"/>
                  </a:cubicBezTo>
                  <a:cubicBezTo>
                    <a:pt x="476" y="766"/>
                    <a:pt x="433" y="1058"/>
                    <a:pt x="325" y="1261"/>
                  </a:cubicBezTo>
                  <a:cubicBezTo>
                    <a:pt x="0" y="1868"/>
                    <a:pt x="140" y="1755"/>
                    <a:pt x="437" y="2546"/>
                  </a:cubicBezTo>
                  <a:lnTo>
                    <a:pt x="466" y="2601"/>
                  </a:lnTo>
                  <a:lnTo>
                    <a:pt x="487" y="2664"/>
                  </a:lnTo>
                  <a:close/>
                  <a:moveTo>
                    <a:pt x="3167" y="2032"/>
                  </a:moveTo>
                  <a:cubicBezTo>
                    <a:pt x="3172" y="1993"/>
                    <a:pt x="3186" y="1876"/>
                    <a:pt x="3187" y="1757"/>
                  </a:cubicBezTo>
                  <a:cubicBezTo>
                    <a:pt x="3169" y="1285"/>
                    <a:pt x="2967" y="920"/>
                    <a:pt x="2709" y="725"/>
                  </a:cubicBezTo>
                  <a:cubicBezTo>
                    <a:pt x="2376" y="474"/>
                    <a:pt x="1962" y="319"/>
                    <a:pt x="1451" y="484"/>
                  </a:cubicBezTo>
                  <a:cubicBezTo>
                    <a:pt x="1056" y="612"/>
                    <a:pt x="756" y="906"/>
                    <a:pt x="613" y="1285"/>
                  </a:cubicBezTo>
                  <a:cubicBezTo>
                    <a:pt x="405" y="1835"/>
                    <a:pt x="598" y="2167"/>
                    <a:pt x="752" y="2480"/>
                  </a:cubicBezTo>
                  <a:lnTo>
                    <a:pt x="838" y="2603"/>
                  </a:lnTo>
                  <a:cubicBezTo>
                    <a:pt x="841" y="2605"/>
                    <a:pt x="845" y="2609"/>
                    <a:pt x="849" y="2613"/>
                  </a:cubicBezTo>
                  <a:cubicBezTo>
                    <a:pt x="1012" y="2764"/>
                    <a:pt x="1087" y="2877"/>
                    <a:pt x="1371" y="2990"/>
                  </a:cubicBezTo>
                  <a:cubicBezTo>
                    <a:pt x="1628" y="3093"/>
                    <a:pt x="1953" y="3111"/>
                    <a:pt x="2226" y="3031"/>
                  </a:cubicBezTo>
                  <a:cubicBezTo>
                    <a:pt x="2974" y="2811"/>
                    <a:pt x="3095" y="2219"/>
                    <a:pt x="3167" y="2032"/>
                  </a:cubicBezTo>
                  <a:close/>
                  <a:moveTo>
                    <a:pt x="2420" y="657"/>
                  </a:moveTo>
                  <a:lnTo>
                    <a:pt x="2323" y="580"/>
                  </a:lnTo>
                  <a:cubicBezTo>
                    <a:pt x="2278" y="563"/>
                    <a:pt x="2222" y="557"/>
                    <a:pt x="2168" y="549"/>
                  </a:cubicBezTo>
                  <a:cubicBezTo>
                    <a:pt x="2232" y="588"/>
                    <a:pt x="2340" y="638"/>
                    <a:pt x="2420" y="657"/>
                  </a:cubicBezTo>
                  <a:cubicBezTo>
                    <a:pt x="2483" y="750"/>
                    <a:pt x="2526" y="739"/>
                    <a:pt x="2604" y="804"/>
                  </a:cubicBezTo>
                  <a:cubicBezTo>
                    <a:pt x="2744" y="920"/>
                    <a:pt x="2919" y="1250"/>
                    <a:pt x="2959" y="1482"/>
                  </a:cubicBezTo>
                  <a:cubicBezTo>
                    <a:pt x="3100" y="2288"/>
                    <a:pt x="2397" y="2991"/>
                    <a:pt x="1581" y="2858"/>
                  </a:cubicBezTo>
                  <a:cubicBezTo>
                    <a:pt x="1149" y="2787"/>
                    <a:pt x="933" y="2532"/>
                    <a:pt x="747" y="2289"/>
                  </a:cubicBezTo>
                  <a:cubicBezTo>
                    <a:pt x="865" y="2598"/>
                    <a:pt x="1184" y="2875"/>
                    <a:pt x="1580" y="2965"/>
                  </a:cubicBezTo>
                  <a:cubicBezTo>
                    <a:pt x="2207" y="3108"/>
                    <a:pt x="2826" y="2742"/>
                    <a:pt x="3027" y="2191"/>
                  </a:cubicBezTo>
                  <a:cubicBezTo>
                    <a:pt x="3340" y="1328"/>
                    <a:pt x="2637" y="667"/>
                    <a:pt x="2420" y="6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 sz="3000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619756" y="4907429"/>
            <a:ext cx="882644" cy="1165413"/>
            <a:chOff x="5619756" y="3424239"/>
            <a:chExt cx="882644" cy="1165413"/>
          </a:xfrm>
        </p:grpSpPr>
        <p:sp>
          <p:nvSpPr>
            <p:cNvPr id="25" name="椭圆 24"/>
            <p:cNvSpPr/>
            <p:nvPr/>
          </p:nvSpPr>
          <p:spPr>
            <a:xfrm>
              <a:off x="5716988" y="3509963"/>
              <a:ext cx="688181" cy="688181"/>
            </a:xfrm>
            <a:prstGeom prst="ellipse">
              <a:avLst/>
            </a:prstGeom>
            <a:solidFill>
              <a:srgbClr val="FFFB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b="1" lang="en-US" sz="3000">
                  <a:solidFill>
                    <a:srgbClr val="C00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2</a:t>
              </a:r>
            </a:p>
          </p:txBody>
        </p:sp>
        <p:sp>
          <p:nvSpPr>
            <p:cNvPr id="26" name="Freeform 9"/>
            <p:cNvSpPr>
              <a:spLocks noEditPoints="1"/>
            </p:cNvSpPr>
            <p:nvPr/>
          </p:nvSpPr>
          <p:spPr bwMode="auto">
            <a:xfrm>
              <a:off x="5619756" y="3424239"/>
              <a:ext cx="882644" cy="1165413"/>
            </a:xfrm>
            <a:custGeom>
              <a:gdLst>
                <a:gd fmla="*/ 508 w 3595" name="T0"/>
                <a:gd fmla="*/ 2793 h 4748" name="T1"/>
                <a:gd fmla="*/ 508 w 3595" name="T2"/>
                <a:gd fmla="*/ 2793 h 4748" name="T3"/>
                <a:gd fmla="*/ 562 w 3595" name="T4"/>
                <a:gd fmla="*/ 4489 h 4748" name="T5"/>
                <a:gd fmla="*/ 945 w 3595" name="T6"/>
                <a:gd fmla="*/ 3146 h 4748" name="T7"/>
                <a:gd fmla="*/ 950 w 3595" name="T8"/>
                <a:gd fmla="*/ 3146 h 4748" name="T9"/>
                <a:gd fmla="*/ 983 w 3595" name="T10"/>
                <a:gd fmla="*/ 3145 h 4748" name="T11"/>
                <a:gd fmla="*/ 683 w 3595" name="T12"/>
                <a:gd fmla="*/ 4510 h 4748" name="T13"/>
                <a:gd fmla="*/ 1496 w 3595" name="T14"/>
                <a:gd fmla="*/ 4611 h 4748" name="T15"/>
                <a:gd fmla="*/ 1798 w 3595" name="T16"/>
                <a:gd fmla="*/ 3557 h 4748" name="T17"/>
                <a:gd fmla="*/ 1592 w 3595" name="T18"/>
                <a:gd fmla="*/ 4718 h 4748" name="T19"/>
                <a:gd fmla="*/ 1829 w 3595" name="T20"/>
                <a:gd fmla="*/ 3693 h 4748" name="T21"/>
                <a:gd fmla="*/ 2021 w 3595" name="T22"/>
                <a:gd fmla="*/ 3503 h 4748" name="T23"/>
                <a:gd fmla="*/ 2281 w 3595" name="T24"/>
                <a:gd fmla="*/ 4229 h 4748" name="T25"/>
                <a:gd fmla="*/ 2095 w 3595" name="T26"/>
                <a:gd fmla="*/ 3423 h 4748" name="T27"/>
                <a:gd fmla="*/ 2466 w 3595" name="T28"/>
                <a:gd fmla="*/ 3862 h 4748" name="T29"/>
                <a:gd fmla="*/ 3148 w 3595" name="T30"/>
                <a:gd fmla="*/ 3922 h 4748" name="T31"/>
                <a:gd fmla="*/ 2915 w 3595" name="T32"/>
                <a:gd fmla="*/ 3108 h 4748" name="T33"/>
                <a:gd fmla="*/ 3207 w 3595" name="T34"/>
                <a:gd fmla="*/ 3719 h 4748" name="T35"/>
                <a:gd fmla="*/ 3252 w 3595" name="T36"/>
                <a:gd fmla="*/ 2602 h 4748" name="T37"/>
                <a:gd fmla="*/ 3581 w 3595" name="T38"/>
                <a:gd fmla="*/ 1736 h 4748" name="T39"/>
                <a:gd fmla="*/ 3202 w 3595" name="T40"/>
                <a:gd fmla="*/ 710 h 4748" name="T41"/>
                <a:gd fmla="*/ 1962 w 3595" name="T42"/>
                <a:gd fmla="*/ 38 h 4748" name="T43"/>
                <a:gd fmla="*/ 603 w 3595" name="T44"/>
                <a:gd fmla="*/ 586 h 4748" name="T45"/>
                <a:gd fmla="*/ 437 w 3595" name="T46"/>
                <a:gd fmla="*/ 2546 h 4748" name="T47"/>
                <a:gd fmla="*/ 487 w 3595" name="T48"/>
                <a:gd fmla="*/ 2664 h 4748" name="T49"/>
                <a:gd fmla="*/ 3187 w 3595" name="T50"/>
                <a:gd fmla="*/ 1757 h 4748" name="T51"/>
                <a:gd fmla="*/ 1451 w 3595" name="T52"/>
                <a:gd fmla="*/ 484 h 4748" name="T53"/>
                <a:gd fmla="*/ 752 w 3595" name="T54"/>
                <a:gd fmla="*/ 2480 h 4748" name="T55"/>
                <a:gd fmla="*/ 849 w 3595" name="T56"/>
                <a:gd fmla="*/ 2613 h 4748" name="T57"/>
                <a:gd fmla="*/ 2226 w 3595" name="T58"/>
                <a:gd fmla="*/ 3031 h 4748" name="T59"/>
                <a:gd fmla="*/ 2420 w 3595" name="T60"/>
                <a:gd fmla="*/ 657 h 4748" name="T61"/>
                <a:gd fmla="*/ 2168 w 3595" name="T62"/>
                <a:gd fmla="*/ 549 h 4748" name="T63"/>
                <a:gd fmla="*/ 2604 w 3595" name="T64"/>
                <a:gd fmla="*/ 804 h 4748" name="T65"/>
                <a:gd fmla="*/ 1581 w 3595" name="T66"/>
                <a:gd fmla="*/ 2858 h 4748" name="T67"/>
                <a:gd fmla="*/ 1580 w 3595" name="T68"/>
                <a:gd fmla="*/ 2965 h 4748" name="T69"/>
                <a:gd fmla="*/ 2420 w 3595" name="T70"/>
                <a:gd fmla="*/ 657 h 4748" name="T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b="b" l="0" r="r" t="0"/>
              <a:pathLst>
                <a:path h="4748" w="3595">
                  <a:moveTo>
                    <a:pt x="487" y="2664"/>
                  </a:moveTo>
                  <a:cubicBezTo>
                    <a:pt x="485" y="2709"/>
                    <a:pt x="493" y="2753"/>
                    <a:pt x="508" y="2793"/>
                  </a:cubicBezTo>
                  <a:lnTo>
                    <a:pt x="508" y="2793"/>
                  </a:lnTo>
                  <a:lnTo>
                    <a:pt x="508" y="2793"/>
                  </a:lnTo>
                  <a:cubicBezTo>
                    <a:pt x="567" y="2952"/>
                    <a:pt x="733" y="3071"/>
                    <a:pt x="891" y="3102"/>
                  </a:cubicBezTo>
                  <a:lnTo>
                    <a:pt x="562" y="4489"/>
                  </a:lnTo>
                  <a:cubicBezTo>
                    <a:pt x="581" y="4536"/>
                    <a:pt x="523" y="4543"/>
                    <a:pt x="621" y="4512"/>
                  </a:cubicBezTo>
                  <a:lnTo>
                    <a:pt x="945" y="3146"/>
                  </a:lnTo>
                  <a:lnTo>
                    <a:pt x="947" y="3146"/>
                  </a:lnTo>
                  <a:lnTo>
                    <a:pt x="950" y="3146"/>
                  </a:lnTo>
                  <a:lnTo>
                    <a:pt x="950" y="3146"/>
                  </a:lnTo>
                  <a:lnTo>
                    <a:pt x="983" y="3145"/>
                  </a:lnTo>
                  <a:cubicBezTo>
                    <a:pt x="990" y="3148"/>
                    <a:pt x="985" y="3159"/>
                    <a:pt x="988" y="3195"/>
                  </a:cubicBezTo>
                  <a:lnTo>
                    <a:pt x="683" y="4510"/>
                  </a:lnTo>
                  <a:lnTo>
                    <a:pt x="1380" y="4401"/>
                  </a:lnTo>
                  <a:lnTo>
                    <a:pt x="1496" y="4611"/>
                  </a:lnTo>
                  <a:lnTo>
                    <a:pt x="1768" y="3479"/>
                  </a:lnTo>
                  <a:cubicBezTo>
                    <a:pt x="1824" y="3539"/>
                    <a:pt x="1792" y="3466"/>
                    <a:pt x="1798" y="3557"/>
                  </a:cubicBezTo>
                  <a:cubicBezTo>
                    <a:pt x="1804" y="3665"/>
                    <a:pt x="1510" y="4561"/>
                    <a:pt x="1542" y="4748"/>
                  </a:cubicBezTo>
                  <a:lnTo>
                    <a:pt x="1592" y="4718"/>
                  </a:lnTo>
                  <a:cubicBezTo>
                    <a:pt x="1601" y="4545"/>
                    <a:pt x="1705" y="4222"/>
                    <a:pt x="1747" y="4034"/>
                  </a:cubicBezTo>
                  <a:cubicBezTo>
                    <a:pt x="1773" y="3920"/>
                    <a:pt x="1804" y="3806"/>
                    <a:pt x="1829" y="3693"/>
                  </a:cubicBezTo>
                  <a:cubicBezTo>
                    <a:pt x="1864" y="3530"/>
                    <a:pt x="1839" y="3489"/>
                    <a:pt x="1990" y="3458"/>
                  </a:cubicBezTo>
                  <a:cubicBezTo>
                    <a:pt x="2007" y="3477"/>
                    <a:pt x="2002" y="3469"/>
                    <a:pt x="2021" y="3503"/>
                  </a:cubicBezTo>
                  <a:cubicBezTo>
                    <a:pt x="2023" y="3508"/>
                    <a:pt x="2027" y="3515"/>
                    <a:pt x="2030" y="3520"/>
                  </a:cubicBezTo>
                  <a:cubicBezTo>
                    <a:pt x="2080" y="3625"/>
                    <a:pt x="2205" y="4091"/>
                    <a:pt x="2281" y="4229"/>
                  </a:cubicBezTo>
                  <a:cubicBezTo>
                    <a:pt x="2331" y="4141"/>
                    <a:pt x="2292" y="4108"/>
                    <a:pt x="2257" y="4007"/>
                  </a:cubicBezTo>
                  <a:lnTo>
                    <a:pt x="2095" y="3423"/>
                  </a:lnTo>
                  <a:cubicBezTo>
                    <a:pt x="2202" y="3581"/>
                    <a:pt x="2286" y="3896"/>
                    <a:pt x="2334" y="4095"/>
                  </a:cubicBezTo>
                  <a:cubicBezTo>
                    <a:pt x="2410" y="4003"/>
                    <a:pt x="2375" y="3956"/>
                    <a:pt x="2466" y="3862"/>
                  </a:cubicBezTo>
                  <a:lnTo>
                    <a:pt x="2677" y="3881"/>
                  </a:lnTo>
                  <a:lnTo>
                    <a:pt x="3148" y="3922"/>
                  </a:lnTo>
                  <a:lnTo>
                    <a:pt x="2922" y="3217"/>
                  </a:lnTo>
                  <a:cubicBezTo>
                    <a:pt x="2867" y="3127"/>
                    <a:pt x="2915" y="3108"/>
                    <a:pt x="2915" y="3108"/>
                  </a:cubicBezTo>
                  <a:cubicBezTo>
                    <a:pt x="3035" y="3330"/>
                    <a:pt x="3124" y="3855"/>
                    <a:pt x="3233" y="3931"/>
                  </a:cubicBezTo>
                  <a:cubicBezTo>
                    <a:pt x="3258" y="3895"/>
                    <a:pt x="3309" y="4003"/>
                    <a:pt x="3207" y="3719"/>
                  </a:cubicBezTo>
                  <a:lnTo>
                    <a:pt x="2990" y="3042"/>
                  </a:lnTo>
                  <a:cubicBezTo>
                    <a:pt x="3138" y="2956"/>
                    <a:pt x="3185" y="2809"/>
                    <a:pt x="3252" y="2602"/>
                  </a:cubicBezTo>
                  <a:cubicBezTo>
                    <a:pt x="3320" y="2395"/>
                    <a:pt x="3417" y="2250"/>
                    <a:pt x="3477" y="2079"/>
                  </a:cubicBezTo>
                  <a:cubicBezTo>
                    <a:pt x="3539" y="2046"/>
                    <a:pt x="3595" y="1860"/>
                    <a:pt x="3581" y="1736"/>
                  </a:cubicBezTo>
                  <a:cubicBezTo>
                    <a:pt x="3567" y="1609"/>
                    <a:pt x="3504" y="1491"/>
                    <a:pt x="3447" y="1381"/>
                  </a:cubicBezTo>
                  <a:cubicBezTo>
                    <a:pt x="3310" y="1139"/>
                    <a:pt x="3300" y="946"/>
                    <a:pt x="3202" y="710"/>
                  </a:cubicBezTo>
                  <a:cubicBezTo>
                    <a:pt x="3097" y="456"/>
                    <a:pt x="2893" y="435"/>
                    <a:pt x="2622" y="337"/>
                  </a:cubicBezTo>
                  <a:cubicBezTo>
                    <a:pt x="2432" y="268"/>
                    <a:pt x="2106" y="59"/>
                    <a:pt x="1962" y="38"/>
                  </a:cubicBezTo>
                  <a:cubicBezTo>
                    <a:pt x="1711" y="0"/>
                    <a:pt x="1452" y="200"/>
                    <a:pt x="1246" y="278"/>
                  </a:cubicBezTo>
                  <a:cubicBezTo>
                    <a:pt x="978" y="380"/>
                    <a:pt x="749" y="380"/>
                    <a:pt x="603" y="586"/>
                  </a:cubicBezTo>
                  <a:cubicBezTo>
                    <a:pt x="476" y="766"/>
                    <a:pt x="433" y="1058"/>
                    <a:pt x="325" y="1261"/>
                  </a:cubicBezTo>
                  <a:cubicBezTo>
                    <a:pt x="0" y="1868"/>
                    <a:pt x="140" y="1755"/>
                    <a:pt x="437" y="2546"/>
                  </a:cubicBezTo>
                  <a:lnTo>
                    <a:pt x="466" y="2601"/>
                  </a:lnTo>
                  <a:lnTo>
                    <a:pt x="487" y="2664"/>
                  </a:lnTo>
                  <a:close/>
                  <a:moveTo>
                    <a:pt x="3167" y="2032"/>
                  </a:moveTo>
                  <a:cubicBezTo>
                    <a:pt x="3172" y="1993"/>
                    <a:pt x="3186" y="1876"/>
                    <a:pt x="3187" y="1757"/>
                  </a:cubicBezTo>
                  <a:cubicBezTo>
                    <a:pt x="3169" y="1285"/>
                    <a:pt x="2967" y="920"/>
                    <a:pt x="2709" y="725"/>
                  </a:cubicBezTo>
                  <a:cubicBezTo>
                    <a:pt x="2376" y="474"/>
                    <a:pt x="1962" y="319"/>
                    <a:pt x="1451" y="484"/>
                  </a:cubicBezTo>
                  <a:cubicBezTo>
                    <a:pt x="1056" y="612"/>
                    <a:pt x="756" y="906"/>
                    <a:pt x="613" y="1285"/>
                  </a:cubicBezTo>
                  <a:cubicBezTo>
                    <a:pt x="405" y="1835"/>
                    <a:pt x="598" y="2167"/>
                    <a:pt x="752" y="2480"/>
                  </a:cubicBezTo>
                  <a:lnTo>
                    <a:pt x="838" y="2603"/>
                  </a:lnTo>
                  <a:cubicBezTo>
                    <a:pt x="841" y="2605"/>
                    <a:pt x="845" y="2609"/>
                    <a:pt x="849" y="2613"/>
                  </a:cubicBezTo>
                  <a:cubicBezTo>
                    <a:pt x="1012" y="2764"/>
                    <a:pt x="1087" y="2877"/>
                    <a:pt x="1371" y="2990"/>
                  </a:cubicBezTo>
                  <a:cubicBezTo>
                    <a:pt x="1628" y="3093"/>
                    <a:pt x="1953" y="3111"/>
                    <a:pt x="2226" y="3031"/>
                  </a:cubicBezTo>
                  <a:cubicBezTo>
                    <a:pt x="2974" y="2811"/>
                    <a:pt x="3095" y="2219"/>
                    <a:pt x="3167" y="2032"/>
                  </a:cubicBezTo>
                  <a:close/>
                  <a:moveTo>
                    <a:pt x="2420" y="657"/>
                  </a:moveTo>
                  <a:lnTo>
                    <a:pt x="2323" y="580"/>
                  </a:lnTo>
                  <a:cubicBezTo>
                    <a:pt x="2278" y="563"/>
                    <a:pt x="2222" y="557"/>
                    <a:pt x="2168" y="549"/>
                  </a:cubicBezTo>
                  <a:cubicBezTo>
                    <a:pt x="2232" y="588"/>
                    <a:pt x="2340" y="638"/>
                    <a:pt x="2420" y="657"/>
                  </a:cubicBezTo>
                  <a:cubicBezTo>
                    <a:pt x="2483" y="750"/>
                    <a:pt x="2526" y="739"/>
                    <a:pt x="2604" y="804"/>
                  </a:cubicBezTo>
                  <a:cubicBezTo>
                    <a:pt x="2744" y="920"/>
                    <a:pt x="2919" y="1250"/>
                    <a:pt x="2959" y="1482"/>
                  </a:cubicBezTo>
                  <a:cubicBezTo>
                    <a:pt x="3100" y="2288"/>
                    <a:pt x="2397" y="2991"/>
                    <a:pt x="1581" y="2858"/>
                  </a:cubicBezTo>
                  <a:cubicBezTo>
                    <a:pt x="1149" y="2787"/>
                    <a:pt x="933" y="2532"/>
                    <a:pt x="747" y="2289"/>
                  </a:cubicBezTo>
                  <a:cubicBezTo>
                    <a:pt x="865" y="2598"/>
                    <a:pt x="1184" y="2875"/>
                    <a:pt x="1580" y="2965"/>
                  </a:cubicBezTo>
                  <a:cubicBezTo>
                    <a:pt x="2207" y="3108"/>
                    <a:pt x="2826" y="2742"/>
                    <a:pt x="3027" y="2191"/>
                  </a:cubicBezTo>
                  <a:cubicBezTo>
                    <a:pt x="3340" y="1328"/>
                    <a:pt x="2637" y="667"/>
                    <a:pt x="2420" y="6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 sz="3000"/>
            </a:p>
          </p:txBody>
        </p:sp>
      </p:grpSp>
      <p:sp>
        <p:nvSpPr>
          <p:cNvPr id="36" name="任意多边形 35"/>
          <p:cNvSpPr/>
          <p:nvPr/>
        </p:nvSpPr>
        <p:spPr>
          <a:xfrm rot="16200000">
            <a:off x="8715502" y="1093549"/>
            <a:ext cx="762000" cy="4717796"/>
          </a:xfrm>
          <a:custGeom>
            <a:gdLst>
              <a:gd fmla="*/ 762000 w 762000" name="connsiteX0"/>
              <a:gd fmla="*/ 294293 h 4717796" name="connsiteY0"/>
              <a:gd fmla="*/ 762000 w 762000" name="connsiteX1"/>
              <a:gd fmla="*/ 4590793 h 4717796" name="connsiteY1"/>
              <a:gd fmla="*/ 634997 w 762000" name="connsiteX2"/>
              <a:gd fmla="*/ 4717796 h 4717796" name="connsiteY2"/>
              <a:gd fmla="*/ 127003 w 762000" name="connsiteX3"/>
              <a:gd fmla="*/ 4717796 h 4717796" name="connsiteY3"/>
              <a:gd fmla="*/ 0 w 762000" name="connsiteX4"/>
              <a:gd fmla="*/ 4590793 h 4717796" name="connsiteY4"/>
              <a:gd fmla="*/ 0 w 762000" name="connsiteX5"/>
              <a:gd fmla="*/ 294293 h 4717796" name="connsiteY5"/>
              <a:gd fmla="*/ 127003 w 762000" name="connsiteX6"/>
              <a:gd fmla="*/ 167290 h 4717796" name="connsiteY6"/>
              <a:gd fmla="*/ 283971 w 762000" name="connsiteX7"/>
              <a:gd fmla="*/ 167290 h 4717796" name="connsiteY7"/>
              <a:gd fmla="*/ 380999 w 762000" name="connsiteX8"/>
              <a:gd fmla="*/ 0 h 4717796" name="connsiteY8"/>
              <a:gd fmla="*/ 478027 w 762000" name="connsiteX9"/>
              <a:gd fmla="*/ 167290 h 4717796" name="connsiteY9"/>
              <a:gd fmla="*/ 634997 w 762000" name="connsiteX10"/>
              <a:gd fmla="*/ 167290 h 4717796" name="connsiteY10"/>
              <a:gd fmla="*/ 762000 w 762000" name="connsiteX11"/>
              <a:gd fmla="*/ 294293 h 4717796" name="connsiteY1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b="b" l="l" r="r" t="t"/>
            <a:pathLst>
              <a:path h="4717796" w="762000">
                <a:moveTo>
                  <a:pt x="762000" y="294293"/>
                </a:moveTo>
                <a:lnTo>
                  <a:pt x="762000" y="4590793"/>
                </a:lnTo>
                <a:cubicBezTo>
                  <a:pt x="762000" y="4660935"/>
                  <a:pt x="705139" y="4717796"/>
                  <a:pt x="634997" y="4717796"/>
                </a:cubicBezTo>
                <a:lnTo>
                  <a:pt x="127003" y="4717796"/>
                </a:lnTo>
                <a:cubicBezTo>
                  <a:pt x="56861" y="4717796"/>
                  <a:pt x="0" y="4660935"/>
                  <a:pt x="0" y="4590793"/>
                </a:cubicBezTo>
                <a:lnTo>
                  <a:pt x="0" y="294293"/>
                </a:lnTo>
                <a:cubicBezTo>
                  <a:pt x="0" y="224151"/>
                  <a:pt x="56861" y="167290"/>
                  <a:pt x="127003" y="167290"/>
                </a:cubicBezTo>
                <a:lnTo>
                  <a:pt x="283971" y="167290"/>
                </a:lnTo>
                <a:lnTo>
                  <a:pt x="380999" y="0"/>
                </a:lnTo>
                <a:lnTo>
                  <a:pt x="478027" y="167290"/>
                </a:lnTo>
                <a:lnTo>
                  <a:pt x="634997" y="167290"/>
                </a:lnTo>
                <a:cubicBezTo>
                  <a:pt x="705139" y="167290"/>
                  <a:pt x="762000" y="224151"/>
                  <a:pt x="762000" y="294293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C00000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39" name="任意多边形 38"/>
          <p:cNvSpPr/>
          <p:nvPr/>
        </p:nvSpPr>
        <p:spPr>
          <a:xfrm rot="5400000">
            <a:off x="2642949" y="2980965"/>
            <a:ext cx="762000" cy="4717796"/>
          </a:xfrm>
          <a:custGeom>
            <a:gdLst>
              <a:gd fmla="*/ 762000 w 762000" name="connsiteX0"/>
              <a:gd fmla="*/ 294293 h 4717796" name="connsiteY0"/>
              <a:gd fmla="*/ 762000 w 762000" name="connsiteX1"/>
              <a:gd fmla="*/ 4590793 h 4717796" name="connsiteY1"/>
              <a:gd fmla="*/ 634997 w 762000" name="connsiteX2"/>
              <a:gd fmla="*/ 4717796 h 4717796" name="connsiteY2"/>
              <a:gd fmla="*/ 127003 w 762000" name="connsiteX3"/>
              <a:gd fmla="*/ 4717796 h 4717796" name="connsiteY3"/>
              <a:gd fmla="*/ 0 w 762000" name="connsiteX4"/>
              <a:gd fmla="*/ 4590793 h 4717796" name="connsiteY4"/>
              <a:gd fmla="*/ 0 w 762000" name="connsiteX5"/>
              <a:gd fmla="*/ 294293 h 4717796" name="connsiteY5"/>
              <a:gd fmla="*/ 127003 w 762000" name="connsiteX6"/>
              <a:gd fmla="*/ 167290 h 4717796" name="connsiteY6"/>
              <a:gd fmla="*/ 283971 w 762000" name="connsiteX7"/>
              <a:gd fmla="*/ 167290 h 4717796" name="connsiteY7"/>
              <a:gd fmla="*/ 380999 w 762000" name="connsiteX8"/>
              <a:gd fmla="*/ 0 h 4717796" name="connsiteY8"/>
              <a:gd fmla="*/ 478027 w 762000" name="connsiteX9"/>
              <a:gd fmla="*/ 167290 h 4717796" name="connsiteY9"/>
              <a:gd fmla="*/ 634997 w 762000" name="connsiteX10"/>
              <a:gd fmla="*/ 167290 h 4717796" name="connsiteY10"/>
              <a:gd fmla="*/ 762000 w 762000" name="connsiteX11"/>
              <a:gd fmla="*/ 294293 h 4717796" name="connsiteY1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b="b" l="l" r="r" t="t"/>
            <a:pathLst>
              <a:path h="4717796" w="762000">
                <a:moveTo>
                  <a:pt x="762000" y="294293"/>
                </a:moveTo>
                <a:lnTo>
                  <a:pt x="762000" y="4590793"/>
                </a:lnTo>
                <a:cubicBezTo>
                  <a:pt x="762000" y="4660935"/>
                  <a:pt x="705139" y="4717796"/>
                  <a:pt x="634997" y="4717796"/>
                </a:cubicBezTo>
                <a:lnTo>
                  <a:pt x="127003" y="4717796"/>
                </a:lnTo>
                <a:cubicBezTo>
                  <a:pt x="56861" y="4717796"/>
                  <a:pt x="0" y="4660935"/>
                  <a:pt x="0" y="4590793"/>
                </a:cubicBezTo>
                <a:lnTo>
                  <a:pt x="0" y="294293"/>
                </a:lnTo>
                <a:cubicBezTo>
                  <a:pt x="0" y="224151"/>
                  <a:pt x="56861" y="167290"/>
                  <a:pt x="127003" y="167290"/>
                </a:cubicBezTo>
                <a:lnTo>
                  <a:pt x="283971" y="167290"/>
                </a:lnTo>
                <a:lnTo>
                  <a:pt x="380999" y="0"/>
                </a:lnTo>
                <a:lnTo>
                  <a:pt x="478027" y="167290"/>
                </a:lnTo>
                <a:lnTo>
                  <a:pt x="634997" y="167290"/>
                </a:lnTo>
                <a:cubicBezTo>
                  <a:pt x="705139" y="167290"/>
                  <a:pt x="762000" y="224151"/>
                  <a:pt x="762000" y="294293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C00000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27" name="Freeform 29">
            <a:extLst>
              <a:ext uri="{FF2B5EF4-FFF2-40B4-BE49-F238E27FC236}">
                <a16:creationId xmlns:a16="http://schemas.microsoft.com/office/drawing/2014/main" id="{1A7AABD5-EA34-4A01-91F1-8F3B5E299D46}"/>
              </a:ext>
            </a:extLst>
          </p:cNvPr>
          <p:cNvSpPr/>
          <p:nvPr/>
        </p:nvSpPr>
        <p:spPr bwMode="auto">
          <a:xfrm>
            <a:off x="5554296" y="756741"/>
            <a:ext cx="1183308" cy="1057400"/>
          </a:xfrm>
          <a:custGeom>
            <a:gdLst>
              <a:gd fmla="*/ 803 w 1880" name="T0"/>
              <a:gd fmla="*/ 15 h 1680" name="T1"/>
              <a:gd fmla="*/ 1253 w 1880" name="T2"/>
              <a:gd fmla="*/ 1067 h 1680" name="T3"/>
              <a:gd fmla="*/ 728 w 1880" name="T4"/>
              <a:gd fmla="*/ 540 h 1680" name="T5"/>
              <a:gd fmla="*/ 928 w 1880" name="T6"/>
              <a:gd fmla="*/ 339 h 1680" name="T7"/>
              <a:gd fmla="*/ 803 w 1880" name="T8"/>
              <a:gd fmla="*/ 215 h 1680" name="T9"/>
              <a:gd fmla="*/ 549 w 1880" name="T10"/>
              <a:gd fmla="*/ 267 h 1680" name="T11"/>
              <a:gd fmla="*/ 150 w 1880" name="T12"/>
              <a:gd fmla="*/ 666 h 1680" name="T13"/>
              <a:gd fmla="*/ 376 w 1880" name="T14"/>
              <a:gd fmla="*/ 890 h 1680" name="T15"/>
              <a:gd fmla="*/ 527 w 1880" name="T16"/>
              <a:gd fmla="*/ 741 h 1680" name="T17"/>
              <a:gd fmla="*/ 1052 w 1880" name="T18"/>
              <a:gd fmla="*/ 1266 h 1680" name="T19"/>
              <a:gd fmla="*/ 176 w 1880" name="T20"/>
              <a:gd fmla="*/ 1090 h 1680" name="T21"/>
              <a:gd fmla="*/ 49 w 1880" name="T22"/>
              <a:gd fmla="*/ 1217 h 1680" name="T23"/>
              <a:gd fmla="*/ 159 w 1880" name="T24"/>
              <a:gd fmla="*/ 1357 h 1680" name="T25"/>
              <a:gd fmla="*/ 144 w 1880" name="T26"/>
              <a:gd fmla="*/ 1371 h 1680" name="T27"/>
              <a:gd fmla="*/ 122 w 1880" name="T28"/>
              <a:gd fmla="*/ 1367 h 1680" name="T29"/>
              <a:gd fmla="*/ 0 w 1880" name="T30"/>
              <a:gd fmla="*/ 1494 h 1680" name="T31"/>
              <a:gd fmla="*/ 123 w 1880" name="T32"/>
              <a:gd fmla="*/ 1616 h 1680" name="T33"/>
              <a:gd fmla="*/ 249 w 1880" name="T34"/>
              <a:gd fmla="*/ 1493 h 1680" name="T35"/>
              <a:gd fmla="*/ 245 w 1880" name="T36"/>
              <a:gd fmla="*/ 1470 h 1680" name="T37"/>
              <a:gd fmla="*/ 265 w 1880" name="T38"/>
              <a:gd fmla="*/ 1451 h 1680" name="T39"/>
              <a:gd fmla="*/ 1255 w 1880" name="T40"/>
              <a:gd fmla="*/ 1467 h 1680" name="T41"/>
              <a:gd fmla="*/ 1402 w 1880" name="T42"/>
              <a:gd fmla="*/ 1615 h 1680" name="T43"/>
              <a:gd fmla="*/ 1603 w 1880" name="T44"/>
              <a:gd fmla="*/ 1416 h 1680" name="T45"/>
              <a:gd fmla="*/ 1455 w 1880" name="T46"/>
              <a:gd fmla="*/ 1267 h 1680" name="T47"/>
              <a:gd fmla="*/ 803 w 1880" name="T48"/>
              <a:gd fmla="*/ 15 h 1680" name="T4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b="b" l="0" r="r" t="0"/>
            <a:pathLst>
              <a:path h="1680" w="1880">
                <a:moveTo>
                  <a:pt x="803" y="15"/>
                </a:moveTo>
                <a:cubicBezTo>
                  <a:pt x="1217" y="170"/>
                  <a:pt x="1468" y="665"/>
                  <a:pt x="1253" y="1067"/>
                </a:cubicBezTo>
                <a:cubicBezTo>
                  <a:pt x="728" y="540"/>
                  <a:pt x="728" y="540"/>
                  <a:pt x="728" y="540"/>
                </a:cubicBezTo>
                <a:cubicBezTo>
                  <a:pt x="928" y="339"/>
                  <a:pt x="928" y="339"/>
                  <a:pt x="928" y="339"/>
                </a:cubicBezTo>
                <a:cubicBezTo>
                  <a:pt x="803" y="215"/>
                  <a:pt x="803" y="215"/>
                  <a:pt x="803" y="215"/>
                </a:cubicBezTo>
                <a:cubicBezTo>
                  <a:pt x="733" y="282"/>
                  <a:pt x="623" y="297"/>
                  <a:pt x="549" y="267"/>
                </a:cubicBezTo>
                <a:cubicBezTo>
                  <a:pt x="150" y="666"/>
                  <a:pt x="150" y="666"/>
                  <a:pt x="150" y="666"/>
                </a:cubicBezTo>
                <a:cubicBezTo>
                  <a:pt x="376" y="890"/>
                  <a:pt x="376" y="890"/>
                  <a:pt x="376" y="890"/>
                </a:cubicBezTo>
                <a:cubicBezTo>
                  <a:pt x="527" y="741"/>
                  <a:pt x="527" y="741"/>
                  <a:pt x="527" y="741"/>
                </a:cubicBezTo>
                <a:cubicBezTo>
                  <a:pt x="1052" y="1266"/>
                  <a:pt x="1052" y="1266"/>
                  <a:pt x="1052" y="1266"/>
                </a:cubicBezTo>
                <a:cubicBezTo>
                  <a:pt x="795" y="1407"/>
                  <a:pt x="439" y="1363"/>
                  <a:pt x="176" y="1090"/>
                </a:cubicBezTo>
                <a:cubicBezTo>
                  <a:pt x="49" y="1217"/>
                  <a:pt x="49" y="1217"/>
                  <a:pt x="49" y="1217"/>
                </a:cubicBezTo>
                <a:cubicBezTo>
                  <a:pt x="87" y="1270"/>
                  <a:pt x="119" y="1317"/>
                  <a:pt x="159" y="1357"/>
                </a:cubicBezTo>
                <a:cubicBezTo>
                  <a:pt x="155" y="1362"/>
                  <a:pt x="144" y="1371"/>
                  <a:pt x="144" y="1371"/>
                </a:cubicBezTo>
                <a:cubicBezTo>
                  <a:pt x="137" y="1370"/>
                  <a:pt x="129" y="1367"/>
                  <a:pt x="122" y="1367"/>
                </a:cubicBezTo>
                <a:cubicBezTo>
                  <a:pt x="55" y="1367"/>
                  <a:pt x="0" y="1426"/>
                  <a:pt x="0" y="1494"/>
                </a:cubicBezTo>
                <a:cubicBezTo>
                  <a:pt x="0" y="1561"/>
                  <a:pt x="55" y="1616"/>
                  <a:pt x="123" y="1616"/>
                </a:cubicBezTo>
                <a:cubicBezTo>
                  <a:pt x="191" y="1616"/>
                  <a:pt x="249" y="1561"/>
                  <a:pt x="249" y="1493"/>
                </a:cubicBezTo>
                <a:cubicBezTo>
                  <a:pt x="249" y="1485"/>
                  <a:pt x="247" y="1478"/>
                  <a:pt x="245" y="1470"/>
                </a:cubicBezTo>
                <a:cubicBezTo>
                  <a:pt x="265" y="1451"/>
                  <a:pt x="265" y="1451"/>
                  <a:pt x="265" y="1451"/>
                </a:cubicBezTo>
                <a:cubicBezTo>
                  <a:pt x="567" y="1655"/>
                  <a:pt x="898" y="1680"/>
                  <a:pt x="1255" y="1467"/>
                </a:cubicBezTo>
                <a:cubicBezTo>
                  <a:pt x="1402" y="1615"/>
                  <a:pt x="1402" y="1615"/>
                  <a:pt x="1402" y="1615"/>
                </a:cubicBezTo>
                <a:cubicBezTo>
                  <a:pt x="1603" y="1416"/>
                  <a:pt x="1603" y="1416"/>
                  <a:pt x="1603" y="1416"/>
                </a:cubicBezTo>
                <a:cubicBezTo>
                  <a:pt x="1455" y="1267"/>
                  <a:pt x="1455" y="1267"/>
                  <a:pt x="1455" y="1267"/>
                </a:cubicBezTo>
                <a:cubicBezTo>
                  <a:pt x="1880" y="628"/>
                  <a:pt x="1313" y="0"/>
                  <a:pt x="803" y="15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53CACFBA-C1BB-4FD0-82D1-4E921420DC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5899" y="3219524"/>
            <a:ext cx="2673667" cy="64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0" bIns="45720" compatLnSpc="1" lIns="91440" numCol="1" rIns="91440" tIns="45720" vert="horz" wrap="none">
            <a:prstTxWarp prst="textNoShape">
              <a:avLst/>
            </a:prstTxWarp>
            <a:spAutoFit/>
          </a:bodyPr>
          <a:lstStyle/>
          <a:p>
            <a:pPr algn="l" defTabSz="914400" eaLnBrk="0" fontAlgn="base" hangingPunct="0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altLang="zh-CN" b="0" baseline="0" cap="none" i="0" kumimoji="0" lang="zh-CN" normalizeH="0" strike="noStrike" u="none">
                <a:ln>
                  <a:noFill/>
                </a:ln>
                <a:solidFill>
                  <a:schemeClr val="bg1"/>
                </a:solidFill>
                <a:effectLst/>
                <a:latin charset="-122" panose="020b0503020204020204" pitchFamily="34" typeface="微软雅黑"/>
                <a:ea charset="-122" panose="020b0503020204020204" pitchFamily="34" typeface="微软雅黑"/>
              </a:rPr>
              <a:t>双击替换内容  编辑文字 </a:t>
            </a:r>
            <a:br>
              <a:rPr altLang="zh-CN" b="0" baseline="0" cap="none" i="0" kumimoji="0" lang="zh-CN" normalizeH="0" strike="noStrike" u="none">
                <a:ln>
                  <a:noFill/>
                </a:ln>
                <a:solidFill>
                  <a:schemeClr val="bg1"/>
                </a:solidFill>
                <a:effectLst/>
                <a:latin charset="-122" panose="020b0503020204020204" pitchFamily="34" typeface="微软雅黑"/>
                <a:ea charset="-122" panose="020b0503020204020204" pitchFamily="34" typeface="微软雅黑"/>
              </a:rPr>
            </a:br>
          </a:p>
        </p:txBody>
      </p:sp>
      <p:pic>
        <p:nvPicPr>
          <p:cNvPr descr="C:\Users\ADMINI~1\AppData\Local\Temp\8LDO48C$8@[GWU0353$FOVS.png" id="1026" name="Picture 2">
            <a:extLst>
              <a:ext uri="{FF2B5EF4-FFF2-40B4-BE49-F238E27FC236}">
                <a16:creationId xmlns:a16="http://schemas.microsoft.com/office/drawing/2014/main" id="{B0150C97-0C2C-420D-9179-A5751374D2E8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527175" y="-274638"/>
            <a:ext cx="142875" cy="142875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1">
            <a:extLst>
              <a:ext uri="{FF2B5EF4-FFF2-40B4-BE49-F238E27FC236}">
                <a16:creationId xmlns:a16="http://schemas.microsoft.com/office/drawing/2014/main" id="{9B5F9E92-805A-497D-810F-029E044349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2731" y="5111529"/>
            <a:ext cx="2673667" cy="64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0" bIns="45720" compatLnSpc="1" lIns="91440" numCol="1" rIns="91440" tIns="45720" vert="horz" wrap="none">
            <a:prstTxWarp prst="textNoShape">
              <a:avLst/>
            </a:prstTxWarp>
            <a:spAutoFit/>
          </a:bodyPr>
          <a:lstStyle/>
          <a:p>
            <a:pPr algn="l" defTabSz="914400" eaLnBrk="0" fontAlgn="base" hangingPunct="0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altLang="zh-CN" b="0" baseline="0" cap="none" i="0" kumimoji="0" lang="zh-CN" normalizeH="0" strike="noStrike" u="none">
                <a:ln>
                  <a:noFill/>
                </a:ln>
                <a:solidFill>
                  <a:schemeClr val="bg1"/>
                </a:solidFill>
                <a:effectLst/>
                <a:latin charset="-122" panose="020b0503020204020204" pitchFamily="34" typeface="微软雅黑"/>
                <a:ea charset="-122" panose="020b0503020204020204" pitchFamily="34" typeface="微软雅黑"/>
              </a:rPr>
              <a:t>双击替换内容  编辑文字 </a:t>
            </a:r>
            <a:br>
              <a:rPr altLang="zh-CN" b="0" baseline="0" cap="none" i="0" kumimoji="0" lang="zh-CN" normalizeH="0" strike="noStrike" u="none">
                <a:ln>
                  <a:noFill/>
                </a:ln>
                <a:solidFill>
                  <a:schemeClr val="bg1"/>
                </a:solidFill>
                <a:effectLst/>
                <a:latin charset="-122" panose="020b0503020204020204" pitchFamily="34" typeface="微软雅黑"/>
                <a:ea charset="-122" panose="020b0503020204020204" pitchFamily="34" typeface="微软雅黑"/>
              </a:rPr>
            </a:br>
          </a:p>
        </p:txBody>
      </p:sp>
    </p:spTree>
    <p:extLst>
      <p:ext uri="{BB962C8B-B14F-4D97-AF65-F5344CB8AC3E}">
        <p14:creationId val="3095182151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8" name="直接连接符 7"/>
          <p:cNvCxnSpPr/>
          <p:nvPr/>
        </p:nvCxnSpPr>
        <p:spPr>
          <a:xfrm flipH="1">
            <a:off x="6083300" y="0"/>
            <a:ext cx="15085" cy="5566229"/>
          </a:xfrm>
          <a:prstGeom prst="line">
            <a:avLst/>
          </a:prstGeom>
          <a:ln w="28575">
            <a:solidFill>
              <a:srgbClr val="5913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组合 22"/>
          <p:cNvGrpSpPr/>
          <p:nvPr/>
        </p:nvGrpSpPr>
        <p:grpSpPr>
          <a:xfrm>
            <a:off x="5619756" y="953887"/>
            <a:ext cx="882644" cy="1165413"/>
            <a:chOff x="5619756" y="3424239"/>
            <a:chExt cx="882644" cy="1165413"/>
          </a:xfrm>
        </p:grpSpPr>
        <p:sp>
          <p:nvSpPr>
            <p:cNvPr id="22" name="椭圆 21"/>
            <p:cNvSpPr/>
            <p:nvPr/>
          </p:nvSpPr>
          <p:spPr>
            <a:xfrm>
              <a:off x="5716988" y="3509963"/>
              <a:ext cx="688181" cy="688181"/>
            </a:xfrm>
            <a:prstGeom prst="ellipse">
              <a:avLst/>
            </a:prstGeom>
            <a:solidFill>
              <a:srgbClr val="FFFB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b="1" lang="en-US" sz="3000">
                  <a:solidFill>
                    <a:srgbClr val="C00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3</a:t>
              </a:r>
            </a:p>
          </p:txBody>
        </p:sp>
        <p:sp>
          <p:nvSpPr>
            <p:cNvPr id="21" name="Freeform 9"/>
            <p:cNvSpPr>
              <a:spLocks noEditPoints="1"/>
            </p:cNvSpPr>
            <p:nvPr/>
          </p:nvSpPr>
          <p:spPr bwMode="auto">
            <a:xfrm>
              <a:off x="5619756" y="3424239"/>
              <a:ext cx="882644" cy="1165413"/>
            </a:xfrm>
            <a:custGeom>
              <a:gdLst>
                <a:gd fmla="*/ 508 w 3595" name="T0"/>
                <a:gd fmla="*/ 2793 h 4748" name="T1"/>
                <a:gd fmla="*/ 508 w 3595" name="T2"/>
                <a:gd fmla="*/ 2793 h 4748" name="T3"/>
                <a:gd fmla="*/ 562 w 3595" name="T4"/>
                <a:gd fmla="*/ 4489 h 4748" name="T5"/>
                <a:gd fmla="*/ 945 w 3595" name="T6"/>
                <a:gd fmla="*/ 3146 h 4748" name="T7"/>
                <a:gd fmla="*/ 950 w 3595" name="T8"/>
                <a:gd fmla="*/ 3146 h 4748" name="T9"/>
                <a:gd fmla="*/ 983 w 3595" name="T10"/>
                <a:gd fmla="*/ 3145 h 4748" name="T11"/>
                <a:gd fmla="*/ 683 w 3595" name="T12"/>
                <a:gd fmla="*/ 4510 h 4748" name="T13"/>
                <a:gd fmla="*/ 1496 w 3595" name="T14"/>
                <a:gd fmla="*/ 4611 h 4748" name="T15"/>
                <a:gd fmla="*/ 1798 w 3595" name="T16"/>
                <a:gd fmla="*/ 3557 h 4748" name="T17"/>
                <a:gd fmla="*/ 1592 w 3595" name="T18"/>
                <a:gd fmla="*/ 4718 h 4748" name="T19"/>
                <a:gd fmla="*/ 1829 w 3595" name="T20"/>
                <a:gd fmla="*/ 3693 h 4748" name="T21"/>
                <a:gd fmla="*/ 2021 w 3595" name="T22"/>
                <a:gd fmla="*/ 3503 h 4748" name="T23"/>
                <a:gd fmla="*/ 2281 w 3595" name="T24"/>
                <a:gd fmla="*/ 4229 h 4748" name="T25"/>
                <a:gd fmla="*/ 2095 w 3595" name="T26"/>
                <a:gd fmla="*/ 3423 h 4748" name="T27"/>
                <a:gd fmla="*/ 2466 w 3595" name="T28"/>
                <a:gd fmla="*/ 3862 h 4748" name="T29"/>
                <a:gd fmla="*/ 3148 w 3595" name="T30"/>
                <a:gd fmla="*/ 3922 h 4748" name="T31"/>
                <a:gd fmla="*/ 2915 w 3595" name="T32"/>
                <a:gd fmla="*/ 3108 h 4748" name="T33"/>
                <a:gd fmla="*/ 3207 w 3595" name="T34"/>
                <a:gd fmla="*/ 3719 h 4748" name="T35"/>
                <a:gd fmla="*/ 3252 w 3595" name="T36"/>
                <a:gd fmla="*/ 2602 h 4748" name="T37"/>
                <a:gd fmla="*/ 3581 w 3595" name="T38"/>
                <a:gd fmla="*/ 1736 h 4748" name="T39"/>
                <a:gd fmla="*/ 3202 w 3595" name="T40"/>
                <a:gd fmla="*/ 710 h 4748" name="T41"/>
                <a:gd fmla="*/ 1962 w 3595" name="T42"/>
                <a:gd fmla="*/ 38 h 4748" name="T43"/>
                <a:gd fmla="*/ 603 w 3595" name="T44"/>
                <a:gd fmla="*/ 586 h 4748" name="T45"/>
                <a:gd fmla="*/ 437 w 3595" name="T46"/>
                <a:gd fmla="*/ 2546 h 4748" name="T47"/>
                <a:gd fmla="*/ 487 w 3595" name="T48"/>
                <a:gd fmla="*/ 2664 h 4748" name="T49"/>
                <a:gd fmla="*/ 3187 w 3595" name="T50"/>
                <a:gd fmla="*/ 1757 h 4748" name="T51"/>
                <a:gd fmla="*/ 1451 w 3595" name="T52"/>
                <a:gd fmla="*/ 484 h 4748" name="T53"/>
                <a:gd fmla="*/ 752 w 3595" name="T54"/>
                <a:gd fmla="*/ 2480 h 4748" name="T55"/>
                <a:gd fmla="*/ 849 w 3595" name="T56"/>
                <a:gd fmla="*/ 2613 h 4748" name="T57"/>
                <a:gd fmla="*/ 2226 w 3595" name="T58"/>
                <a:gd fmla="*/ 3031 h 4748" name="T59"/>
                <a:gd fmla="*/ 2420 w 3595" name="T60"/>
                <a:gd fmla="*/ 657 h 4748" name="T61"/>
                <a:gd fmla="*/ 2168 w 3595" name="T62"/>
                <a:gd fmla="*/ 549 h 4748" name="T63"/>
                <a:gd fmla="*/ 2604 w 3595" name="T64"/>
                <a:gd fmla="*/ 804 h 4748" name="T65"/>
                <a:gd fmla="*/ 1581 w 3595" name="T66"/>
                <a:gd fmla="*/ 2858 h 4748" name="T67"/>
                <a:gd fmla="*/ 1580 w 3595" name="T68"/>
                <a:gd fmla="*/ 2965 h 4748" name="T69"/>
                <a:gd fmla="*/ 2420 w 3595" name="T70"/>
                <a:gd fmla="*/ 657 h 4748" name="T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b="b" l="0" r="r" t="0"/>
              <a:pathLst>
                <a:path h="4748" w="3595">
                  <a:moveTo>
                    <a:pt x="487" y="2664"/>
                  </a:moveTo>
                  <a:cubicBezTo>
                    <a:pt x="485" y="2709"/>
                    <a:pt x="493" y="2753"/>
                    <a:pt x="508" y="2793"/>
                  </a:cubicBezTo>
                  <a:lnTo>
                    <a:pt x="508" y="2793"/>
                  </a:lnTo>
                  <a:lnTo>
                    <a:pt x="508" y="2793"/>
                  </a:lnTo>
                  <a:cubicBezTo>
                    <a:pt x="567" y="2952"/>
                    <a:pt x="733" y="3071"/>
                    <a:pt x="891" y="3102"/>
                  </a:cubicBezTo>
                  <a:lnTo>
                    <a:pt x="562" y="4489"/>
                  </a:lnTo>
                  <a:cubicBezTo>
                    <a:pt x="581" y="4536"/>
                    <a:pt x="523" y="4543"/>
                    <a:pt x="621" y="4512"/>
                  </a:cubicBezTo>
                  <a:lnTo>
                    <a:pt x="945" y="3146"/>
                  </a:lnTo>
                  <a:lnTo>
                    <a:pt x="947" y="3146"/>
                  </a:lnTo>
                  <a:lnTo>
                    <a:pt x="950" y="3146"/>
                  </a:lnTo>
                  <a:lnTo>
                    <a:pt x="950" y="3146"/>
                  </a:lnTo>
                  <a:lnTo>
                    <a:pt x="983" y="3145"/>
                  </a:lnTo>
                  <a:cubicBezTo>
                    <a:pt x="990" y="3148"/>
                    <a:pt x="985" y="3159"/>
                    <a:pt x="988" y="3195"/>
                  </a:cubicBezTo>
                  <a:lnTo>
                    <a:pt x="683" y="4510"/>
                  </a:lnTo>
                  <a:lnTo>
                    <a:pt x="1380" y="4401"/>
                  </a:lnTo>
                  <a:lnTo>
                    <a:pt x="1496" y="4611"/>
                  </a:lnTo>
                  <a:lnTo>
                    <a:pt x="1768" y="3479"/>
                  </a:lnTo>
                  <a:cubicBezTo>
                    <a:pt x="1824" y="3539"/>
                    <a:pt x="1792" y="3466"/>
                    <a:pt x="1798" y="3557"/>
                  </a:cubicBezTo>
                  <a:cubicBezTo>
                    <a:pt x="1804" y="3665"/>
                    <a:pt x="1510" y="4561"/>
                    <a:pt x="1542" y="4748"/>
                  </a:cubicBezTo>
                  <a:lnTo>
                    <a:pt x="1592" y="4718"/>
                  </a:lnTo>
                  <a:cubicBezTo>
                    <a:pt x="1601" y="4545"/>
                    <a:pt x="1705" y="4222"/>
                    <a:pt x="1747" y="4034"/>
                  </a:cubicBezTo>
                  <a:cubicBezTo>
                    <a:pt x="1773" y="3920"/>
                    <a:pt x="1804" y="3806"/>
                    <a:pt x="1829" y="3693"/>
                  </a:cubicBezTo>
                  <a:cubicBezTo>
                    <a:pt x="1864" y="3530"/>
                    <a:pt x="1839" y="3489"/>
                    <a:pt x="1990" y="3458"/>
                  </a:cubicBezTo>
                  <a:cubicBezTo>
                    <a:pt x="2007" y="3477"/>
                    <a:pt x="2002" y="3469"/>
                    <a:pt x="2021" y="3503"/>
                  </a:cubicBezTo>
                  <a:cubicBezTo>
                    <a:pt x="2023" y="3508"/>
                    <a:pt x="2027" y="3515"/>
                    <a:pt x="2030" y="3520"/>
                  </a:cubicBezTo>
                  <a:cubicBezTo>
                    <a:pt x="2080" y="3625"/>
                    <a:pt x="2205" y="4091"/>
                    <a:pt x="2281" y="4229"/>
                  </a:cubicBezTo>
                  <a:cubicBezTo>
                    <a:pt x="2331" y="4141"/>
                    <a:pt x="2292" y="4108"/>
                    <a:pt x="2257" y="4007"/>
                  </a:cubicBezTo>
                  <a:lnTo>
                    <a:pt x="2095" y="3423"/>
                  </a:lnTo>
                  <a:cubicBezTo>
                    <a:pt x="2202" y="3581"/>
                    <a:pt x="2286" y="3896"/>
                    <a:pt x="2334" y="4095"/>
                  </a:cubicBezTo>
                  <a:cubicBezTo>
                    <a:pt x="2410" y="4003"/>
                    <a:pt x="2375" y="3956"/>
                    <a:pt x="2466" y="3862"/>
                  </a:cubicBezTo>
                  <a:lnTo>
                    <a:pt x="2677" y="3881"/>
                  </a:lnTo>
                  <a:lnTo>
                    <a:pt x="3148" y="3922"/>
                  </a:lnTo>
                  <a:lnTo>
                    <a:pt x="2922" y="3217"/>
                  </a:lnTo>
                  <a:cubicBezTo>
                    <a:pt x="2867" y="3127"/>
                    <a:pt x="2915" y="3108"/>
                    <a:pt x="2915" y="3108"/>
                  </a:cubicBezTo>
                  <a:cubicBezTo>
                    <a:pt x="3035" y="3330"/>
                    <a:pt x="3124" y="3855"/>
                    <a:pt x="3233" y="3931"/>
                  </a:cubicBezTo>
                  <a:cubicBezTo>
                    <a:pt x="3258" y="3895"/>
                    <a:pt x="3309" y="4003"/>
                    <a:pt x="3207" y="3719"/>
                  </a:cubicBezTo>
                  <a:lnTo>
                    <a:pt x="2990" y="3042"/>
                  </a:lnTo>
                  <a:cubicBezTo>
                    <a:pt x="3138" y="2956"/>
                    <a:pt x="3185" y="2809"/>
                    <a:pt x="3252" y="2602"/>
                  </a:cubicBezTo>
                  <a:cubicBezTo>
                    <a:pt x="3320" y="2395"/>
                    <a:pt x="3417" y="2250"/>
                    <a:pt x="3477" y="2079"/>
                  </a:cubicBezTo>
                  <a:cubicBezTo>
                    <a:pt x="3539" y="2046"/>
                    <a:pt x="3595" y="1860"/>
                    <a:pt x="3581" y="1736"/>
                  </a:cubicBezTo>
                  <a:cubicBezTo>
                    <a:pt x="3567" y="1609"/>
                    <a:pt x="3504" y="1491"/>
                    <a:pt x="3447" y="1381"/>
                  </a:cubicBezTo>
                  <a:cubicBezTo>
                    <a:pt x="3310" y="1139"/>
                    <a:pt x="3300" y="946"/>
                    <a:pt x="3202" y="710"/>
                  </a:cubicBezTo>
                  <a:cubicBezTo>
                    <a:pt x="3097" y="456"/>
                    <a:pt x="2893" y="435"/>
                    <a:pt x="2622" y="337"/>
                  </a:cubicBezTo>
                  <a:cubicBezTo>
                    <a:pt x="2432" y="268"/>
                    <a:pt x="2106" y="59"/>
                    <a:pt x="1962" y="38"/>
                  </a:cubicBezTo>
                  <a:cubicBezTo>
                    <a:pt x="1711" y="0"/>
                    <a:pt x="1452" y="200"/>
                    <a:pt x="1246" y="278"/>
                  </a:cubicBezTo>
                  <a:cubicBezTo>
                    <a:pt x="978" y="380"/>
                    <a:pt x="749" y="380"/>
                    <a:pt x="603" y="586"/>
                  </a:cubicBezTo>
                  <a:cubicBezTo>
                    <a:pt x="476" y="766"/>
                    <a:pt x="433" y="1058"/>
                    <a:pt x="325" y="1261"/>
                  </a:cubicBezTo>
                  <a:cubicBezTo>
                    <a:pt x="0" y="1868"/>
                    <a:pt x="140" y="1755"/>
                    <a:pt x="437" y="2546"/>
                  </a:cubicBezTo>
                  <a:lnTo>
                    <a:pt x="466" y="2601"/>
                  </a:lnTo>
                  <a:lnTo>
                    <a:pt x="487" y="2664"/>
                  </a:lnTo>
                  <a:close/>
                  <a:moveTo>
                    <a:pt x="3167" y="2032"/>
                  </a:moveTo>
                  <a:cubicBezTo>
                    <a:pt x="3172" y="1993"/>
                    <a:pt x="3186" y="1876"/>
                    <a:pt x="3187" y="1757"/>
                  </a:cubicBezTo>
                  <a:cubicBezTo>
                    <a:pt x="3169" y="1285"/>
                    <a:pt x="2967" y="920"/>
                    <a:pt x="2709" y="725"/>
                  </a:cubicBezTo>
                  <a:cubicBezTo>
                    <a:pt x="2376" y="474"/>
                    <a:pt x="1962" y="319"/>
                    <a:pt x="1451" y="484"/>
                  </a:cubicBezTo>
                  <a:cubicBezTo>
                    <a:pt x="1056" y="612"/>
                    <a:pt x="756" y="906"/>
                    <a:pt x="613" y="1285"/>
                  </a:cubicBezTo>
                  <a:cubicBezTo>
                    <a:pt x="405" y="1835"/>
                    <a:pt x="598" y="2167"/>
                    <a:pt x="752" y="2480"/>
                  </a:cubicBezTo>
                  <a:lnTo>
                    <a:pt x="838" y="2603"/>
                  </a:lnTo>
                  <a:cubicBezTo>
                    <a:pt x="841" y="2605"/>
                    <a:pt x="845" y="2609"/>
                    <a:pt x="849" y="2613"/>
                  </a:cubicBezTo>
                  <a:cubicBezTo>
                    <a:pt x="1012" y="2764"/>
                    <a:pt x="1087" y="2877"/>
                    <a:pt x="1371" y="2990"/>
                  </a:cubicBezTo>
                  <a:cubicBezTo>
                    <a:pt x="1628" y="3093"/>
                    <a:pt x="1953" y="3111"/>
                    <a:pt x="2226" y="3031"/>
                  </a:cubicBezTo>
                  <a:cubicBezTo>
                    <a:pt x="2974" y="2811"/>
                    <a:pt x="3095" y="2219"/>
                    <a:pt x="3167" y="2032"/>
                  </a:cubicBezTo>
                  <a:close/>
                  <a:moveTo>
                    <a:pt x="2420" y="657"/>
                  </a:moveTo>
                  <a:lnTo>
                    <a:pt x="2323" y="580"/>
                  </a:lnTo>
                  <a:cubicBezTo>
                    <a:pt x="2278" y="563"/>
                    <a:pt x="2222" y="557"/>
                    <a:pt x="2168" y="549"/>
                  </a:cubicBezTo>
                  <a:cubicBezTo>
                    <a:pt x="2232" y="588"/>
                    <a:pt x="2340" y="638"/>
                    <a:pt x="2420" y="657"/>
                  </a:cubicBezTo>
                  <a:cubicBezTo>
                    <a:pt x="2483" y="750"/>
                    <a:pt x="2526" y="739"/>
                    <a:pt x="2604" y="804"/>
                  </a:cubicBezTo>
                  <a:cubicBezTo>
                    <a:pt x="2744" y="920"/>
                    <a:pt x="2919" y="1250"/>
                    <a:pt x="2959" y="1482"/>
                  </a:cubicBezTo>
                  <a:cubicBezTo>
                    <a:pt x="3100" y="2288"/>
                    <a:pt x="2397" y="2991"/>
                    <a:pt x="1581" y="2858"/>
                  </a:cubicBezTo>
                  <a:cubicBezTo>
                    <a:pt x="1149" y="2787"/>
                    <a:pt x="933" y="2532"/>
                    <a:pt x="747" y="2289"/>
                  </a:cubicBezTo>
                  <a:cubicBezTo>
                    <a:pt x="865" y="2598"/>
                    <a:pt x="1184" y="2875"/>
                    <a:pt x="1580" y="2965"/>
                  </a:cubicBezTo>
                  <a:cubicBezTo>
                    <a:pt x="2207" y="3108"/>
                    <a:pt x="2826" y="2742"/>
                    <a:pt x="3027" y="2191"/>
                  </a:cubicBezTo>
                  <a:cubicBezTo>
                    <a:pt x="3340" y="1328"/>
                    <a:pt x="2637" y="667"/>
                    <a:pt x="2420" y="6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 sz="3000"/>
            </a:p>
          </p:txBody>
        </p:sp>
      </p:grpSp>
      <p:sp>
        <p:nvSpPr>
          <p:cNvPr id="36" name="任意多边形 35"/>
          <p:cNvSpPr/>
          <p:nvPr/>
        </p:nvSpPr>
        <p:spPr>
          <a:xfrm rot="16200000">
            <a:off x="8715502" y="-909422"/>
            <a:ext cx="762000" cy="4717796"/>
          </a:xfrm>
          <a:custGeom>
            <a:gdLst>
              <a:gd fmla="*/ 762000 w 762000" name="connsiteX0"/>
              <a:gd fmla="*/ 294293 h 4717796" name="connsiteY0"/>
              <a:gd fmla="*/ 762000 w 762000" name="connsiteX1"/>
              <a:gd fmla="*/ 4590793 h 4717796" name="connsiteY1"/>
              <a:gd fmla="*/ 634997 w 762000" name="connsiteX2"/>
              <a:gd fmla="*/ 4717796 h 4717796" name="connsiteY2"/>
              <a:gd fmla="*/ 127003 w 762000" name="connsiteX3"/>
              <a:gd fmla="*/ 4717796 h 4717796" name="connsiteY3"/>
              <a:gd fmla="*/ 0 w 762000" name="connsiteX4"/>
              <a:gd fmla="*/ 4590793 h 4717796" name="connsiteY4"/>
              <a:gd fmla="*/ 0 w 762000" name="connsiteX5"/>
              <a:gd fmla="*/ 294293 h 4717796" name="connsiteY5"/>
              <a:gd fmla="*/ 127003 w 762000" name="connsiteX6"/>
              <a:gd fmla="*/ 167290 h 4717796" name="connsiteY6"/>
              <a:gd fmla="*/ 283971 w 762000" name="connsiteX7"/>
              <a:gd fmla="*/ 167290 h 4717796" name="connsiteY7"/>
              <a:gd fmla="*/ 380999 w 762000" name="connsiteX8"/>
              <a:gd fmla="*/ 0 h 4717796" name="connsiteY8"/>
              <a:gd fmla="*/ 478027 w 762000" name="connsiteX9"/>
              <a:gd fmla="*/ 167290 h 4717796" name="connsiteY9"/>
              <a:gd fmla="*/ 634997 w 762000" name="connsiteX10"/>
              <a:gd fmla="*/ 167290 h 4717796" name="connsiteY10"/>
              <a:gd fmla="*/ 762000 w 762000" name="connsiteX11"/>
              <a:gd fmla="*/ 294293 h 4717796" name="connsiteY1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b="b" l="l" r="r" t="t"/>
            <a:pathLst>
              <a:path h="4717796" w="762000">
                <a:moveTo>
                  <a:pt x="762000" y="294293"/>
                </a:moveTo>
                <a:lnTo>
                  <a:pt x="762000" y="4590793"/>
                </a:lnTo>
                <a:cubicBezTo>
                  <a:pt x="762000" y="4660935"/>
                  <a:pt x="705139" y="4717796"/>
                  <a:pt x="634997" y="4717796"/>
                </a:cubicBezTo>
                <a:lnTo>
                  <a:pt x="127003" y="4717796"/>
                </a:lnTo>
                <a:cubicBezTo>
                  <a:pt x="56861" y="4717796"/>
                  <a:pt x="0" y="4660935"/>
                  <a:pt x="0" y="4590793"/>
                </a:cubicBezTo>
                <a:lnTo>
                  <a:pt x="0" y="294293"/>
                </a:lnTo>
                <a:cubicBezTo>
                  <a:pt x="0" y="224151"/>
                  <a:pt x="56861" y="167290"/>
                  <a:pt x="127003" y="167290"/>
                </a:cubicBezTo>
                <a:lnTo>
                  <a:pt x="283971" y="167290"/>
                </a:lnTo>
                <a:lnTo>
                  <a:pt x="380999" y="0"/>
                </a:lnTo>
                <a:lnTo>
                  <a:pt x="478027" y="167290"/>
                </a:lnTo>
                <a:lnTo>
                  <a:pt x="634997" y="167290"/>
                </a:lnTo>
                <a:cubicBezTo>
                  <a:pt x="705139" y="167290"/>
                  <a:pt x="762000" y="224151"/>
                  <a:pt x="762000" y="294293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C00000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5590727" y="3014916"/>
            <a:ext cx="882644" cy="1165413"/>
            <a:chOff x="5619756" y="3424239"/>
            <a:chExt cx="882644" cy="1165413"/>
          </a:xfrm>
        </p:grpSpPr>
        <p:sp>
          <p:nvSpPr>
            <p:cNvPr id="53" name="椭圆 52"/>
            <p:cNvSpPr/>
            <p:nvPr/>
          </p:nvSpPr>
          <p:spPr>
            <a:xfrm>
              <a:off x="5716988" y="3509963"/>
              <a:ext cx="688181" cy="688181"/>
            </a:xfrm>
            <a:prstGeom prst="ellipse">
              <a:avLst/>
            </a:prstGeom>
            <a:solidFill>
              <a:srgbClr val="FFFB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b="1" lang="en-US" sz="3000">
                  <a:solidFill>
                    <a:srgbClr val="C00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4</a:t>
              </a:r>
            </a:p>
          </p:txBody>
        </p:sp>
        <p:sp>
          <p:nvSpPr>
            <p:cNvPr id="54" name="Freeform 9"/>
            <p:cNvSpPr>
              <a:spLocks noEditPoints="1"/>
            </p:cNvSpPr>
            <p:nvPr/>
          </p:nvSpPr>
          <p:spPr bwMode="auto">
            <a:xfrm>
              <a:off x="5619756" y="3424239"/>
              <a:ext cx="882644" cy="1165413"/>
            </a:xfrm>
            <a:custGeom>
              <a:gdLst>
                <a:gd fmla="*/ 508 w 3595" name="T0"/>
                <a:gd fmla="*/ 2793 h 4748" name="T1"/>
                <a:gd fmla="*/ 508 w 3595" name="T2"/>
                <a:gd fmla="*/ 2793 h 4748" name="T3"/>
                <a:gd fmla="*/ 562 w 3595" name="T4"/>
                <a:gd fmla="*/ 4489 h 4748" name="T5"/>
                <a:gd fmla="*/ 945 w 3595" name="T6"/>
                <a:gd fmla="*/ 3146 h 4748" name="T7"/>
                <a:gd fmla="*/ 950 w 3595" name="T8"/>
                <a:gd fmla="*/ 3146 h 4748" name="T9"/>
                <a:gd fmla="*/ 983 w 3595" name="T10"/>
                <a:gd fmla="*/ 3145 h 4748" name="T11"/>
                <a:gd fmla="*/ 683 w 3595" name="T12"/>
                <a:gd fmla="*/ 4510 h 4748" name="T13"/>
                <a:gd fmla="*/ 1496 w 3595" name="T14"/>
                <a:gd fmla="*/ 4611 h 4748" name="T15"/>
                <a:gd fmla="*/ 1798 w 3595" name="T16"/>
                <a:gd fmla="*/ 3557 h 4748" name="T17"/>
                <a:gd fmla="*/ 1592 w 3595" name="T18"/>
                <a:gd fmla="*/ 4718 h 4748" name="T19"/>
                <a:gd fmla="*/ 1829 w 3595" name="T20"/>
                <a:gd fmla="*/ 3693 h 4748" name="T21"/>
                <a:gd fmla="*/ 2021 w 3595" name="T22"/>
                <a:gd fmla="*/ 3503 h 4748" name="T23"/>
                <a:gd fmla="*/ 2281 w 3595" name="T24"/>
                <a:gd fmla="*/ 4229 h 4748" name="T25"/>
                <a:gd fmla="*/ 2095 w 3595" name="T26"/>
                <a:gd fmla="*/ 3423 h 4748" name="T27"/>
                <a:gd fmla="*/ 2466 w 3595" name="T28"/>
                <a:gd fmla="*/ 3862 h 4748" name="T29"/>
                <a:gd fmla="*/ 3148 w 3595" name="T30"/>
                <a:gd fmla="*/ 3922 h 4748" name="T31"/>
                <a:gd fmla="*/ 2915 w 3595" name="T32"/>
                <a:gd fmla="*/ 3108 h 4748" name="T33"/>
                <a:gd fmla="*/ 3207 w 3595" name="T34"/>
                <a:gd fmla="*/ 3719 h 4748" name="T35"/>
                <a:gd fmla="*/ 3252 w 3595" name="T36"/>
                <a:gd fmla="*/ 2602 h 4748" name="T37"/>
                <a:gd fmla="*/ 3581 w 3595" name="T38"/>
                <a:gd fmla="*/ 1736 h 4748" name="T39"/>
                <a:gd fmla="*/ 3202 w 3595" name="T40"/>
                <a:gd fmla="*/ 710 h 4748" name="T41"/>
                <a:gd fmla="*/ 1962 w 3595" name="T42"/>
                <a:gd fmla="*/ 38 h 4748" name="T43"/>
                <a:gd fmla="*/ 603 w 3595" name="T44"/>
                <a:gd fmla="*/ 586 h 4748" name="T45"/>
                <a:gd fmla="*/ 437 w 3595" name="T46"/>
                <a:gd fmla="*/ 2546 h 4748" name="T47"/>
                <a:gd fmla="*/ 487 w 3595" name="T48"/>
                <a:gd fmla="*/ 2664 h 4748" name="T49"/>
                <a:gd fmla="*/ 3187 w 3595" name="T50"/>
                <a:gd fmla="*/ 1757 h 4748" name="T51"/>
                <a:gd fmla="*/ 1451 w 3595" name="T52"/>
                <a:gd fmla="*/ 484 h 4748" name="T53"/>
                <a:gd fmla="*/ 752 w 3595" name="T54"/>
                <a:gd fmla="*/ 2480 h 4748" name="T55"/>
                <a:gd fmla="*/ 849 w 3595" name="T56"/>
                <a:gd fmla="*/ 2613 h 4748" name="T57"/>
                <a:gd fmla="*/ 2226 w 3595" name="T58"/>
                <a:gd fmla="*/ 3031 h 4748" name="T59"/>
                <a:gd fmla="*/ 2420 w 3595" name="T60"/>
                <a:gd fmla="*/ 657 h 4748" name="T61"/>
                <a:gd fmla="*/ 2168 w 3595" name="T62"/>
                <a:gd fmla="*/ 549 h 4748" name="T63"/>
                <a:gd fmla="*/ 2604 w 3595" name="T64"/>
                <a:gd fmla="*/ 804 h 4748" name="T65"/>
                <a:gd fmla="*/ 1581 w 3595" name="T66"/>
                <a:gd fmla="*/ 2858 h 4748" name="T67"/>
                <a:gd fmla="*/ 1580 w 3595" name="T68"/>
                <a:gd fmla="*/ 2965 h 4748" name="T69"/>
                <a:gd fmla="*/ 2420 w 3595" name="T70"/>
                <a:gd fmla="*/ 657 h 4748" name="T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b="b" l="0" r="r" t="0"/>
              <a:pathLst>
                <a:path h="4748" w="3595">
                  <a:moveTo>
                    <a:pt x="487" y="2664"/>
                  </a:moveTo>
                  <a:cubicBezTo>
                    <a:pt x="485" y="2709"/>
                    <a:pt x="493" y="2753"/>
                    <a:pt x="508" y="2793"/>
                  </a:cubicBezTo>
                  <a:lnTo>
                    <a:pt x="508" y="2793"/>
                  </a:lnTo>
                  <a:lnTo>
                    <a:pt x="508" y="2793"/>
                  </a:lnTo>
                  <a:cubicBezTo>
                    <a:pt x="567" y="2952"/>
                    <a:pt x="733" y="3071"/>
                    <a:pt x="891" y="3102"/>
                  </a:cubicBezTo>
                  <a:lnTo>
                    <a:pt x="562" y="4489"/>
                  </a:lnTo>
                  <a:cubicBezTo>
                    <a:pt x="581" y="4536"/>
                    <a:pt x="523" y="4543"/>
                    <a:pt x="621" y="4512"/>
                  </a:cubicBezTo>
                  <a:lnTo>
                    <a:pt x="945" y="3146"/>
                  </a:lnTo>
                  <a:lnTo>
                    <a:pt x="947" y="3146"/>
                  </a:lnTo>
                  <a:lnTo>
                    <a:pt x="950" y="3146"/>
                  </a:lnTo>
                  <a:lnTo>
                    <a:pt x="950" y="3146"/>
                  </a:lnTo>
                  <a:lnTo>
                    <a:pt x="983" y="3145"/>
                  </a:lnTo>
                  <a:cubicBezTo>
                    <a:pt x="990" y="3148"/>
                    <a:pt x="985" y="3159"/>
                    <a:pt x="988" y="3195"/>
                  </a:cubicBezTo>
                  <a:lnTo>
                    <a:pt x="683" y="4510"/>
                  </a:lnTo>
                  <a:lnTo>
                    <a:pt x="1380" y="4401"/>
                  </a:lnTo>
                  <a:lnTo>
                    <a:pt x="1496" y="4611"/>
                  </a:lnTo>
                  <a:lnTo>
                    <a:pt x="1768" y="3479"/>
                  </a:lnTo>
                  <a:cubicBezTo>
                    <a:pt x="1824" y="3539"/>
                    <a:pt x="1792" y="3466"/>
                    <a:pt x="1798" y="3557"/>
                  </a:cubicBezTo>
                  <a:cubicBezTo>
                    <a:pt x="1804" y="3665"/>
                    <a:pt x="1510" y="4561"/>
                    <a:pt x="1542" y="4748"/>
                  </a:cubicBezTo>
                  <a:lnTo>
                    <a:pt x="1592" y="4718"/>
                  </a:lnTo>
                  <a:cubicBezTo>
                    <a:pt x="1601" y="4545"/>
                    <a:pt x="1705" y="4222"/>
                    <a:pt x="1747" y="4034"/>
                  </a:cubicBezTo>
                  <a:cubicBezTo>
                    <a:pt x="1773" y="3920"/>
                    <a:pt x="1804" y="3806"/>
                    <a:pt x="1829" y="3693"/>
                  </a:cubicBezTo>
                  <a:cubicBezTo>
                    <a:pt x="1864" y="3530"/>
                    <a:pt x="1839" y="3489"/>
                    <a:pt x="1990" y="3458"/>
                  </a:cubicBezTo>
                  <a:cubicBezTo>
                    <a:pt x="2007" y="3477"/>
                    <a:pt x="2002" y="3469"/>
                    <a:pt x="2021" y="3503"/>
                  </a:cubicBezTo>
                  <a:cubicBezTo>
                    <a:pt x="2023" y="3508"/>
                    <a:pt x="2027" y="3515"/>
                    <a:pt x="2030" y="3520"/>
                  </a:cubicBezTo>
                  <a:cubicBezTo>
                    <a:pt x="2080" y="3625"/>
                    <a:pt x="2205" y="4091"/>
                    <a:pt x="2281" y="4229"/>
                  </a:cubicBezTo>
                  <a:cubicBezTo>
                    <a:pt x="2331" y="4141"/>
                    <a:pt x="2292" y="4108"/>
                    <a:pt x="2257" y="4007"/>
                  </a:cubicBezTo>
                  <a:lnTo>
                    <a:pt x="2095" y="3423"/>
                  </a:lnTo>
                  <a:cubicBezTo>
                    <a:pt x="2202" y="3581"/>
                    <a:pt x="2286" y="3896"/>
                    <a:pt x="2334" y="4095"/>
                  </a:cubicBezTo>
                  <a:cubicBezTo>
                    <a:pt x="2410" y="4003"/>
                    <a:pt x="2375" y="3956"/>
                    <a:pt x="2466" y="3862"/>
                  </a:cubicBezTo>
                  <a:lnTo>
                    <a:pt x="2677" y="3881"/>
                  </a:lnTo>
                  <a:lnTo>
                    <a:pt x="3148" y="3922"/>
                  </a:lnTo>
                  <a:lnTo>
                    <a:pt x="2922" y="3217"/>
                  </a:lnTo>
                  <a:cubicBezTo>
                    <a:pt x="2867" y="3127"/>
                    <a:pt x="2915" y="3108"/>
                    <a:pt x="2915" y="3108"/>
                  </a:cubicBezTo>
                  <a:cubicBezTo>
                    <a:pt x="3035" y="3330"/>
                    <a:pt x="3124" y="3855"/>
                    <a:pt x="3233" y="3931"/>
                  </a:cubicBezTo>
                  <a:cubicBezTo>
                    <a:pt x="3258" y="3895"/>
                    <a:pt x="3309" y="4003"/>
                    <a:pt x="3207" y="3719"/>
                  </a:cubicBezTo>
                  <a:lnTo>
                    <a:pt x="2990" y="3042"/>
                  </a:lnTo>
                  <a:cubicBezTo>
                    <a:pt x="3138" y="2956"/>
                    <a:pt x="3185" y="2809"/>
                    <a:pt x="3252" y="2602"/>
                  </a:cubicBezTo>
                  <a:cubicBezTo>
                    <a:pt x="3320" y="2395"/>
                    <a:pt x="3417" y="2250"/>
                    <a:pt x="3477" y="2079"/>
                  </a:cubicBezTo>
                  <a:cubicBezTo>
                    <a:pt x="3539" y="2046"/>
                    <a:pt x="3595" y="1860"/>
                    <a:pt x="3581" y="1736"/>
                  </a:cubicBezTo>
                  <a:cubicBezTo>
                    <a:pt x="3567" y="1609"/>
                    <a:pt x="3504" y="1491"/>
                    <a:pt x="3447" y="1381"/>
                  </a:cubicBezTo>
                  <a:cubicBezTo>
                    <a:pt x="3310" y="1139"/>
                    <a:pt x="3300" y="946"/>
                    <a:pt x="3202" y="710"/>
                  </a:cubicBezTo>
                  <a:cubicBezTo>
                    <a:pt x="3097" y="456"/>
                    <a:pt x="2893" y="435"/>
                    <a:pt x="2622" y="337"/>
                  </a:cubicBezTo>
                  <a:cubicBezTo>
                    <a:pt x="2432" y="268"/>
                    <a:pt x="2106" y="59"/>
                    <a:pt x="1962" y="38"/>
                  </a:cubicBezTo>
                  <a:cubicBezTo>
                    <a:pt x="1711" y="0"/>
                    <a:pt x="1452" y="200"/>
                    <a:pt x="1246" y="278"/>
                  </a:cubicBezTo>
                  <a:cubicBezTo>
                    <a:pt x="978" y="380"/>
                    <a:pt x="749" y="380"/>
                    <a:pt x="603" y="586"/>
                  </a:cubicBezTo>
                  <a:cubicBezTo>
                    <a:pt x="476" y="766"/>
                    <a:pt x="433" y="1058"/>
                    <a:pt x="325" y="1261"/>
                  </a:cubicBezTo>
                  <a:cubicBezTo>
                    <a:pt x="0" y="1868"/>
                    <a:pt x="140" y="1755"/>
                    <a:pt x="437" y="2546"/>
                  </a:cubicBezTo>
                  <a:lnTo>
                    <a:pt x="466" y="2601"/>
                  </a:lnTo>
                  <a:lnTo>
                    <a:pt x="487" y="2664"/>
                  </a:lnTo>
                  <a:close/>
                  <a:moveTo>
                    <a:pt x="3167" y="2032"/>
                  </a:moveTo>
                  <a:cubicBezTo>
                    <a:pt x="3172" y="1993"/>
                    <a:pt x="3186" y="1876"/>
                    <a:pt x="3187" y="1757"/>
                  </a:cubicBezTo>
                  <a:cubicBezTo>
                    <a:pt x="3169" y="1285"/>
                    <a:pt x="2967" y="920"/>
                    <a:pt x="2709" y="725"/>
                  </a:cubicBezTo>
                  <a:cubicBezTo>
                    <a:pt x="2376" y="474"/>
                    <a:pt x="1962" y="319"/>
                    <a:pt x="1451" y="484"/>
                  </a:cubicBezTo>
                  <a:cubicBezTo>
                    <a:pt x="1056" y="612"/>
                    <a:pt x="756" y="906"/>
                    <a:pt x="613" y="1285"/>
                  </a:cubicBezTo>
                  <a:cubicBezTo>
                    <a:pt x="405" y="1835"/>
                    <a:pt x="598" y="2167"/>
                    <a:pt x="752" y="2480"/>
                  </a:cubicBezTo>
                  <a:lnTo>
                    <a:pt x="838" y="2603"/>
                  </a:lnTo>
                  <a:cubicBezTo>
                    <a:pt x="841" y="2605"/>
                    <a:pt x="845" y="2609"/>
                    <a:pt x="849" y="2613"/>
                  </a:cubicBezTo>
                  <a:cubicBezTo>
                    <a:pt x="1012" y="2764"/>
                    <a:pt x="1087" y="2877"/>
                    <a:pt x="1371" y="2990"/>
                  </a:cubicBezTo>
                  <a:cubicBezTo>
                    <a:pt x="1628" y="3093"/>
                    <a:pt x="1953" y="3111"/>
                    <a:pt x="2226" y="3031"/>
                  </a:cubicBezTo>
                  <a:cubicBezTo>
                    <a:pt x="2974" y="2811"/>
                    <a:pt x="3095" y="2219"/>
                    <a:pt x="3167" y="2032"/>
                  </a:cubicBezTo>
                  <a:close/>
                  <a:moveTo>
                    <a:pt x="2420" y="657"/>
                  </a:moveTo>
                  <a:lnTo>
                    <a:pt x="2323" y="580"/>
                  </a:lnTo>
                  <a:cubicBezTo>
                    <a:pt x="2278" y="563"/>
                    <a:pt x="2222" y="557"/>
                    <a:pt x="2168" y="549"/>
                  </a:cubicBezTo>
                  <a:cubicBezTo>
                    <a:pt x="2232" y="588"/>
                    <a:pt x="2340" y="638"/>
                    <a:pt x="2420" y="657"/>
                  </a:cubicBezTo>
                  <a:cubicBezTo>
                    <a:pt x="2483" y="750"/>
                    <a:pt x="2526" y="739"/>
                    <a:pt x="2604" y="804"/>
                  </a:cubicBezTo>
                  <a:cubicBezTo>
                    <a:pt x="2744" y="920"/>
                    <a:pt x="2919" y="1250"/>
                    <a:pt x="2959" y="1482"/>
                  </a:cubicBezTo>
                  <a:cubicBezTo>
                    <a:pt x="3100" y="2288"/>
                    <a:pt x="2397" y="2991"/>
                    <a:pt x="1581" y="2858"/>
                  </a:cubicBezTo>
                  <a:cubicBezTo>
                    <a:pt x="1149" y="2787"/>
                    <a:pt x="933" y="2532"/>
                    <a:pt x="747" y="2289"/>
                  </a:cubicBezTo>
                  <a:cubicBezTo>
                    <a:pt x="865" y="2598"/>
                    <a:pt x="1184" y="2875"/>
                    <a:pt x="1580" y="2965"/>
                  </a:cubicBezTo>
                  <a:cubicBezTo>
                    <a:pt x="2207" y="3108"/>
                    <a:pt x="2826" y="2742"/>
                    <a:pt x="3027" y="2191"/>
                  </a:cubicBezTo>
                  <a:cubicBezTo>
                    <a:pt x="3340" y="1328"/>
                    <a:pt x="2637" y="667"/>
                    <a:pt x="2420" y="6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 sz="3000"/>
            </a:p>
          </p:txBody>
        </p:sp>
      </p:grpSp>
      <p:sp>
        <p:nvSpPr>
          <p:cNvPr id="49" name="任意多边形 48"/>
          <p:cNvSpPr/>
          <p:nvPr/>
        </p:nvSpPr>
        <p:spPr>
          <a:xfrm rot="5400000">
            <a:off x="2613920" y="1088452"/>
            <a:ext cx="762000" cy="4717796"/>
          </a:xfrm>
          <a:custGeom>
            <a:gdLst>
              <a:gd fmla="*/ 762000 w 762000" name="connsiteX0"/>
              <a:gd fmla="*/ 294293 h 4717796" name="connsiteY0"/>
              <a:gd fmla="*/ 762000 w 762000" name="connsiteX1"/>
              <a:gd fmla="*/ 4590793 h 4717796" name="connsiteY1"/>
              <a:gd fmla="*/ 634997 w 762000" name="connsiteX2"/>
              <a:gd fmla="*/ 4717796 h 4717796" name="connsiteY2"/>
              <a:gd fmla="*/ 127003 w 762000" name="connsiteX3"/>
              <a:gd fmla="*/ 4717796 h 4717796" name="connsiteY3"/>
              <a:gd fmla="*/ 0 w 762000" name="connsiteX4"/>
              <a:gd fmla="*/ 4590793 h 4717796" name="connsiteY4"/>
              <a:gd fmla="*/ 0 w 762000" name="connsiteX5"/>
              <a:gd fmla="*/ 294293 h 4717796" name="connsiteY5"/>
              <a:gd fmla="*/ 127003 w 762000" name="connsiteX6"/>
              <a:gd fmla="*/ 167290 h 4717796" name="connsiteY6"/>
              <a:gd fmla="*/ 283971 w 762000" name="connsiteX7"/>
              <a:gd fmla="*/ 167290 h 4717796" name="connsiteY7"/>
              <a:gd fmla="*/ 380999 w 762000" name="connsiteX8"/>
              <a:gd fmla="*/ 0 h 4717796" name="connsiteY8"/>
              <a:gd fmla="*/ 478027 w 762000" name="connsiteX9"/>
              <a:gd fmla="*/ 167290 h 4717796" name="connsiteY9"/>
              <a:gd fmla="*/ 634997 w 762000" name="connsiteX10"/>
              <a:gd fmla="*/ 167290 h 4717796" name="connsiteY10"/>
              <a:gd fmla="*/ 762000 w 762000" name="connsiteX11"/>
              <a:gd fmla="*/ 294293 h 4717796" name="connsiteY1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b="b" l="l" r="r" t="t"/>
            <a:pathLst>
              <a:path h="4717796" w="762000">
                <a:moveTo>
                  <a:pt x="762000" y="294293"/>
                </a:moveTo>
                <a:lnTo>
                  <a:pt x="762000" y="4590793"/>
                </a:lnTo>
                <a:cubicBezTo>
                  <a:pt x="762000" y="4660935"/>
                  <a:pt x="705139" y="4717796"/>
                  <a:pt x="634997" y="4717796"/>
                </a:cubicBezTo>
                <a:lnTo>
                  <a:pt x="127003" y="4717796"/>
                </a:lnTo>
                <a:cubicBezTo>
                  <a:pt x="56861" y="4717796"/>
                  <a:pt x="0" y="4660935"/>
                  <a:pt x="0" y="4590793"/>
                </a:cubicBezTo>
                <a:lnTo>
                  <a:pt x="0" y="294293"/>
                </a:lnTo>
                <a:cubicBezTo>
                  <a:pt x="0" y="224151"/>
                  <a:pt x="56861" y="167290"/>
                  <a:pt x="127003" y="167290"/>
                </a:cubicBezTo>
                <a:lnTo>
                  <a:pt x="283971" y="167290"/>
                </a:lnTo>
                <a:lnTo>
                  <a:pt x="380999" y="0"/>
                </a:lnTo>
                <a:lnTo>
                  <a:pt x="478027" y="167290"/>
                </a:lnTo>
                <a:lnTo>
                  <a:pt x="634997" y="167290"/>
                </a:lnTo>
                <a:cubicBezTo>
                  <a:pt x="705139" y="167290"/>
                  <a:pt x="762000" y="224151"/>
                  <a:pt x="762000" y="294293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C00000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grpSp>
        <p:nvGrpSpPr>
          <p:cNvPr id="56" name="组合 55"/>
          <p:cNvGrpSpPr/>
          <p:nvPr/>
        </p:nvGrpSpPr>
        <p:grpSpPr>
          <a:xfrm>
            <a:off x="5619756" y="5075944"/>
            <a:ext cx="882644" cy="1165413"/>
            <a:chOff x="5619756" y="3424239"/>
            <a:chExt cx="882644" cy="1165413"/>
          </a:xfrm>
        </p:grpSpPr>
        <p:sp>
          <p:nvSpPr>
            <p:cNvPr id="62" name="椭圆 61"/>
            <p:cNvSpPr/>
            <p:nvPr/>
          </p:nvSpPr>
          <p:spPr>
            <a:xfrm>
              <a:off x="5716988" y="3509963"/>
              <a:ext cx="688181" cy="688181"/>
            </a:xfrm>
            <a:prstGeom prst="ellipse">
              <a:avLst/>
            </a:prstGeom>
            <a:solidFill>
              <a:srgbClr val="FFFB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b="1" lang="en-US" sz="3000">
                  <a:solidFill>
                    <a:srgbClr val="C00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5</a:t>
              </a:r>
            </a:p>
          </p:txBody>
        </p:sp>
        <p:sp>
          <p:nvSpPr>
            <p:cNvPr id="63" name="Freeform 9"/>
            <p:cNvSpPr>
              <a:spLocks noEditPoints="1"/>
            </p:cNvSpPr>
            <p:nvPr/>
          </p:nvSpPr>
          <p:spPr bwMode="auto">
            <a:xfrm>
              <a:off x="5619756" y="3424239"/>
              <a:ext cx="882644" cy="1165413"/>
            </a:xfrm>
            <a:custGeom>
              <a:gdLst>
                <a:gd fmla="*/ 508 w 3595" name="T0"/>
                <a:gd fmla="*/ 2793 h 4748" name="T1"/>
                <a:gd fmla="*/ 508 w 3595" name="T2"/>
                <a:gd fmla="*/ 2793 h 4748" name="T3"/>
                <a:gd fmla="*/ 562 w 3595" name="T4"/>
                <a:gd fmla="*/ 4489 h 4748" name="T5"/>
                <a:gd fmla="*/ 945 w 3595" name="T6"/>
                <a:gd fmla="*/ 3146 h 4748" name="T7"/>
                <a:gd fmla="*/ 950 w 3595" name="T8"/>
                <a:gd fmla="*/ 3146 h 4748" name="T9"/>
                <a:gd fmla="*/ 983 w 3595" name="T10"/>
                <a:gd fmla="*/ 3145 h 4748" name="T11"/>
                <a:gd fmla="*/ 683 w 3595" name="T12"/>
                <a:gd fmla="*/ 4510 h 4748" name="T13"/>
                <a:gd fmla="*/ 1496 w 3595" name="T14"/>
                <a:gd fmla="*/ 4611 h 4748" name="T15"/>
                <a:gd fmla="*/ 1798 w 3595" name="T16"/>
                <a:gd fmla="*/ 3557 h 4748" name="T17"/>
                <a:gd fmla="*/ 1592 w 3595" name="T18"/>
                <a:gd fmla="*/ 4718 h 4748" name="T19"/>
                <a:gd fmla="*/ 1829 w 3595" name="T20"/>
                <a:gd fmla="*/ 3693 h 4748" name="T21"/>
                <a:gd fmla="*/ 2021 w 3595" name="T22"/>
                <a:gd fmla="*/ 3503 h 4748" name="T23"/>
                <a:gd fmla="*/ 2281 w 3595" name="T24"/>
                <a:gd fmla="*/ 4229 h 4748" name="T25"/>
                <a:gd fmla="*/ 2095 w 3595" name="T26"/>
                <a:gd fmla="*/ 3423 h 4748" name="T27"/>
                <a:gd fmla="*/ 2466 w 3595" name="T28"/>
                <a:gd fmla="*/ 3862 h 4748" name="T29"/>
                <a:gd fmla="*/ 3148 w 3595" name="T30"/>
                <a:gd fmla="*/ 3922 h 4748" name="T31"/>
                <a:gd fmla="*/ 2915 w 3595" name="T32"/>
                <a:gd fmla="*/ 3108 h 4748" name="T33"/>
                <a:gd fmla="*/ 3207 w 3595" name="T34"/>
                <a:gd fmla="*/ 3719 h 4748" name="T35"/>
                <a:gd fmla="*/ 3252 w 3595" name="T36"/>
                <a:gd fmla="*/ 2602 h 4748" name="T37"/>
                <a:gd fmla="*/ 3581 w 3595" name="T38"/>
                <a:gd fmla="*/ 1736 h 4748" name="T39"/>
                <a:gd fmla="*/ 3202 w 3595" name="T40"/>
                <a:gd fmla="*/ 710 h 4748" name="T41"/>
                <a:gd fmla="*/ 1962 w 3595" name="T42"/>
                <a:gd fmla="*/ 38 h 4748" name="T43"/>
                <a:gd fmla="*/ 603 w 3595" name="T44"/>
                <a:gd fmla="*/ 586 h 4748" name="T45"/>
                <a:gd fmla="*/ 437 w 3595" name="T46"/>
                <a:gd fmla="*/ 2546 h 4748" name="T47"/>
                <a:gd fmla="*/ 487 w 3595" name="T48"/>
                <a:gd fmla="*/ 2664 h 4748" name="T49"/>
                <a:gd fmla="*/ 3187 w 3595" name="T50"/>
                <a:gd fmla="*/ 1757 h 4748" name="T51"/>
                <a:gd fmla="*/ 1451 w 3595" name="T52"/>
                <a:gd fmla="*/ 484 h 4748" name="T53"/>
                <a:gd fmla="*/ 752 w 3595" name="T54"/>
                <a:gd fmla="*/ 2480 h 4748" name="T55"/>
                <a:gd fmla="*/ 849 w 3595" name="T56"/>
                <a:gd fmla="*/ 2613 h 4748" name="T57"/>
                <a:gd fmla="*/ 2226 w 3595" name="T58"/>
                <a:gd fmla="*/ 3031 h 4748" name="T59"/>
                <a:gd fmla="*/ 2420 w 3595" name="T60"/>
                <a:gd fmla="*/ 657 h 4748" name="T61"/>
                <a:gd fmla="*/ 2168 w 3595" name="T62"/>
                <a:gd fmla="*/ 549 h 4748" name="T63"/>
                <a:gd fmla="*/ 2604 w 3595" name="T64"/>
                <a:gd fmla="*/ 804 h 4748" name="T65"/>
                <a:gd fmla="*/ 1581 w 3595" name="T66"/>
                <a:gd fmla="*/ 2858 h 4748" name="T67"/>
                <a:gd fmla="*/ 1580 w 3595" name="T68"/>
                <a:gd fmla="*/ 2965 h 4748" name="T69"/>
                <a:gd fmla="*/ 2420 w 3595" name="T70"/>
                <a:gd fmla="*/ 657 h 4748" name="T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b="b" l="0" r="r" t="0"/>
              <a:pathLst>
                <a:path h="4748" w="3595">
                  <a:moveTo>
                    <a:pt x="487" y="2664"/>
                  </a:moveTo>
                  <a:cubicBezTo>
                    <a:pt x="485" y="2709"/>
                    <a:pt x="493" y="2753"/>
                    <a:pt x="508" y="2793"/>
                  </a:cubicBezTo>
                  <a:lnTo>
                    <a:pt x="508" y="2793"/>
                  </a:lnTo>
                  <a:lnTo>
                    <a:pt x="508" y="2793"/>
                  </a:lnTo>
                  <a:cubicBezTo>
                    <a:pt x="567" y="2952"/>
                    <a:pt x="733" y="3071"/>
                    <a:pt x="891" y="3102"/>
                  </a:cubicBezTo>
                  <a:lnTo>
                    <a:pt x="562" y="4489"/>
                  </a:lnTo>
                  <a:cubicBezTo>
                    <a:pt x="581" y="4536"/>
                    <a:pt x="523" y="4543"/>
                    <a:pt x="621" y="4512"/>
                  </a:cubicBezTo>
                  <a:lnTo>
                    <a:pt x="945" y="3146"/>
                  </a:lnTo>
                  <a:lnTo>
                    <a:pt x="947" y="3146"/>
                  </a:lnTo>
                  <a:lnTo>
                    <a:pt x="950" y="3146"/>
                  </a:lnTo>
                  <a:lnTo>
                    <a:pt x="950" y="3146"/>
                  </a:lnTo>
                  <a:lnTo>
                    <a:pt x="983" y="3145"/>
                  </a:lnTo>
                  <a:cubicBezTo>
                    <a:pt x="990" y="3148"/>
                    <a:pt x="985" y="3159"/>
                    <a:pt x="988" y="3195"/>
                  </a:cubicBezTo>
                  <a:lnTo>
                    <a:pt x="683" y="4510"/>
                  </a:lnTo>
                  <a:lnTo>
                    <a:pt x="1380" y="4401"/>
                  </a:lnTo>
                  <a:lnTo>
                    <a:pt x="1496" y="4611"/>
                  </a:lnTo>
                  <a:lnTo>
                    <a:pt x="1768" y="3479"/>
                  </a:lnTo>
                  <a:cubicBezTo>
                    <a:pt x="1824" y="3539"/>
                    <a:pt x="1792" y="3466"/>
                    <a:pt x="1798" y="3557"/>
                  </a:cubicBezTo>
                  <a:cubicBezTo>
                    <a:pt x="1804" y="3665"/>
                    <a:pt x="1510" y="4561"/>
                    <a:pt x="1542" y="4748"/>
                  </a:cubicBezTo>
                  <a:lnTo>
                    <a:pt x="1592" y="4718"/>
                  </a:lnTo>
                  <a:cubicBezTo>
                    <a:pt x="1601" y="4545"/>
                    <a:pt x="1705" y="4222"/>
                    <a:pt x="1747" y="4034"/>
                  </a:cubicBezTo>
                  <a:cubicBezTo>
                    <a:pt x="1773" y="3920"/>
                    <a:pt x="1804" y="3806"/>
                    <a:pt x="1829" y="3693"/>
                  </a:cubicBezTo>
                  <a:cubicBezTo>
                    <a:pt x="1864" y="3530"/>
                    <a:pt x="1839" y="3489"/>
                    <a:pt x="1990" y="3458"/>
                  </a:cubicBezTo>
                  <a:cubicBezTo>
                    <a:pt x="2007" y="3477"/>
                    <a:pt x="2002" y="3469"/>
                    <a:pt x="2021" y="3503"/>
                  </a:cubicBezTo>
                  <a:cubicBezTo>
                    <a:pt x="2023" y="3508"/>
                    <a:pt x="2027" y="3515"/>
                    <a:pt x="2030" y="3520"/>
                  </a:cubicBezTo>
                  <a:cubicBezTo>
                    <a:pt x="2080" y="3625"/>
                    <a:pt x="2205" y="4091"/>
                    <a:pt x="2281" y="4229"/>
                  </a:cubicBezTo>
                  <a:cubicBezTo>
                    <a:pt x="2331" y="4141"/>
                    <a:pt x="2292" y="4108"/>
                    <a:pt x="2257" y="4007"/>
                  </a:cubicBezTo>
                  <a:lnTo>
                    <a:pt x="2095" y="3423"/>
                  </a:lnTo>
                  <a:cubicBezTo>
                    <a:pt x="2202" y="3581"/>
                    <a:pt x="2286" y="3896"/>
                    <a:pt x="2334" y="4095"/>
                  </a:cubicBezTo>
                  <a:cubicBezTo>
                    <a:pt x="2410" y="4003"/>
                    <a:pt x="2375" y="3956"/>
                    <a:pt x="2466" y="3862"/>
                  </a:cubicBezTo>
                  <a:lnTo>
                    <a:pt x="2677" y="3881"/>
                  </a:lnTo>
                  <a:lnTo>
                    <a:pt x="3148" y="3922"/>
                  </a:lnTo>
                  <a:lnTo>
                    <a:pt x="2922" y="3217"/>
                  </a:lnTo>
                  <a:cubicBezTo>
                    <a:pt x="2867" y="3127"/>
                    <a:pt x="2915" y="3108"/>
                    <a:pt x="2915" y="3108"/>
                  </a:cubicBezTo>
                  <a:cubicBezTo>
                    <a:pt x="3035" y="3330"/>
                    <a:pt x="3124" y="3855"/>
                    <a:pt x="3233" y="3931"/>
                  </a:cubicBezTo>
                  <a:cubicBezTo>
                    <a:pt x="3258" y="3895"/>
                    <a:pt x="3309" y="4003"/>
                    <a:pt x="3207" y="3719"/>
                  </a:cubicBezTo>
                  <a:lnTo>
                    <a:pt x="2990" y="3042"/>
                  </a:lnTo>
                  <a:cubicBezTo>
                    <a:pt x="3138" y="2956"/>
                    <a:pt x="3185" y="2809"/>
                    <a:pt x="3252" y="2602"/>
                  </a:cubicBezTo>
                  <a:cubicBezTo>
                    <a:pt x="3320" y="2395"/>
                    <a:pt x="3417" y="2250"/>
                    <a:pt x="3477" y="2079"/>
                  </a:cubicBezTo>
                  <a:cubicBezTo>
                    <a:pt x="3539" y="2046"/>
                    <a:pt x="3595" y="1860"/>
                    <a:pt x="3581" y="1736"/>
                  </a:cubicBezTo>
                  <a:cubicBezTo>
                    <a:pt x="3567" y="1609"/>
                    <a:pt x="3504" y="1491"/>
                    <a:pt x="3447" y="1381"/>
                  </a:cubicBezTo>
                  <a:cubicBezTo>
                    <a:pt x="3310" y="1139"/>
                    <a:pt x="3300" y="946"/>
                    <a:pt x="3202" y="710"/>
                  </a:cubicBezTo>
                  <a:cubicBezTo>
                    <a:pt x="3097" y="456"/>
                    <a:pt x="2893" y="435"/>
                    <a:pt x="2622" y="337"/>
                  </a:cubicBezTo>
                  <a:cubicBezTo>
                    <a:pt x="2432" y="268"/>
                    <a:pt x="2106" y="59"/>
                    <a:pt x="1962" y="38"/>
                  </a:cubicBezTo>
                  <a:cubicBezTo>
                    <a:pt x="1711" y="0"/>
                    <a:pt x="1452" y="200"/>
                    <a:pt x="1246" y="278"/>
                  </a:cubicBezTo>
                  <a:cubicBezTo>
                    <a:pt x="978" y="380"/>
                    <a:pt x="749" y="380"/>
                    <a:pt x="603" y="586"/>
                  </a:cubicBezTo>
                  <a:cubicBezTo>
                    <a:pt x="476" y="766"/>
                    <a:pt x="433" y="1058"/>
                    <a:pt x="325" y="1261"/>
                  </a:cubicBezTo>
                  <a:cubicBezTo>
                    <a:pt x="0" y="1868"/>
                    <a:pt x="140" y="1755"/>
                    <a:pt x="437" y="2546"/>
                  </a:cubicBezTo>
                  <a:lnTo>
                    <a:pt x="466" y="2601"/>
                  </a:lnTo>
                  <a:lnTo>
                    <a:pt x="487" y="2664"/>
                  </a:lnTo>
                  <a:close/>
                  <a:moveTo>
                    <a:pt x="3167" y="2032"/>
                  </a:moveTo>
                  <a:cubicBezTo>
                    <a:pt x="3172" y="1993"/>
                    <a:pt x="3186" y="1876"/>
                    <a:pt x="3187" y="1757"/>
                  </a:cubicBezTo>
                  <a:cubicBezTo>
                    <a:pt x="3169" y="1285"/>
                    <a:pt x="2967" y="920"/>
                    <a:pt x="2709" y="725"/>
                  </a:cubicBezTo>
                  <a:cubicBezTo>
                    <a:pt x="2376" y="474"/>
                    <a:pt x="1962" y="319"/>
                    <a:pt x="1451" y="484"/>
                  </a:cubicBezTo>
                  <a:cubicBezTo>
                    <a:pt x="1056" y="612"/>
                    <a:pt x="756" y="906"/>
                    <a:pt x="613" y="1285"/>
                  </a:cubicBezTo>
                  <a:cubicBezTo>
                    <a:pt x="405" y="1835"/>
                    <a:pt x="598" y="2167"/>
                    <a:pt x="752" y="2480"/>
                  </a:cubicBezTo>
                  <a:lnTo>
                    <a:pt x="838" y="2603"/>
                  </a:lnTo>
                  <a:cubicBezTo>
                    <a:pt x="841" y="2605"/>
                    <a:pt x="845" y="2609"/>
                    <a:pt x="849" y="2613"/>
                  </a:cubicBezTo>
                  <a:cubicBezTo>
                    <a:pt x="1012" y="2764"/>
                    <a:pt x="1087" y="2877"/>
                    <a:pt x="1371" y="2990"/>
                  </a:cubicBezTo>
                  <a:cubicBezTo>
                    <a:pt x="1628" y="3093"/>
                    <a:pt x="1953" y="3111"/>
                    <a:pt x="2226" y="3031"/>
                  </a:cubicBezTo>
                  <a:cubicBezTo>
                    <a:pt x="2974" y="2811"/>
                    <a:pt x="3095" y="2219"/>
                    <a:pt x="3167" y="2032"/>
                  </a:cubicBezTo>
                  <a:close/>
                  <a:moveTo>
                    <a:pt x="2420" y="657"/>
                  </a:moveTo>
                  <a:lnTo>
                    <a:pt x="2323" y="580"/>
                  </a:lnTo>
                  <a:cubicBezTo>
                    <a:pt x="2278" y="563"/>
                    <a:pt x="2222" y="557"/>
                    <a:pt x="2168" y="549"/>
                  </a:cubicBezTo>
                  <a:cubicBezTo>
                    <a:pt x="2232" y="588"/>
                    <a:pt x="2340" y="638"/>
                    <a:pt x="2420" y="657"/>
                  </a:cubicBezTo>
                  <a:cubicBezTo>
                    <a:pt x="2483" y="750"/>
                    <a:pt x="2526" y="739"/>
                    <a:pt x="2604" y="804"/>
                  </a:cubicBezTo>
                  <a:cubicBezTo>
                    <a:pt x="2744" y="920"/>
                    <a:pt x="2919" y="1250"/>
                    <a:pt x="2959" y="1482"/>
                  </a:cubicBezTo>
                  <a:cubicBezTo>
                    <a:pt x="3100" y="2288"/>
                    <a:pt x="2397" y="2991"/>
                    <a:pt x="1581" y="2858"/>
                  </a:cubicBezTo>
                  <a:cubicBezTo>
                    <a:pt x="1149" y="2787"/>
                    <a:pt x="933" y="2532"/>
                    <a:pt x="747" y="2289"/>
                  </a:cubicBezTo>
                  <a:cubicBezTo>
                    <a:pt x="865" y="2598"/>
                    <a:pt x="1184" y="2875"/>
                    <a:pt x="1580" y="2965"/>
                  </a:cubicBezTo>
                  <a:cubicBezTo>
                    <a:pt x="2207" y="3108"/>
                    <a:pt x="2826" y="2742"/>
                    <a:pt x="3027" y="2191"/>
                  </a:cubicBezTo>
                  <a:cubicBezTo>
                    <a:pt x="3340" y="1328"/>
                    <a:pt x="2637" y="667"/>
                    <a:pt x="2420" y="6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 sz="3000"/>
            </a:p>
          </p:txBody>
        </p:sp>
      </p:grpSp>
      <p:sp>
        <p:nvSpPr>
          <p:cNvPr id="58" name="任意多边形 57"/>
          <p:cNvSpPr/>
          <p:nvPr/>
        </p:nvSpPr>
        <p:spPr>
          <a:xfrm rot="16200000">
            <a:off x="8715502" y="3212635"/>
            <a:ext cx="762000" cy="4717796"/>
          </a:xfrm>
          <a:custGeom>
            <a:gdLst>
              <a:gd fmla="*/ 762000 w 762000" name="connsiteX0"/>
              <a:gd fmla="*/ 294293 h 4717796" name="connsiteY0"/>
              <a:gd fmla="*/ 762000 w 762000" name="connsiteX1"/>
              <a:gd fmla="*/ 4590793 h 4717796" name="connsiteY1"/>
              <a:gd fmla="*/ 634997 w 762000" name="connsiteX2"/>
              <a:gd fmla="*/ 4717796 h 4717796" name="connsiteY2"/>
              <a:gd fmla="*/ 127003 w 762000" name="connsiteX3"/>
              <a:gd fmla="*/ 4717796 h 4717796" name="connsiteY3"/>
              <a:gd fmla="*/ 0 w 762000" name="connsiteX4"/>
              <a:gd fmla="*/ 4590793 h 4717796" name="connsiteY4"/>
              <a:gd fmla="*/ 0 w 762000" name="connsiteX5"/>
              <a:gd fmla="*/ 294293 h 4717796" name="connsiteY5"/>
              <a:gd fmla="*/ 127003 w 762000" name="connsiteX6"/>
              <a:gd fmla="*/ 167290 h 4717796" name="connsiteY6"/>
              <a:gd fmla="*/ 283971 w 762000" name="connsiteX7"/>
              <a:gd fmla="*/ 167290 h 4717796" name="connsiteY7"/>
              <a:gd fmla="*/ 380999 w 762000" name="connsiteX8"/>
              <a:gd fmla="*/ 0 h 4717796" name="connsiteY8"/>
              <a:gd fmla="*/ 478027 w 762000" name="connsiteX9"/>
              <a:gd fmla="*/ 167290 h 4717796" name="connsiteY9"/>
              <a:gd fmla="*/ 634997 w 762000" name="connsiteX10"/>
              <a:gd fmla="*/ 167290 h 4717796" name="connsiteY10"/>
              <a:gd fmla="*/ 762000 w 762000" name="connsiteX11"/>
              <a:gd fmla="*/ 294293 h 4717796" name="connsiteY1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b="b" l="l" r="r" t="t"/>
            <a:pathLst>
              <a:path h="4717796" w="762000">
                <a:moveTo>
                  <a:pt x="762000" y="294293"/>
                </a:moveTo>
                <a:lnTo>
                  <a:pt x="762000" y="4590793"/>
                </a:lnTo>
                <a:cubicBezTo>
                  <a:pt x="762000" y="4660935"/>
                  <a:pt x="705139" y="4717796"/>
                  <a:pt x="634997" y="4717796"/>
                </a:cubicBezTo>
                <a:lnTo>
                  <a:pt x="127003" y="4717796"/>
                </a:lnTo>
                <a:cubicBezTo>
                  <a:pt x="56861" y="4717796"/>
                  <a:pt x="0" y="4660935"/>
                  <a:pt x="0" y="4590793"/>
                </a:cubicBezTo>
                <a:lnTo>
                  <a:pt x="0" y="294293"/>
                </a:lnTo>
                <a:cubicBezTo>
                  <a:pt x="0" y="224151"/>
                  <a:pt x="56861" y="167290"/>
                  <a:pt x="127003" y="167290"/>
                </a:cubicBezTo>
                <a:lnTo>
                  <a:pt x="283971" y="167290"/>
                </a:lnTo>
                <a:lnTo>
                  <a:pt x="380999" y="0"/>
                </a:lnTo>
                <a:lnTo>
                  <a:pt x="478027" y="167290"/>
                </a:lnTo>
                <a:lnTo>
                  <a:pt x="634997" y="167290"/>
                </a:lnTo>
                <a:cubicBezTo>
                  <a:pt x="705139" y="167290"/>
                  <a:pt x="762000" y="224151"/>
                  <a:pt x="762000" y="294293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C00000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30" name="D"/>
          <p:cNvSpPr/>
          <p:nvPr/>
        </p:nvSpPr>
        <p:spPr>
          <a:xfrm>
            <a:off x="12627428" y="7141028"/>
            <a:ext cx="130629" cy="13062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28" name="Rectangle 1">
            <a:extLst>
              <a:ext uri="{FF2B5EF4-FFF2-40B4-BE49-F238E27FC236}">
                <a16:creationId xmlns:a16="http://schemas.microsoft.com/office/drawing/2014/main" id="{843670F4-0FB2-44F5-86C1-046E7FA599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6699" y="1216552"/>
            <a:ext cx="2673667" cy="64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0" bIns="45720" compatLnSpc="1" lIns="91440" numCol="1" rIns="91440" tIns="45720" vert="horz" wrap="none">
            <a:prstTxWarp prst="textNoShape">
              <a:avLst/>
            </a:prstTxWarp>
            <a:spAutoFit/>
          </a:bodyPr>
          <a:lstStyle/>
          <a:p>
            <a:pPr algn="l" defTabSz="914400" eaLnBrk="0" fontAlgn="base" hangingPunct="0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altLang="zh-CN" b="0" baseline="0" cap="none" i="0" kumimoji="0" lang="zh-CN" normalizeH="0" strike="noStrike" u="none">
                <a:ln>
                  <a:noFill/>
                </a:ln>
                <a:solidFill>
                  <a:schemeClr val="bg1"/>
                </a:solidFill>
                <a:effectLst/>
                <a:latin charset="-122" panose="020b0503020204020204" pitchFamily="34" typeface="微软雅黑"/>
                <a:ea charset="-122" panose="020b0503020204020204" pitchFamily="34" typeface="微软雅黑"/>
              </a:rPr>
              <a:t>双击替换内容  编辑文字 </a:t>
            </a:r>
            <a:br>
              <a:rPr altLang="zh-CN" b="0" baseline="0" cap="none" i="0" kumimoji="0" lang="zh-CN" normalizeH="0" strike="noStrike" u="none">
                <a:ln>
                  <a:noFill/>
                </a:ln>
                <a:solidFill>
                  <a:schemeClr val="bg1"/>
                </a:solidFill>
                <a:effectLst/>
                <a:latin charset="-122" panose="020b0503020204020204" pitchFamily="34" typeface="微软雅黑"/>
                <a:ea charset="-122" panose="020b0503020204020204" pitchFamily="34" typeface="微软雅黑"/>
              </a:rPr>
            </a:br>
          </a:p>
        </p:txBody>
      </p:sp>
      <p:sp>
        <p:nvSpPr>
          <p:cNvPr id="29" name="Rectangle 1">
            <a:extLst>
              <a:ext uri="{FF2B5EF4-FFF2-40B4-BE49-F238E27FC236}">
                <a16:creationId xmlns:a16="http://schemas.microsoft.com/office/drawing/2014/main" id="{FC2FFF5E-40BB-4DED-95EB-109488CEA8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44022" y="5338609"/>
            <a:ext cx="2673667" cy="64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0" bIns="45720" compatLnSpc="1" lIns="91440" numCol="1" rIns="91440" tIns="45720" vert="horz" wrap="none">
            <a:prstTxWarp prst="textNoShape">
              <a:avLst/>
            </a:prstTxWarp>
            <a:spAutoFit/>
          </a:bodyPr>
          <a:lstStyle/>
          <a:p>
            <a:pPr algn="l" defTabSz="914400" eaLnBrk="0" fontAlgn="base" hangingPunct="0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altLang="zh-CN" b="0" baseline="0" cap="none" i="0" kumimoji="0" lang="zh-CN" normalizeH="0" strike="noStrike" u="none">
                <a:ln>
                  <a:noFill/>
                </a:ln>
                <a:solidFill>
                  <a:schemeClr val="bg1"/>
                </a:solidFill>
                <a:effectLst/>
                <a:latin charset="-122" panose="020b0503020204020204" pitchFamily="34" typeface="微软雅黑"/>
                <a:ea charset="-122" panose="020b0503020204020204" pitchFamily="34" typeface="微软雅黑"/>
              </a:rPr>
              <a:t>双击替换内容  编辑文字 </a:t>
            </a:r>
            <a:br>
              <a:rPr altLang="zh-CN" b="0" baseline="0" cap="none" i="0" kumimoji="0" lang="zh-CN" normalizeH="0" strike="noStrike" u="none">
                <a:ln>
                  <a:noFill/>
                </a:ln>
                <a:solidFill>
                  <a:schemeClr val="bg1"/>
                </a:solidFill>
                <a:effectLst/>
                <a:latin charset="-122" panose="020b0503020204020204" pitchFamily="34" typeface="微软雅黑"/>
                <a:ea charset="-122" panose="020b0503020204020204" pitchFamily="34" typeface="微软雅黑"/>
              </a:rPr>
            </a:br>
          </a:p>
        </p:txBody>
      </p:sp>
      <p:sp>
        <p:nvSpPr>
          <p:cNvPr id="33" name="Rectangle 1">
            <a:extLst>
              <a:ext uri="{FF2B5EF4-FFF2-40B4-BE49-F238E27FC236}">
                <a16:creationId xmlns:a16="http://schemas.microsoft.com/office/drawing/2014/main" id="{6CC2A0B0-870A-45F4-B3CE-5D134E500C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9571" y="3277582"/>
            <a:ext cx="2673667" cy="64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0" bIns="45720" compatLnSpc="1" lIns="91440" numCol="1" rIns="91440" tIns="45720" vert="horz" wrap="none">
            <a:prstTxWarp prst="textNoShape">
              <a:avLst/>
            </a:prstTxWarp>
            <a:spAutoFit/>
          </a:bodyPr>
          <a:lstStyle/>
          <a:p>
            <a:pPr algn="l" defTabSz="914400" eaLnBrk="0" fontAlgn="base" hangingPunct="0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altLang="zh-CN" b="0" baseline="0" cap="none" i="0" kumimoji="0" lang="zh-CN" normalizeH="0" strike="noStrike" u="none">
                <a:ln>
                  <a:noFill/>
                </a:ln>
                <a:solidFill>
                  <a:schemeClr val="bg1"/>
                </a:solidFill>
                <a:effectLst/>
                <a:latin charset="-122" panose="020b0503020204020204" pitchFamily="34" typeface="微软雅黑"/>
                <a:ea charset="-122" panose="020b0503020204020204" pitchFamily="34" typeface="微软雅黑"/>
              </a:rPr>
              <a:t>双击替换内容  编辑文字 </a:t>
            </a:r>
            <a:br>
              <a:rPr altLang="zh-CN" b="0" baseline="0" cap="none" i="0" kumimoji="0" lang="zh-CN" normalizeH="0" strike="noStrike" u="none">
                <a:ln>
                  <a:noFill/>
                </a:ln>
                <a:solidFill>
                  <a:schemeClr val="bg1"/>
                </a:solidFill>
                <a:effectLst/>
                <a:latin charset="-122" panose="020b0503020204020204" pitchFamily="34" typeface="微软雅黑"/>
                <a:ea charset="-122" panose="020b0503020204020204" pitchFamily="34" typeface="微软雅黑"/>
              </a:rPr>
            </a:br>
          </a:p>
        </p:txBody>
      </p:sp>
    </p:spTree>
    <p:extLst>
      <p:ext uri="{BB962C8B-B14F-4D97-AF65-F5344CB8AC3E}">
        <p14:creationId val="3361895650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802F2F81-15B5-4FE7-9C46-95C8876E523C}"/>
              </a:ext>
            </a:extLst>
          </p:cNvPr>
          <p:cNvSpPr/>
          <p:nvPr/>
        </p:nvSpPr>
        <p:spPr>
          <a:xfrm>
            <a:off x="2149475" y="2107565"/>
            <a:ext cx="1247775" cy="549275"/>
          </a:xfrm>
          <a:prstGeom prst="rect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１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019279A1-C03E-4AF2-99AF-C8DAEF7986E0}"/>
              </a:ext>
            </a:extLst>
          </p:cNvPr>
          <p:cNvSpPr/>
          <p:nvPr/>
        </p:nvSpPr>
        <p:spPr>
          <a:xfrm>
            <a:off x="2149475" y="2656840"/>
            <a:ext cx="1247775" cy="2698115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zh-CN" b="1" lang="en-US" sz="240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ang="5400000" scaled="0"/>
              </a:gradFill>
              <a:latin charset="-122" panose="02000000000000000000" pitchFamily="2" typeface="方正正准黑简体"/>
              <a:ea charset="-122" panose="02000000000000000000" pitchFamily="2" typeface="方正正准黑简体"/>
              <a:sym typeface="+mn-ea"/>
            </a:endParaRPr>
          </a:p>
          <a:p>
            <a:pPr algn="ctr"/>
            <a:r>
              <a:rPr altLang="zh-CN" b="1" lang="en-US" sz="240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ang="5400000" scaled="0"/>
                </a:gradFill>
                <a:latin charset="-122" panose="02000000000000000000" pitchFamily="2" typeface="方正正准黑简体"/>
                <a:ea charset="-122" panose="02000000000000000000" pitchFamily="2" typeface="方正正准黑简体"/>
                <a:sym typeface="+mn-ea"/>
              </a:rPr>
              <a:t>双击替换内容  编辑文字 </a:t>
            </a:r>
            <a:br>
              <a:rPr altLang="zh-CN" b="1" lang="en-US" sz="240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ang="5400000" scaled="0"/>
                </a:gradFill>
                <a:latin charset="-122" panose="02000000000000000000" pitchFamily="2" typeface="方正正准黑简体"/>
                <a:ea charset="-122" panose="02000000000000000000" pitchFamily="2" typeface="方正正准黑简体"/>
                <a:sym typeface="+mn-ea"/>
              </a:rPr>
            </a:b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B55172E-1780-415B-BB24-93D0B22898EC}"/>
              </a:ext>
            </a:extLst>
          </p:cNvPr>
          <p:cNvSpPr/>
          <p:nvPr/>
        </p:nvSpPr>
        <p:spPr>
          <a:xfrm>
            <a:off x="3876675" y="2082165"/>
            <a:ext cx="1247775" cy="549275"/>
          </a:xfrm>
          <a:prstGeom prst="rect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lang="en-US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2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87E4D5A1-90D7-4279-BFE9-CD3A18746428}"/>
              </a:ext>
            </a:extLst>
          </p:cNvPr>
          <p:cNvSpPr/>
          <p:nvPr/>
        </p:nvSpPr>
        <p:spPr>
          <a:xfrm>
            <a:off x="3876675" y="2631440"/>
            <a:ext cx="1247775" cy="2698115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>
              <a:buNone/>
            </a:pPr>
            <a:r>
              <a:rPr altLang="en-US" b="1" lang="zh-CN" sz="240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ang="5400000" scaled="0"/>
                </a:gradFill>
                <a:latin charset="-122" panose="02000000000000000000" pitchFamily="2" typeface="方正正准黑简体"/>
                <a:ea charset="-122" panose="02000000000000000000" pitchFamily="2" typeface="方正正准黑简体"/>
                <a:sym typeface="+mn-ea"/>
              </a:rPr>
              <a:t>双击替换内容  编辑文字 </a:t>
            </a:r>
            <a:br>
              <a:rPr altLang="en-US" b="1" lang="zh-CN" sz="240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ang="5400000" scaled="0"/>
                </a:gradFill>
                <a:latin charset="-122" panose="02000000000000000000" pitchFamily="2" typeface="方正正准黑简体"/>
                <a:ea charset="-122" panose="02000000000000000000" pitchFamily="2" typeface="方正正准黑简体"/>
                <a:sym typeface="+mn-ea"/>
              </a:rPr>
            </a:b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FEF38A55-BA3F-4DE6-8F87-18EE1AE2ACD7}"/>
              </a:ext>
            </a:extLst>
          </p:cNvPr>
          <p:cNvSpPr/>
          <p:nvPr/>
        </p:nvSpPr>
        <p:spPr>
          <a:xfrm>
            <a:off x="5558155" y="2087245"/>
            <a:ext cx="1247775" cy="549275"/>
          </a:xfrm>
          <a:prstGeom prst="rect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lang="en-US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3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D5E7A851-9C38-4CED-84B1-A772DFD21220}"/>
              </a:ext>
            </a:extLst>
          </p:cNvPr>
          <p:cNvSpPr/>
          <p:nvPr/>
        </p:nvSpPr>
        <p:spPr>
          <a:xfrm>
            <a:off x="5558155" y="2636520"/>
            <a:ext cx="1247775" cy="2698115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zh-CN" b="1" lang="en-US" sz="240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ang="5400000" scaled="0"/>
              </a:gradFill>
              <a:latin charset="-122" panose="02000000000000000000" pitchFamily="2" typeface="方正正准黑简体"/>
              <a:ea charset="-122" panose="02000000000000000000" pitchFamily="2" typeface="方正正准黑简体"/>
              <a:sym typeface="+mn-ea"/>
            </a:endParaRPr>
          </a:p>
          <a:p>
            <a:pPr algn="ctr"/>
            <a:r>
              <a:rPr altLang="zh-CN" b="1" lang="en-US" sz="240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ang="5400000" scaled="0"/>
                </a:gradFill>
                <a:latin charset="-122" panose="02000000000000000000" pitchFamily="2" typeface="方正正准黑简体"/>
                <a:ea charset="-122" panose="02000000000000000000" pitchFamily="2" typeface="方正正准黑简体"/>
                <a:sym typeface="+mn-ea"/>
              </a:rPr>
              <a:t>双击替换内容  编辑文字 </a:t>
            </a:r>
            <a:br>
              <a:rPr altLang="zh-CN" b="1" lang="en-US" sz="240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ang="5400000" scaled="0"/>
                </a:gradFill>
                <a:latin charset="-122" panose="02000000000000000000" pitchFamily="2" typeface="方正正准黑简体"/>
                <a:ea charset="-122" panose="02000000000000000000" pitchFamily="2" typeface="方正正准黑简体"/>
                <a:sym typeface="+mn-ea"/>
              </a:rPr>
            </a:b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467B38A8-9B7A-4B6C-8DFB-8F8ECA78CCE0}"/>
              </a:ext>
            </a:extLst>
          </p:cNvPr>
          <p:cNvSpPr/>
          <p:nvPr/>
        </p:nvSpPr>
        <p:spPr>
          <a:xfrm>
            <a:off x="7163435" y="2092325"/>
            <a:ext cx="1247775" cy="549275"/>
          </a:xfrm>
          <a:prstGeom prst="rect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lang="en-US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4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FD0E98A-5E3F-4737-97AB-64052500B208}"/>
              </a:ext>
            </a:extLst>
          </p:cNvPr>
          <p:cNvSpPr/>
          <p:nvPr/>
        </p:nvSpPr>
        <p:spPr>
          <a:xfrm>
            <a:off x="7163435" y="2641600"/>
            <a:ext cx="1247775" cy="2698115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z="240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ang="5400000" scaled="0"/>
                </a:gradFill>
                <a:latin charset="-122" panose="02000000000000000000" pitchFamily="2" typeface="方正正准黑简体"/>
                <a:ea charset="-122" panose="02000000000000000000" pitchFamily="2" typeface="方正正准黑简体"/>
                <a:sym typeface="+mn-ea"/>
              </a:rPr>
              <a:t>双击替换内容  编辑文字 </a:t>
            </a:r>
            <a:br>
              <a:rPr altLang="en-US" b="1" lang="zh-CN" sz="240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ang="5400000" scaled="0"/>
                </a:gradFill>
                <a:latin charset="-122" panose="02000000000000000000" pitchFamily="2" typeface="方正正准黑简体"/>
                <a:ea charset="-122" panose="02000000000000000000" pitchFamily="2" typeface="方正正准黑简体"/>
                <a:sym typeface="+mn-ea"/>
              </a:rPr>
            </a:b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305C25D6-ECA2-4A88-B583-EA792BE7E84C}"/>
              </a:ext>
            </a:extLst>
          </p:cNvPr>
          <p:cNvSpPr/>
          <p:nvPr/>
        </p:nvSpPr>
        <p:spPr>
          <a:xfrm>
            <a:off x="8860155" y="2051685"/>
            <a:ext cx="1247775" cy="549275"/>
          </a:xfrm>
          <a:prstGeom prst="rect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lang="en-US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5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624CB7AC-DE67-43CB-8F92-1FD34C1F5CE6}"/>
              </a:ext>
            </a:extLst>
          </p:cNvPr>
          <p:cNvSpPr/>
          <p:nvPr/>
        </p:nvSpPr>
        <p:spPr>
          <a:xfrm>
            <a:off x="8860155" y="2600960"/>
            <a:ext cx="1247775" cy="2698115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zh-CN" b="1" lang="en-US" sz="240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ang="5400000" scaled="0"/>
              </a:gradFill>
              <a:latin charset="-122" panose="02000000000000000000" pitchFamily="2" typeface="方正正准黑简体"/>
              <a:ea charset="-122" panose="02000000000000000000" pitchFamily="2" typeface="方正正准黑简体"/>
              <a:sym typeface="+mn-ea"/>
            </a:endParaRPr>
          </a:p>
          <a:p>
            <a:pPr algn="ctr"/>
            <a:r>
              <a:rPr altLang="zh-CN" b="1" lang="en-US" sz="240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ang="5400000" scaled="0"/>
                </a:gradFill>
                <a:latin charset="-122" panose="02000000000000000000" pitchFamily="2" typeface="方正正准黑简体"/>
                <a:ea charset="-122" panose="02000000000000000000" pitchFamily="2" typeface="方正正准黑简体"/>
                <a:sym typeface="+mn-ea"/>
              </a:rPr>
              <a:t>双击替换内容  编辑文字 </a:t>
            </a:r>
            <a:br>
              <a:rPr altLang="zh-CN" b="1" lang="en-US" sz="240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ang="5400000" scaled="0"/>
                </a:gradFill>
                <a:latin charset="-122" panose="02000000000000000000" pitchFamily="2" typeface="方正正准黑简体"/>
                <a:ea charset="-122" panose="02000000000000000000" pitchFamily="2" typeface="方正正准黑简体"/>
                <a:sym typeface="+mn-ea"/>
              </a:rPr>
            </a:br>
          </a:p>
        </p:txBody>
      </p:sp>
    </p:spTree>
    <p:extLst>
      <p:ext uri="{BB962C8B-B14F-4D97-AF65-F5344CB8AC3E}">
        <p14:creationId val="1536861687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/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本框 2"/>
          <p:cNvSpPr txBox="1"/>
          <p:nvPr/>
        </p:nvSpPr>
        <p:spPr>
          <a:xfrm>
            <a:off x="6957060" y="2171700"/>
            <a:ext cx="2214880" cy="701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z="4000">
                <a:solidFill>
                  <a:srgbClr val="5913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第一部分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829129" y="2144486"/>
            <a:ext cx="2325914" cy="2325914"/>
            <a:chOff x="435429" y="2220686"/>
            <a:chExt cx="1045028" cy="1045028"/>
          </a:xfrm>
        </p:grpSpPr>
        <p:sp>
          <p:nvSpPr>
            <p:cNvPr id="7" name="椭圆 6"/>
            <p:cNvSpPr/>
            <p:nvPr/>
          </p:nvSpPr>
          <p:spPr>
            <a:xfrm>
              <a:off x="435429" y="2220686"/>
              <a:ext cx="1045028" cy="1045028"/>
            </a:xfrm>
            <a:prstGeom prst="ellipse">
              <a:avLst/>
            </a:prstGeom>
            <a:solidFill>
              <a:srgbClr val="FF84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8" name="Freeform 29"/>
            <p:cNvSpPr/>
            <p:nvPr/>
          </p:nvSpPr>
          <p:spPr bwMode="auto">
            <a:xfrm>
              <a:off x="638614" y="2391963"/>
              <a:ext cx="740243" cy="661479"/>
            </a:xfrm>
            <a:custGeom>
              <a:gdLst>
                <a:gd fmla="*/ 803 w 1880" name="T0"/>
                <a:gd fmla="*/ 15 h 1680" name="T1"/>
                <a:gd fmla="*/ 1253 w 1880" name="T2"/>
                <a:gd fmla="*/ 1067 h 1680" name="T3"/>
                <a:gd fmla="*/ 728 w 1880" name="T4"/>
                <a:gd fmla="*/ 540 h 1680" name="T5"/>
                <a:gd fmla="*/ 928 w 1880" name="T6"/>
                <a:gd fmla="*/ 339 h 1680" name="T7"/>
                <a:gd fmla="*/ 803 w 1880" name="T8"/>
                <a:gd fmla="*/ 215 h 1680" name="T9"/>
                <a:gd fmla="*/ 549 w 1880" name="T10"/>
                <a:gd fmla="*/ 267 h 1680" name="T11"/>
                <a:gd fmla="*/ 150 w 1880" name="T12"/>
                <a:gd fmla="*/ 666 h 1680" name="T13"/>
                <a:gd fmla="*/ 376 w 1880" name="T14"/>
                <a:gd fmla="*/ 890 h 1680" name="T15"/>
                <a:gd fmla="*/ 527 w 1880" name="T16"/>
                <a:gd fmla="*/ 741 h 1680" name="T17"/>
                <a:gd fmla="*/ 1052 w 1880" name="T18"/>
                <a:gd fmla="*/ 1266 h 1680" name="T19"/>
                <a:gd fmla="*/ 176 w 1880" name="T20"/>
                <a:gd fmla="*/ 1090 h 1680" name="T21"/>
                <a:gd fmla="*/ 49 w 1880" name="T22"/>
                <a:gd fmla="*/ 1217 h 1680" name="T23"/>
                <a:gd fmla="*/ 159 w 1880" name="T24"/>
                <a:gd fmla="*/ 1357 h 1680" name="T25"/>
                <a:gd fmla="*/ 144 w 1880" name="T26"/>
                <a:gd fmla="*/ 1371 h 1680" name="T27"/>
                <a:gd fmla="*/ 122 w 1880" name="T28"/>
                <a:gd fmla="*/ 1367 h 1680" name="T29"/>
                <a:gd fmla="*/ 0 w 1880" name="T30"/>
                <a:gd fmla="*/ 1494 h 1680" name="T31"/>
                <a:gd fmla="*/ 123 w 1880" name="T32"/>
                <a:gd fmla="*/ 1616 h 1680" name="T33"/>
                <a:gd fmla="*/ 249 w 1880" name="T34"/>
                <a:gd fmla="*/ 1493 h 1680" name="T35"/>
                <a:gd fmla="*/ 245 w 1880" name="T36"/>
                <a:gd fmla="*/ 1470 h 1680" name="T37"/>
                <a:gd fmla="*/ 265 w 1880" name="T38"/>
                <a:gd fmla="*/ 1451 h 1680" name="T39"/>
                <a:gd fmla="*/ 1255 w 1880" name="T40"/>
                <a:gd fmla="*/ 1467 h 1680" name="T41"/>
                <a:gd fmla="*/ 1402 w 1880" name="T42"/>
                <a:gd fmla="*/ 1615 h 1680" name="T43"/>
                <a:gd fmla="*/ 1603 w 1880" name="T44"/>
                <a:gd fmla="*/ 1416 h 1680" name="T45"/>
                <a:gd fmla="*/ 1455 w 1880" name="T46"/>
                <a:gd fmla="*/ 1267 h 1680" name="T47"/>
                <a:gd fmla="*/ 803 w 1880" name="T48"/>
                <a:gd fmla="*/ 15 h 1680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1680" w="1880">
                  <a:moveTo>
                    <a:pt x="803" y="15"/>
                  </a:moveTo>
                  <a:cubicBezTo>
                    <a:pt x="1217" y="170"/>
                    <a:pt x="1468" y="665"/>
                    <a:pt x="1253" y="1067"/>
                  </a:cubicBezTo>
                  <a:cubicBezTo>
                    <a:pt x="728" y="540"/>
                    <a:pt x="728" y="540"/>
                    <a:pt x="728" y="540"/>
                  </a:cubicBezTo>
                  <a:cubicBezTo>
                    <a:pt x="928" y="339"/>
                    <a:pt x="928" y="339"/>
                    <a:pt x="928" y="339"/>
                  </a:cubicBezTo>
                  <a:cubicBezTo>
                    <a:pt x="803" y="215"/>
                    <a:pt x="803" y="215"/>
                    <a:pt x="803" y="215"/>
                  </a:cubicBezTo>
                  <a:cubicBezTo>
                    <a:pt x="733" y="282"/>
                    <a:pt x="623" y="297"/>
                    <a:pt x="549" y="267"/>
                  </a:cubicBezTo>
                  <a:cubicBezTo>
                    <a:pt x="150" y="666"/>
                    <a:pt x="150" y="666"/>
                    <a:pt x="150" y="666"/>
                  </a:cubicBezTo>
                  <a:cubicBezTo>
                    <a:pt x="376" y="890"/>
                    <a:pt x="376" y="890"/>
                    <a:pt x="376" y="890"/>
                  </a:cubicBezTo>
                  <a:cubicBezTo>
                    <a:pt x="527" y="741"/>
                    <a:pt x="527" y="741"/>
                    <a:pt x="527" y="741"/>
                  </a:cubicBezTo>
                  <a:cubicBezTo>
                    <a:pt x="1052" y="1266"/>
                    <a:pt x="1052" y="1266"/>
                    <a:pt x="1052" y="1266"/>
                  </a:cubicBezTo>
                  <a:cubicBezTo>
                    <a:pt x="795" y="1407"/>
                    <a:pt x="439" y="1363"/>
                    <a:pt x="176" y="1090"/>
                  </a:cubicBezTo>
                  <a:cubicBezTo>
                    <a:pt x="49" y="1217"/>
                    <a:pt x="49" y="1217"/>
                    <a:pt x="49" y="1217"/>
                  </a:cubicBezTo>
                  <a:cubicBezTo>
                    <a:pt x="87" y="1270"/>
                    <a:pt x="119" y="1317"/>
                    <a:pt x="159" y="1357"/>
                  </a:cubicBezTo>
                  <a:cubicBezTo>
                    <a:pt x="155" y="1362"/>
                    <a:pt x="144" y="1371"/>
                    <a:pt x="144" y="1371"/>
                  </a:cubicBezTo>
                  <a:cubicBezTo>
                    <a:pt x="137" y="1370"/>
                    <a:pt x="129" y="1367"/>
                    <a:pt x="122" y="1367"/>
                  </a:cubicBezTo>
                  <a:cubicBezTo>
                    <a:pt x="55" y="1367"/>
                    <a:pt x="0" y="1426"/>
                    <a:pt x="0" y="1494"/>
                  </a:cubicBezTo>
                  <a:cubicBezTo>
                    <a:pt x="0" y="1561"/>
                    <a:pt x="55" y="1616"/>
                    <a:pt x="123" y="1616"/>
                  </a:cubicBezTo>
                  <a:cubicBezTo>
                    <a:pt x="191" y="1616"/>
                    <a:pt x="249" y="1561"/>
                    <a:pt x="249" y="1493"/>
                  </a:cubicBezTo>
                  <a:cubicBezTo>
                    <a:pt x="249" y="1485"/>
                    <a:pt x="247" y="1478"/>
                    <a:pt x="245" y="1470"/>
                  </a:cubicBezTo>
                  <a:cubicBezTo>
                    <a:pt x="265" y="1451"/>
                    <a:pt x="265" y="1451"/>
                    <a:pt x="265" y="1451"/>
                  </a:cubicBezTo>
                  <a:cubicBezTo>
                    <a:pt x="567" y="1655"/>
                    <a:pt x="898" y="1680"/>
                    <a:pt x="1255" y="1467"/>
                  </a:cubicBezTo>
                  <a:cubicBezTo>
                    <a:pt x="1402" y="1615"/>
                    <a:pt x="1402" y="1615"/>
                    <a:pt x="1402" y="1615"/>
                  </a:cubicBezTo>
                  <a:cubicBezTo>
                    <a:pt x="1603" y="1416"/>
                    <a:pt x="1603" y="1416"/>
                    <a:pt x="1603" y="1416"/>
                  </a:cubicBezTo>
                  <a:cubicBezTo>
                    <a:pt x="1455" y="1267"/>
                    <a:pt x="1455" y="1267"/>
                    <a:pt x="1455" y="1267"/>
                  </a:cubicBezTo>
                  <a:cubicBezTo>
                    <a:pt x="1880" y="628"/>
                    <a:pt x="1313" y="0"/>
                    <a:pt x="803" y="15"/>
                  </a:cubicBezTo>
                  <a:close/>
                </a:path>
              </a:pathLst>
            </a:custGeom>
            <a:solidFill>
              <a:srgbClr val="FFFDFB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</p:grpSp>
      <p:sp>
        <p:nvSpPr>
          <p:cNvPr id="9" name="矩形 8"/>
          <p:cNvSpPr/>
          <p:nvPr/>
        </p:nvSpPr>
        <p:spPr>
          <a:xfrm>
            <a:off x="4157001" y="2986684"/>
            <a:ext cx="7814998" cy="1097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b="1" lang="zh-CN" sz="66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履职工作特色和亮点</a:t>
            </a:r>
          </a:p>
        </p:txBody>
      </p:sp>
      <p:sp>
        <p:nvSpPr>
          <p:cNvPr id="10" name="D"/>
          <p:cNvSpPr/>
          <p:nvPr/>
        </p:nvSpPr>
        <p:spPr>
          <a:xfrm>
            <a:off x="12627428" y="7141028"/>
            <a:ext cx="130629" cy="13062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</p:spTree>
    <p:extLst>
      <p:ext uri="{BB962C8B-B14F-4D97-AF65-F5344CB8AC3E}">
        <p14:creationId val="3819084179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00" fill="hold" id="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00" fill="hold" id="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00" id="9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fill="hold" grpId="0" id="1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00" fill="hold" id="1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00" fill="hold" id="14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00" id="15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fill="hold" grpId="0" id="1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00" fill="hold" id="1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00" fill="hold" id="2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00" id="2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fill="hold" grpId="0" id="2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5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9"/>
      <p:bldP grpId="0" spid="10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6879772" y="1612902"/>
            <a:ext cx="4528457" cy="11064239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b="1" lang="zh-CN" sz="20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双击替换内容  编辑文字 </a:t>
            </a:r>
            <a:br>
              <a:rPr altLang="en-US" b="1" lang="zh-CN" sz="20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</a:br>
            <a:r>
              <a:rPr altLang="en-US" b="1" lang="zh-CN" sz="20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双击替换内容  编辑文字 双击替换内容  编辑文字 </a:t>
            </a:r>
            <a:br>
              <a:rPr altLang="en-US" b="1" lang="zh-CN" sz="20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</a:br>
            <a:r>
              <a:rPr altLang="en-US" b="1" lang="zh-CN" sz="20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双击替换内容  编辑文字 双击替换内容  编辑文字 </a:t>
            </a:r>
            <a:br>
              <a:rPr altLang="en-US" b="1" lang="zh-CN" sz="20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</a:br>
            <a:r>
              <a:rPr altLang="en-US" b="1" lang="zh-CN" sz="20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双击替换内容  编辑文字 双击替换内容  编辑文字 </a:t>
            </a:r>
            <a:br>
              <a:rPr altLang="en-US" b="1" lang="zh-CN" sz="20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</a:br>
            <a:r>
              <a:rPr altLang="en-US" b="1" lang="zh-CN" sz="20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双击替换内容  编辑文字 双击替换内容  编辑文字 </a:t>
            </a:r>
            <a:br>
              <a:rPr altLang="en-US" b="1" lang="zh-CN" sz="20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</a:br>
            <a:r>
              <a:rPr altLang="en-US" b="1" lang="zh-CN" sz="20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双击替换内容  编辑文字 双击替换内容  编辑文字 </a:t>
            </a:r>
            <a:br>
              <a:rPr altLang="en-US" b="1" lang="zh-CN" sz="20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</a:br>
            <a:r>
              <a:rPr altLang="en-US" b="1" lang="zh-CN" sz="20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双击替换内容  编辑文字 双击替换内容  编辑文字 </a:t>
            </a:r>
            <a:br>
              <a:rPr altLang="en-US" b="1" lang="zh-CN" sz="20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</a:br>
            <a:r>
              <a:rPr altLang="en-US" b="1" lang="zh-CN" sz="20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双击替换内容  编辑文字 双击替换内容  编辑文字 </a:t>
            </a:r>
            <a:br>
              <a:rPr altLang="en-US" b="1" lang="zh-CN" sz="20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</a:br>
            <a:r>
              <a:rPr altLang="en-US" b="1" lang="zh-CN" sz="20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双击替换内容  编辑文字 双击替换内容  编辑文字 </a:t>
            </a:r>
            <a:br>
              <a:rPr altLang="en-US" b="1" lang="zh-CN" sz="20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</a:br>
            <a:r>
              <a:rPr altLang="en-US" b="1" lang="zh-CN" sz="20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双击替换内容  编辑文字 双击替换内容  编辑文字 </a:t>
            </a:r>
            <a:br>
              <a:rPr altLang="en-US" b="1" lang="zh-CN" sz="20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</a:br>
          </a:p>
          <a:p>
            <a:pPr>
              <a:lnSpc>
                <a:spcPct val="150000"/>
              </a:lnSpc>
            </a:pPr>
            <a:endParaRPr altLang="en-US" b="1" lang="zh-CN" sz="2000">
              <a:solidFill>
                <a:srgbClr val="C00000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  <a:p>
            <a:pPr>
              <a:lnSpc>
                <a:spcPct val="150000"/>
              </a:lnSpc>
            </a:pPr>
            <a:endParaRPr altLang="en-US" b="1" lang="zh-CN" sz="2000">
              <a:solidFill>
                <a:srgbClr val="C00000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  <a:p>
            <a:pPr>
              <a:lnSpc>
                <a:spcPct val="150000"/>
              </a:lnSpc>
            </a:pPr>
            <a:br>
              <a:rPr altLang="en-US" b="1" lang="zh-CN" sz="20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</a:br>
          </a:p>
        </p:txBody>
      </p:sp>
      <p:sp>
        <p:nvSpPr>
          <p:cNvPr id="5" name="矩形 4"/>
          <p:cNvSpPr/>
          <p:nvPr/>
        </p:nvSpPr>
        <p:spPr>
          <a:xfrm>
            <a:off x="571500" y="1741714"/>
            <a:ext cx="5685231" cy="393518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9" name="D"/>
          <p:cNvSpPr/>
          <p:nvPr/>
        </p:nvSpPr>
        <p:spPr>
          <a:xfrm>
            <a:off x="12627428" y="7141028"/>
            <a:ext cx="130629" cy="13062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</p:spTree>
    <p:extLst>
      <p:ext uri="{BB962C8B-B14F-4D97-AF65-F5344CB8AC3E}">
        <p14:creationId val="119066692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75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9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2" name="组合 21"/>
          <p:cNvGrpSpPr/>
          <p:nvPr/>
        </p:nvGrpSpPr>
        <p:grpSpPr>
          <a:xfrm>
            <a:off x="1722229" y="1052496"/>
            <a:ext cx="5331680" cy="982051"/>
            <a:chOff x="1722229" y="1466153"/>
            <a:chExt cx="5331680" cy="982051"/>
          </a:xfrm>
        </p:grpSpPr>
        <p:sp>
          <p:nvSpPr>
            <p:cNvPr id="4" name="文本框 3"/>
            <p:cNvSpPr txBox="1"/>
            <p:nvPr/>
          </p:nvSpPr>
          <p:spPr>
            <a:xfrm>
              <a:off x="2794410" y="1839232"/>
              <a:ext cx="4218305" cy="5486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b="1" lang="zh-CN" sz="3000">
                  <a:solidFill>
                    <a:srgbClr val="C00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双击替换内容  编辑文字</a:t>
              </a:r>
            </a:p>
          </p:txBody>
        </p:sp>
        <p:sp>
          <p:nvSpPr>
            <p:cNvPr id="5" name="Freeform 29"/>
            <p:cNvSpPr/>
            <p:nvPr/>
          </p:nvSpPr>
          <p:spPr bwMode="auto">
            <a:xfrm>
              <a:off x="1722229" y="1466153"/>
              <a:ext cx="1098986" cy="982051"/>
            </a:xfrm>
            <a:custGeom>
              <a:gdLst>
                <a:gd fmla="*/ 803 w 1880" name="T0"/>
                <a:gd fmla="*/ 15 h 1680" name="T1"/>
                <a:gd fmla="*/ 1253 w 1880" name="T2"/>
                <a:gd fmla="*/ 1067 h 1680" name="T3"/>
                <a:gd fmla="*/ 728 w 1880" name="T4"/>
                <a:gd fmla="*/ 540 h 1680" name="T5"/>
                <a:gd fmla="*/ 928 w 1880" name="T6"/>
                <a:gd fmla="*/ 339 h 1680" name="T7"/>
                <a:gd fmla="*/ 803 w 1880" name="T8"/>
                <a:gd fmla="*/ 215 h 1680" name="T9"/>
                <a:gd fmla="*/ 549 w 1880" name="T10"/>
                <a:gd fmla="*/ 267 h 1680" name="T11"/>
                <a:gd fmla="*/ 150 w 1880" name="T12"/>
                <a:gd fmla="*/ 666 h 1680" name="T13"/>
                <a:gd fmla="*/ 376 w 1880" name="T14"/>
                <a:gd fmla="*/ 890 h 1680" name="T15"/>
                <a:gd fmla="*/ 527 w 1880" name="T16"/>
                <a:gd fmla="*/ 741 h 1680" name="T17"/>
                <a:gd fmla="*/ 1052 w 1880" name="T18"/>
                <a:gd fmla="*/ 1266 h 1680" name="T19"/>
                <a:gd fmla="*/ 176 w 1880" name="T20"/>
                <a:gd fmla="*/ 1090 h 1680" name="T21"/>
                <a:gd fmla="*/ 49 w 1880" name="T22"/>
                <a:gd fmla="*/ 1217 h 1680" name="T23"/>
                <a:gd fmla="*/ 159 w 1880" name="T24"/>
                <a:gd fmla="*/ 1357 h 1680" name="T25"/>
                <a:gd fmla="*/ 144 w 1880" name="T26"/>
                <a:gd fmla="*/ 1371 h 1680" name="T27"/>
                <a:gd fmla="*/ 122 w 1880" name="T28"/>
                <a:gd fmla="*/ 1367 h 1680" name="T29"/>
                <a:gd fmla="*/ 0 w 1880" name="T30"/>
                <a:gd fmla="*/ 1494 h 1680" name="T31"/>
                <a:gd fmla="*/ 123 w 1880" name="T32"/>
                <a:gd fmla="*/ 1616 h 1680" name="T33"/>
                <a:gd fmla="*/ 249 w 1880" name="T34"/>
                <a:gd fmla="*/ 1493 h 1680" name="T35"/>
                <a:gd fmla="*/ 245 w 1880" name="T36"/>
                <a:gd fmla="*/ 1470 h 1680" name="T37"/>
                <a:gd fmla="*/ 265 w 1880" name="T38"/>
                <a:gd fmla="*/ 1451 h 1680" name="T39"/>
                <a:gd fmla="*/ 1255 w 1880" name="T40"/>
                <a:gd fmla="*/ 1467 h 1680" name="T41"/>
                <a:gd fmla="*/ 1402 w 1880" name="T42"/>
                <a:gd fmla="*/ 1615 h 1680" name="T43"/>
                <a:gd fmla="*/ 1603 w 1880" name="T44"/>
                <a:gd fmla="*/ 1416 h 1680" name="T45"/>
                <a:gd fmla="*/ 1455 w 1880" name="T46"/>
                <a:gd fmla="*/ 1267 h 1680" name="T47"/>
                <a:gd fmla="*/ 803 w 1880" name="T48"/>
                <a:gd fmla="*/ 15 h 1680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1680" w="1880">
                  <a:moveTo>
                    <a:pt x="803" y="15"/>
                  </a:moveTo>
                  <a:cubicBezTo>
                    <a:pt x="1217" y="170"/>
                    <a:pt x="1468" y="665"/>
                    <a:pt x="1253" y="1067"/>
                  </a:cubicBezTo>
                  <a:cubicBezTo>
                    <a:pt x="728" y="540"/>
                    <a:pt x="728" y="540"/>
                    <a:pt x="728" y="540"/>
                  </a:cubicBezTo>
                  <a:cubicBezTo>
                    <a:pt x="928" y="339"/>
                    <a:pt x="928" y="339"/>
                    <a:pt x="928" y="339"/>
                  </a:cubicBezTo>
                  <a:cubicBezTo>
                    <a:pt x="803" y="215"/>
                    <a:pt x="803" y="215"/>
                    <a:pt x="803" y="215"/>
                  </a:cubicBezTo>
                  <a:cubicBezTo>
                    <a:pt x="733" y="282"/>
                    <a:pt x="623" y="297"/>
                    <a:pt x="549" y="267"/>
                  </a:cubicBezTo>
                  <a:cubicBezTo>
                    <a:pt x="150" y="666"/>
                    <a:pt x="150" y="666"/>
                    <a:pt x="150" y="666"/>
                  </a:cubicBezTo>
                  <a:cubicBezTo>
                    <a:pt x="376" y="890"/>
                    <a:pt x="376" y="890"/>
                    <a:pt x="376" y="890"/>
                  </a:cubicBezTo>
                  <a:cubicBezTo>
                    <a:pt x="527" y="741"/>
                    <a:pt x="527" y="741"/>
                    <a:pt x="527" y="741"/>
                  </a:cubicBezTo>
                  <a:cubicBezTo>
                    <a:pt x="1052" y="1266"/>
                    <a:pt x="1052" y="1266"/>
                    <a:pt x="1052" y="1266"/>
                  </a:cubicBezTo>
                  <a:cubicBezTo>
                    <a:pt x="795" y="1407"/>
                    <a:pt x="439" y="1363"/>
                    <a:pt x="176" y="1090"/>
                  </a:cubicBezTo>
                  <a:cubicBezTo>
                    <a:pt x="49" y="1217"/>
                    <a:pt x="49" y="1217"/>
                    <a:pt x="49" y="1217"/>
                  </a:cubicBezTo>
                  <a:cubicBezTo>
                    <a:pt x="87" y="1270"/>
                    <a:pt x="119" y="1317"/>
                    <a:pt x="159" y="1357"/>
                  </a:cubicBezTo>
                  <a:cubicBezTo>
                    <a:pt x="155" y="1362"/>
                    <a:pt x="144" y="1371"/>
                    <a:pt x="144" y="1371"/>
                  </a:cubicBezTo>
                  <a:cubicBezTo>
                    <a:pt x="137" y="1370"/>
                    <a:pt x="129" y="1367"/>
                    <a:pt x="122" y="1367"/>
                  </a:cubicBezTo>
                  <a:cubicBezTo>
                    <a:pt x="55" y="1367"/>
                    <a:pt x="0" y="1426"/>
                    <a:pt x="0" y="1494"/>
                  </a:cubicBezTo>
                  <a:cubicBezTo>
                    <a:pt x="0" y="1561"/>
                    <a:pt x="55" y="1616"/>
                    <a:pt x="123" y="1616"/>
                  </a:cubicBezTo>
                  <a:cubicBezTo>
                    <a:pt x="191" y="1616"/>
                    <a:pt x="249" y="1561"/>
                    <a:pt x="249" y="1493"/>
                  </a:cubicBezTo>
                  <a:cubicBezTo>
                    <a:pt x="249" y="1485"/>
                    <a:pt x="247" y="1478"/>
                    <a:pt x="245" y="1470"/>
                  </a:cubicBezTo>
                  <a:cubicBezTo>
                    <a:pt x="265" y="1451"/>
                    <a:pt x="265" y="1451"/>
                    <a:pt x="265" y="1451"/>
                  </a:cubicBezTo>
                  <a:cubicBezTo>
                    <a:pt x="567" y="1655"/>
                    <a:pt x="898" y="1680"/>
                    <a:pt x="1255" y="1467"/>
                  </a:cubicBezTo>
                  <a:cubicBezTo>
                    <a:pt x="1402" y="1615"/>
                    <a:pt x="1402" y="1615"/>
                    <a:pt x="1402" y="1615"/>
                  </a:cubicBezTo>
                  <a:cubicBezTo>
                    <a:pt x="1603" y="1416"/>
                    <a:pt x="1603" y="1416"/>
                    <a:pt x="1603" y="1416"/>
                  </a:cubicBezTo>
                  <a:cubicBezTo>
                    <a:pt x="1455" y="1267"/>
                    <a:pt x="1455" y="1267"/>
                    <a:pt x="1455" y="1267"/>
                  </a:cubicBezTo>
                  <a:cubicBezTo>
                    <a:pt x="1880" y="628"/>
                    <a:pt x="1313" y="0"/>
                    <a:pt x="803" y="1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2039493" y="1981200"/>
            <a:ext cx="8984107" cy="3495902"/>
            <a:chOff x="2039493" y="2394857"/>
            <a:chExt cx="8984107" cy="3495902"/>
          </a:xfrm>
        </p:grpSpPr>
        <p:sp>
          <p:nvSpPr>
            <p:cNvPr id="2" name="文本框 1"/>
            <p:cNvSpPr txBox="1"/>
            <p:nvPr/>
          </p:nvSpPr>
          <p:spPr>
            <a:xfrm>
              <a:off x="4044042" y="2835730"/>
              <a:ext cx="6979557" cy="15544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1600">
                  <a:solidFill>
                    <a:srgbClr val="5913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双击替换内容  编辑文字 双击替换内容  编辑文字双击替换内容  编辑文字 双击替换内容  编辑文字 双击替换内容  编辑文字 </a:t>
              </a:r>
              <a:br>
                <a:rPr altLang="en-US" lang="zh-CN" sz="1600">
                  <a:solidFill>
                    <a:srgbClr val="5913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</a:br>
              <a:br>
                <a:rPr altLang="en-US" lang="zh-CN" sz="1600">
                  <a:solidFill>
                    <a:srgbClr val="5913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</a:br>
              <a:r>
                <a:rPr altLang="en-US" lang="zh-CN" sz="1600">
                  <a:solidFill>
                    <a:srgbClr val="5913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 </a:t>
              </a:r>
              <a:br>
                <a:rPr altLang="en-US" lang="zh-CN" sz="1600">
                  <a:solidFill>
                    <a:srgbClr val="5913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</a:br>
              <a:r>
                <a:rPr altLang="en-US" lang="zh-CN" sz="1600">
                  <a:solidFill>
                    <a:srgbClr val="5913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 </a:t>
              </a:r>
              <a:br>
                <a:rPr altLang="en-US" lang="zh-CN" sz="1600">
                  <a:solidFill>
                    <a:srgbClr val="5913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</a:br>
            </a:p>
          </p:txBody>
        </p:sp>
        <p:cxnSp>
          <p:nvCxnSpPr>
            <p:cNvPr id="12" name="直接连接符 11"/>
            <p:cNvCxnSpPr>
              <a:endCxn id="8" idx="0"/>
            </p:cNvCxnSpPr>
            <p:nvPr/>
          </p:nvCxnSpPr>
          <p:spPr>
            <a:xfrm flipH="1">
              <a:off x="2271722" y="2394857"/>
              <a:ext cx="0" cy="3031444"/>
            </a:xfrm>
            <a:prstGeom prst="line">
              <a:avLst/>
            </a:prstGeom>
            <a:ln w="28575">
              <a:solidFill>
                <a:srgbClr val="5913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椭圆 2"/>
            <p:cNvSpPr/>
            <p:nvPr/>
          </p:nvSpPr>
          <p:spPr>
            <a:xfrm>
              <a:off x="2039493" y="2844385"/>
              <a:ext cx="464458" cy="46445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lang="en-US">
                  <a:latin charset="-122" panose="020b0503020204020204" pitchFamily="34" typeface="微软雅黑"/>
                  <a:ea charset="-122" panose="020b0503020204020204" pitchFamily="34" typeface="微软雅黑"/>
                </a:rPr>
                <a:t>1</a:t>
              </a:r>
            </a:p>
          </p:txBody>
        </p:sp>
        <p:sp>
          <p:nvSpPr>
            <p:cNvPr id="6" name="椭圆 5"/>
            <p:cNvSpPr/>
            <p:nvPr/>
          </p:nvSpPr>
          <p:spPr>
            <a:xfrm>
              <a:off x="2039493" y="3705024"/>
              <a:ext cx="464458" cy="46445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lang="en-US">
                  <a:latin charset="-122" panose="020b0503020204020204" pitchFamily="34" typeface="微软雅黑"/>
                  <a:ea charset="-122" panose="020b0503020204020204" pitchFamily="34" typeface="微软雅黑"/>
                </a:rPr>
                <a:t>2</a:t>
              </a:r>
            </a:p>
          </p:txBody>
        </p:sp>
        <p:sp>
          <p:nvSpPr>
            <p:cNvPr id="7" name="椭圆 6"/>
            <p:cNvSpPr/>
            <p:nvPr/>
          </p:nvSpPr>
          <p:spPr>
            <a:xfrm>
              <a:off x="2039493" y="4565663"/>
              <a:ext cx="464458" cy="46445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lang="en-US">
                  <a:latin charset="-122" panose="020b0503020204020204" pitchFamily="34" typeface="微软雅黑"/>
                  <a:ea charset="-122" panose="020b0503020204020204" pitchFamily="34" typeface="微软雅黑"/>
                </a:rPr>
                <a:t>3</a:t>
              </a:r>
            </a:p>
          </p:txBody>
        </p:sp>
        <p:sp>
          <p:nvSpPr>
            <p:cNvPr id="8" name="椭圆 7"/>
            <p:cNvSpPr/>
            <p:nvPr/>
          </p:nvSpPr>
          <p:spPr>
            <a:xfrm>
              <a:off x="2039493" y="5426301"/>
              <a:ext cx="464458" cy="46445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lang="en-US">
                  <a:latin charset="-122" panose="020b0503020204020204" pitchFamily="34" typeface="微软雅黑"/>
                  <a:ea charset="-122" panose="020b0503020204020204" pitchFamily="34" typeface="微软雅黑"/>
                </a:rPr>
                <a:t>4</a:t>
              </a:r>
            </a:p>
          </p:txBody>
        </p:sp>
        <p:sp>
          <p:nvSpPr>
            <p:cNvPr id="14" name="圆角矩形 13"/>
            <p:cNvSpPr/>
            <p:nvPr/>
          </p:nvSpPr>
          <p:spPr>
            <a:xfrm>
              <a:off x="2794000" y="2851150"/>
              <a:ext cx="1190625" cy="447675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b="1" lang="zh-CN" sz="1200">
                  <a:latin charset="-122" panose="020b0503020204020204" pitchFamily="34" typeface="微软雅黑"/>
                  <a:ea charset="-122" panose="020b0503020204020204" pitchFamily="34" typeface="微软雅黑"/>
                </a:rPr>
                <a:t>双击替换内容  编辑文字</a:t>
              </a:r>
            </a:p>
          </p:txBody>
        </p:sp>
      </p:grpSp>
      <p:sp>
        <p:nvSpPr>
          <p:cNvPr id="24" name="D"/>
          <p:cNvSpPr/>
          <p:nvPr/>
        </p:nvSpPr>
        <p:spPr>
          <a:xfrm>
            <a:off x="12627428" y="6727371"/>
            <a:ext cx="130629" cy="13062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A4034646-AF2A-4F99-B4E8-E0CB71621A1B}"/>
              </a:ext>
            </a:extLst>
          </p:cNvPr>
          <p:cNvSpPr txBox="1"/>
          <p:nvPr/>
        </p:nvSpPr>
        <p:spPr>
          <a:xfrm>
            <a:off x="4103461" y="3291367"/>
            <a:ext cx="6979557" cy="15544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600">
                <a:solidFill>
                  <a:srgbClr val="5913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双击替换内容  编辑文字 双击替换内容  编辑文字双击替换内容  编辑文字 双击替换内容  编辑文字 双击替换内容  编辑文字 </a:t>
            </a:r>
            <a:br>
              <a:rPr altLang="en-US" lang="zh-CN" sz="1600">
                <a:solidFill>
                  <a:srgbClr val="5913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</a:br>
            <a:br>
              <a:rPr altLang="en-US" lang="zh-CN" sz="1600">
                <a:solidFill>
                  <a:srgbClr val="5913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</a:br>
            <a:r>
              <a:rPr altLang="en-US" lang="zh-CN" sz="1600">
                <a:solidFill>
                  <a:srgbClr val="5913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 </a:t>
            </a:r>
            <a:br>
              <a:rPr altLang="en-US" lang="zh-CN" sz="1600">
                <a:solidFill>
                  <a:srgbClr val="5913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</a:br>
            <a:r>
              <a:rPr altLang="en-US" lang="zh-CN" sz="1600">
                <a:solidFill>
                  <a:srgbClr val="5913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 </a:t>
            </a:r>
            <a:br>
              <a:rPr altLang="en-US" lang="zh-CN" sz="1600">
                <a:solidFill>
                  <a:srgbClr val="5913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</a:b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D6F0EA3E-0C37-410A-92B5-D60C9D084AE4}"/>
              </a:ext>
            </a:extLst>
          </p:cNvPr>
          <p:cNvSpPr txBox="1"/>
          <p:nvPr/>
        </p:nvSpPr>
        <p:spPr>
          <a:xfrm>
            <a:off x="4056960" y="4114757"/>
            <a:ext cx="6979557" cy="15544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600">
                <a:solidFill>
                  <a:srgbClr val="5913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双击替换内容  编辑文字 双击替换内容  编辑文字双击替换内容  编辑文字 双击替换内容  编辑文字 双击替换内容  编辑文字 </a:t>
            </a:r>
            <a:br>
              <a:rPr altLang="en-US" lang="zh-CN" sz="1600">
                <a:solidFill>
                  <a:srgbClr val="5913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</a:br>
            <a:br>
              <a:rPr altLang="en-US" lang="zh-CN" sz="1600">
                <a:solidFill>
                  <a:srgbClr val="5913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</a:br>
            <a:r>
              <a:rPr altLang="en-US" lang="zh-CN" sz="1600">
                <a:solidFill>
                  <a:srgbClr val="5913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 </a:t>
            </a:r>
            <a:br>
              <a:rPr altLang="en-US" lang="zh-CN" sz="1600">
                <a:solidFill>
                  <a:srgbClr val="5913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</a:br>
            <a:r>
              <a:rPr altLang="en-US" lang="zh-CN" sz="1600">
                <a:solidFill>
                  <a:srgbClr val="5913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 </a:t>
            </a:r>
            <a:br>
              <a:rPr altLang="en-US" lang="zh-CN" sz="1600">
                <a:solidFill>
                  <a:srgbClr val="5913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</a:b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8DAF0FA0-421D-4141-8B57-F36344A9F861}"/>
              </a:ext>
            </a:extLst>
          </p:cNvPr>
          <p:cNvSpPr txBox="1"/>
          <p:nvPr/>
        </p:nvSpPr>
        <p:spPr>
          <a:xfrm>
            <a:off x="4044042" y="5021036"/>
            <a:ext cx="6979557" cy="15544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600">
                <a:solidFill>
                  <a:srgbClr val="5913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双击替换内容  编辑文字 双击替换内容  编辑文字双击替换内容  编辑文字 双击替换内容  编辑文字 双击替换内容  编辑文字 </a:t>
            </a:r>
            <a:br>
              <a:rPr altLang="en-US" lang="zh-CN" sz="1600">
                <a:solidFill>
                  <a:srgbClr val="5913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</a:br>
            <a:br>
              <a:rPr altLang="en-US" lang="zh-CN" sz="1600">
                <a:solidFill>
                  <a:srgbClr val="5913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</a:br>
            <a:r>
              <a:rPr altLang="en-US" lang="zh-CN" sz="1600">
                <a:solidFill>
                  <a:srgbClr val="5913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 </a:t>
            </a:r>
            <a:br>
              <a:rPr altLang="en-US" lang="zh-CN" sz="1600">
                <a:solidFill>
                  <a:srgbClr val="5913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</a:br>
            <a:r>
              <a:rPr altLang="en-US" lang="zh-CN" sz="1600">
                <a:solidFill>
                  <a:srgbClr val="5913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 </a:t>
            </a:r>
            <a:br>
              <a:rPr altLang="en-US" lang="zh-CN" sz="1600">
                <a:solidFill>
                  <a:srgbClr val="5913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</a:br>
          </a:p>
        </p:txBody>
      </p:sp>
      <p:sp>
        <p:nvSpPr>
          <p:cNvPr id="27" name="圆角矩形 13">
            <a:extLst>
              <a:ext uri="{FF2B5EF4-FFF2-40B4-BE49-F238E27FC236}">
                <a16:creationId xmlns:a16="http://schemas.microsoft.com/office/drawing/2014/main" id="{20B6A943-8F41-4DCB-8397-F4E21EF38274}"/>
              </a:ext>
            </a:extLst>
          </p:cNvPr>
          <p:cNvSpPr/>
          <p:nvPr/>
        </p:nvSpPr>
        <p:spPr>
          <a:xfrm>
            <a:off x="2819399" y="3343088"/>
            <a:ext cx="1190625" cy="447675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z="1200">
                <a:latin charset="-122" panose="020b0503020204020204" pitchFamily="34" typeface="微软雅黑"/>
                <a:ea charset="-122" panose="020b0503020204020204" pitchFamily="34" typeface="微软雅黑"/>
              </a:rPr>
              <a:t>双击替换内容  编辑文字</a:t>
            </a:r>
          </a:p>
        </p:txBody>
      </p:sp>
      <p:sp>
        <p:nvSpPr>
          <p:cNvPr id="28" name="圆角矩形 13">
            <a:extLst>
              <a:ext uri="{FF2B5EF4-FFF2-40B4-BE49-F238E27FC236}">
                <a16:creationId xmlns:a16="http://schemas.microsoft.com/office/drawing/2014/main" id="{51EA7804-13AF-4480-9B80-406491784495}"/>
              </a:ext>
            </a:extLst>
          </p:cNvPr>
          <p:cNvSpPr/>
          <p:nvPr/>
        </p:nvSpPr>
        <p:spPr>
          <a:xfrm>
            <a:off x="2806699" y="4168789"/>
            <a:ext cx="1190625" cy="447675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z="1200">
                <a:latin charset="-122" panose="020b0503020204020204" pitchFamily="34" typeface="微软雅黑"/>
                <a:ea charset="-122" panose="020b0503020204020204" pitchFamily="34" typeface="微软雅黑"/>
              </a:rPr>
              <a:t>双击替换内容  编辑文字</a:t>
            </a:r>
          </a:p>
        </p:txBody>
      </p:sp>
      <p:sp>
        <p:nvSpPr>
          <p:cNvPr id="29" name="圆角矩形 13">
            <a:extLst>
              <a:ext uri="{FF2B5EF4-FFF2-40B4-BE49-F238E27FC236}">
                <a16:creationId xmlns:a16="http://schemas.microsoft.com/office/drawing/2014/main" id="{BC88CCEC-FCCC-48CD-A2E6-969010780137}"/>
              </a:ext>
            </a:extLst>
          </p:cNvPr>
          <p:cNvSpPr/>
          <p:nvPr/>
        </p:nvSpPr>
        <p:spPr>
          <a:xfrm>
            <a:off x="2793999" y="5031961"/>
            <a:ext cx="1190625" cy="447675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z="1200">
                <a:latin charset="-122" panose="020b0503020204020204" pitchFamily="34" typeface="微软雅黑"/>
                <a:ea charset="-122" panose="020b0503020204020204" pitchFamily="34" typeface="微软雅黑"/>
              </a:rPr>
              <a:t>双击替换内容  编辑文字</a:t>
            </a:r>
          </a:p>
        </p:txBody>
      </p:sp>
    </p:spTree>
    <p:extLst>
      <p:ext uri="{BB962C8B-B14F-4D97-AF65-F5344CB8AC3E}">
        <p14:creationId val="2469798131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/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/>
          <p:cNvSpPr txBox="1"/>
          <p:nvPr/>
        </p:nvSpPr>
        <p:spPr>
          <a:xfrm>
            <a:off x="3238341" y="1130300"/>
            <a:ext cx="5715318" cy="701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b="1" lang="zh-CN" sz="40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双击替换内容  编辑文字 </a:t>
            </a:r>
          </a:p>
        </p:txBody>
      </p:sp>
      <p:grpSp>
        <p:nvGrpSpPr>
          <p:cNvPr id="50" name="组合 49"/>
          <p:cNvGrpSpPr/>
          <p:nvPr/>
        </p:nvGrpSpPr>
        <p:grpSpPr>
          <a:xfrm>
            <a:off x="1085850" y="2072529"/>
            <a:ext cx="5314950" cy="812800"/>
            <a:chOff x="1085850" y="2072529"/>
            <a:chExt cx="5314950" cy="812800"/>
          </a:xfrm>
        </p:grpSpPr>
        <p:sp>
          <p:nvSpPr>
            <p:cNvPr id="2" name="矩形 1"/>
            <p:cNvSpPr/>
            <p:nvPr/>
          </p:nvSpPr>
          <p:spPr>
            <a:xfrm>
              <a:off x="1085850" y="2072529"/>
              <a:ext cx="812800" cy="812800"/>
            </a:xfrm>
            <a:prstGeom prst="rect">
              <a:avLst/>
            </a:prstGeom>
            <a:solidFill>
              <a:srgbClr val="C00000"/>
            </a:solidFill>
            <a:ln w="12700">
              <a:solidFill>
                <a:srgbClr val="C0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lang="en-US" sz="3000">
                  <a:latin charset="-122" panose="020b0503020204020204" pitchFamily="34" typeface="微软雅黑"/>
                  <a:ea charset="-122" panose="020b0503020204020204" pitchFamily="34" typeface="微软雅黑"/>
                </a:rPr>
                <a:t>1</a:t>
              </a:r>
            </a:p>
          </p:txBody>
        </p:sp>
        <p:sp>
          <p:nvSpPr>
            <p:cNvPr id="5" name="矩形 4"/>
            <p:cNvSpPr/>
            <p:nvPr/>
          </p:nvSpPr>
          <p:spPr>
            <a:xfrm>
              <a:off x="1860550" y="2072529"/>
              <a:ext cx="4025900" cy="812800"/>
            </a:xfrm>
            <a:prstGeom prst="rect">
              <a:avLst/>
            </a:prstGeom>
            <a:noFill/>
            <a:ln w="12700">
              <a:solidFill>
                <a:srgbClr val="C0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3000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1981200" y="2186542"/>
              <a:ext cx="4419600" cy="5791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1600">
                  <a:solidFill>
                    <a:srgbClr val="5913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双击替换内容  编辑文字 双击替换内容 </a:t>
              </a:r>
            </a:p>
            <a:p>
              <a:r>
                <a:rPr altLang="en-US" lang="zh-CN" sz="1600">
                  <a:solidFill>
                    <a:srgbClr val="5913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 编辑文字双击替换内容  编辑文字</a:t>
              </a: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6305550" y="2072529"/>
            <a:ext cx="4800600" cy="812800"/>
            <a:chOff x="6305550" y="2072529"/>
            <a:chExt cx="4800600" cy="812800"/>
          </a:xfrm>
        </p:grpSpPr>
        <p:sp>
          <p:nvSpPr>
            <p:cNvPr id="13" name="矩形 12"/>
            <p:cNvSpPr/>
            <p:nvPr/>
          </p:nvSpPr>
          <p:spPr>
            <a:xfrm>
              <a:off x="6305550" y="2072529"/>
              <a:ext cx="812800" cy="812800"/>
            </a:xfrm>
            <a:prstGeom prst="rect">
              <a:avLst/>
            </a:prstGeom>
            <a:solidFill>
              <a:srgbClr val="C00000"/>
            </a:solidFill>
            <a:ln w="12700">
              <a:solidFill>
                <a:srgbClr val="C0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lang="en-US" sz="3000">
                  <a:latin charset="-122" panose="020b0503020204020204" pitchFamily="34" typeface="微软雅黑"/>
                  <a:ea charset="-122" panose="020b0503020204020204" pitchFamily="34" typeface="微软雅黑"/>
                </a:rPr>
                <a:t>2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7080250" y="2072529"/>
              <a:ext cx="4025900" cy="812800"/>
            </a:xfrm>
            <a:prstGeom prst="rect">
              <a:avLst/>
            </a:prstGeom>
            <a:noFill/>
            <a:ln w="12700">
              <a:solidFill>
                <a:srgbClr val="C0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3000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1085850" y="3119672"/>
            <a:ext cx="4800600" cy="812800"/>
            <a:chOff x="1085850" y="3119672"/>
            <a:chExt cx="4800600" cy="812800"/>
          </a:xfrm>
        </p:grpSpPr>
        <p:sp>
          <p:nvSpPr>
            <p:cNvPr id="23" name="矩形 22"/>
            <p:cNvSpPr/>
            <p:nvPr/>
          </p:nvSpPr>
          <p:spPr>
            <a:xfrm>
              <a:off x="1085850" y="3119672"/>
              <a:ext cx="812800" cy="812800"/>
            </a:xfrm>
            <a:prstGeom prst="rect">
              <a:avLst/>
            </a:prstGeom>
            <a:solidFill>
              <a:srgbClr val="C00000"/>
            </a:solidFill>
            <a:ln w="12700">
              <a:solidFill>
                <a:srgbClr val="C0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lang="en-US" sz="3000">
                  <a:latin charset="-122" panose="020b0503020204020204" pitchFamily="34" typeface="微软雅黑"/>
                  <a:ea charset="-122" panose="020b0503020204020204" pitchFamily="34" typeface="微软雅黑"/>
                </a:rPr>
                <a:t>3</a:t>
              </a:r>
            </a:p>
          </p:txBody>
        </p:sp>
        <p:sp>
          <p:nvSpPr>
            <p:cNvPr id="24" name="矩形 23"/>
            <p:cNvSpPr/>
            <p:nvPr/>
          </p:nvSpPr>
          <p:spPr>
            <a:xfrm>
              <a:off x="1860550" y="3119672"/>
              <a:ext cx="4025900" cy="812800"/>
            </a:xfrm>
            <a:prstGeom prst="rect">
              <a:avLst/>
            </a:prstGeom>
            <a:noFill/>
            <a:ln w="12700">
              <a:solidFill>
                <a:srgbClr val="C0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3000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6305550" y="3119672"/>
            <a:ext cx="4800600" cy="812800"/>
            <a:chOff x="6305550" y="3119672"/>
            <a:chExt cx="4800600" cy="812800"/>
          </a:xfrm>
        </p:grpSpPr>
        <p:sp>
          <p:nvSpPr>
            <p:cNvPr id="20" name="矩形 19"/>
            <p:cNvSpPr/>
            <p:nvPr/>
          </p:nvSpPr>
          <p:spPr>
            <a:xfrm>
              <a:off x="6305550" y="3119672"/>
              <a:ext cx="812800" cy="812800"/>
            </a:xfrm>
            <a:prstGeom prst="rect">
              <a:avLst/>
            </a:prstGeom>
            <a:solidFill>
              <a:srgbClr val="C00000"/>
            </a:solidFill>
            <a:ln w="12700">
              <a:solidFill>
                <a:srgbClr val="C0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lang="en-US" sz="3000">
                  <a:latin charset="-122" panose="020b0503020204020204" pitchFamily="34" typeface="微软雅黑"/>
                  <a:ea charset="-122" panose="020b0503020204020204" pitchFamily="34" typeface="微软雅黑"/>
                </a:rPr>
                <a:t>4</a:t>
              </a:r>
            </a:p>
          </p:txBody>
        </p:sp>
        <p:sp>
          <p:nvSpPr>
            <p:cNvPr id="21" name="矩形 20"/>
            <p:cNvSpPr/>
            <p:nvPr/>
          </p:nvSpPr>
          <p:spPr>
            <a:xfrm>
              <a:off x="7080250" y="3119672"/>
              <a:ext cx="4025900" cy="812800"/>
            </a:xfrm>
            <a:prstGeom prst="rect">
              <a:avLst/>
            </a:prstGeom>
            <a:noFill/>
            <a:ln w="12700">
              <a:solidFill>
                <a:srgbClr val="C0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3000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1085850" y="4166815"/>
            <a:ext cx="4800600" cy="812800"/>
            <a:chOff x="1085850" y="4166815"/>
            <a:chExt cx="4800600" cy="812800"/>
          </a:xfrm>
        </p:grpSpPr>
        <p:sp>
          <p:nvSpPr>
            <p:cNvPr id="32" name="矩形 31"/>
            <p:cNvSpPr/>
            <p:nvPr/>
          </p:nvSpPr>
          <p:spPr>
            <a:xfrm>
              <a:off x="1085850" y="4166815"/>
              <a:ext cx="812800" cy="812800"/>
            </a:xfrm>
            <a:prstGeom prst="rect">
              <a:avLst/>
            </a:prstGeom>
            <a:solidFill>
              <a:srgbClr val="C00000"/>
            </a:solidFill>
            <a:ln w="12700">
              <a:solidFill>
                <a:srgbClr val="C0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lang="en-US" sz="3000">
                  <a:latin charset="-122" panose="020b0503020204020204" pitchFamily="34" typeface="微软雅黑"/>
                  <a:ea charset="-122" panose="020b0503020204020204" pitchFamily="34" typeface="微软雅黑"/>
                </a:rPr>
                <a:t>5</a:t>
              </a:r>
            </a:p>
          </p:txBody>
        </p:sp>
        <p:sp>
          <p:nvSpPr>
            <p:cNvPr id="33" name="矩形 32"/>
            <p:cNvSpPr/>
            <p:nvPr/>
          </p:nvSpPr>
          <p:spPr>
            <a:xfrm>
              <a:off x="1860550" y="4166815"/>
              <a:ext cx="4025900" cy="812800"/>
            </a:xfrm>
            <a:prstGeom prst="rect">
              <a:avLst/>
            </a:prstGeom>
            <a:noFill/>
            <a:ln w="12700">
              <a:solidFill>
                <a:srgbClr val="C0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3000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6305550" y="4166815"/>
            <a:ext cx="4800600" cy="812800"/>
            <a:chOff x="6305550" y="4166815"/>
            <a:chExt cx="4800600" cy="812800"/>
          </a:xfrm>
        </p:grpSpPr>
        <p:sp>
          <p:nvSpPr>
            <p:cNvPr id="29" name="矩形 28"/>
            <p:cNvSpPr/>
            <p:nvPr/>
          </p:nvSpPr>
          <p:spPr>
            <a:xfrm>
              <a:off x="6305550" y="4166815"/>
              <a:ext cx="812800" cy="812800"/>
            </a:xfrm>
            <a:prstGeom prst="rect">
              <a:avLst/>
            </a:prstGeom>
            <a:solidFill>
              <a:srgbClr val="C00000"/>
            </a:solidFill>
            <a:ln w="12700">
              <a:solidFill>
                <a:srgbClr val="C0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lang="en-US" sz="3000">
                  <a:latin charset="-122" panose="020b0503020204020204" pitchFamily="34" typeface="微软雅黑"/>
                  <a:ea charset="-122" panose="020b0503020204020204" pitchFamily="34" typeface="微软雅黑"/>
                </a:rPr>
                <a:t>6</a:t>
              </a:r>
            </a:p>
          </p:txBody>
        </p:sp>
        <p:sp>
          <p:nvSpPr>
            <p:cNvPr id="30" name="矩形 29"/>
            <p:cNvSpPr/>
            <p:nvPr/>
          </p:nvSpPr>
          <p:spPr>
            <a:xfrm>
              <a:off x="7080250" y="4166815"/>
              <a:ext cx="4025900" cy="812800"/>
            </a:xfrm>
            <a:prstGeom prst="rect">
              <a:avLst/>
            </a:prstGeom>
            <a:noFill/>
            <a:ln w="12700">
              <a:solidFill>
                <a:srgbClr val="C0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3000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6305550" y="5213958"/>
            <a:ext cx="4800600" cy="812800"/>
            <a:chOff x="6305550" y="5213958"/>
            <a:chExt cx="4800600" cy="812800"/>
          </a:xfrm>
        </p:grpSpPr>
        <p:sp>
          <p:nvSpPr>
            <p:cNvPr id="38" name="矩形 37"/>
            <p:cNvSpPr/>
            <p:nvPr/>
          </p:nvSpPr>
          <p:spPr>
            <a:xfrm>
              <a:off x="6305550" y="5213958"/>
              <a:ext cx="812800" cy="812800"/>
            </a:xfrm>
            <a:prstGeom prst="rect">
              <a:avLst/>
            </a:prstGeom>
            <a:solidFill>
              <a:srgbClr val="C00000"/>
            </a:solidFill>
            <a:ln w="12700">
              <a:solidFill>
                <a:srgbClr val="C0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lang="en-US" sz="3000">
                  <a:latin charset="-122" panose="020b0503020204020204" pitchFamily="34" typeface="微软雅黑"/>
                  <a:ea charset="-122" panose="020b0503020204020204" pitchFamily="34" typeface="微软雅黑"/>
                </a:rPr>
                <a:t>8</a:t>
              </a:r>
            </a:p>
          </p:txBody>
        </p:sp>
        <p:sp>
          <p:nvSpPr>
            <p:cNvPr id="39" name="矩形 38"/>
            <p:cNvSpPr/>
            <p:nvPr/>
          </p:nvSpPr>
          <p:spPr>
            <a:xfrm>
              <a:off x="7080250" y="5213958"/>
              <a:ext cx="4025900" cy="812800"/>
            </a:xfrm>
            <a:prstGeom prst="rect">
              <a:avLst/>
            </a:prstGeom>
            <a:noFill/>
            <a:ln w="12700">
              <a:solidFill>
                <a:srgbClr val="C0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3000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1085850" y="5213958"/>
            <a:ext cx="4800600" cy="812800"/>
            <a:chOff x="1085850" y="5213958"/>
            <a:chExt cx="4800600" cy="812800"/>
          </a:xfrm>
        </p:grpSpPr>
        <p:sp>
          <p:nvSpPr>
            <p:cNvPr id="41" name="矩形 40"/>
            <p:cNvSpPr/>
            <p:nvPr/>
          </p:nvSpPr>
          <p:spPr>
            <a:xfrm>
              <a:off x="1085850" y="5213958"/>
              <a:ext cx="812800" cy="812800"/>
            </a:xfrm>
            <a:prstGeom prst="rect">
              <a:avLst/>
            </a:prstGeom>
            <a:solidFill>
              <a:srgbClr val="C00000"/>
            </a:solidFill>
            <a:ln w="12700">
              <a:solidFill>
                <a:srgbClr val="C0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lang="en-US" sz="3000">
                  <a:latin charset="-122" panose="020b0503020204020204" pitchFamily="34" typeface="微软雅黑"/>
                  <a:ea charset="-122" panose="020b0503020204020204" pitchFamily="34" typeface="微软雅黑"/>
                </a:rPr>
                <a:t>7</a:t>
              </a:r>
            </a:p>
          </p:txBody>
        </p:sp>
        <p:sp>
          <p:nvSpPr>
            <p:cNvPr id="42" name="矩形 41"/>
            <p:cNvSpPr/>
            <p:nvPr/>
          </p:nvSpPr>
          <p:spPr>
            <a:xfrm>
              <a:off x="1860550" y="5213958"/>
              <a:ext cx="4025900" cy="812800"/>
            </a:xfrm>
            <a:prstGeom prst="rect">
              <a:avLst/>
            </a:prstGeom>
            <a:noFill/>
            <a:ln w="12700">
              <a:solidFill>
                <a:srgbClr val="C0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3000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</p:grpSp>
      <p:sp>
        <p:nvSpPr>
          <p:cNvPr id="58" name="D"/>
          <p:cNvSpPr/>
          <p:nvPr/>
        </p:nvSpPr>
        <p:spPr>
          <a:xfrm>
            <a:off x="12627428" y="7141028"/>
            <a:ext cx="130629" cy="13062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4C507EB6-5C8A-4CC7-8CCB-B17E6E69792E}"/>
              </a:ext>
            </a:extLst>
          </p:cNvPr>
          <p:cNvSpPr txBox="1"/>
          <p:nvPr/>
        </p:nvSpPr>
        <p:spPr>
          <a:xfrm>
            <a:off x="7226299" y="5336781"/>
            <a:ext cx="4419600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600">
                <a:solidFill>
                  <a:srgbClr val="5913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双击替换内容  编辑文字 双击替换内容  </a:t>
            </a:r>
          </a:p>
          <a:p>
            <a:r>
              <a:rPr altLang="en-US" lang="zh-CN" sz="1600">
                <a:solidFill>
                  <a:srgbClr val="5913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编辑文字双击替换内容  编辑文字</a:t>
            </a: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9AD72EDD-4530-420A-A944-8511D6BF519F}"/>
              </a:ext>
            </a:extLst>
          </p:cNvPr>
          <p:cNvSpPr txBox="1"/>
          <p:nvPr/>
        </p:nvSpPr>
        <p:spPr>
          <a:xfrm>
            <a:off x="1981200" y="5327970"/>
            <a:ext cx="4419600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600">
                <a:solidFill>
                  <a:srgbClr val="5913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双击替换内容  编辑文字 双击替换内容  </a:t>
            </a:r>
          </a:p>
          <a:p>
            <a:r>
              <a:rPr altLang="en-US" lang="zh-CN" sz="1600">
                <a:solidFill>
                  <a:srgbClr val="5913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编辑文字双击替换内容  编辑文字</a:t>
            </a: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D9F6352C-34D0-4BBB-BB63-B3DBDACFE189}"/>
              </a:ext>
            </a:extLst>
          </p:cNvPr>
          <p:cNvSpPr txBox="1"/>
          <p:nvPr/>
        </p:nvSpPr>
        <p:spPr>
          <a:xfrm>
            <a:off x="1955800" y="4328004"/>
            <a:ext cx="4419600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600">
                <a:solidFill>
                  <a:srgbClr val="5913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双击替换内容  编辑文字 双击替换内容</a:t>
            </a:r>
          </a:p>
          <a:p>
            <a:r>
              <a:rPr altLang="en-US" lang="zh-CN" sz="1600">
                <a:solidFill>
                  <a:srgbClr val="5913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  编辑文字双击替换内容  编辑文字</a:t>
            </a: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05D41F52-74B6-4D0C-B6C1-D9536CB80F9A}"/>
              </a:ext>
            </a:extLst>
          </p:cNvPr>
          <p:cNvSpPr txBox="1"/>
          <p:nvPr/>
        </p:nvSpPr>
        <p:spPr>
          <a:xfrm>
            <a:off x="7226299" y="4280827"/>
            <a:ext cx="4419600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600">
                <a:solidFill>
                  <a:srgbClr val="5913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双击替换内容  编辑文字 双击替换内容  </a:t>
            </a:r>
          </a:p>
          <a:p>
            <a:r>
              <a:rPr altLang="en-US" lang="zh-CN" sz="1600">
                <a:solidFill>
                  <a:srgbClr val="5913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编辑文字双击替换内容  编辑文字</a:t>
            </a: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795E79EE-4D15-4EA3-A6BA-914F791BB4DE}"/>
              </a:ext>
            </a:extLst>
          </p:cNvPr>
          <p:cNvSpPr txBox="1"/>
          <p:nvPr/>
        </p:nvSpPr>
        <p:spPr>
          <a:xfrm>
            <a:off x="2051050" y="3253343"/>
            <a:ext cx="4419600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600">
                <a:solidFill>
                  <a:srgbClr val="5913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双击替换内容  编辑文字 双击替换内容</a:t>
            </a:r>
          </a:p>
          <a:p>
            <a:r>
              <a:rPr altLang="en-US" lang="zh-CN" sz="1600">
                <a:solidFill>
                  <a:srgbClr val="5913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  编辑文字双击替换内容  编辑文字</a:t>
            </a:r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id="{815F78FD-DF5B-4347-BA6D-70D0A7A64415}"/>
              </a:ext>
            </a:extLst>
          </p:cNvPr>
          <p:cNvSpPr txBox="1"/>
          <p:nvPr/>
        </p:nvSpPr>
        <p:spPr>
          <a:xfrm>
            <a:off x="7188199" y="2213333"/>
            <a:ext cx="4419600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600">
                <a:solidFill>
                  <a:srgbClr val="5913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双击替换内容  编辑文字 双击替换内容</a:t>
            </a:r>
          </a:p>
          <a:p>
            <a:r>
              <a:rPr altLang="en-US" lang="zh-CN" sz="1600">
                <a:solidFill>
                  <a:srgbClr val="5913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  编辑文字双击替换内容  编辑文字</a:t>
            </a:r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F8ED8997-FCB1-47EC-A3DC-1DA56530B0F3}"/>
              </a:ext>
            </a:extLst>
          </p:cNvPr>
          <p:cNvSpPr txBox="1"/>
          <p:nvPr/>
        </p:nvSpPr>
        <p:spPr>
          <a:xfrm>
            <a:off x="7232649" y="3347697"/>
            <a:ext cx="4419600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600">
                <a:solidFill>
                  <a:srgbClr val="5913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双击替换内容  编辑文字 双击替换内容  </a:t>
            </a:r>
          </a:p>
          <a:p>
            <a:r>
              <a:rPr altLang="en-US" lang="zh-CN" sz="1600">
                <a:solidFill>
                  <a:srgbClr val="5913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编辑文字双击替换内容  编辑文字</a:t>
            </a:r>
          </a:p>
        </p:txBody>
      </p:sp>
    </p:spTree>
    <p:extLst>
      <p:ext uri="{BB962C8B-B14F-4D97-AF65-F5344CB8AC3E}">
        <p14:creationId val="3504070312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/>
</p:sld>
</file>

<file path=ppt/tags/tag1.xml><?xml version="1.0" encoding="utf-8"?>
<p:tagLst xmlns:p="http://schemas.openxmlformats.org/presentationml/2006/main">
  <p:tag name="PA" val="v3.0.1"/>
</p:tagLst>
</file>

<file path=ppt/tags/tag2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  <p:tag name="ISPRING_RESOURCE_PATHS_HASH_2" val="f3f5449d639590d3c351d22c35db334616fad7"/>
  <p:tag name="ISPRING_RESOURCE_PATHS_HASH_PRESENTER" val="b0617f9b67814c89d0d5dc9ff089a3296e522636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红橙色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>
            <a:lumMod val="75000"/>
            <a:lumOff val="25000"/>
          </a:schemeClr>
        </a:solidFill>
        <a:ln>
          <a:noFill/>
        </a:ln>
      </a:spPr>
      <a:bodyPr anchor="ctr" rtlCol="0"/>
      <a:lstStyle>
        <a:defPPr algn="ctr">
          <a:defRPr smtClean="0">
            <a:latin charset="-122" panose="020B0503020204020204" pitchFamily="34" typeface="微软雅黑"/>
            <a:ea charset="-122" panose="020B0503020204020204" pitchFamily="34" typeface="微软雅黑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>
              <a:lumMod val="75000"/>
              <a:lumOff val="2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rtlCol="0" wrap="none">
        <a:spAutoFit/>
      </a:bodyPr>
      <a:lstStyle>
        <a:defPPr>
          <a:defRPr>
            <a:solidFill>
              <a:srgbClr val="591300"/>
            </a:solidFill>
            <a:latin charset="-122" panose="020B0503020204020204" pitchFamily="34" typeface="微软雅黑"/>
            <a:ea charset="-122" panose="020B0503020204020204" pitchFamily="34" typeface="微软雅黑"/>
          </a:defRPr>
        </a:defPPr>
      </a:lstStyle>
    </a:txDef>
  </a:objectDefaults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137</Paragraphs>
  <Slides>24</Slides>
  <Notes>24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baseType="lpstr" size="33">
      <vt:lpstr>Arial</vt:lpstr>
      <vt:lpstr>Calibri Light</vt:lpstr>
      <vt:lpstr>Calibri</vt:lpstr>
      <vt:lpstr>微软雅黑</vt:lpstr>
      <vt:lpstr>方正正准黑简体</vt:lpstr>
      <vt:lpstr>宋体</vt:lpstr>
      <vt:lpstr>方正正粗黑简体</vt:lpstr>
      <vt:lpstr>Wingdings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2021-08-22T11:48:40Z</dcterms:created>
  <cp:lastPrinted>2021-08-22T11:48:40Z</cp:lastPrinted>
  <dcterms:modified xsi:type="dcterms:W3CDTF">2021-08-22T05:35:03Z</dcterms:modified>
  <cp:revision>1</cp:revision>
</cp:coreProperties>
</file>