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4" r:id="rId2"/>
  </p:sldMasterIdLst>
  <p:notesMasterIdLst>
    <p:notesMasterId r:id="rId3"/>
  </p:notesMasterIdLst>
  <p:sldIdLst>
    <p:sldId id="258" r:id="rId4"/>
    <p:sldId id="257" r:id="rId5"/>
    <p:sldId id="265" r:id="rId6"/>
    <p:sldId id="327" r:id="rId7"/>
    <p:sldId id="267" r:id="rId8"/>
    <p:sldId id="280" r:id="rId9"/>
    <p:sldId id="319" r:id="rId10"/>
    <p:sldId id="320" r:id="rId11"/>
    <p:sldId id="328" r:id="rId12"/>
    <p:sldId id="272" r:id="rId13"/>
    <p:sldId id="273" r:id="rId14"/>
    <p:sldId id="274" r:id="rId15"/>
    <p:sldId id="275" r:id="rId16"/>
    <p:sldId id="286" r:id="rId17"/>
    <p:sldId id="294" r:id="rId18"/>
    <p:sldId id="292" r:id="rId19"/>
    <p:sldId id="290" r:id="rId20"/>
    <p:sldId id="288" r:id="rId21"/>
    <p:sldId id="329" r:id="rId22"/>
    <p:sldId id="312" r:id="rId23"/>
    <p:sldId id="313" r:id="rId24"/>
    <p:sldId id="314" r:id="rId25"/>
    <p:sldId id="330"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257.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c:rotY/>
      <c:depthPercent val="60"/>
      <c:rAngAx val="0"/>
      <c:perspective val="100"/>
    </c:view3D>
    <c:floor>
      <c:thickness val="0"/>
      <c:spPr>
        <a:solidFill>
          <a:schemeClr val="lt1">
            <a:lumMod val="95000"/>
          </a:schemeClr>
        </a:solid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0204217080026865"/>
          <c:y val="0.03437500074505806"/>
          <c:w val="0.73752361536026"/>
          <c:h val="0.839958667755127"/>
        </c:manualLayout>
      </c:layout>
      <c:bar3DChart>
        <c:barDir val="col"/>
        <c:grouping val="clustered"/>
        <c:varyColors val="0"/>
        <c:ser>
          <c:idx val="0"/>
          <c:order val="0"/>
          <c:tx>
            <c:strRef>
              <c:f>Sheet1!$B$1</c:f>
              <c:strCache>
                <c:ptCount val="1"/>
                <c:pt idx="0">
                  <c:v>农业</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0.0031548957340419292"/>
                  <c:y val="0.0675917789340019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7-46D3-950B-3AC54C17F1AA}"/>
                </c:ext>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dk1">
                        <a:lumMod val="75000"/>
                        <a:lumOff val="25000"/>
                      </a:schemeClr>
                    </a:solidFill>
                    <a:latin typeface="+mn-lt"/>
                    <a:ea typeface="+mn-ea"/>
                    <a:cs typeface="+mn-cs"/>
                  </a:defRPr>
                </a:pPr>
                <a:endParaRPr sz="1197" b="0" i="0" u="none" strike="noStrike" kern="1200" baseline="0" smtId="4294967295">
                  <a:solidFill>
                    <a:schemeClr val="dk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c:f>
              <c:strCache>
                <c:ptCount val="1"/>
                <c:pt idx="0">
                  <c:v>塑料都用到哪去了？</c:v>
                </c:pt>
              </c:strCache>
            </c:strRef>
          </c:cat>
          <c:val>
            <c:numRef>
              <c:f>Sheet1!$B$2</c:f>
              <c:numCache>
                <c:formatCode>0.0%</c:formatCode>
                <c:ptCount val="1"/>
                <c:pt idx="0">
                  <c:v>0.033</c:v>
                </c:pt>
              </c:numCache>
            </c:numRef>
          </c:val>
          <c:shape/>
          <c:extLst>
            <c:ext xmlns:c16="http://schemas.microsoft.com/office/drawing/2014/chart" uri="{C3380CC4-5D6E-409C-BE32-E72D297353CC}">
              <c16:uniqueId val="{00000001-4197-46D3-950B-3AC54C17F1AA}"/>
            </c:ext>
          </c:extLst>
        </c:ser>
        <c:ser>
          <c:idx val="1"/>
          <c:order val="1"/>
          <c:tx>
            <c:strRef>
              <c:f>Sheet1!$C$1</c:f>
              <c:strCache>
                <c:ptCount val="1"/>
                <c:pt idx="0">
                  <c:v>电子产品</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dk1">
                        <a:lumMod val="75000"/>
                        <a:lumOff val="25000"/>
                      </a:schemeClr>
                    </a:solidFill>
                    <a:latin typeface="+mn-lt"/>
                    <a:ea typeface="+mn-ea"/>
                    <a:cs typeface="+mn-cs"/>
                  </a:defRPr>
                </a:pPr>
                <a:endParaRPr sz="1197" b="0" i="0" u="none" strike="noStrike" kern="1200" baseline="0" smtId="4294967295">
                  <a:solidFill>
                    <a:schemeClr val="dk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c:f>
              <c:strCache>
                <c:ptCount val="1"/>
                <c:pt idx="0">
                  <c:v>塑料都用到哪去了？</c:v>
                </c:pt>
              </c:strCache>
            </c:strRef>
          </c:cat>
          <c:val>
            <c:numRef>
              <c:f>Sheet1!$C$2</c:f>
              <c:numCache>
                <c:formatCode>0.0%</c:formatCode>
                <c:ptCount val="1"/>
                <c:pt idx="0">
                  <c:v>0.058</c:v>
                </c:pt>
              </c:numCache>
            </c:numRef>
          </c:val>
          <c:shape/>
          <c:extLst>
            <c:ext xmlns:c16="http://schemas.microsoft.com/office/drawing/2014/chart" uri="{C3380CC4-5D6E-409C-BE32-E72D297353CC}">
              <c16:uniqueId val="{00000002-4197-46D3-950B-3AC54C17F1AA}"/>
            </c:ext>
          </c:extLst>
        </c:ser>
        <c:ser>
          <c:idx val="2"/>
          <c:order val="2"/>
          <c:tx>
            <c:strRef>
              <c:f>Sheet1!$D$1</c:f>
              <c:strCache>
                <c:ptCount val="1"/>
                <c:pt idx="0">
                  <c:v>汽车</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dk1">
                        <a:lumMod val="75000"/>
                        <a:lumOff val="25000"/>
                      </a:schemeClr>
                    </a:solidFill>
                    <a:latin typeface="+mn-lt"/>
                    <a:ea typeface="+mn-ea"/>
                    <a:cs typeface="+mn-cs"/>
                  </a:defRPr>
                </a:pPr>
                <a:endParaRPr sz="1197" b="0" i="0" u="none" strike="noStrike" kern="1200" baseline="0" smtId="4294967295">
                  <a:solidFill>
                    <a:schemeClr val="dk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c:f>
              <c:strCache>
                <c:ptCount val="1"/>
                <c:pt idx="0">
                  <c:v>塑料都用到哪去了？</c:v>
                </c:pt>
              </c:strCache>
            </c:strRef>
          </c:cat>
          <c:val>
            <c:numRef>
              <c:f>Sheet1!$D$2</c:f>
              <c:numCache>
                <c:formatCode>0.0%</c:formatCode>
                <c:ptCount val="1"/>
                <c:pt idx="0">
                  <c:v>0.089</c:v>
                </c:pt>
              </c:numCache>
            </c:numRef>
          </c:val>
          <c:shape/>
          <c:extLst>
            <c:ext xmlns:c16="http://schemas.microsoft.com/office/drawing/2014/chart" uri="{C3380CC4-5D6E-409C-BE32-E72D297353CC}">
              <c16:uniqueId val="{00000003-4197-46D3-950B-3AC54C17F1AA}"/>
            </c:ext>
          </c:extLst>
        </c:ser>
        <c:ser>
          <c:idx val="3"/>
          <c:order val="3"/>
          <c:tx>
            <c:strRef>
              <c:f>Sheet1!$E$1</c:f>
              <c:strCache>
                <c:ptCount val="1"/>
                <c:pt idx="0">
                  <c:v>建筑和工程</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dk1">
                        <a:lumMod val="75000"/>
                        <a:lumOff val="25000"/>
                      </a:schemeClr>
                    </a:solidFill>
                    <a:latin typeface="+mn-lt"/>
                    <a:ea typeface="+mn-ea"/>
                    <a:cs typeface="+mn-cs"/>
                  </a:defRPr>
                </a:pPr>
                <a:endParaRPr sz="1197" b="0" i="0" u="none" strike="noStrike" kern="1200" baseline="0" smtId="4294967295">
                  <a:solidFill>
                    <a:schemeClr val="dk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c:f>
              <c:strCache>
                <c:ptCount val="1"/>
                <c:pt idx="0">
                  <c:v>塑料都用到哪去了？</c:v>
                </c:pt>
              </c:strCache>
            </c:strRef>
          </c:cat>
          <c:val>
            <c:numRef>
              <c:f>Sheet1!$E$2</c:f>
              <c:numCache>
                <c:formatCode>0.0%</c:formatCode>
                <c:ptCount val="1"/>
                <c:pt idx="0">
                  <c:v>0.197</c:v>
                </c:pt>
              </c:numCache>
            </c:numRef>
          </c:val>
          <c:shape/>
          <c:extLst>
            <c:ext xmlns:c16="http://schemas.microsoft.com/office/drawing/2014/chart" uri="{C3380CC4-5D6E-409C-BE32-E72D297353CC}">
              <c16:uniqueId val="{00000004-4197-46D3-950B-3AC54C17F1AA}"/>
            </c:ext>
          </c:extLst>
        </c:ser>
        <c:ser>
          <c:idx val="4"/>
          <c:order val="4"/>
          <c:tx>
            <c:strRef>
              <c:f>Sheet1!$F$1</c:f>
              <c:strCache>
                <c:ptCount val="1"/>
                <c:pt idx="0">
                  <c:v>消费品和家庭用品、家具、体育用品、保健品等</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dLbl>
              <c:idx val="0"/>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dk1">
                        <a:lumMod val="75000"/>
                        <a:lumOff val="25000"/>
                      </a:schemeClr>
                    </a:solidFill>
                    <a:latin typeface="+mn-lt"/>
                    <a:ea typeface="+mn-ea"/>
                    <a:cs typeface="+mn-cs"/>
                  </a:defRPr>
                </a:pPr>
                <a:endParaRPr sz="1197" b="0" i="0" u="none" strike="noStrike" kern="1200" baseline="0" smtId="4294967295">
                  <a:solidFill>
                    <a:schemeClr val="dk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c:f>
              <c:strCache>
                <c:ptCount val="1"/>
                <c:pt idx="0">
                  <c:v>塑料都用到哪去了？</c:v>
                </c:pt>
              </c:strCache>
            </c:strRef>
          </c:cat>
          <c:val>
            <c:numRef>
              <c:f>Sheet1!$F$2</c:f>
              <c:numCache>
                <c:formatCode>0.0%</c:formatCode>
                <c:ptCount val="1"/>
                <c:pt idx="0">
                  <c:v>0.224</c:v>
                </c:pt>
              </c:numCache>
            </c:numRef>
          </c:val>
          <c:shape/>
          <c:extLst>
            <c:ext xmlns:c16="http://schemas.microsoft.com/office/drawing/2014/chart" uri="{C3380CC4-5D6E-409C-BE32-E72D297353CC}">
              <c16:uniqueId val="{00000005-4197-46D3-950B-3AC54C17F1AA}"/>
            </c:ext>
          </c:extLst>
        </c:ser>
        <c:ser>
          <c:idx val="5"/>
          <c:order val="5"/>
          <c:tx>
            <c:strRef>
              <c:f>Sheet1!$G$1</c:f>
              <c:strCache>
                <c:ptCount val="1"/>
                <c:pt idx="0">
                  <c:v>包装</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dLbl>
              <c:idx val="0"/>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dk1">
                        <a:lumMod val="75000"/>
                        <a:lumOff val="25000"/>
                      </a:schemeClr>
                    </a:solidFill>
                    <a:latin typeface="+mn-lt"/>
                    <a:ea typeface="+mn-ea"/>
                    <a:cs typeface="+mn-cs"/>
                  </a:defRPr>
                </a:pPr>
                <a:endParaRPr sz="1197" b="0" i="0" u="none" strike="noStrike" kern="1200" baseline="0" smtId="4294967295">
                  <a:solidFill>
                    <a:schemeClr val="dk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c:f>
              <c:strCache>
                <c:ptCount val="1"/>
                <c:pt idx="0">
                  <c:v>塑料都用到哪去了？</c:v>
                </c:pt>
              </c:strCache>
            </c:strRef>
          </c:cat>
          <c:val>
            <c:numRef>
              <c:f>Sheet1!$G$2</c:f>
              <c:numCache>
                <c:formatCode>0.0%</c:formatCode>
                <c:ptCount val="1"/>
                <c:pt idx="0">
                  <c:v>0.399</c:v>
                </c:pt>
              </c:numCache>
            </c:numRef>
          </c:val>
          <c:shape/>
          <c:extLst>
            <c:ext xmlns:c16="http://schemas.microsoft.com/office/drawing/2014/chart" uri="{C3380CC4-5D6E-409C-BE32-E72D297353CC}">
              <c16:uniqueId val="{00000006-4197-46D3-950B-3AC54C17F1AA}"/>
            </c:ext>
          </c:extLst>
        </c:ser>
        <c:dLbls>
          <c:showLegendKey val="0"/>
          <c:showVal val="0"/>
          <c:showCatName val="0"/>
          <c:showSerName val="0"/>
          <c:showPercent val="0"/>
          <c:showBubbleSize val="0"/>
          <c:showLeaderLines val="0"/>
        </c:dLbls>
        <c:gapWidth val="65"/>
        <c:gapDepth/>
        <c:shape/>
        <c:axId val="220042320"/>
        <c:axId val="220042864"/>
        <c:axId val="0"/>
      </c:bar3DChart>
      <c:catAx>
        <c:axId val="220042320"/>
        <c:scaling>
          <c:orientation/>
        </c:scaling>
        <c:delete val="1"/>
        <c:axPos val="b"/>
        <c:numFmt formatCode="General" sourceLinked="0"/>
        <c:majorTickMark val="none"/>
        <c:minorTickMark val="none"/>
        <c:crossAx val="220042864"/>
        <c:auto val="0"/>
        <c:lblAlgn val="ctr"/>
        <c:lblOffset/>
        <c:noMultiLvlLbl val="0"/>
      </c:catAx>
      <c:valAx>
        <c:axId val="220042864"/>
        <c:scaling>
          <c:orientation/>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dk1">
                    <a:lumMod val="75000"/>
                    <a:lumOff val="25000"/>
                  </a:schemeClr>
                </a:solidFill>
                <a:latin typeface="+mn-lt"/>
                <a:ea typeface="+mn-ea"/>
                <a:cs typeface="+mn-cs"/>
              </a:defRPr>
            </a:pPr>
            <a:endParaRPr sz="1197" b="0" i="0" u="none" strike="noStrike" kern="1200" baseline="0" smtId="4294967295">
              <a:solidFill>
                <a:schemeClr val="dk1">
                  <a:lumMod val="75000"/>
                  <a:lumOff val="25000"/>
                </a:schemeClr>
              </a:solidFill>
              <a:latin typeface="+mn-lt"/>
              <a:ea typeface="+mn-ea"/>
              <a:cs typeface="+mn-cs"/>
            </a:endParaRPr>
          </a:p>
        </c:txPr>
        <c:crossAx val="2200423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p>
          <a:pPr>
            <a:defRPr sz="1197" b="0" i="0" u="none" strike="noStrike" kern="1200" baseline="0" smtId="4294967295">
              <a:solidFill>
                <a:schemeClr val="dk1">
                  <a:lumMod val="75000"/>
                  <a:lumOff val="25000"/>
                </a:schemeClr>
              </a:solidFill>
              <a:latin typeface="+mn-lt"/>
              <a:ea typeface="+mn-ea"/>
              <a:cs typeface="+mn-cs"/>
            </a:defRPr>
          </a:pPr>
          <a:endParaRPr sz="1197" b="0" i="0" u="none" strike="noStrike" kern="1200" baseline="0" smtId="4294967295">
            <a:solidFill>
              <a:schemeClr val="dk1">
                <a:lumMod val="75000"/>
                <a:lumOff val="25000"/>
              </a:schemeClr>
            </a:solidFill>
            <a:latin typeface="+mn-lt"/>
            <a:ea typeface="+mn-ea"/>
            <a:cs typeface="+mn-cs"/>
          </a:endParaRPr>
        </a:p>
      </c:txPr>
    </c:legend>
    <c:plotVisOnly val="1"/>
    <c:dispBlanksAs val="gap"/>
    <c:showDLblsOverMax val="0"/>
  </c:chart>
  <c:spPr>
    <a:noFill/>
    <a:ln w="9525" cap="flat" cmpd="sng" algn="ctr">
      <a:solidFill>
        <a:schemeClr val="dk1">
          <a:lumMod val="25000"/>
          <a:lumOff val="75000"/>
        </a:schemeClr>
      </a:solidFill>
      <a:round/>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61DAC-B713-4F50-B570-CFC9A1AC8FA1}"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A3BB1-702B-499D-98FB-06B35E6DF78F}" type="slidenum">
              <a:rPr lang="zh-CN" altLang="en-US" smtClean="0"/>
              <a:t>‹#›</a:t>
            </a:fld>
            <a:endParaRPr lang="zh-CN" altLang="en-US"/>
          </a:p>
        </p:txBody>
      </p:sp>
    </p:spTree>
    <p:extLst>
      <p:ext uri="{BB962C8B-B14F-4D97-AF65-F5344CB8AC3E}">
        <p14:creationId val="240823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97676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504543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011007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014796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601912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729292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583123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617586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620214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875216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908186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895564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381688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12252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567103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648516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138046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258358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547406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6128385"/>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pic>
        <p:nvPicPr>
          <p:cNvPr id="2" name="图片 1" descr="雪地上  描述已自动生成">
            <a:extLst>
              <a:ext uri="{FF2B5EF4-FFF2-40B4-BE49-F238E27FC236}">
                <a16:creationId xmlns:a16="http://schemas.microsoft.com/office/drawing/2014/main" id="{2AF06FB7-F5C5-4631-8182-82B47ABAFE22}"/>
              </a:ext>
            </a:extLst>
          </p:cNvPr>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149835927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C46F3415-0A6E-4DE3-88B2-28E302089DA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E31FD0E-70F4-4FE8-BC80-B6DA28E8BE2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A527977-21C6-4B35-81A1-E9ACD6844F4F}"/>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5" name="页脚占位符 4">
            <a:extLst>
              <a:ext uri="{FF2B5EF4-FFF2-40B4-BE49-F238E27FC236}">
                <a16:creationId xmlns:a16="http://schemas.microsoft.com/office/drawing/2014/main" id="{F50C14C7-634C-47F0-B111-6D43CB0918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7A43F5-75A1-4409-ADD1-D790DF592457}"/>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extLst>
      <p:ext uri="{BB962C8B-B14F-4D97-AF65-F5344CB8AC3E}">
        <p14:creationId val="265693473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95EA7536-D96F-400A-84FA-EE043186855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D80802C-D1E2-4C80-BE8C-D027A1D80D0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55BE6F8-219E-413C-B399-2A6399D61FFD}"/>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5" name="页脚占位符 4">
            <a:extLst>
              <a:ext uri="{FF2B5EF4-FFF2-40B4-BE49-F238E27FC236}">
                <a16:creationId xmlns:a16="http://schemas.microsoft.com/office/drawing/2014/main" id="{9479AEE5-26EE-4C85-8E5E-E86011772B0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AC8C42C-BCED-4376-A8E1-FBA47CCFAAD6}"/>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
        <p:nvSpPr>
          <p:cNvPr id="7" name="文本框 6">
            <a:extLst>
              <a:ext uri="{FF2B5EF4-FFF2-40B4-BE49-F238E27FC236}">
                <a16:creationId xmlns:a16="http://schemas.microsoft.com/office/drawing/2014/main" id="{3FC8E0B0-E21F-4372-8D0F-E401BD7F0C7D}"/>
              </a:ext>
            </a:extLst>
          </p:cNvPr>
          <p:cNvSpPr txBox="1"/>
          <p:nvPr userDrawn="1"/>
        </p:nvSpPr>
        <p:spPr>
          <a:xfrm>
            <a:off x="4218317" y="2286000"/>
            <a:ext cx="3027872" cy="646331"/>
          </a:xfrm>
          <a:prstGeom prst="rect">
            <a:avLst/>
          </a:prstGeom>
          <a:noFill/>
        </p:spPr>
        <p:txBody>
          <a:bodyPr wrap="square" rtlCol="0">
            <a:spAutoFit/>
          </a:bodyPr>
          <a:lstStyle/>
          <a:p>
            <a:pPr algn="ctr"/>
            <a:r>
              <a:rPr lang="en-US" altLang="zh-CN">
                <a:solidFill>
                  <a:schemeClr val="bg1"/>
                </a:solidFill>
              </a:rPr>
              <a:t>www.tukuppt.com </a:t>
            </a:r>
            <a:r>
              <a:rPr lang="zh-CN" altLang="en-US">
                <a:solidFill>
                  <a:schemeClr val="bg1"/>
                </a:solidFill>
              </a:rPr>
              <a:t>熊猫办公 高效办公在熊猫</a:t>
            </a:r>
          </a:p>
        </p:txBody>
      </p:sp>
      <p:sp>
        <p:nvSpPr>
          <p:cNvPr id="8" name="文本框 7">
            <a:extLst>
              <a:ext uri="{FF2B5EF4-FFF2-40B4-BE49-F238E27FC236}">
                <a16:creationId xmlns:a16="http://schemas.microsoft.com/office/drawing/2014/main" id="{2A85526C-BB76-4590-B86E-39951DF37361}"/>
              </a:ext>
            </a:extLst>
          </p:cNvPr>
          <p:cNvSpPr txBox="1"/>
          <p:nvPr userDrawn="1"/>
        </p:nvSpPr>
        <p:spPr>
          <a:xfrm>
            <a:off x="4218316" y="3678129"/>
            <a:ext cx="5503653" cy="646331"/>
          </a:xfrm>
          <a:prstGeom prst="rect">
            <a:avLst/>
          </a:prstGeom>
          <a:noFill/>
        </p:spPr>
        <p:txBody>
          <a:bodyPr wrap="square" rtlCol="0">
            <a:spAutoFit/>
          </a:bodyPr>
          <a:lstStyle/>
          <a:p>
            <a:pPr algn="ctr"/>
            <a:r>
              <a:rPr lang="zh-CN" altLang="en-US">
                <a:solidFill>
                  <a:schemeClr val="bg1"/>
                </a:solidFill>
              </a:rPr>
              <a:t>该作品版权为熊猫办公所有，请勿盗版，否则我们将按照</a:t>
            </a:r>
            <a:r>
              <a:rPr lang="en-US" altLang="zh-CN">
                <a:solidFill>
                  <a:schemeClr val="bg1"/>
                </a:solidFill>
                <a:effectLst/>
              </a:rPr>
              <a:t>《</a:t>
            </a:r>
            <a:r>
              <a:rPr lang="zh-CN" altLang="en-US">
                <a:solidFill>
                  <a:schemeClr val="bg1"/>
                </a:solidFill>
                <a:effectLst/>
              </a:rPr>
              <a:t>中华人民共和国著作权法</a:t>
            </a:r>
            <a:r>
              <a:rPr lang="en-US" altLang="zh-CN">
                <a:solidFill>
                  <a:schemeClr val="bg1"/>
                </a:solidFill>
                <a:effectLst/>
              </a:rPr>
              <a:t>》</a:t>
            </a:r>
            <a:r>
              <a:rPr lang="zh-CN" altLang="en-US">
                <a:solidFill>
                  <a:schemeClr val="bg1"/>
                </a:solidFill>
                <a:effectLst/>
              </a:rPr>
              <a:t>进行维权工作。</a:t>
            </a:r>
            <a:endParaRPr lang="zh-CN" altLang="en-US">
              <a:solidFill>
                <a:schemeClr val="bg1"/>
              </a:solidFill>
            </a:endParaRPr>
          </a:p>
        </p:txBody>
      </p:sp>
    </p:spTree>
    <p:extLst>
      <p:ext uri="{BB962C8B-B14F-4D97-AF65-F5344CB8AC3E}">
        <p14:creationId val="341771200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extLst>
      <p:ext uri="{BB962C8B-B14F-4D97-AF65-F5344CB8AC3E}">
        <p14:creationId val="3125139605"/>
      </p:ext>
    </p:extLst>
  </p:cSld>
  <p:clrMapOvr>
    <a:masterClrMapping/>
  </p:clrMapOvr>
  <p:transition spd="slow" advTm="6000">
    <p:push dir="u"/>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仅标题">
    <p:spTree>
      <p:nvGrpSpPr>
        <p:cNvPr id="1" name=""/>
        <p:cNvGrpSpPr/>
        <p:nvPr/>
      </p:nvGrpSpPr>
      <p:grpSpPr>
        <a:xfrm>
          <a:off x="0" y="0"/>
          <a:ext cx="0" cy="0"/>
        </a:xfrm>
      </p:grpSpPr>
    </p:spTree>
    <p:extLst>
      <p:ext uri="{BB962C8B-B14F-4D97-AF65-F5344CB8AC3E}">
        <p14:creationId val="507679694"/>
      </p:ext>
    </p:extLst>
  </p:cSld>
  <p:clrMapOvr>
    <a:masterClrMapping/>
  </p:clrMapOvr>
  <mc:AlternateContent>
    <mc:Choice Requires="p14">
      <p:transition spd="slow" advTm="2000" p14:dur="1600">
        <p:blinds dir="vert"/>
      </p:transition>
    </mc:Choice>
    <mc:Fallback>
      <p:transition spd="slow" advTm="2000">
        <p:blinds dir="vert"/>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仅标题">
    <p:spTree>
      <p:nvGrpSpPr>
        <p:cNvPr id="1" name=""/>
        <p:cNvGrpSpPr/>
        <p:nvPr/>
      </p:nvGrpSpPr>
      <p:grpSpPr>
        <a:xfrm>
          <a:off x="0" y="0"/>
          <a:ext cx="0" cy="0"/>
        </a:xfrm>
      </p:grpSpPr>
      <p:sp>
        <p:nvSpPr>
          <p:cNvPr id="126" name="文本占位符 3"/>
          <p:cNvSpPr>
            <a:spLocks noGrp="1"/>
          </p:cNvSpPr>
          <p:nvPr>
            <p:ph type="body" sz="quarter" idx="10"/>
          </p:nvPr>
        </p:nvSpPr>
        <p:spPr>
          <a:xfrm>
            <a:off x="2832100" y="211533"/>
            <a:ext cx="3937000" cy="1087043"/>
          </a:xfrm>
        </p:spPr>
        <p:txBody>
          <a:bodyPr anchor="ctr">
            <a:noAutofit/>
          </a:bodyPr>
          <a:lstStyle>
            <a:lvl1pPr marL="0" indent="0" algn="ctr">
              <a:buNone/>
              <a:defRPr sz="3600" b="1">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val="1050801805"/>
      </p:ext>
    </p:extLst>
  </p:cSld>
  <p:clrMapOvr>
    <a:masterClrMapping/>
  </p:clrMapOvr>
  <p:transition spd="slow" advTm="6000">
    <p:push dir="u"/>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仅标题">
    <p:spTree>
      <p:nvGrpSpPr>
        <p:cNvPr id="1" name=""/>
        <p:cNvGrpSpPr/>
        <p:nvPr/>
      </p:nvGrpSpPr>
      <p:grpSpPr>
        <a:xfrm>
          <a:off x="0" y="0"/>
          <a:ext cx="0" cy="0"/>
        </a:xfrm>
      </p:grpSpPr>
    </p:spTree>
    <p:extLst>
      <p:ext uri="{BB962C8B-B14F-4D97-AF65-F5344CB8AC3E}">
        <p14:creationId val="1401856880"/>
      </p:ext>
    </p:extLst>
  </p:cSld>
  <p:clrMapOvr>
    <a:masterClrMapping/>
  </p:clrMapOvr>
  <p:transition spd="slow" advTm="6000">
    <p:push dir="u"/>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18608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467922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917421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384817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6C06C8B-3FFA-465E-BBD4-66F625EA93C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D2C06C-38E0-4052-90C3-34D76C49CE7B}"/>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4FF9F-64CF-48F0-9865-817A3C67139A}"/>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5" name="页脚占位符 4">
            <a:extLst>
              <a:ext uri="{FF2B5EF4-FFF2-40B4-BE49-F238E27FC236}">
                <a16:creationId xmlns:a16="http://schemas.microsoft.com/office/drawing/2014/main" id="{FBDFB08F-E192-48E0-9032-C1389CE0C2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655902-398F-4442-BFD8-731BAF5AAD04}"/>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extLst>
      <p:ext uri="{BB962C8B-B14F-4D97-AF65-F5344CB8AC3E}">
        <p14:creationId val="234114802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173977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479585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177254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51458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319457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813180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60855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ACA5E3A-4A41-4F73-A3A1-EC72B0904A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29AFC29-6332-4492-9285-A0418B56BE2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A3F6DF-3B49-481C-8199-D371B240C94C}"/>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5" name="页脚占位符 4">
            <a:extLst>
              <a:ext uri="{FF2B5EF4-FFF2-40B4-BE49-F238E27FC236}">
                <a16:creationId xmlns:a16="http://schemas.microsoft.com/office/drawing/2014/main" id="{1598FB59-4AA8-45EA-9B9E-82D9B84BE88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CB2A394-124D-4F37-9BD3-DD17561AEDB7}"/>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extLst>
      <p:ext uri="{BB962C8B-B14F-4D97-AF65-F5344CB8AC3E}">
        <p14:creationId val="349900000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F85F11B9-A495-4E50-B767-C28445DE4C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E66B8F-31CE-4C4A-BA93-E9868EAF51DC}"/>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70A5FB8-642F-4221-8862-0F7DC55DB42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462E781-5F45-47EB-85D1-75BCC226BA2A}"/>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6" name="页脚占位符 5">
            <a:extLst>
              <a:ext uri="{FF2B5EF4-FFF2-40B4-BE49-F238E27FC236}">
                <a16:creationId xmlns:a16="http://schemas.microsoft.com/office/drawing/2014/main" id="{EE229F42-3063-4EC2-A927-2B503755B2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A99879A-EFE9-4C35-8BC8-83B215514A23}"/>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
        <p:nvSpPr>
          <p:cNvPr id="8" name="文本框 7">
            <a:extLst>
              <a:ext uri="{FF2B5EF4-FFF2-40B4-BE49-F238E27FC236}">
                <a16:creationId xmlns:a16="http://schemas.microsoft.com/office/drawing/2014/main" id="{3833D195-E0F0-4A1F-A202-0098D1ADA074}"/>
              </a:ext>
            </a:extLst>
          </p:cNvPr>
          <p:cNvSpPr txBox="1"/>
          <p:nvPr userDrawn="1"/>
        </p:nvSpPr>
        <p:spPr>
          <a:xfrm>
            <a:off x="1507659" y="6900862"/>
            <a:ext cx="9024281" cy="2954655"/>
          </a:xfrm>
          <a:prstGeom prst="rect">
            <a:avLst/>
          </a:prstGeom>
          <a:noFill/>
        </p:spPr>
        <p:txBody>
          <a:bodyPr wrap="square" rtlCol="0">
            <a:spAutoFit/>
          </a:bodyPr>
          <a:lstStyle/>
          <a:p>
            <a:pPr algn="ctr">
              <a:lnSpc>
                <a:spcPct val="150000"/>
              </a:lnSpc>
            </a:pPr>
            <a:r>
              <a:rPr lang="zh-CN" altLang="en-US" sz="2800" b="1">
                <a:solidFill>
                  <a:srgbClr val="E6E6E6"/>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a:solidFill>
                <a:srgbClr val="E6E6E6"/>
              </a:solidFill>
              <a:latin typeface="微软雅黑" panose="020b0503020204020204" pitchFamily="34" charset="-122"/>
              <a:ea typeface="微软雅黑" pitchFamily="34" charset="-122"/>
            </a:endParaRPr>
          </a:p>
          <a:p>
            <a:pPr algn="just">
              <a:lnSpc>
                <a:spcPct val="150000"/>
              </a:lnSpc>
            </a:pPr>
            <a:r>
              <a:rPr lang="zh-CN" altLang="en-US" sz="1200">
                <a:solidFill>
                  <a:srgbClr val="E6E6E6"/>
                </a:solidFill>
                <a:latin typeface="微软雅黑" panose="020b0503020204020204" pitchFamily="34" charset="-122"/>
                <a:ea typeface="微软雅黑" panose="020b0503020204020204" pitchFamily="34" charset="-122"/>
              </a:rPr>
              <a:t>感谢您下载平台上提供的</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1200">
              <a:solidFill>
                <a:srgbClr val="E6E6E6"/>
              </a:solidFill>
              <a:latin typeface="微软雅黑" panose="020b0503020204020204" pitchFamily="34" charset="-122"/>
              <a:ea typeface="微软雅黑" pitchFamily="34" charset="-122"/>
            </a:endParaRPr>
          </a:p>
          <a:p>
            <a:pPr algn="just">
              <a:lnSpc>
                <a:spcPct val="150000"/>
              </a:lnSpc>
            </a:pPr>
            <a:endParaRPr lang="zh-CN" altLang="en-US" sz="120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en-US" altLang="zh-CN" sz="1200">
                <a:solidFill>
                  <a:srgbClr val="E6E6E6"/>
                </a:solidFill>
                <a:latin typeface="微软雅黑" panose="020b0503020204020204" pitchFamily="34" charset="-122"/>
                <a:ea typeface="微软雅黑" panose="020b0503020204020204" pitchFamily="34" charset="-122"/>
              </a:rPr>
              <a:t>1.</a:t>
            </a:r>
            <a:r>
              <a:rPr lang="zh-CN" altLang="en-US" sz="1200">
                <a:solidFill>
                  <a:srgbClr val="E6E6E6"/>
                </a:solidFill>
                <a:latin typeface="微软雅黑" panose="020b0503020204020204" pitchFamily="34" charset="-122"/>
                <a:ea typeface="微软雅黑" panose="020b0503020204020204" pitchFamily="34" charset="-122"/>
              </a:rPr>
              <a:t>在熊猫办公出售的</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模板是免版税类（</a:t>
            </a:r>
            <a:r>
              <a:rPr lang="en-US" altLang="zh-CN" sz="1200">
                <a:solidFill>
                  <a:srgbClr val="E6E6E6"/>
                </a:solidFill>
                <a:latin typeface="微软雅黑" panose="020b0503020204020204" pitchFamily="34" charset="-122"/>
                <a:ea typeface="微软雅黑" panose="020b0503020204020204" pitchFamily="34" charset="-122"/>
              </a:rPr>
              <a:t>RF</a:t>
            </a:r>
            <a:r>
              <a:rPr lang="zh-CN" altLang="en-US" sz="1200">
                <a:solidFill>
                  <a:srgbClr val="E6E6E6"/>
                </a:solidFill>
                <a:latin typeface="微软雅黑" panose="020b0503020204020204" pitchFamily="34" charset="-122"/>
                <a:ea typeface="微软雅黑" panose="020b0503020204020204" pitchFamily="34" charset="-122"/>
              </a:rPr>
              <a:t>：</a:t>
            </a:r>
            <a:r>
              <a:rPr lang="en-US" altLang="zh-CN" sz="1200">
                <a:solidFill>
                  <a:srgbClr val="E6E6E6"/>
                </a:solidFill>
                <a:latin typeface="微软雅黑" panose="020b0503020204020204" pitchFamily="34" charset="-122"/>
                <a:ea typeface="微软雅黑" panose="020b0503020204020204" pitchFamily="34" charset="-122"/>
              </a:rPr>
              <a:t>Royalty-Free</a:t>
            </a:r>
            <a:r>
              <a:rPr lang="zh-CN" altLang="en-US" sz="1200">
                <a:solidFill>
                  <a:srgbClr val="E6E6E6"/>
                </a:solidFill>
                <a:latin typeface="微软雅黑" panose="020b0503020204020204" pitchFamily="34" charset="-122"/>
                <a:ea typeface="微软雅黑" panose="020b0503020204020204" pitchFamily="34" charset="-122"/>
              </a:rPr>
              <a:t>）正版受</a:t>
            </a:r>
            <a:r>
              <a:rPr lang="en-US" altLang="zh-CN" sz="1200">
                <a:solidFill>
                  <a:srgbClr val="E6E6E6"/>
                </a:solidFill>
                <a:latin typeface="微软雅黑" panose="020b0503020204020204" pitchFamily="34" charset="-122"/>
                <a:ea typeface="微软雅黑" panose="020b0503020204020204" pitchFamily="34" charset="-122"/>
              </a:rPr>
              <a:t>《</a:t>
            </a:r>
            <a:r>
              <a:rPr lang="zh-CN" altLang="en-US" sz="1200">
                <a:solidFill>
                  <a:srgbClr val="E6E6E6"/>
                </a:solidFill>
                <a:latin typeface="微软雅黑" panose="020b0503020204020204" pitchFamily="34" charset="-122"/>
                <a:ea typeface="微软雅黑" panose="020b0503020204020204" pitchFamily="34" charset="-122"/>
              </a:rPr>
              <a:t>中国人民共和国著作法</a:t>
            </a:r>
            <a:r>
              <a:rPr lang="en-US" altLang="zh-CN" sz="1200">
                <a:solidFill>
                  <a:srgbClr val="E6E6E6"/>
                </a:solidFill>
                <a:latin typeface="微软雅黑" panose="020b0503020204020204" pitchFamily="34" charset="-122"/>
                <a:ea typeface="微软雅黑" panose="020b0503020204020204" pitchFamily="34" charset="-122"/>
              </a:rPr>
              <a:t>》</a:t>
            </a:r>
            <a:r>
              <a:rPr lang="zh-CN" altLang="en-US" sz="1200">
                <a:solidFill>
                  <a:srgbClr val="E6E6E6"/>
                </a:solidFill>
                <a:latin typeface="微软雅黑" panose="020b0503020204020204" pitchFamily="34" charset="-122"/>
                <a:ea typeface="微软雅黑" panose="020b0503020204020204" pitchFamily="34" charset="-122"/>
              </a:rPr>
              <a:t>和</a:t>
            </a:r>
            <a:r>
              <a:rPr lang="en-US" altLang="zh-CN" sz="1200">
                <a:solidFill>
                  <a:srgbClr val="E6E6E6"/>
                </a:solidFill>
                <a:latin typeface="微软雅黑" panose="020b0503020204020204" pitchFamily="34" charset="-122"/>
                <a:ea typeface="微软雅黑" panose="020b0503020204020204" pitchFamily="34" charset="-122"/>
              </a:rPr>
              <a:t>《</a:t>
            </a:r>
            <a:r>
              <a:rPr lang="zh-CN" altLang="en-US" sz="1200">
                <a:solidFill>
                  <a:srgbClr val="E6E6E6"/>
                </a:solidFill>
                <a:latin typeface="微软雅黑" panose="020b0503020204020204" pitchFamily="34" charset="-122"/>
                <a:ea typeface="微软雅黑" panose="020b0503020204020204" pitchFamily="34" charset="-122"/>
              </a:rPr>
              <a:t>世界版权公约</a:t>
            </a:r>
            <a:r>
              <a:rPr lang="en-US" altLang="zh-CN" sz="1200">
                <a:solidFill>
                  <a:srgbClr val="E6E6E6"/>
                </a:solidFill>
                <a:latin typeface="微软雅黑" panose="020b0503020204020204" pitchFamily="34" charset="-122"/>
                <a:ea typeface="微软雅黑" panose="020b0503020204020204" pitchFamily="34" charset="-122"/>
              </a:rPr>
              <a:t>》</a:t>
            </a:r>
            <a:r>
              <a:rPr lang="zh-CN" altLang="en-US" sz="1200">
                <a:solidFill>
                  <a:srgbClr val="E6E6E6"/>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a:solidFill>
                  <a:srgbClr val="E6E6E6"/>
                </a:solidFill>
                <a:latin typeface="微软雅黑" panose="020b0503020204020204" pitchFamily="34" charset="-122"/>
                <a:ea typeface="微软雅黑" panose="020b0503020204020204" pitchFamily="34" charset="-122"/>
              </a:rPr>
              <a:t>2.</a:t>
            </a:r>
            <a:r>
              <a:rPr lang="zh-CN" altLang="en-US" sz="1200">
                <a:solidFill>
                  <a:srgbClr val="E6E6E6"/>
                </a:solidFill>
                <a:latin typeface="微软雅黑" panose="020b0503020204020204" pitchFamily="34" charset="-122"/>
                <a:ea typeface="微软雅黑" panose="020b0503020204020204" pitchFamily="34" charset="-122"/>
              </a:rPr>
              <a:t>不得将熊猫办公的</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模板、</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extLst>
      <p:ext uri="{BB962C8B-B14F-4D97-AF65-F5344CB8AC3E}">
        <p14:creationId val="170742079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2C999036-B6F6-4846-9EBC-2D1E2101686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601D12E-4C54-40ED-BAD5-EA824CE69E0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C456FEA-986E-44D7-8675-9006DB4F6D9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C4BD64E-F292-41EA-A7CE-2DC8902639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4E11F10-D94A-4C55-9672-1DE9FA8F6682}"/>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93CE2B1-BCED-4AF2-9798-454A9C47D976}"/>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8" name="页脚占位符 7">
            <a:extLst>
              <a:ext uri="{FF2B5EF4-FFF2-40B4-BE49-F238E27FC236}">
                <a16:creationId xmlns:a16="http://schemas.microsoft.com/office/drawing/2014/main" id="{47E462DE-4C04-437B-9047-D94E6CB3B2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243BDB45-E029-4677-94CB-8A1A3DFA58D3}"/>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
        <p:nvSpPr>
          <p:cNvPr id="10" name="文本框 9">
            <a:extLst>
              <a:ext uri="{FF2B5EF4-FFF2-40B4-BE49-F238E27FC236}">
                <a16:creationId xmlns:a16="http://schemas.microsoft.com/office/drawing/2014/main" id="{D3D9BAE8-EEAB-4B4B-B844-309602C9257B}"/>
              </a:ext>
            </a:extLst>
          </p:cNvPr>
          <p:cNvSpPr txBox="1"/>
          <p:nvPr userDrawn="1"/>
        </p:nvSpPr>
        <p:spPr>
          <a:xfrm>
            <a:off x="-10304584" y="1807785"/>
            <a:ext cx="9024281" cy="2954655"/>
          </a:xfrm>
          <a:prstGeom prst="rect">
            <a:avLst/>
          </a:prstGeom>
          <a:noFill/>
        </p:spPr>
        <p:txBody>
          <a:bodyPr wrap="square" rtlCol="0">
            <a:spAutoFit/>
          </a:bodyPr>
          <a:lstStyle/>
          <a:p>
            <a:pPr algn="ctr">
              <a:lnSpc>
                <a:spcPct val="150000"/>
              </a:lnSpc>
            </a:pPr>
            <a:r>
              <a:rPr lang="zh-CN" altLang="en-US" sz="2800" b="1">
                <a:solidFill>
                  <a:srgbClr val="E6E6E6"/>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zh-CN" altLang="en-US" sz="1200">
                <a:solidFill>
                  <a:srgbClr val="E6E6E6"/>
                </a:solidFill>
                <a:latin typeface="微软雅黑" panose="020b0503020204020204" pitchFamily="34" charset="-122"/>
                <a:ea typeface="微软雅黑" panose="020b0503020204020204" pitchFamily="34" charset="-122"/>
              </a:rPr>
              <a:t>感谢您下载平台上提供的</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1200">
              <a:solidFill>
                <a:srgbClr val="E6E6E6"/>
              </a:solidFill>
              <a:latin typeface="微软雅黑" panose="020b0503020204020204" pitchFamily="34" charset="-122"/>
              <a:ea typeface="微软雅黑" panose="020b0503020204020204" pitchFamily="34" charset="-122"/>
            </a:endParaRPr>
          </a:p>
          <a:p>
            <a:pPr algn="just">
              <a:lnSpc>
                <a:spcPct val="150000"/>
              </a:lnSpc>
            </a:pPr>
            <a:endParaRPr lang="zh-CN" altLang="en-US" sz="120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en-US" altLang="zh-CN" sz="1200">
                <a:solidFill>
                  <a:srgbClr val="E6E6E6"/>
                </a:solidFill>
                <a:latin typeface="微软雅黑" panose="020b0503020204020204" pitchFamily="34" charset="-122"/>
                <a:ea typeface="微软雅黑" panose="020b0503020204020204" pitchFamily="34" charset="-122"/>
              </a:rPr>
              <a:t>1.</a:t>
            </a:r>
            <a:r>
              <a:rPr lang="zh-CN" altLang="en-US" sz="1200">
                <a:solidFill>
                  <a:srgbClr val="E6E6E6"/>
                </a:solidFill>
                <a:latin typeface="微软雅黑" panose="020b0503020204020204" pitchFamily="34" charset="-122"/>
                <a:ea typeface="微软雅黑" panose="020b0503020204020204" pitchFamily="34" charset="-122"/>
              </a:rPr>
              <a:t>在熊猫办公出售的</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模板是免版税类（</a:t>
            </a:r>
            <a:r>
              <a:rPr lang="en-US" altLang="zh-CN" sz="1200">
                <a:solidFill>
                  <a:srgbClr val="E6E6E6"/>
                </a:solidFill>
                <a:latin typeface="微软雅黑" panose="020b0503020204020204" pitchFamily="34" charset="-122"/>
                <a:ea typeface="微软雅黑" panose="020b0503020204020204" pitchFamily="34" charset="-122"/>
              </a:rPr>
              <a:t>RF</a:t>
            </a:r>
            <a:r>
              <a:rPr lang="zh-CN" altLang="en-US" sz="1200">
                <a:solidFill>
                  <a:srgbClr val="E6E6E6"/>
                </a:solidFill>
                <a:latin typeface="微软雅黑" panose="020b0503020204020204" pitchFamily="34" charset="-122"/>
                <a:ea typeface="微软雅黑" panose="020b0503020204020204" pitchFamily="34" charset="-122"/>
              </a:rPr>
              <a:t>：</a:t>
            </a:r>
            <a:r>
              <a:rPr lang="en-US" altLang="zh-CN" sz="1200">
                <a:solidFill>
                  <a:srgbClr val="E6E6E6"/>
                </a:solidFill>
                <a:latin typeface="微软雅黑" panose="020b0503020204020204" pitchFamily="34" charset="-122"/>
                <a:ea typeface="微软雅黑" panose="020b0503020204020204" pitchFamily="34" charset="-122"/>
              </a:rPr>
              <a:t>Royalty-Free</a:t>
            </a:r>
            <a:r>
              <a:rPr lang="zh-CN" altLang="en-US" sz="1200">
                <a:solidFill>
                  <a:srgbClr val="E6E6E6"/>
                </a:solidFill>
                <a:latin typeface="微软雅黑" panose="020b0503020204020204" pitchFamily="34" charset="-122"/>
                <a:ea typeface="微软雅黑" panose="020b0503020204020204" pitchFamily="34" charset="-122"/>
              </a:rPr>
              <a:t>）正版受</a:t>
            </a:r>
            <a:r>
              <a:rPr lang="en-US" altLang="zh-CN" sz="1200">
                <a:solidFill>
                  <a:srgbClr val="E6E6E6"/>
                </a:solidFill>
                <a:latin typeface="微软雅黑" panose="020b0503020204020204" pitchFamily="34" charset="-122"/>
                <a:ea typeface="微软雅黑" panose="020b0503020204020204" pitchFamily="34" charset="-122"/>
              </a:rPr>
              <a:t>《</a:t>
            </a:r>
            <a:r>
              <a:rPr lang="zh-CN" altLang="en-US" sz="1200">
                <a:solidFill>
                  <a:srgbClr val="E6E6E6"/>
                </a:solidFill>
                <a:latin typeface="微软雅黑" panose="020b0503020204020204" pitchFamily="34" charset="-122"/>
                <a:ea typeface="微软雅黑" panose="020b0503020204020204" pitchFamily="34" charset="-122"/>
              </a:rPr>
              <a:t>中国人民共和国著作法</a:t>
            </a:r>
            <a:r>
              <a:rPr lang="en-US" altLang="zh-CN" sz="1200">
                <a:solidFill>
                  <a:srgbClr val="E6E6E6"/>
                </a:solidFill>
                <a:latin typeface="微软雅黑" panose="020b0503020204020204" pitchFamily="34" charset="-122"/>
                <a:ea typeface="微软雅黑" panose="020b0503020204020204" pitchFamily="34" charset="-122"/>
              </a:rPr>
              <a:t>》</a:t>
            </a:r>
            <a:r>
              <a:rPr lang="zh-CN" altLang="en-US" sz="1200">
                <a:solidFill>
                  <a:srgbClr val="E6E6E6"/>
                </a:solidFill>
                <a:latin typeface="微软雅黑" panose="020b0503020204020204" pitchFamily="34" charset="-122"/>
                <a:ea typeface="微软雅黑" panose="020b0503020204020204" pitchFamily="34" charset="-122"/>
              </a:rPr>
              <a:t>和</a:t>
            </a:r>
            <a:r>
              <a:rPr lang="en-US" altLang="zh-CN" sz="1200">
                <a:solidFill>
                  <a:srgbClr val="E6E6E6"/>
                </a:solidFill>
                <a:latin typeface="微软雅黑" panose="020b0503020204020204" pitchFamily="34" charset="-122"/>
                <a:ea typeface="微软雅黑" panose="020b0503020204020204" pitchFamily="34" charset="-122"/>
              </a:rPr>
              <a:t>《</a:t>
            </a:r>
            <a:r>
              <a:rPr lang="zh-CN" altLang="en-US" sz="1200">
                <a:solidFill>
                  <a:srgbClr val="E6E6E6"/>
                </a:solidFill>
                <a:latin typeface="微软雅黑" panose="020b0503020204020204" pitchFamily="34" charset="-122"/>
                <a:ea typeface="微软雅黑" panose="020b0503020204020204" pitchFamily="34" charset="-122"/>
              </a:rPr>
              <a:t>世界版权公约</a:t>
            </a:r>
            <a:r>
              <a:rPr lang="en-US" altLang="zh-CN" sz="1200">
                <a:solidFill>
                  <a:srgbClr val="E6E6E6"/>
                </a:solidFill>
                <a:latin typeface="微软雅黑" panose="020b0503020204020204" pitchFamily="34" charset="-122"/>
                <a:ea typeface="微软雅黑" panose="020b0503020204020204" pitchFamily="34" charset="-122"/>
              </a:rPr>
              <a:t>》</a:t>
            </a:r>
            <a:r>
              <a:rPr lang="zh-CN" altLang="en-US" sz="1200">
                <a:solidFill>
                  <a:srgbClr val="E6E6E6"/>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a:solidFill>
                  <a:srgbClr val="E6E6E6"/>
                </a:solidFill>
                <a:latin typeface="微软雅黑" panose="020b0503020204020204" pitchFamily="34" charset="-122"/>
                <a:ea typeface="微软雅黑" panose="020b0503020204020204" pitchFamily="34" charset="-122"/>
              </a:rPr>
              <a:t>2.</a:t>
            </a:r>
            <a:r>
              <a:rPr lang="zh-CN" altLang="en-US" sz="1200">
                <a:solidFill>
                  <a:srgbClr val="E6E6E6"/>
                </a:solidFill>
                <a:latin typeface="微软雅黑" panose="020b0503020204020204" pitchFamily="34" charset="-122"/>
                <a:ea typeface="微软雅黑" panose="020b0503020204020204" pitchFamily="34" charset="-122"/>
              </a:rPr>
              <a:t>不得将熊猫办公的</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模板、</a:t>
            </a:r>
            <a:r>
              <a:rPr lang="en-US" altLang="zh-CN" sz="1200">
                <a:solidFill>
                  <a:srgbClr val="E6E6E6"/>
                </a:solidFill>
                <a:latin typeface="微软雅黑" panose="020b0503020204020204" pitchFamily="34" charset="-122"/>
                <a:ea typeface="微软雅黑" panose="020b0503020204020204" pitchFamily="34" charset="-122"/>
              </a:rPr>
              <a:t>PPT</a:t>
            </a:r>
            <a:r>
              <a:rPr lang="zh-CN" altLang="en-US" sz="1200">
                <a:solidFill>
                  <a:srgbClr val="E6E6E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extLst>
      <p:ext uri="{BB962C8B-B14F-4D97-AF65-F5344CB8AC3E}">
        <p14:creationId val="128377487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FE41ED8-8C3F-4EB3-92C5-33A0EAF464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4D1BAF-403B-4803-86C6-1E3AD3ABD134}"/>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4" name="页脚占位符 3">
            <a:extLst>
              <a:ext uri="{FF2B5EF4-FFF2-40B4-BE49-F238E27FC236}">
                <a16:creationId xmlns:a16="http://schemas.microsoft.com/office/drawing/2014/main" id="{C2AA558D-D833-4A3D-AAC9-04655BB327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EE9AE99-6EBB-4793-8E85-3D8E148BB240}"/>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extLst>
      <p:ext uri="{BB962C8B-B14F-4D97-AF65-F5344CB8AC3E}">
        <p14:creationId val="319534120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19222988-F7A5-40D8-93C2-FFC76DD6F132}"/>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3" name="页脚占位符 2">
            <a:extLst>
              <a:ext uri="{FF2B5EF4-FFF2-40B4-BE49-F238E27FC236}">
                <a16:creationId xmlns:a16="http://schemas.microsoft.com/office/drawing/2014/main" id="{B09A7AB5-A93E-4BB9-B456-29E36D7D4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06456C9-71B0-4254-B323-89F5CF60FAE3}"/>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extLst>
      <p:ext uri="{BB962C8B-B14F-4D97-AF65-F5344CB8AC3E}">
        <p14:creationId val="64633517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ECD1FAB-B226-4561-BB40-8946875184E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FEEBC1-5908-46CD-8BE4-D21430F30CF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0A38BA2-129C-4C83-91E4-70AE5F4B0E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57F831B-A5D5-4402-B859-E8CC69FFA66C}"/>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6" name="页脚占位符 5">
            <a:extLst>
              <a:ext uri="{FF2B5EF4-FFF2-40B4-BE49-F238E27FC236}">
                <a16:creationId xmlns:a16="http://schemas.microsoft.com/office/drawing/2014/main" id="{8431C191-134A-47F1-A55C-C841FFD6C5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DD292E3-562D-4157-963D-FA5B17C5FF01}"/>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extLst>
      <p:ext uri="{BB962C8B-B14F-4D97-AF65-F5344CB8AC3E}">
        <p14:creationId val="234133502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9576ED4-9A28-4464-992D-FC79EF3E43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9F03FEC-A4CC-4EAF-8556-78DF6C6E3A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19E19BE-2FE5-436F-9DEC-0CF4090257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A6F6EAA-3DF6-4EA4-9068-AEE5F78EF1E8}"/>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2021/1/26</a:t>
            </a:fld>
            <a:endParaRPr lang="zh-CN" altLang="en-US"/>
          </a:p>
        </p:txBody>
      </p:sp>
      <p:sp>
        <p:nvSpPr>
          <p:cNvPr id="6" name="页脚占位符 5">
            <a:extLst>
              <a:ext uri="{FF2B5EF4-FFF2-40B4-BE49-F238E27FC236}">
                <a16:creationId xmlns:a16="http://schemas.microsoft.com/office/drawing/2014/main" id="{526C1105-777B-4977-97DA-DF5E17BD77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A560B3E-6416-47DC-A8AE-3951B072C3D2}"/>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extLst>
      <p:ext uri="{BB962C8B-B14F-4D97-AF65-F5344CB8AC3E}">
        <p14:creationId val="208028876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media/image2.png" Type="http://schemas.openxmlformats.org/officeDocument/2006/relationships/image"/><Relationship Id="rId17" Target="../media/image3.jpeg" Type="http://schemas.openxmlformats.org/officeDocument/2006/relationships/image"/><Relationship Id="rId18"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2.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descr="图片包含 游戏机, 食物, 围栏  描述已自动生成">
            <a:extLst>
              <a:ext uri="{FF2B5EF4-FFF2-40B4-BE49-F238E27FC236}">
                <a16:creationId xmlns:a16="http://schemas.microsoft.com/office/drawing/2014/main" id="{9853D9C9-09B6-401D-9BD0-36E674DDE693}"/>
              </a:ext>
            </a:extLst>
          </p:cNvPr>
          <p:cNvPicPr>
            <a:picLocks noChangeAspect="1"/>
          </p:cNvPicPr>
          <p:nvPr userDrawn="1"/>
        </p:nvPicPr>
        <p:blipFill>
          <a:blip r:embed="rId16">
            <a:extLst>
              <a:ext uri="{28A0092B-C50C-407E-A947-70E740481C1C}">
                <a14:useLocalDpi val="0"/>
              </a:ext>
            </a:extLst>
          </a:blip>
          <a:stretch>
            <a:fillRect/>
          </a:stretch>
        </p:blipFill>
        <p:spPr>
          <a:xfrm>
            <a:off x="0" y="0"/>
            <a:ext cx="12192000" cy="6858000"/>
          </a:xfrm>
          <a:prstGeom prst="rect">
            <a:avLst/>
          </a:prstGeom>
        </p:spPr>
      </p:pic>
      <p:pic>
        <p:nvPicPr>
          <p:cNvPr id="2" name="图片 1" descr="雪地上  描述已自动生成">
            <a:extLst>
              <a:ext uri="{FF2B5EF4-FFF2-40B4-BE49-F238E27FC236}">
                <a16:creationId xmlns:a16="http://schemas.microsoft.com/office/drawing/2014/main" id="{44896A8E-79F3-46B4-8C85-7D763CBA8E08}"/>
              </a:ext>
            </a:extLst>
          </p:cNvPr>
          <p:cNvPicPr>
            <a:picLocks noChangeAspect="1"/>
          </p:cNvPicPr>
          <p:nvPr userDrawn="1"/>
        </p:nvPicPr>
        <p:blipFill>
          <a:blip r:embed="rId17">
            <a:extLst>
              <a:ext uri="{28A0092B-C50C-407E-A947-70E740481C1C}">
                <a14:useLocalDpi val="0"/>
              </a:ext>
            </a:extLst>
          </a:blip>
          <a:stretch>
            <a:fillRect/>
          </a:stretch>
        </p:blipFill>
        <p:spPr>
          <a:xfrm>
            <a:off x="488950" y="476250"/>
            <a:ext cx="11214100" cy="5905500"/>
          </a:xfrm>
          <a:prstGeom prst="rect">
            <a:avLst/>
          </a:prstGeom>
          <a:effectLst>
            <a:outerShdw blurRad="63500" sx="102000" sy="102000" algn="ctr" rotWithShape="0">
              <a:srgbClr val="8CC761">
                <a:alpha val="10000"/>
              </a:srgbClr>
            </a:outerShdw>
          </a:effectLst>
        </p:spPr>
      </p:pic>
    </p:spTree>
    <p:extLst>
      <p:ext uri="{BB962C8B-B14F-4D97-AF65-F5344CB8AC3E}">
        <p14:creationId val="28303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orient="horz" pos="2304" userDrawn="1">
          <p15:clr>
            <a:srgbClr val="F26B43"/>
          </p15:clr>
        </p15:guide>
        <p15:guide id="2" pos="3840" userDrawn="1">
          <p15:clr>
            <a:srgbClr val="F26B43"/>
          </p15:clr>
        </p15:guide>
        <p15:guide id="3" pos="304" userDrawn="1">
          <p15:clr>
            <a:srgbClr val="F26B43"/>
          </p15:clr>
        </p15:guide>
        <p15:guide id="4" pos="7368" userDrawn="1">
          <p15:clr>
            <a:srgbClr val="F26B43"/>
          </p15:clr>
        </p15:guide>
        <p15:guide id="5" orient="horz" pos="560" userDrawn="1">
          <p15:clr>
            <a:srgbClr val="F26B43"/>
          </p15:clr>
        </p15:guide>
        <p15:guide id="6" orient="horz" pos="624" userDrawn="1">
          <p15:clr>
            <a:srgbClr val="F26B43"/>
          </p15:clr>
        </p15:guide>
        <p15:guide id="7" orient="horz" pos="4056" userDrawn="1">
          <p15:clr>
            <a:srgbClr val="F26B43"/>
          </p15:clr>
        </p15:guide>
        <p15:guide id="8" orient="horz" pos="39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19046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4.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8.xml" Type="http://schemas.openxmlformats.org/officeDocument/2006/relationships/notesSlide"/><Relationship Id="rId3" Target="../tags/tag22.xml" Type="http://schemas.openxmlformats.org/officeDocument/2006/relationships/tags"/><Relationship Id="rId4" Target="../charts/chart1.xml" Type="http://schemas.openxmlformats.org/officeDocument/2006/relationships/chart"/><Relationship Id="rId5" Target="../tags/tag23.xml" Type="http://schemas.openxmlformats.org/officeDocument/2006/relationships/tags"/><Relationship Id="rId6" Target="../media/image8.png" Type="http://schemas.openxmlformats.org/officeDocument/2006/relationships/image"/><Relationship Id="rId7" Target="../tags/tag24.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 Id="rId10" Target="../tags/tag31.xml" Type="http://schemas.openxmlformats.org/officeDocument/2006/relationships/tags"/><Relationship Id="rId100" Target="../tags/tag121.xml" Type="http://schemas.openxmlformats.org/officeDocument/2006/relationships/tags"/><Relationship Id="rId101" Target="../tags/tag122.xml" Type="http://schemas.openxmlformats.org/officeDocument/2006/relationships/tags"/><Relationship Id="rId102" Target="../tags/tag123.xml" Type="http://schemas.openxmlformats.org/officeDocument/2006/relationships/tags"/><Relationship Id="rId103" Target="../tags/tag124.xml" Type="http://schemas.openxmlformats.org/officeDocument/2006/relationships/tags"/><Relationship Id="rId104" Target="../tags/tag125.xml" Type="http://schemas.openxmlformats.org/officeDocument/2006/relationships/tags"/><Relationship Id="rId105" Target="../tags/tag126.xml" Type="http://schemas.openxmlformats.org/officeDocument/2006/relationships/tags"/><Relationship Id="rId106" Target="../tags/tag127.xml" Type="http://schemas.openxmlformats.org/officeDocument/2006/relationships/tags"/><Relationship Id="rId107" Target="../tags/tag128.xml" Type="http://schemas.openxmlformats.org/officeDocument/2006/relationships/tags"/><Relationship Id="rId108" Target="../tags/tag129.xml" Type="http://schemas.openxmlformats.org/officeDocument/2006/relationships/tags"/><Relationship Id="rId109" Target="../tags/tag130.xml" Type="http://schemas.openxmlformats.org/officeDocument/2006/relationships/tags"/><Relationship Id="rId11" Target="../tags/tag32.xml" Type="http://schemas.openxmlformats.org/officeDocument/2006/relationships/tags"/><Relationship Id="rId110" Target="../tags/tag131.xml" Type="http://schemas.openxmlformats.org/officeDocument/2006/relationships/tags"/><Relationship Id="rId111" Target="../tags/tag132.xml" Type="http://schemas.openxmlformats.org/officeDocument/2006/relationships/tags"/><Relationship Id="rId112" Target="../tags/tag133.xml" Type="http://schemas.openxmlformats.org/officeDocument/2006/relationships/tags"/><Relationship Id="rId113" Target="../tags/tag134.xml" Type="http://schemas.openxmlformats.org/officeDocument/2006/relationships/tags"/><Relationship Id="rId114" Target="../tags/tag135.xml" Type="http://schemas.openxmlformats.org/officeDocument/2006/relationships/tags"/><Relationship Id="rId115" Target="../tags/tag136.xml" Type="http://schemas.openxmlformats.org/officeDocument/2006/relationships/tags"/><Relationship Id="rId116" Target="../tags/tag137.xml" Type="http://schemas.openxmlformats.org/officeDocument/2006/relationships/tags"/><Relationship Id="rId117" Target="../tags/tag138.xml" Type="http://schemas.openxmlformats.org/officeDocument/2006/relationships/tags"/><Relationship Id="rId118" Target="../tags/tag139.xml" Type="http://schemas.openxmlformats.org/officeDocument/2006/relationships/tags"/><Relationship Id="rId119" Target="../tags/tag140.xml" Type="http://schemas.openxmlformats.org/officeDocument/2006/relationships/tags"/><Relationship Id="rId12" Target="../tags/tag33.xml" Type="http://schemas.openxmlformats.org/officeDocument/2006/relationships/tags"/><Relationship Id="rId120" Target="../tags/tag141.xml" Type="http://schemas.openxmlformats.org/officeDocument/2006/relationships/tags"/><Relationship Id="rId121" Target="../tags/tag142.xml" Type="http://schemas.openxmlformats.org/officeDocument/2006/relationships/tags"/><Relationship Id="rId122" Target="../tags/tag143.xml" Type="http://schemas.openxmlformats.org/officeDocument/2006/relationships/tags"/><Relationship Id="rId123" Target="../tags/tag144.xml" Type="http://schemas.openxmlformats.org/officeDocument/2006/relationships/tags"/><Relationship Id="rId124" Target="../tags/tag145.xml" Type="http://schemas.openxmlformats.org/officeDocument/2006/relationships/tags"/><Relationship Id="rId125" Target="../tags/tag146.xml" Type="http://schemas.openxmlformats.org/officeDocument/2006/relationships/tags"/><Relationship Id="rId126" Target="../tags/tag147.xml" Type="http://schemas.openxmlformats.org/officeDocument/2006/relationships/tags"/><Relationship Id="rId127" Target="../tags/tag148.xml" Type="http://schemas.openxmlformats.org/officeDocument/2006/relationships/tags"/><Relationship Id="rId128" Target="../tags/tag149.xml" Type="http://schemas.openxmlformats.org/officeDocument/2006/relationships/tags"/><Relationship Id="rId129" Target="../tags/tag150.xml" Type="http://schemas.openxmlformats.org/officeDocument/2006/relationships/tags"/><Relationship Id="rId13" Target="../tags/tag34.xml" Type="http://schemas.openxmlformats.org/officeDocument/2006/relationships/tags"/><Relationship Id="rId130" Target="../tags/tag151.xml" Type="http://schemas.openxmlformats.org/officeDocument/2006/relationships/tags"/><Relationship Id="rId131" Target="../tags/tag152.xml" Type="http://schemas.openxmlformats.org/officeDocument/2006/relationships/tags"/><Relationship Id="rId132" Target="../tags/tag153.xml" Type="http://schemas.openxmlformats.org/officeDocument/2006/relationships/tags"/><Relationship Id="rId133" Target="../tags/tag154.xml" Type="http://schemas.openxmlformats.org/officeDocument/2006/relationships/tags"/><Relationship Id="rId134" Target="../tags/tag155.xml" Type="http://schemas.openxmlformats.org/officeDocument/2006/relationships/tags"/><Relationship Id="rId135" Target="../tags/tag156.xml" Type="http://schemas.openxmlformats.org/officeDocument/2006/relationships/tags"/><Relationship Id="rId136" Target="../tags/tag157.xml" Type="http://schemas.openxmlformats.org/officeDocument/2006/relationships/tags"/><Relationship Id="rId137" Target="../tags/tag158.xml" Type="http://schemas.openxmlformats.org/officeDocument/2006/relationships/tags"/><Relationship Id="rId138" Target="../tags/tag159.xml" Type="http://schemas.openxmlformats.org/officeDocument/2006/relationships/tags"/><Relationship Id="rId139" Target="../tags/tag160.xml" Type="http://schemas.openxmlformats.org/officeDocument/2006/relationships/tags"/><Relationship Id="rId14" Target="../tags/tag35.xml" Type="http://schemas.openxmlformats.org/officeDocument/2006/relationships/tags"/><Relationship Id="rId140" Target="../tags/tag161.xml" Type="http://schemas.openxmlformats.org/officeDocument/2006/relationships/tags"/><Relationship Id="rId141" Target="../tags/tag162.xml" Type="http://schemas.openxmlformats.org/officeDocument/2006/relationships/tags"/><Relationship Id="rId142" Target="../tags/tag163.xml" Type="http://schemas.openxmlformats.org/officeDocument/2006/relationships/tags"/><Relationship Id="rId143" Target="../tags/tag164.xml" Type="http://schemas.openxmlformats.org/officeDocument/2006/relationships/tags"/><Relationship Id="rId144" Target="../tags/tag165.xml" Type="http://schemas.openxmlformats.org/officeDocument/2006/relationships/tags"/><Relationship Id="rId145" Target="../tags/tag166.xml" Type="http://schemas.openxmlformats.org/officeDocument/2006/relationships/tags"/><Relationship Id="rId146" Target="../tags/tag167.xml" Type="http://schemas.openxmlformats.org/officeDocument/2006/relationships/tags"/><Relationship Id="rId147" Target="../tags/tag168.xml" Type="http://schemas.openxmlformats.org/officeDocument/2006/relationships/tags"/><Relationship Id="rId148" Target="../tags/tag169.xml" Type="http://schemas.openxmlformats.org/officeDocument/2006/relationships/tags"/><Relationship Id="rId149" Target="../tags/tag170.xml" Type="http://schemas.openxmlformats.org/officeDocument/2006/relationships/tags"/><Relationship Id="rId15" Target="../tags/tag36.xml" Type="http://schemas.openxmlformats.org/officeDocument/2006/relationships/tags"/><Relationship Id="rId150" Target="../tags/tag171.xml" Type="http://schemas.openxmlformats.org/officeDocument/2006/relationships/tags"/><Relationship Id="rId151" Target="../tags/tag172.xml" Type="http://schemas.openxmlformats.org/officeDocument/2006/relationships/tags"/><Relationship Id="rId152" Target="../tags/tag173.xml" Type="http://schemas.openxmlformats.org/officeDocument/2006/relationships/tags"/><Relationship Id="rId153" Target="../tags/tag174.xml" Type="http://schemas.openxmlformats.org/officeDocument/2006/relationships/tags"/><Relationship Id="rId154" Target="../tags/tag175.xml" Type="http://schemas.openxmlformats.org/officeDocument/2006/relationships/tags"/><Relationship Id="rId155" Target="../tags/tag176.xml" Type="http://schemas.openxmlformats.org/officeDocument/2006/relationships/tags"/><Relationship Id="rId156" Target="../tags/tag177.xml" Type="http://schemas.openxmlformats.org/officeDocument/2006/relationships/tags"/><Relationship Id="rId157" Target="../tags/tag178.xml" Type="http://schemas.openxmlformats.org/officeDocument/2006/relationships/tags"/><Relationship Id="rId158" Target="../tags/tag179.xml" Type="http://schemas.openxmlformats.org/officeDocument/2006/relationships/tags"/><Relationship Id="rId159" Target="../tags/tag180.xml" Type="http://schemas.openxmlformats.org/officeDocument/2006/relationships/tags"/><Relationship Id="rId16" Target="../tags/tag37.xml" Type="http://schemas.openxmlformats.org/officeDocument/2006/relationships/tags"/><Relationship Id="rId160" Target="../tags/tag181.xml" Type="http://schemas.openxmlformats.org/officeDocument/2006/relationships/tags"/><Relationship Id="rId161" Target="../tags/tag182.xml" Type="http://schemas.openxmlformats.org/officeDocument/2006/relationships/tags"/><Relationship Id="rId162" Target="../tags/tag183.xml" Type="http://schemas.openxmlformats.org/officeDocument/2006/relationships/tags"/><Relationship Id="rId163" Target="../tags/tag184.xml" Type="http://schemas.openxmlformats.org/officeDocument/2006/relationships/tags"/><Relationship Id="rId164" Target="../tags/tag185.xml" Type="http://schemas.openxmlformats.org/officeDocument/2006/relationships/tags"/><Relationship Id="rId165" Target="../tags/tag186.xml" Type="http://schemas.openxmlformats.org/officeDocument/2006/relationships/tags"/><Relationship Id="rId166" Target="../tags/tag187.xml" Type="http://schemas.openxmlformats.org/officeDocument/2006/relationships/tags"/><Relationship Id="rId167" Target="../tags/tag188.xml" Type="http://schemas.openxmlformats.org/officeDocument/2006/relationships/tags"/><Relationship Id="rId168" Target="../tags/tag189.xml" Type="http://schemas.openxmlformats.org/officeDocument/2006/relationships/tags"/><Relationship Id="rId169" Target="../tags/tag190.xml" Type="http://schemas.openxmlformats.org/officeDocument/2006/relationships/tags"/><Relationship Id="rId17" Target="../tags/tag38.xml" Type="http://schemas.openxmlformats.org/officeDocument/2006/relationships/tags"/><Relationship Id="rId170" Target="../tags/tag191.xml" Type="http://schemas.openxmlformats.org/officeDocument/2006/relationships/tags"/><Relationship Id="rId171" Target="../tags/tag192.xml" Type="http://schemas.openxmlformats.org/officeDocument/2006/relationships/tags"/><Relationship Id="rId172" Target="../tags/tag193.xml" Type="http://schemas.openxmlformats.org/officeDocument/2006/relationships/tags"/><Relationship Id="rId173" Target="../tags/tag194.xml" Type="http://schemas.openxmlformats.org/officeDocument/2006/relationships/tags"/><Relationship Id="rId18" Target="../tags/tag39.xml" Type="http://schemas.openxmlformats.org/officeDocument/2006/relationships/tags"/><Relationship Id="rId19" Target="../tags/tag40.xml" Type="http://schemas.openxmlformats.org/officeDocument/2006/relationships/tags"/><Relationship Id="rId2" Target="../notesSlides/notesSlide9.xml" Type="http://schemas.openxmlformats.org/officeDocument/2006/relationships/notesSlide"/><Relationship Id="rId20" Target="../tags/tag41.xml" Type="http://schemas.openxmlformats.org/officeDocument/2006/relationships/tags"/><Relationship Id="rId21" Target="../tags/tag42.xml" Type="http://schemas.openxmlformats.org/officeDocument/2006/relationships/tags"/><Relationship Id="rId22" Target="../tags/tag43.xml" Type="http://schemas.openxmlformats.org/officeDocument/2006/relationships/tags"/><Relationship Id="rId23" Target="../tags/tag44.xml" Type="http://schemas.openxmlformats.org/officeDocument/2006/relationships/tags"/><Relationship Id="rId24" Target="../tags/tag45.xml" Type="http://schemas.openxmlformats.org/officeDocument/2006/relationships/tags"/><Relationship Id="rId25" Target="../tags/tag46.xml" Type="http://schemas.openxmlformats.org/officeDocument/2006/relationships/tags"/><Relationship Id="rId26" Target="../tags/tag47.xml" Type="http://schemas.openxmlformats.org/officeDocument/2006/relationships/tags"/><Relationship Id="rId27" Target="../tags/tag48.xml" Type="http://schemas.openxmlformats.org/officeDocument/2006/relationships/tags"/><Relationship Id="rId28" Target="../tags/tag49.xml" Type="http://schemas.openxmlformats.org/officeDocument/2006/relationships/tags"/><Relationship Id="rId29" Target="../tags/tag50.xml" Type="http://schemas.openxmlformats.org/officeDocument/2006/relationships/tags"/><Relationship Id="rId3" Target="../media/image8.png" Type="http://schemas.openxmlformats.org/officeDocument/2006/relationships/image"/><Relationship Id="rId30" Target="../tags/tag51.xml" Type="http://schemas.openxmlformats.org/officeDocument/2006/relationships/tags"/><Relationship Id="rId31" Target="../tags/tag52.xml" Type="http://schemas.openxmlformats.org/officeDocument/2006/relationships/tags"/><Relationship Id="rId32" Target="../tags/tag53.xml" Type="http://schemas.openxmlformats.org/officeDocument/2006/relationships/tags"/><Relationship Id="rId33" Target="../tags/tag54.xml" Type="http://schemas.openxmlformats.org/officeDocument/2006/relationships/tags"/><Relationship Id="rId34" Target="../tags/tag55.xml" Type="http://schemas.openxmlformats.org/officeDocument/2006/relationships/tags"/><Relationship Id="rId35" Target="../tags/tag56.xml" Type="http://schemas.openxmlformats.org/officeDocument/2006/relationships/tags"/><Relationship Id="rId36" Target="../tags/tag57.xml" Type="http://schemas.openxmlformats.org/officeDocument/2006/relationships/tags"/><Relationship Id="rId37" Target="../tags/tag58.xml" Type="http://schemas.openxmlformats.org/officeDocument/2006/relationships/tags"/><Relationship Id="rId38" Target="../tags/tag59.xml" Type="http://schemas.openxmlformats.org/officeDocument/2006/relationships/tags"/><Relationship Id="rId39" Target="../tags/tag60.xml" Type="http://schemas.openxmlformats.org/officeDocument/2006/relationships/tags"/><Relationship Id="rId4" Target="../tags/tag25.xml" Type="http://schemas.openxmlformats.org/officeDocument/2006/relationships/tags"/><Relationship Id="rId40" Target="../tags/tag61.xml" Type="http://schemas.openxmlformats.org/officeDocument/2006/relationships/tags"/><Relationship Id="rId41" Target="../tags/tag62.xml" Type="http://schemas.openxmlformats.org/officeDocument/2006/relationships/tags"/><Relationship Id="rId42" Target="../tags/tag63.xml" Type="http://schemas.openxmlformats.org/officeDocument/2006/relationships/tags"/><Relationship Id="rId43" Target="../tags/tag64.xml" Type="http://schemas.openxmlformats.org/officeDocument/2006/relationships/tags"/><Relationship Id="rId44" Target="../tags/tag65.xml" Type="http://schemas.openxmlformats.org/officeDocument/2006/relationships/tags"/><Relationship Id="rId45" Target="../tags/tag66.xml" Type="http://schemas.openxmlformats.org/officeDocument/2006/relationships/tags"/><Relationship Id="rId46" Target="../tags/tag67.xml" Type="http://schemas.openxmlformats.org/officeDocument/2006/relationships/tags"/><Relationship Id="rId47" Target="../tags/tag68.xml" Type="http://schemas.openxmlformats.org/officeDocument/2006/relationships/tags"/><Relationship Id="rId48" Target="../tags/tag69.xml" Type="http://schemas.openxmlformats.org/officeDocument/2006/relationships/tags"/><Relationship Id="rId49" Target="../tags/tag70.xml" Type="http://schemas.openxmlformats.org/officeDocument/2006/relationships/tags"/><Relationship Id="rId5" Target="../tags/tag26.xml" Type="http://schemas.openxmlformats.org/officeDocument/2006/relationships/tags"/><Relationship Id="rId50" Target="../tags/tag71.xml" Type="http://schemas.openxmlformats.org/officeDocument/2006/relationships/tags"/><Relationship Id="rId51" Target="../tags/tag72.xml" Type="http://schemas.openxmlformats.org/officeDocument/2006/relationships/tags"/><Relationship Id="rId52" Target="../tags/tag73.xml" Type="http://schemas.openxmlformats.org/officeDocument/2006/relationships/tags"/><Relationship Id="rId53" Target="../tags/tag74.xml" Type="http://schemas.openxmlformats.org/officeDocument/2006/relationships/tags"/><Relationship Id="rId54" Target="../tags/tag75.xml" Type="http://schemas.openxmlformats.org/officeDocument/2006/relationships/tags"/><Relationship Id="rId55" Target="../tags/tag76.xml" Type="http://schemas.openxmlformats.org/officeDocument/2006/relationships/tags"/><Relationship Id="rId56" Target="../tags/tag77.xml" Type="http://schemas.openxmlformats.org/officeDocument/2006/relationships/tags"/><Relationship Id="rId57" Target="../tags/tag78.xml" Type="http://schemas.openxmlformats.org/officeDocument/2006/relationships/tags"/><Relationship Id="rId58" Target="../tags/tag79.xml" Type="http://schemas.openxmlformats.org/officeDocument/2006/relationships/tags"/><Relationship Id="rId59" Target="../tags/tag80.xml" Type="http://schemas.openxmlformats.org/officeDocument/2006/relationships/tags"/><Relationship Id="rId6" Target="../tags/tag27.xml" Type="http://schemas.openxmlformats.org/officeDocument/2006/relationships/tags"/><Relationship Id="rId60" Target="../tags/tag81.xml" Type="http://schemas.openxmlformats.org/officeDocument/2006/relationships/tags"/><Relationship Id="rId61" Target="../tags/tag82.xml" Type="http://schemas.openxmlformats.org/officeDocument/2006/relationships/tags"/><Relationship Id="rId62" Target="../tags/tag83.xml" Type="http://schemas.openxmlformats.org/officeDocument/2006/relationships/tags"/><Relationship Id="rId63" Target="../tags/tag84.xml" Type="http://schemas.openxmlformats.org/officeDocument/2006/relationships/tags"/><Relationship Id="rId64" Target="../tags/tag85.xml" Type="http://schemas.openxmlformats.org/officeDocument/2006/relationships/tags"/><Relationship Id="rId65" Target="../tags/tag86.xml" Type="http://schemas.openxmlformats.org/officeDocument/2006/relationships/tags"/><Relationship Id="rId66" Target="../tags/tag87.xml" Type="http://schemas.openxmlformats.org/officeDocument/2006/relationships/tags"/><Relationship Id="rId67" Target="../tags/tag88.xml" Type="http://schemas.openxmlformats.org/officeDocument/2006/relationships/tags"/><Relationship Id="rId68" Target="../tags/tag89.xml" Type="http://schemas.openxmlformats.org/officeDocument/2006/relationships/tags"/><Relationship Id="rId69" Target="../tags/tag90.xml" Type="http://schemas.openxmlformats.org/officeDocument/2006/relationships/tags"/><Relationship Id="rId7" Target="../tags/tag28.xml" Type="http://schemas.openxmlformats.org/officeDocument/2006/relationships/tags"/><Relationship Id="rId70" Target="../tags/tag91.xml" Type="http://schemas.openxmlformats.org/officeDocument/2006/relationships/tags"/><Relationship Id="rId71" Target="../tags/tag92.xml" Type="http://schemas.openxmlformats.org/officeDocument/2006/relationships/tags"/><Relationship Id="rId72" Target="../tags/tag93.xml" Type="http://schemas.openxmlformats.org/officeDocument/2006/relationships/tags"/><Relationship Id="rId73" Target="../tags/tag94.xml" Type="http://schemas.openxmlformats.org/officeDocument/2006/relationships/tags"/><Relationship Id="rId74" Target="../tags/tag95.xml" Type="http://schemas.openxmlformats.org/officeDocument/2006/relationships/tags"/><Relationship Id="rId75" Target="../tags/tag96.xml" Type="http://schemas.openxmlformats.org/officeDocument/2006/relationships/tags"/><Relationship Id="rId76" Target="../tags/tag97.xml" Type="http://schemas.openxmlformats.org/officeDocument/2006/relationships/tags"/><Relationship Id="rId77" Target="../tags/tag98.xml" Type="http://schemas.openxmlformats.org/officeDocument/2006/relationships/tags"/><Relationship Id="rId78" Target="../tags/tag99.xml" Type="http://schemas.openxmlformats.org/officeDocument/2006/relationships/tags"/><Relationship Id="rId79" Target="../tags/tag100.xml" Type="http://schemas.openxmlformats.org/officeDocument/2006/relationships/tags"/><Relationship Id="rId8" Target="../tags/tag29.xml" Type="http://schemas.openxmlformats.org/officeDocument/2006/relationships/tags"/><Relationship Id="rId80" Target="../tags/tag101.xml" Type="http://schemas.openxmlformats.org/officeDocument/2006/relationships/tags"/><Relationship Id="rId81" Target="../tags/tag102.xml" Type="http://schemas.openxmlformats.org/officeDocument/2006/relationships/tags"/><Relationship Id="rId82" Target="../tags/tag103.xml" Type="http://schemas.openxmlformats.org/officeDocument/2006/relationships/tags"/><Relationship Id="rId83" Target="../tags/tag104.xml" Type="http://schemas.openxmlformats.org/officeDocument/2006/relationships/tags"/><Relationship Id="rId84" Target="../tags/tag105.xml" Type="http://schemas.openxmlformats.org/officeDocument/2006/relationships/tags"/><Relationship Id="rId85" Target="../tags/tag106.xml" Type="http://schemas.openxmlformats.org/officeDocument/2006/relationships/tags"/><Relationship Id="rId86" Target="../tags/tag107.xml" Type="http://schemas.openxmlformats.org/officeDocument/2006/relationships/tags"/><Relationship Id="rId87" Target="../tags/tag108.xml" Type="http://schemas.openxmlformats.org/officeDocument/2006/relationships/tags"/><Relationship Id="rId88" Target="../tags/tag109.xml" Type="http://schemas.openxmlformats.org/officeDocument/2006/relationships/tags"/><Relationship Id="rId89" Target="../tags/tag110.xml" Type="http://schemas.openxmlformats.org/officeDocument/2006/relationships/tags"/><Relationship Id="rId9" Target="../tags/tag30.xml" Type="http://schemas.openxmlformats.org/officeDocument/2006/relationships/tags"/><Relationship Id="rId90" Target="../tags/tag111.xml" Type="http://schemas.openxmlformats.org/officeDocument/2006/relationships/tags"/><Relationship Id="rId91" Target="../tags/tag112.xml" Type="http://schemas.openxmlformats.org/officeDocument/2006/relationships/tags"/><Relationship Id="rId92" Target="../tags/tag113.xml" Type="http://schemas.openxmlformats.org/officeDocument/2006/relationships/tags"/><Relationship Id="rId93" Target="../tags/tag114.xml" Type="http://schemas.openxmlformats.org/officeDocument/2006/relationships/tags"/><Relationship Id="rId94" Target="../tags/tag115.xml" Type="http://schemas.openxmlformats.org/officeDocument/2006/relationships/tags"/><Relationship Id="rId95" Target="../tags/tag116.xml" Type="http://schemas.openxmlformats.org/officeDocument/2006/relationships/tags"/><Relationship Id="rId96" Target="../tags/tag117.xml" Type="http://schemas.openxmlformats.org/officeDocument/2006/relationships/tags"/><Relationship Id="rId97" Target="../tags/tag118.xml" Type="http://schemas.openxmlformats.org/officeDocument/2006/relationships/tags"/><Relationship Id="rId98" Target="../tags/tag119.xml" Type="http://schemas.openxmlformats.org/officeDocument/2006/relationships/tags"/><Relationship Id="rId99" Target="../tags/tag120.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4.xml" Type="http://schemas.openxmlformats.org/officeDocument/2006/relationships/slideLayout"/><Relationship Id="rId10" Target="../tags/tag201.xml" Type="http://schemas.openxmlformats.org/officeDocument/2006/relationships/tags"/><Relationship Id="rId11" Target="../tags/tag202.xml" Type="http://schemas.openxmlformats.org/officeDocument/2006/relationships/tags"/><Relationship Id="rId12" Target="../tags/tag203.xml" Type="http://schemas.openxmlformats.org/officeDocument/2006/relationships/tags"/><Relationship Id="rId13" Target="../tags/tag204.xml" Type="http://schemas.openxmlformats.org/officeDocument/2006/relationships/tags"/><Relationship Id="rId2" Target="../notesSlides/notesSlide10.xml" Type="http://schemas.openxmlformats.org/officeDocument/2006/relationships/notesSlide"/><Relationship Id="rId3" Target="../media/image8.png" Type="http://schemas.openxmlformats.org/officeDocument/2006/relationships/image"/><Relationship Id="rId4" Target="../tags/tag195.xml" Type="http://schemas.openxmlformats.org/officeDocument/2006/relationships/tags"/><Relationship Id="rId5" Target="../tags/tag196.xml" Type="http://schemas.openxmlformats.org/officeDocument/2006/relationships/tags"/><Relationship Id="rId6" Target="../tags/tag197.xml" Type="http://schemas.openxmlformats.org/officeDocument/2006/relationships/tags"/><Relationship Id="rId7" Target="../tags/tag198.xml" Type="http://schemas.openxmlformats.org/officeDocument/2006/relationships/tags"/><Relationship Id="rId8" Target="../tags/tag199.xml" Type="http://schemas.openxmlformats.org/officeDocument/2006/relationships/tags"/><Relationship Id="rId9" Target="../tags/tag200.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4.xml" Type="http://schemas.openxmlformats.org/officeDocument/2006/relationships/slideLayout"/><Relationship Id="rId10" Target="../tags/tag211.xml" Type="http://schemas.openxmlformats.org/officeDocument/2006/relationships/tags"/><Relationship Id="rId11" Target="../tags/tag212.xml" Type="http://schemas.openxmlformats.org/officeDocument/2006/relationships/tags"/><Relationship Id="rId12" Target="../tags/tag213.xml" Type="http://schemas.openxmlformats.org/officeDocument/2006/relationships/tags"/><Relationship Id="rId13" Target="../tags/tag214.xml" Type="http://schemas.openxmlformats.org/officeDocument/2006/relationships/tags"/><Relationship Id="rId14" Target="../tags/tag215.xml" Type="http://schemas.openxmlformats.org/officeDocument/2006/relationships/tags"/><Relationship Id="rId15" Target="../tags/tag216.xml" Type="http://schemas.openxmlformats.org/officeDocument/2006/relationships/tags"/><Relationship Id="rId16" Target="../tags/tag217.xml" Type="http://schemas.openxmlformats.org/officeDocument/2006/relationships/tags"/><Relationship Id="rId17" Target="../tags/tag218.xml" Type="http://schemas.openxmlformats.org/officeDocument/2006/relationships/tags"/><Relationship Id="rId18" Target="../tags/tag219.xml" Type="http://schemas.openxmlformats.org/officeDocument/2006/relationships/tags"/><Relationship Id="rId19" Target="../tags/tag220.xml" Type="http://schemas.openxmlformats.org/officeDocument/2006/relationships/tags"/><Relationship Id="rId2" Target="../notesSlides/notesSlide11.xml" Type="http://schemas.openxmlformats.org/officeDocument/2006/relationships/notesSlide"/><Relationship Id="rId20" Target="../tags/tag221.xml" Type="http://schemas.openxmlformats.org/officeDocument/2006/relationships/tags"/><Relationship Id="rId21" Target="../tags/tag222.xml" Type="http://schemas.openxmlformats.org/officeDocument/2006/relationships/tags"/><Relationship Id="rId22" Target="../tags/tag223.xml" Type="http://schemas.openxmlformats.org/officeDocument/2006/relationships/tags"/><Relationship Id="rId23" Target="../tags/tag224.xml" Type="http://schemas.openxmlformats.org/officeDocument/2006/relationships/tags"/><Relationship Id="rId3" Target="../media/image8.png" Type="http://schemas.openxmlformats.org/officeDocument/2006/relationships/image"/><Relationship Id="rId4" Target="../tags/tag205.xml" Type="http://schemas.openxmlformats.org/officeDocument/2006/relationships/tags"/><Relationship Id="rId5" Target="../tags/tag206.xml" Type="http://schemas.openxmlformats.org/officeDocument/2006/relationships/tags"/><Relationship Id="rId6" Target="../tags/tag207.xml" Type="http://schemas.openxmlformats.org/officeDocument/2006/relationships/tags"/><Relationship Id="rId7" Target="../tags/tag208.xml" Type="http://schemas.openxmlformats.org/officeDocument/2006/relationships/tags"/><Relationship Id="rId8" Target="../tags/tag209.xml" Type="http://schemas.openxmlformats.org/officeDocument/2006/relationships/tags"/><Relationship Id="rId9" Target="../tags/tag210.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2.xml" Type="http://schemas.openxmlformats.org/officeDocument/2006/relationships/notesSlide"/><Relationship Id="rId3" Target="../tags/tag225.xml" Type="http://schemas.openxmlformats.org/officeDocument/2006/relationships/tags"/><Relationship Id="rId4" Target="../media/image8.png" Type="http://schemas.openxmlformats.org/officeDocument/2006/relationships/image"/><Relationship Id="rId5" Target="../tags/tag226.xml" Type="http://schemas.openxmlformats.org/officeDocument/2006/relationships/tags"/><Relationship Id="rId6" Target="../media/image13.png" Type="http://schemas.openxmlformats.org/officeDocument/2006/relationships/image"/><Relationship Id="rId7" Target="../tags/tag227.xml" Type="http://schemas.openxmlformats.org/officeDocument/2006/relationships/tags"/><Relationship Id="rId8" Target="../media/image14.png" Type="http://schemas.openxmlformats.org/officeDocument/2006/relationships/image"/><Relationship Id="rId9" Target="../tags/tag228.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3.xml" Type="http://schemas.openxmlformats.org/officeDocument/2006/relationships/notesSlide"/><Relationship Id="rId3" Target="../tags/tag229.xml" Type="http://schemas.openxmlformats.org/officeDocument/2006/relationships/tags"/><Relationship Id="rId4" Target="../media/image8.png" Type="http://schemas.openxmlformats.org/officeDocument/2006/relationships/image"/><Relationship Id="rId5" Target="../tags/tag230.xml" Type="http://schemas.openxmlformats.org/officeDocument/2006/relationships/tags"/><Relationship Id="rId6" Target="../media/image15.png" Type="http://schemas.openxmlformats.org/officeDocument/2006/relationships/image"/><Relationship Id="rId7" Target="../tags/tag231.xml" Type="http://schemas.openxmlformats.org/officeDocument/2006/relationships/tags"/><Relationship Id="rId8" Target="../media/image16.png" Type="http://schemas.openxmlformats.org/officeDocument/2006/relationships/image"/><Relationship Id="rId9" Target="../tags/tag232.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4.xml" Type="http://schemas.openxmlformats.org/officeDocument/2006/relationships/notesSlide"/><Relationship Id="rId3" Target="../tags/tag233.xml" Type="http://schemas.openxmlformats.org/officeDocument/2006/relationships/tags"/><Relationship Id="rId4" Target="../media/image8.png" Type="http://schemas.openxmlformats.org/officeDocument/2006/relationships/image"/><Relationship Id="rId5" Target="../tags/tag234.xml" Type="http://schemas.openxmlformats.org/officeDocument/2006/relationships/tags"/><Relationship Id="rId6" Target="../media/image17.png" Type="http://schemas.openxmlformats.org/officeDocument/2006/relationships/image"/><Relationship Id="rId7" Target="../tags/tag235.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5.xml" Type="http://schemas.openxmlformats.org/officeDocument/2006/relationships/notesSlide"/><Relationship Id="rId3" Target="../tags/tag236.xml" Type="http://schemas.openxmlformats.org/officeDocument/2006/relationships/tags"/><Relationship Id="rId4" Target="../tags/tag237.xml" Type="http://schemas.openxmlformats.org/officeDocument/2006/relationships/tags"/><Relationship Id="rId5" Target="../media/image8.png" Type="http://schemas.openxmlformats.org/officeDocument/2006/relationships/image"/><Relationship Id="rId6" Target="../media/image18.png" Type="http://schemas.openxmlformats.org/officeDocument/2006/relationships/image"/><Relationship Id="rId7" Target="../tags/tag238.xml" Type="http://schemas.openxmlformats.org/officeDocument/2006/relationships/tags"/><Relationship Id="rId8" Target="../media/image19.png" Type="http://schemas.openxmlformats.org/officeDocument/2006/relationships/image"/><Relationship Id="rId9" Target="../tags/tag239.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6.xml" Type="http://schemas.openxmlformats.org/officeDocument/2006/relationships/notesSlide"/><Relationship Id="rId3" Target="../tags/tag240.xml" Type="http://schemas.openxmlformats.org/officeDocument/2006/relationships/tags"/><Relationship Id="rId4" Target="../tags/tag241.xml" Type="http://schemas.openxmlformats.org/officeDocument/2006/relationships/tags"/><Relationship Id="rId5" Target="../media/image8.png" Type="http://schemas.openxmlformats.org/officeDocument/2006/relationships/image"/><Relationship Id="rId6" Target="../media/image20.png" Type="http://schemas.openxmlformats.org/officeDocument/2006/relationships/image"/><Relationship Id="rId7" Target="../tags/tag242.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8.xml" Type="http://schemas.openxmlformats.org/officeDocument/2006/relationships/notesSlide"/><Relationship Id="rId3" Target="../tags/tag243.xml" Type="http://schemas.openxmlformats.org/officeDocument/2006/relationships/tags"/><Relationship Id="rId4" Target="../tags/tag244.xml" Type="http://schemas.openxmlformats.org/officeDocument/2006/relationships/tags"/><Relationship Id="rId5" Target="../tags/tag245.xml" Type="http://schemas.openxmlformats.org/officeDocument/2006/relationships/tags"/><Relationship Id="rId6" Target="../media/image8.png" Type="http://schemas.openxmlformats.org/officeDocument/2006/relationships/image"/><Relationship Id="rId7" Target="../media/image21.png" Type="http://schemas.openxmlformats.org/officeDocument/2006/relationships/image"/><Relationship Id="rId8" Target="../tags/tag246.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9.xml" Type="http://schemas.openxmlformats.org/officeDocument/2006/relationships/notesSlide"/><Relationship Id="rId3" Target="../tags/tag247.xml" Type="http://schemas.openxmlformats.org/officeDocument/2006/relationships/tags"/><Relationship Id="rId4" Target="../tags/tag248.xml" Type="http://schemas.openxmlformats.org/officeDocument/2006/relationships/tags"/><Relationship Id="rId5" Target="../media/image8.png" Type="http://schemas.openxmlformats.org/officeDocument/2006/relationships/image"/><Relationship Id="rId6" Target="../media/image22.png" Type="http://schemas.openxmlformats.org/officeDocument/2006/relationships/image"/><Relationship Id="rId7" Target="../tags/tag249.xml" Type="http://schemas.openxmlformats.org/officeDocument/2006/relationships/tags"/><Relationship Id="rId8" Target="../tags/tag250.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0.xml" Type="http://schemas.openxmlformats.org/officeDocument/2006/relationships/notesSlide"/><Relationship Id="rId3" Target="../tags/tag251.xml" Type="http://schemas.openxmlformats.org/officeDocument/2006/relationships/tags"/><Relationship Id="rId4" Target="../media/image8.png" Type="http://schemas.openxmlformats.org/officeDocument/2006/relationships/image"/><Relationship Id="rId5" Target="../tags/tag252.xml" Type="http://schemas.openxmlformats.org/officeDocument/2006/relationships/tags"/><Relationship Id="rId6" Target="../tags/tag253.xml" Type="http://schemas.openxmlformats.org/officeDocument/2006/relationships/tags"/><Relationship Id="rId7" Target="../media/image23.png" Type="http://schemas.openxmlformats.org/officeDocument/2006/relationships/image"/><Relationship Id="rId8" Target="../tags/tag254.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4.png" Type="http://schemas.openxmlformats.org/officeDocument/2006/relationships/image"/><Relationship Id="rId4" Target="../tags/tag255.xml" Type="http://schemas.openxmlformats.org/officeDocument/2006/relationships/tags"/><Relationship Id="rId5" Target="../tags/tag256.xml" Type="http://schemas.openxmlformats.org/officeDocument/2006/relationships/tags"/><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tags/tag3.xml" Type="http://schemas.openxmlformats.org/officeDocument/2006/relationships/tags"/><Relationship Id="rId4" Target="../media/image8.png" Type="http://schemas.openxmlformats.org/officeDocument/2006/relationships/image"/><Relationship Id="rId5" Target="../media/image9.png" Type="http://schemas.openxmlformats.org/officeDocument/2006/relationships/image"/><Relationship Id="rId6" Target="../tags/tag4.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xml" Type="http://schemas.openxmlformats.org/officeDocument/2006/relationships/notesSlide"/><Relationship Id="rId3" Target="../tags/tag5.xml" Type="http://schemas.openxmlformats.org/officeDocument/2006/relationships/tags"/><Relationship Id="rId4" Target="../media/image8.png" Type="http://schemas.openxmlformats.org/officeDocument/2006/relationships/image"/><Relationship Id="rId5" Target="../media/image10.png" Type="http://schemas.openxmlformats.org/officeDocument/2006/relationships/image"/><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10" Target="../tags/tag15.xml" Type="http://schemas.openxmlformats.org/officeDocument/2006/relationships/tags"/><Relationship Id="rId11" Target="../tags/tag16.xml" Type="http://schemas.openxmlformats.org/officeDocument/2006/relationships/tags"/><Relationship Id="rId12" Target="../tags/tag17.xml" Type="http://schemas.openxmlformats.org/officeDocument/2006/relationships/tags"/><Relationship Id="rId13" Target="../tags/tag18.xml" Type="http://schemas.openxmlformats.org/officeDocument/2006/relationships/tags"/><Relationship Id="rId14" Target="../media/image11.png" Type="http://schemas.openxmlformats.org/officeDocument/2006/relationships/image"/><Relationship Id="rId15" Target="../tags/tag19.xml" Type="http://schemas.openxmlformats.org/officeDocument/2006/relationships/tags"/><Relationship Id="rId2" Target="../notesSlides/notesSlide5.xml" Type="http://schemas.openxmlformats.org/officeDocument/2006/relationships/notesSlide"/><Relationship Id="rId3" Target="../media/image8.png" Type="http://schemas.openxmlformats.org/officeDocument/2006/relationships/image"/><Relationship Id="rId4" Target="../tags/tag9.xml" Type="http://schemas.openxmlformats.org/officeDocument/2006/relationships/tags"/><Relationship Id="rId5" Target="../tags/tag10.xml" Type="http://schemas.openxmlformats.org/officeDocument/2006/relationships/tags"/><Relationship Id="rId6" Target="../tags/tag11.xml" Type="http://schemas.openxmlformats.org/officeDocument/2006/relationships/tags"/><Relationship Id="rId7" Target="../tags/tag12.xml" Type="http://schemas.openxmlformats.org/officeDocument/2006/relationships/tags"/><Relationship Id="rId8" Target="../tags/tag13.xml" Type="http://schemas.openxmlformats.org/officeDocument/2006/relationships/tags"/><Relationship Id="rId9" Target="../tags/tag14.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 Id="rId3" Target="../tags/tag20.xml" Type="http://schemas.openxmlformats.org/officeDocument/2006/relationships/tags"/><Relationship Id="rId4" Target="../media/image8.png" Type="http://schemas.openxmlformats.org/officeDocument/2006/relationships/image"/><Relationship Id="rId5" Target="../media/image12.png" Type="http://schemas.openxmlformats.org/officeDocument/2006/relationships/image"/><Relationship Id="rId6" Target="../tags/tag21.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食物, 围栏  描述已自动生成" id="7" name="图片 6">
            <a:extLst>
              <a:ext uri="{FF2B5EF4-FFF2-40B4-BE49-F238E27FC236}">
                <a16:creationId xmlns:a16="http://schemas.microsoft.com/office/drawing/2014/main" id="{FCA8C635-C0CF-444E-9B31-95FE2596A18A}"/>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PA-图片 4">
            <a:extLst>
              <a:ext uri="{FF2B5EF4-FFF2-40B4-BE49-F238E27FC236}">
                <a16:creationId xmlns:a16="http://schemas.microsoft.com/office/drawing/2014/main" id="{B2D7B43E-B441-47BD-B2E2-864F36D9084F}"/>
              </a:ext>
            </a:extLst>
          </p:cNvPr>
          <p:cNvPicPr>
            <a:picLocks noChangeAspect="1"/>
          </p:cNvPicPr>
          <p:nvPr>
            <p:custDataLst>
              <p:tags r:id="rId4"/>
            </p:custDataLst>
          </p:nvPr>
        </p:nvPicPr>
        <p:blipFill>
          <a:blip r:embed="rId3">
            <a:extLst>
              <a:ext uri="{28A0092B-C50C-407E-A947-70E740481C1C}">
                <a14:useLocalDpi val="0"/>
              </a:ext>
            </a:extLst>
          </a:blip>
          <a:srcRect b="19821" l="60238" r="6309" t="26369"/>
          <a:stretch>
            <a:fillRect/>
          </a:stretch>
        </p:blipFill>
        <p:spPr>
          <a:xfrm>
            <a:off x="4503493" y="4337886"/>
            <a:ext cx="3185015" cy="2561614"/>
          </a:xfrm>
          <a:prstGeom prst="rect">
            <a:avLst/>
          </a:prstGeom>
        </p:spPr>
      </p:pic>
      <p:sp>
        <p:nvSpPr>
          <p:cNvPr id="13" name="PA-矩形 12">
            <a:extLst>
              <a:ext uri="{FF2B5EF4-FFF2-40B4-BE49-F238E27FC236}">
                <a16:creationId xmlns:a16="http://schemas.microsoft.com/office/drawing/2014/main" id="{E8FFF457-2A6B-4A1A-BD37-CA6FFC94019F}"/>
              </a:ext>
            </a:extLst>
          </p:cNvPr>
          <p:cNvSpPr>
            <a:spLocks noChangeArrowheads="1"/>
          </p:cNvSpPr>
          <p:nvPr>
            <p:custDataLst>
              <p:tags r:id="rId5"/>
            </p:custDataLst>
          </p:nvPr>
        </p:nvSpPr>
        <p:spPr bwMode="auto">
          <a:xfrm>
            <a:off x="3626658" y="3692705"/>
            <a:ext cx="4938681"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1100">
                <a:latin typeface="+mn-lt"/>
                <a:ea typeface="+mn-ea"/>
                <a:cs typeface="+mn-ea"/>
                <a:sym typeface="+mn-lt"/>
              </a:rPr>
              <a:t>Lorem ipsum dolor sit amet, consectetuer adipiscing elit. Maecenas porttitor congue massa. Fusce posuere, magna sed pulvinar ultricies, purus lectus malesuada libero, sit amet commodo magna eros quis urna.</a:t>
            </a:r>
          </a:p>
        </p:txBody>
      </p:sp>
      <p:pic>
        <p:nvPicPr>
          <p:cNvPr descr="手机屏幕的截图  描述已自动生成" id="16" name="图片 15">
            <a:extLst>
              <a:ext uri="{FF2B5EF4-FFF2-40B4-BE49-F238E27FC236}">
                <a16:creationId xmlns:a16="http://schemas.microsoft.com/office/drawing/2014/main" id="{43BEC858-118F-402F-9235-62CCD7A8F35D}"/>
              </a:ext>
            </a:extLst>
          </p:cNvPr>
          <p:cNvPicPr>
            <a:picLocks noChangeAspect="1"/>
          </p:cNvPicPr>
          <p:nvPr/>
        </p:nvPicPr>
        <p:blipFill>
          <a:blip r:embed="rId6">
            <a:duotone>
              <a:prstClr val="black"/>
              <a:schemeClr val="accent3">
                <a:tint val="45000"/>
                <a:satMod val="400000"/>
              </a:schemeClr>
            </a:duotone>
            <a:extLst>
              <a:ext uri="{28A0092B-C50C-407E-A947-70E740481C1C}">
                <a14:useLocalDpi val="0"/>
              </a:ext>
            </a:extLst>
          </a:blip>
          <a:srcRect b="41015" l="9405" r="10000" t="56485"/>
          <a:stretch>
            <a:fillRect/>
          </a:stretch>
        </p:blipFill>
        <p:spPr>
          <a:xfrm>
            <a:off x="1650000" y="716000"/>
            <a:ext cx="8892000" cy="137925"/>
          </a:xfrm>
          <a:prstGeom prst="rect">
            <a:avLst/>
          </a:prstGeom>
        </p:spPr>
      </p:pic>
      <p:grpSp>
        <p:nvGrpSpPr>
          <p:cNvPr id="38" name="组合 37">
            <a:extLst>
              <a:ext uri="{FF2B5EF4-FFF2-40B4-BE49-F238E27FC236}">
                <a16:creationId xmlns:a16="http://schemas.microsoft.com/office/drawing/2014/main" id="{53A9B749-F922-4558-88D1-7A9B2B793A0C}"/>
              </a:ext>
            </a:extLst>
          </p:cNvPr>
          <p:cNvGrpSpPr/>
          <p:nvPr/>
        </p:nvGrpSpPr>
        <p:grpSpPr>
          <a:xfrm>
            <a:off x="3344742" y="2978094"/>
            <a:ext cx="5502516" cy="565599"/>
            <a:chOff x="3344742" y="3103894"/>
            <a:chExt cx="5502516" cy="565599"/>
          </a:xfrm>
        </p:grpSpPr>
        <p:grpSp>
          <p:nvGrpSpPr>
            <p:cNvPr id="27" name="组合 26">
              <a:extLst>
                <a:ext uri="{FF2B5EF4-FFF2-40B4-BE49-F238E27FC236}">
                  <a16:creationId xmlns:a16="http://schemas.microsoft.com/office/drawing/2014/main" id="{4129F7A7-E31D-406E-85BF-E77A03170DF7}"/>
                </a:ext>
              </a:extLst>
            </p:cNvPr>
            <p:cNvGrpSpPr/>
            <p:nvPr/>
          </p:nvGrpSpPr>
          <p:grpSpPr>
            <a:xfrm>
              <a:off x="3344742" y="3129581"/>
              <a:ext cx="5502516" cy="539912"/>
              <a:chOff x="3538093" y="3129581"/>
              <a:chExt cx="5502516" cy="539912"/>
            </a:xfrm>
          </p:grpSpPr>
          <p:pic>
            <p:nvPicPr>
              <p:cNvPr descr="图片包含 照片, 游戏机  描述已自动生成" id="18" name="图片 17">
                <a:extLst>
                  <a:ext uri="{FF2B5EF4-FFF2-40B4-BE49-F238E27FC236}">
                    <a16:creationId xmlns:a16="http://schemas.microsoft.com/office/drawing/2014/main" id="{981FFF87-009B-4655-9DE2-83C8F31311D3}"/>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3538093" y="3129581"/>
                <a:ext cx="539159" cy="539912"/>
              </a:xfrm>
              <a:prstGeom prst="rect">
                <a:avLst/>
              </a:prstGeom>
            </p:spPr>
          </p:pic>
          <p:pic>
            <p:nvPicPr>
              <p:cNvPr descr="图片包含 照片, 游戏机  描述已自动生成" id="19" name="图片 18">
                <a:extLst>
                  <a:ext uri="{FF2B5EF4-FFF2-40B4-BE49-F238E27FC236}">
                    <a16:creationId xmlns:a16="http://schemas.microsoft.com/office/drawing/2014/main" id="{53749307-3FE7-482E-B83E-609F535136E8}"/>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4158513" y="3129581"/>
                <a:ext cx="539159" cy="539912"/>
              </a:xfrm>
              <a:prstGeom prst="rect">
                <a:avLst/>
              </a:prstGeom>
            </p:spPr>
          </p:pic>
          <p:pic>
            <p:nvPicPr>
              <p:cNvPr descr="图片包含 照片, 游戏机  描述已自动生成" id="20" name="图片 19">
                <a:extLst>
                  <a:ext uri="{FF2B5EF4-FFF2-40B4-BE49-F238E27FC236}">
                    <a16:creationId xmlns:a16="http://schemas.microsoft.com/office/drawing/2014/main" id="{7F3FE595-8001-43FA-9493-122F2284F0FD}"/>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4778933" y="3129581"/>
                <a:ext cx="539159" cy="539912"/>
              </a:xfrm>
              <a:prstGeom prst="rect">
                <a:avLst/>
              </a:prstGeom>
            </p:spPr>
          </p:pic>
          <p:pic>
            <p:nvPicPr>
              <p:cNvPr descr="图片包含 照片, 游戏机  描述已自动生成" id="21" name="图片 20">
                <a:extLst>
                  <a:ext uri="{FF2B5EF4-FFF2-40B4-BE49-F238E27FC236}">
                    <a16:creationId xmlns:a16="http://schemas.microsoft.com/office/drawing/2014/main" id="{5A5BEA72-E4AD-4D86-B002-478642986566}"/>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5399353" y="3129581"/>
                <a:ext cx="539159" cy="539912"/>
              </a:xfrm>
              <a:prstGeom prst="rect">
                <a:avLst/>
              </a:prstGeom>
            </p:spPr>
          </p:pic>
          <p:pic>
            <p:nvPicPr>
              <p:cNvPr descr="图片包含 照片, 游戏机  描述已自动生成" id="22" name="图片 21">
                <a:extLst>
                  <a:ext uri="{FF2B5EF4-FFF2-40B4-BE49-F238E27FC236}">
                    <a16:creationId xmlns:a16="http://schemas.microsoft.com/office/drawing/2014/main" id="{05B62173-6803-470F-8834-CA3049438827}"/>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6019773" y="3129581"/>
                <a:ext cx="539159" cy="539912"/>
              </a:xfrm>
              <a:prstGeom prst="rect">
                <a:avLst/>
              </a:prstGeom>
            </p:spPr>
          </p:pic>
          <p:pic>
            <p:nvPicPr>
              <p:cNvPr descr="图片包含 照片, 游戏机  描述已自动生成" id="23" name="图片 22">
                <a:extLst>
                  <a:ext uri="{FF2B5EF4-FFF2-40B4-BE49-F238E27FC236}">
                    <a16:creationId xmlns:a16="http://schemas.microsoft.com/office/drawing/2014/main" id="{60E064F1-2363-4EC3-A2EB-A2E5A13FAA1B}"/>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6640193" y="3129581"/>
                <a:ext cx="539159" cy="539912"/>
              </a:xfrm>
              <a:prstGeom prst="rect">
                <a:avLst/>
              </a:prstGeom>
            </p:spPr>
          </p:pic>
          <p:pic>
            <p:nvPicPr>
              <p:cNvPr descr="图片包含 照片, 游戏机  描述已自动生成" id="24" name="图片 23">
                <a:extLst>
                  <a:ext uri="{FF2B5EF4-FFF2-40B4-BE49-F238E27FC236}">
                    <a16:creationId xmlns:a16="http://schemas.microsoft.com/office/drawing/2014/main" id="{7E7ADFA0-C34C-440A-B96A-A68EF854635D}"/>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7260613" y="3129581"/>
                <a:ext cx="539159" cy="539912"/>
              </a:xfrm>
              <a:prstGeom prst="rect">
                <a:avLst/>
              </a:prstGeom>
            </p:spPr>
          </p:pic>
          <p:pic>
            <p:nvPicPr>
              <p:cNvPr descr="图片包含 照片, 游戏机  描述已自动生成" id="25" name="图片 24">
                <a:extLst>
                  <a:ext uri="{FF2B5EF4-FFF2-40B4-BE49-F238E27FC236}">
                    <a16:creationId xmlns:a16="http://schemas.microsoft.com/office/drawing/2014/main" id="{C120E81F-A8E1-4A68-852E-B980A60871B4}"/>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7881033" y="3129581"/>
                <a:ext cx="539159" cy="539912"/>
              </a:xfrm>
              <a:prstGeom prst="rect">
                <a:avLst/>
              </a:prstGeom>
            </p:spPr>
          </p:pic>
          <p:pic>
            <p:nvPicPr>
              <p:cNvPr descr="图片包含 照片, 游戏机  描述已自动生成" id="26" name="图片 25">
                <a:extLst>
                  <a:ext uri="{FF2B5EF4-FFF2-40B4-BE49-F238E27FC236}">
                    <a16:creationId xmlns:a16="http://schemas.microsoft.com/office/drawing/2014/main" id="{FB1C44C0-3529-4CC6-BC7A-1E32F968ED4F}"/>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8501450" y="3129581"/>
                <a:ext cx="539159" cy="539912"/>
              </a:xfrm>
              <a:prstGeom prst="rect">
                <a:avLst/>
              </a:prstGeom>
            </p:spPr>
          </p:pic>
        </p:grpSp>
        <p:sp>
          <p:nvSpPr>
            <p:cNvPr id="28" name="文本框 27">
              <a:extLst>
                <a:ext uri="{FF2B5EF4-FFF2-40B4-BE49-F238E27FC236}">
                  <a16:creationId xmlns:a16="http://schemas.microsoft.com/office/drawing/2014/main" id="{F3367B7F-3F44-4BD2-BFF2-F65CCB646CC0}"/>
                </a:ext>
              </a:extLst>
            </p:cNvPr>
            <p:cNvSpPr txBox="1"/>
            <p:nvPr/>
          </p:nvSpPr>
          <p:spPr>
            <a:xfrm>
              <a:off x="3344742"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美</a:t>
              </a:r>
            </a:p>
          </p:txBody>
        </p:sp>
        <p:sp>
          <p:nvSpPr>
            <p:cNvPr id="29" name="文本框 28">
              <a:extLst>
                <a:ext uri="{FF2B5EF4-FFF2-40B4-BE49-F238E27FC236}">
                  <a16:creationId xmlns:a16="http://schemas.microsoft.com/office/drawing/2014/main" id="{BC623092-1E28-4ABD-83D4-047D5E34F0E5}"/>
                </a:ext>
              </a:extLst>
            </p:cNvPr>
            <p:cNvSpPr txBox="1"/>
            <p:nvPr/>
          </p:nvSpPr>
          <p:spPr>
            <a:xfrm>
              <a:off x="3966649"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丽</a:t>
              </a:r>
            </a:p>
          </p:txBody>
        </p:sp>
        <p:sp>
          <p:nvSpPr>
            <p:cNvPr id="30" name="文本框 29">
              <a:extLst>
                <a:ext uri="{FF2B5EF4-FFF2-40B4-BE49-F238E27FC236}">
                  <a16:creationId xmlns:a16="http://schemas.microsoft.com/office/drawing/2014/main" id="{577DA678-96D0-4239-BABF-8A4D3012C99E}"/>
                </a:ext>
              </a:extLst>
            </p:cNvPr>
            <p:cNvSpPr txBox="1"/>
            <p:nvPr/>
          </p:nvSpPr>
          <p:spPr>
            <a:xfrm>
              <a:off x="4588556"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中</a:t>
              </a:r>
            </a:p>
          </p:txBody>
        </p:sp>
        <p:sp>
          <p:nvSpPr>
            <p:cNvPr id="31" name="文本框 30">
              <a:extLst>
                <a:ext uri="{FF2B5EF4-FFF2-40B4-BE49-F238E27FC236}">
                  <a16:creationId xmlns:a16="http://schemas.microsoft.com/office/drawing/2014/main" id="{4BF0B6FC-CED4-4C27-9300-353EAA8903C1}"/>
                </a:ext>
              </a:extLst>
            </p:cNvPr>
            <p:cNvSpPr txBox="1"/>
            <p:nvPr/>
          </p:nvSpPr>
          <p:spPr>
            <a:xfrm>
              <a:off x="5210463"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国</a:t>
              </a:r>
            </a:p>
          </p:txBody>
        </p:sp>
        <p:sp>
          <p:nvSpPr>
            <p:cNvPr id="33" name="文本框 32">
              <a:extLst>
                <a:ext uri="{FF2B5EF4-FFF2-40B4-BE49-F238E27FC236}">
                  <a16:creationId xmlns:a16="http://schemas.microsoft.com/office/drawing/2014/main" id="{F231C4C2-7CBC-440B-A3F4-2F18B84E58FA}"/>
                </a:ext>
              </a:extLst>
            </p:cNvPr>
            <p:cNvSpPr txBox="1"/>
            <p:nvPr/>
          </p:nvSpPr>
          <p:spPr>
            <a:xfrm>
              <a:off x="5832370"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我</a:t>
              </a:r>
            </a:p>
          </p:txBody>
        </p:sp>
        <p:sp>
          <p:nvSpPr>
            <p:cNvPr id="34" name="文本框 33">
              <a:extLst>
                <a:ext uri="{FF2B5EF4-FFF2-40B4-BE49-F238E27FC236}">
                  <a16:creationId xmlns:a16="http://schemas.microsoft.com/office/drawing/2014/main" id="{994F9738-85E4-4EF7-B1C2-D3B6A9FEDB36}"/>
                </a:ext>
              </a:extLst>
            </p:cNvPr>
            <p:cNvSpPr txBox="1"/>
            <p:nvPr/>
          </p:nvSpPr>
          <p:spPr>
            <a:xfrm>
              <a:off x="6454278"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是</a:t>
              </a:r>
            </a:p>
          </p:txBody>
        </p:sp>
        <p:sp>
          <p:nvSpPr>
            <p:cNvPr id="35" name="文本框 34">
              <a:extLst>
                <a:ext uri="{FF2B5EF4-FFF2-40B4-BE49-F238E27FC236}">
                  <a16:creationId xmlns:a16="http://schemas.microsoft.com/office/drawing/2014/main" id="{23C432AF-3BB4-4038-BFAF-43D3548F04EA}"/>
                </a:ext>
              </a:extLst>
            </p:cNvPr>
            <p:cNvSpPr txBox="1"/>
            <p:nvPr/>
          </p:nvSpPr>
          <p:spPr>
            <a:xfrm>
              <a:off x="7076184"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行</a:t>
              </a:r>
            </a:p>
          </p:txBody>
        </p:sp>
        <p:sp>
          <p:nvSpPr>
            <p:cNvPr id="36" name="文本框 35">
              <a:extLst>
                <a:ext uri="{FF2B5EF4-FFF2-40B4-BE49-F238E27FC236}">
                  <a16:creationId xmlns:a16="http://schemas.microsoft.com/office/drawing/2014/main" id="{BB6262C6-F500-463E-9E33-CF7A96037449}"/>
                </a:ext>
              </a:extLst>
            </p:cNvPr>
            <p:cNvSpPr txBox="1"/>
            <p:nvPr/>
          </p:nvSpPr>
          <p:spPr>
            <a:xfrm>
              <a:off x="7698092"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动</a:t>
              </a:r>
            </a:p>
          </p:txBody>
        </p:sp>
        <p:sp>
          <p:nvSpPr>
            <p:cNvPr id="37" name="文本框 36">
              <a:extLst>
                <a:ext uri="{FF2B5EF4-FFF2-40B4-BE49-F238E27FC236}">
                  <a16:creationId xmlns:a16="http://schemas.microsoft.com/office/drawing/2014/main" id="{EF961617-7829-43DC-842C-EB05277BAF09}"/>
                </a:ext>
              </a:extLst>
            </p:cNvPr>
            <p:cNvSpPr txBox="1"/>
            <p:nvPr/>
          </p:nvSpPr>
          <p:spPr>
            <a:xfrm>
              <a:off x="8319999"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者</a:t>
              </a:r>
            </a:p>
          </p:txBody>
        </p:sp>
      </p:grpSp>
      <p:grpSp>
        <p:nvGrpSpPr>
          <p:cNvPr id="3" name="组合 2">
            <a:extLst>
              <a:ext uri="{FF2B5EF4-FFF2-40B4-BE49-F238E27FC236}">
                <a16:creationId xmlns:a16="http://schemas.microsoft.com/office/drawing/2014/main" id="{216C09E8-6FAC-4D94-B5C7-0B7A2A4C5383}"/>
              </a:ext>
            </a:extLst>
          </p:cNvPr>
          <p:cNvGrpSpPr/>
          <p:nvPr/>
        </p:nvGrpSpPr>
        <p:grpSpPr>
          <a:xfrm>
            <a:off x="970459" y="962158"/>
            <a:ext cx="10251082" cy="2080590"/>
            <a:chOff x="7336840" y="-1710403"/>
            <a:chExt cx="10251082" cy="2080590"/>
          </a:xfrm>
        </p:grpSpPr>
        <p:sp>
          <p:nvSpPr>
            <p:cNvPr id="40" name="文本框 39">
              <a:extLst>
                <a:ext uri="{FF2B5EF4-FFF2-40B4-BE49-F238E27FC236}">
                  <a16:creationId xmlns:a16="http://schemas.microsoft.com/office/drawing/2014/main" id="{D2557333-B346-4878-947F-D5B252A4B5CD}"/>
                </a:ext>
              </a:extLst>
            </p:cNvPr>
            <p:cNvSpPr txBox="1"/>
            <p:nvPr/>
          </p:nvSpPr>
          <p:spPr>
            <a:xfrm>
              <a:off x="7336841" y="-1668328"/>
              <a:ext cx="10251081" cy="199644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12500">
                  <a:ln w="254000">
                    <a:solidFill>
                      <a:srgbClr val="FEFFFF"/>
                    </a:solidFill>
                  </a:ln>
                  <a:effectLst>
                    <a:outerShdw algn="ctr" blurRad="63500" rotWithShape="0" sx="102000" sy="102000">
                      <a:prstClr val="black">
                        <a:alpha val="10000"/>
                      </a:prstClr>
                    </a:outerShdw>
                  </a:effectLst>
                  <a:latin charset="-122" panose="020b0804020202020204" pitchFamily="34" typeface="汉仪雅酷黑 75W"/>
                  <a:ea charset="-122" panose="020b0804020202020204" pitchFamily="34" typeface="汉仪雅酷黑 75W"/>
                </a:rPr>
                <a:t>世界环境日</a:t>
              </a:r>
            </a:p>
          </p:txBody>
        </p:sp>
        <p:grpSp>
          <p:nvGrpSpPr>
            <p:cNvPr id="2" name="组合 1">
              <a:extLst>
                <a:ext uri="{FF2B5EF4-FFF2-40B4-BE49-F238E27FC236}">
                  <a16:creationId xmlns:a16="http://schemas.microsoft.com/office/drawing/2014/main" id="{3D40C7A2-1D7B-41D7-8C9A-7B83C3540E15}"/>
                </a:ext>
              </a:extLst>
            </p:cNvPr>
            <p:cNvGrpSpPr/>
            <p:nvPr/>
          </p:nvGrpSpPr>
          <p:grpSpPr>
            <a:xfrm>
              <a:off x="7336840" y="-1710403"/>
              <a:ext cx="10251083" cy="2080590"/>
              <a:chOff x="7489239" y="-1613776"/>
              <a:chExt cx="10251083" cy="2080590"/>
            </a:xfrm>
          </p:grpSpPr>
          <p:sp>
            <p:nvSpPr>
              <p:cNvPr id="41" name="文本框 40">
                <a:extLst>
                  <a:ext uri="{FF2B5EF4-FFF2-40B4-BE49-F238E27FC236}">
                    <a16:creationId xmlns:a16="http://schemas.microsoft.com/office/drawing/2014/main" id="{0B349114-A95D-4C0B-A625-3E89592B1CF2}"/>
                  </a:ext>
                </a:extLst>
              </p:cNvPr>
              <p:cNvSpPr txBox="1"/>
              <p:nvPr/>
            </p:nvSpPr>
            <p:spPr>
              <a:xfrm>
                <a:off x="7489239" y="-1529626"/>
                <a:ext cx="10251081" cy="1996440"/>
              </a:xfrm>
              <a:prstGeom prst="rect">
                <a:avLst/>
              </a:prstGeom>
              <a:noFill/>
              <a:ln>
                <a:noFill/>
              </a:ln>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12500">
                    <a:ln w="3175">
                      <a:noFill/>
                    </a:ln>
                    <a:solidFill>
                      <a:srgbClr val="1B650F"/>
                    </a:solidFill>
                    <a:effectLst>
                      <a:outerShdw algn="ctr" blurRad="63500" rotWithShape="0" sx="102000" sy="102000">
                        <a:prstClr val="black">
                          <a:alpha val="10000"/>
                        </a:prstClr>
                      </a:outerShdw>
                    </a:effectLst>
                    <a:latin charset="-122" panose="020b0804020202020204" pitchFamily="34" typeface="汉仪雅酷黑 75W"/>
                    <a:ea charset="-122" panose="020b0804020202020204" pitchFamily="34" typeface="汉仪雅酷黑 75W"/>
                  </a:rPr>
                  <a:t>世界环境日</a:t>
                </a:r>
              </a:p>
            </p:txBody>
          </p:sp>
          <p:sp>
            <p:nvSpPr>
              <p:cNvPr id="39" name="文本框 38">
                <a:extLst>
                  <a:ext uri="{FF2B5EF4-FFF2-40B4-BE49-F238E27FC236}">
                    <a16:creationId xmlns:a16="http://schemas.microsoft.com/office/drawing/2014/main" id="{24FF42C1-BF11-4809-A8DA-7959AFE1DA51}"/>
                  </a:ext>
                </a:extLst>
              </p:cNvPr>
              <p:cNvSpPr txBox="1"/>
              <p:nvPr/>
            </p:nvSpPr>
            <p:spPr>
              <a:xfrm>
                <a:off x="7489239" y="-1613776"/>
                <a:ext cx="10251081" cy="199644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12500">
                    <a:blipFill>
                      <a:blip r:embed="rId8"/>
                      <a:stretch>
                        <a:fillRect l="-41820" r="-41820"/>
                      </a:stretch>
                    </a:blipFill>
                    <a:effectLst>
                      <a:outerShdw algn="ctr" blurRad="63500" rotWithShape="0" sx="102000" sy="102000">
                        <a:prstClr val="black">
                          <a:alpha val="10000"/>
                        </a:prstClr>
                      </a:outerShdw>
                    </a:effectLst>
                    <a:latin charset="-122" panose="020b0804020202020204" pitchFamily="34" typeface="汉仪雅酷黑 75W"/>
                    <a:ea charset="-122" panose="020b0804020202020204" pitchFamily="34" typeface="汉仪雅酷黑 75W"/>
                  </a:rPr>
                  <a:t>世界环境日</a:t>
                </a:r>
              </a:p>
            </p:txBody>
          </p:sp>
        </p:grpSp>
      </p:grpSp>
    </p:spTree>
    <p:extLst>
      <p:ext uri="{BB962C8B-B14F-4D97-AF65-F5344CB8AC3E}">
        <p14:creationId val="252611274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6">
                                  <p:stCondLst>
                                    <p:cond delay="0"/>
                                  </p:stCondLst>
                                  <p:childTnLst>
                                    <p:set>
                                      <p:cBhvr>
                                        <p:cTn dur="1" fill="hold" id="6">
                                          <p:stCondLst>
                                            <p:cond delay="0"/>
                                          </p:stCondLst>
                                        </p:cTn>
                                        <p:tgtEl>
                                          <p:spTgt spid="7"/>
                                        </p:tgtEl>
                                        <p:attrNameLst>
                                          <p:attrName>style.visibility</p:attrName>
                                        </p:attrNameLst>
                                      </p:cBhvr>
                                      <p:to>
                                        <p:strVal val="visible"/>
                                      </p:to>
                                    </p:set>
                                    <p:animEffect filter="barn(inHorizontal)"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16"/>
                                        </p:tgtEl>
                                        <p:attrNameLst>
                                          <p:attrName>style.visibility</p:attrName>
                                        </p:attrNameLst>
                                      </p:cBhvr>
                                      <p:to>
                                        <p:strVal val="visible"/>
                                      </p:to>
                                    </p:set>
                                    <p:animEffect filter="barn(inVertical)" transition="in">
                                      <p:cBhvr>
                                        <p:cTn dur="500" id="11"/>
                                        <p:tgtEl>
                                          <p:spTgt spid="16"/>
                                        </p:tgtEl>
                                      </p:cBhvr>
                                    </p:animEffect>
                                  </p:childTnLst>
                                </p:cTn>
                              </p:par>
                            </p:childTnLst>
                          </p:cTn>
                        </p:par>
                        <p:par>
                          <p:cTn fill="hold" id="12" nodeType="afterGroup">
                            <p:stCondLst>
                              <p:cond delay="1000"/>
                            </p:stCondLst>
                            <p:childTnLst>
                              <p:par>
                                <p:cTn fill="hold" id="13" nodeType="afterEffect" presetClass="entr" presetID="23" presetSubtype="32">
                                  <p:stCondLst>
                                    <p:cond delay="0"/>
                                  </p:stCondLst>
                                  <p:iterate type="lt">
                                    <p:tmPct val="0"/>
                                  </p:iterate>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strVal val="4*#ppt_w"/>
                                          </p:val>
                                        </p:tav>
                                        <p:tav tm="100000">
                                          <p:val>
                                            <p:strVal val="#ppt_w"/>
                                          </p:val>
                                        </p:tav>
                                      </p:tavLst>
                                    </p:anim>
                                    <p:anim calcmode="lin" valueType="num">
                                      <p:cBhvr>
                                        <p:cTn dur="500" fill="hold" id="16"/>
                                        <p:tgtEl>
                                          <p:spTgt spid="3"/>
                                        </p:tgtEl>
                                        <p:attrNameLst>
                                          <p:attrName>ppt_h</p:attrName>
                                        </p:attrNameLst>
                                      </p:cBhvr>
                                      <p:tavLst>
                                        <p:tav tm="0">
                                          <p:val>
                                            <p:strVal val="4*#ppt_h"/>
                                          </p:val>
                                        </p:tav>
                                        <p:tav tm="100000">
                                          <p:val>
                                            <p:strVal val="#ppt_h"/>
                                          </p:val>
                                        </p:tav>
                                      </p:tavLst>
                                    </p:anim>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38"/>
                                        </p:tgtEl>
                                        <p:attrNameLst>
                                          <p:attrName>style.visibility</p:attrName>
                                        </p:attrNameLst>
                                      </p:cBhvr>
                                      <p:to>
                                        <p:strVal val="visible"/>
                                      </p:to>
                                    </p:set>
                                    <p:anim calcmode="lin" valueType="num">
                                      <p:cBhvr>
                                        <p:cTn dur="500" fill="hold" id="20"/>
                                        <p:tgtEl>
                                          <p:spTgt spid="38"/>
                                        </p:tgtEl>
                                        <p:attrNameLst>
                                          <p:attrName>ppt_w</p:attrName>
                                        </p:attrNameLst>
                                      </p:cBhvr>
                                      <p:tavLst>
                                        <p:tav tm="0">
                                          <p:val>
                                            <p:fltVal val="0"/>
                                          </p:val>
                                        </p:tav>
                                        <p:tav tm="100000">
                                          <p:val>
                                            <p:strVal val="#ppt_w"/>
                                          </p:val>
                                        </p:tav>
                                      </p:tavLst>
                                    </p:anim>
                                    <p:anim calcmode="lin" valueType="num">
                                      <p:cBhvr>
                                        <p:cTn dur="500" fill="hold" id="21"/>
                                        <p:tgtEl>
                                          <p:spTgt spid="38"/>
                                        </p:tgtEl>
                                        <p:attrNameLst>
                                          <p:attrName>ppt_h</p:attrName>
                                        </p:attrNameLst>
                                      </p:cBhvr>
                                      <p:tavLst>
                                        <p:tav tm="0">
                                          <p:val>
                                            <p:fltVal val="0"/>
                                          </p:val>
                                        </p:tav>
                                        <p:tav tm="100000">
                                          <p:val>
                                            <p:strVal val="#ppt_h"/>
                                          </p:val>
                                        </p:tav>
                                      </p:tavLst>
                                    </p:anim>
                                    <p:animEffect filter="fade" transition="in">
                                      <p:cBhvr>
                                        <p:cTn dur="500" id="22"/>
                                        <p:tgtEl>
                                          <p:spTgt spid="38"/>
                                        </p:tgtEl>
                                      </p:cBhvr>
                                    </p:animEffect>
                                  </p:childTnLst>
                                </p:cTn>
                              </p:par>
                            </p:childTnLst>
                          </p:cTn>
                        </p:par>
                        <p:par>
                          <p:cTn fill="hold" id="23" nodeType="afterGroup">
                            <p:stCondLst>
                              <p:cond delay="2000"/>
                            </p:stCondLst>
                            <p:childTnLst>
                              <p:par>
                                <p:cTn fill="hold" id="24" nodeType="afterEffect" presetClass="entr" presetID="20"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wedge" transition="in">
                                      <p:cBhvr>
                                        <p:cTn dur="2000" id="26"/>
                                        <p:tgtEl>
                                          <p:spTgt spid="5"/>
                                        </p:tgtEl>
                                      </p:cBhvr>
                                    </p:animEffect>
                                  </p:childTnLst>
                                </p:cTn>
                              </p:par>
                            </p:childTnLst>
                          </p:cTn>
                        </p:par>
                        <p:par>
                          <p:cTn fill="hold" id="27" nodeType="afterGroup">
                            <p:stCondLst>
                              <p:cond delay="4000"/>
                            </p:stCondLst>
                            <p:childTnLst>
                              <p:par>
                                <p:cTn fill="hold" grpId="1" id="28" nodeType="afterEffect" presetClass="entr" presetID="42"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1000" id="30"/>
                                        <p:tgtEl>
                                          <p:spTgt spid="13"/>
                                        </p:tgtEl>
                                      </p:cBhvr>
                                    </p:animEffect>
                                    <p:anim calcmode="lin" valueType="num">
                                      <p:cBhvr>
                                        <p:cTn dur="1000" fill="hold" id="31"/>
                                        <p:tgtEl>
                                          <p:spTgt spid="13"/>
                                        </p:tgtEl>
                                        <p:attrNameLst>
                                          <p:attrName>ppt_x</p:attrName>
                                        </p:attrNameLst>
                                      </p:cBhvr>
                                      <p:tavLst>
                                        <p:tav tm="0">
                                          <p:val>
                                            <p:strVal val="#ppt_x"/>
                                          </p:val>
                                        </p:tav>
                                        <p:tav tm="100000">
                                          <p:val>
                                            <p:strVal val="#ppt_x"/>
                                          </p:val>
                                        </p:tav>
                                      </p:tavLst>
                                    </p:anim>
                                    <p:anim calcmode="lin" valueType="num">
                                      <p:cBhvr>
                                        <p:cTn dur="1000" fill="hold" id="32"/>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PA-Chart 3"/>
          <p:cNvGraphicFramePr/>
          <p:nvPr>
            <p:custDataLst>
              <p:tags r:id="rId3"/>
            </p:custDataLst>
            <p:extLst>
              <p:ext uri="{D42A27DB-BD31-4B8C-83A1-F6EECF244321}">
                <p14:modId val="1855138621"/>
              </p:ext>
            </p:extLst>
          </p:nvPr>
        </p:nvGraphicFramePr>
        <p:xfrm>
          <a:off x="2875029" y="1537060"/>
          <a:ext cx="8050979" cy="4064000"/>
        </p:xfrm>
        <a:graphic>
          <a:graphicData uri="http://schemas.openxmlformats.org/drawingml/2006/chart">
            <c:chart xmlns:c="http://schemas.openxmlformats.org/drawingml/2006/chart" r:id="rId4"/>
          </a:graphicData>
        </a:graphic>
      </p:graphicFrame>
      <p:sp>
        <p:nvSpPr>
          <p:cNvPr id="7" name="PA-文本框 6"/>
          <p:cNvSpPr txBox="1"/>
          <p:nvPr>
            <p:custDataLst>
              <p:tags r:id="rId5"/>
            </p:custDataLst>
          </p:nvPr>
        </p:nvSpPr>
        <p:spPr>
          <a:xfrm>
            <a:off x="1361071" y="3701038"/>
            <a:ext cx="914400" cy="2016074"/>
          </a:xfrm>
          <a:prstGeom prst="rect">
            <a:avLst/>
          </a:prstGeom>
          <a:noFill/>
        </p:spPr>
        <p:txBody>
          <a:bodyPr rtlCol="0" vert="eaVert" wrap="square">
            <a:spAutoFit/>
          </a:bodyPr>
          <a:lstStyle/>
          <a:p>
            <a:pPr algn="ctr"/>
            <a:r>
              <a:rPr altLang="en-US" lang="zh-CN" sz="2400">
                <a:solidFill>
                  <a:srgbClr val="1C6A47"/>
                </a:solidFill>
                <a:latin typeface="+mn-lt"/>
                <a:ea typeface="+mn-ea"/>
                <a:cs typeface="+mn-ea"/>
                <a:sym typeface="+mn-lt"/>
              </a:rPr>
              <a:t>塑料都去哪了？</a:t>
            </a:r>
          </a:p>
        </p:txBody>
      </p:sp>
      <p:grpSp>
        <p:nvGrpSpPr>
          <p:cNvPr id="9" name="组合 8">
            <a:extLst>
              <a:ext uri="{FF2B5EF4-FFF2-40B4-BE49-F238E27FC236}">
                <a16:creationId xmlns:a16="http://schemas.microsoft.com/office/drawing/2014/main" id="{ECFA13F5-33EB-42AD-A4D4-5C0B83171B8E}"/>
              </a:ext>
            </a:extLst>
          </p:cNvPr>
          <p:cNvGrpSpPr/>
          <p:nvPr/>
        </p:nvGrpSpPr>
        <p:grpSpPr>
          <a:xfrm>
            <a:off x="666605" y="635341"/>
            <a:ext cx="4641995" cy="689578"/>
            <a:chOff x="666605" y="635341"/>
            <a:chExt cx="4641995" cy="689578"/>
          </a:xfrm>
        </p:grpSpPr>
        <p:pic>
          <p:nvPicPr>
            <p:cNvPr id="13" name="图片 12">
              <a:extLst>
                <a:ext uri="{FF2B5EF4-FFF2-40B4-BE49-F238E27FC236}">
                  <a16:creationId xmlns:a16="http://schemas.microsoft.com/office/drawing/2014/main" id="{26B5A588-0134-4615-9833-8BAB2DC76C36}"/>
                </a:ext>
              </a:extLst>
            </p:cNvPr>
            <p:cNvPicPr>
              <a:picLocks noChangeAspect="1"/>
            </p:cNvPicPr>
            <p:nvPr/>
          </p:nvPicPr>
          <p:blipFill>
            <a:blip r:embed="rId6">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14" name="文本占位符 1">
              <a:extLst>
                <a:ext uri="{FF2B5EF4-FFF2-40B4-BE49-F238E27FC236}">
                  <a16:creationId xmlns:a16="http://schemas.microsoft.com/office/drawing/2014/main" id="{151B3A59-5311-4E23-8099-EA133B338BB9}"/>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塑料污染相关数据</a:t>
              </a:r>
            </a:p>
          </p:txBody>
        </p:sp>
      </p:grpSp>
      <p:sp>
        <p:nvSpPr>
          <p:cNvPr id="2" name="PA-矩形 1">
            <a:extLst>
              <a:ext uri="{FF2B5EF4-FFF2-40B4-BE49-F238E27FC236}">
                <a16:creationId xmlns:a16="http://schemas.microsoft.com/office/drawing/2014/main" id="{2CF6D8C4-6DF2-44F8-B226-057E777ACCE9}"/>
              </a:ext>
            </a:extLst>
          </p:cNvPr>
          <p:cNvSpPr/>
          <p:nvPr>
            <p:custDataLst>
              <p:tags r:id="rId7"/>
            </p:custDataLst>
          </p:nvPr>
        </p:nvSpPr>
        <p:spPr>
          <a:xfrm>
            <a:off x="1265992" y="1272518"/>
            <a:ext cx="1115403" cy="2621280"/>
          </a:xfrm>
          <a:prstGeom prst="rect">
            <a:avLst/>
          </a:prstGeom>
        </p:spPr>
        <p:txBody>
          <a:bodyPr wrap="square">
            <a:spAutoFit/>
          </a:bodyPr>
          <a:lstStyle/>
          <a:p>
            <a:r>
              <a:rPr altLang="en-US" b="1" lang="zh-CN" sz="16600">
                <a:solidFill>
                  <a:srgbClr val="1C6A47"/>
                </a:solidFill>
                <a:cs typeface="+mn-ea"/>
                <a:sym typeface="+mn-lt"/>
              </a:rPr>
              <a:t>？</a:t>
            </a:r>
          </a:p>
        </p:txBody>
      </p:sp>
    </p:spTree>
    <p:extLst>
      <p:ext uri="{BB962C8B-B14F-4D97-AF65-F5344CB8AC3E}">
        <p14:creationId val="2648386367"/>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xEl>
                                              <p:pRg end="0" st="0"/>
                                            </p:txEl>
                                          </p:spTgt>
                                        </p:tgtEl>
                                        <p:attrNameLst>
                                          <p:attrName>style.visibility</p:attrName>
                                        </p:attrNameLst>
                                      </p:cBhvr>
                                      <p:to>
                                        <p:strVal val="visible"/>
                                      </p:to>
                                    </p:set>
                                    <p:animEffect filter="fade" transition="in">
                                      <p:cBhvr>
                                        <p:cTn dur="1000" id="7"/>
                                        <p:tgtEl>
                                          <p:spTgt spid="2">
                                            <p:txEl>
                                              <p:pRg end="0" st="0"/>
                                            </p:txEl>
                                          </p:spTgt>
                                        </p:tgtEl>
                                      </p:cBhvr>
                                    </p:animEffect>
                                    <p:anim calcmode="lin" valueType="num">
                                      <p:cBhvr>
                                        <p:cTn dur="1000" fill="hold" id="8"/>
                                        <p:tgtEl>
                                          <p:spTgt spid="2">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2">
                                            <p:txEl>
                                              <p:pRg end="0" st="0"/>
                                            </p:txEl>
                                          </p:spTgt>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7"/>
                                        </p:tgtEl>
                                        <p:attrNameLst>
                                          <p:attrName>style.visibility</p:attrName>
                                        </p:attrNameLst>
                                      </p:cBhvr>
                                      <p:to>
                                        <p:strVal val="visible"/>
                                      </p:to>
                                    </p:set>
                                    <p:animEffect filter="barn(inVertical)" transition="in">
                                      <p:cBhvr>
                                        <p:cTn dur="500" id="13"/>
                                        <p:tgtEl>
                                          <p:spTgt spid="7"/>
                                        </p:tgtEl>
                                      </p:cBhvr>
                                    </p:animEffect>
                                  </p:childTnLst>
                                </p:cTn>
                              </p:par>
                            </p:childTnLst>
                          </p:cTn>
                        </p:par>
                        <p:par>
                          <p:cTn fill="hold" id="14" nodeType="afterGroup">
                            <p:stCondLst>
                              <p:cond delay="1500"/>
                            </p:stCondLst>
                            <p:childTnLst>
                              <p:par>
                                <p:cTn fill="hold" grpId="0" id="15" nodeType="afterEffect" presetClass="entr" presetID="16" presetSubtype="21">
                                  <p:stCondLst>
                                    <p:cond delay="0"/>
                                  </p:stCondLst>
                                  <p:childTnLst>
                                    <p:set>
                                      <p:cBhvr>
                                        <p:cTn dur="1" fill="hold" id="16">
                                          <p:stCondLst>
                                            <p:cond delay="0"/>
                                          </p:stCondLst>
                                        </p:cTn>
                                        <p:tgtEl>
                                          <p:spTgt spid="4"/>
                                        </p:tgtEl>
                                        <p:attrNameLst>
                                          <p:attrName>style.visibility</p:attrName>
                                        </p:attrNameLst>
                                      </p:cBhvr>
                                      <p:to>
                                        <p:strVal val="visible"/>
                                      </p:to>
                                    </p:set>
                                    <p:animEffect filter="barn(inVertical)" transition="in">
                                      <p:cBhvr>
                                        <p:cTn dur="500" id="1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build="p" grpId="0" spid="2"/>
      <p:bldGraphic grpId="0" spid="4">
        <p:bldAsOne/>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4" name="组合 423">
            <a:extLst>
              <a:ext uri="{FF2B5EF4-FFF2-40B4-BE49-F238E27FC236}">
                <a16:creationId xmlns:a16="http://schemas.microsoft.com/office/drawing/2014/main" id="{E60160EA-5D5B-4012-BDAD-93BE10A801B9}"/>
              </a:ext>
            </a:extLst>
          </p:cNvPr>
          <p:cNvGrpSpPr/>
          <p:nvPr/>
        </p:nvGrpSpPr>
        <p:grpSpPr>
          <a:xfrm>
            <a:off x="666605" y="635341"/>
            <a:ext cx="4641995" cy="689578"/>
            <a:chOff x="666605" y="635341"/>
            <a:chExt cx="4641995" cy="689578"/>
          </a:xfrm>
        </p:grpSpPr>
        <p:pic>
          <p:nvPicPr>
            <p:cNvPr id="425" name="图片 424">
              <a:extLst>
                <a:ext uri="{FF2B5EF4-FFF2-40B4-BE49-F238E27FC236}">
                  <a16:creationId xmlns:a16="http://schemas.microsoft.com/office/drawing/2014/main" id="{A7A20710-0F80-4AE0-87CE-BDC88C6BFE9A}"/>
                </a:ext>
              </a:extLst>
            </p:cNvPr>
            <p:cNvPicPr>
              <a:picLocks noChangeAspect="1"/>
            </p:cNvPicPr>
            <p:nvPr/>
          </p:nvPicPr>
          <p:blipFill>
            <a:blip r:embed="rId3">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426" name="文本占位符 1">
              <a:extLst>
                <a:ext uri="{FF2B5EF4-FFF2-40B4-BE49-F238E27FC236}">
                  <a16:creationId xmlns:a16="http://schemas.microsoft.com/office/drawing/2014/main" id="{E24CCDD9-FB1B-4234-9C86-8690127C31C0}"/>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塑料污染相关数据</a:t>
              </a:r>
            </a:p>
          </p:txBody>
        </p:sp>
      </p:grpSp>
      <p:sp>
        <p:nvSpPr>
          <p:cNvPr id="583" name="PA-文本框 6">
            <a:extLst>
              <a:ext uri="{FF2B5EF4-FFF2-40B4-BE49-F238E27FC236}">
                <a16:creationId xmlns:a16="http://schemas.microsoft.com/office/drawing/2014/main" id="{DE8A0F86-742C-4962-B3D7-9C333A7A99B9}"/>
              </a:ext>
            </a:extLst>
          </p:cNvPr>
          <p:cNvSpPr txBox="1"/>
          <p:nvPr>
            <p:custDataLst>
              <p:tags r:id="rId4"/>
            </p:custDataLst>
          </p:nvPr>
        </p:nvSpPr>
        <p:spPr>
          <a:xfrm>
            <a:off x="1361071" y="3701036"/>
            <a:ext cx="914400" cy="2469219"/>
          </a:xfrm>
          <a:prstGeom prst="rect">
            <a:avLst/>
          </a:prstGeom>
          <a:noFill/>
        </p:spPr>
        <p:txBody>
          <a:bodyPr rtlCol="0" vert="eaVert" wrap="square">
            <a:spAutoFit/>
          </a:bodyPr>
          <a:lstStyle/>
          <a:p>
            <a:pPr algn="ctr"/>
            <a:r>
              <a:rPr altLang="en-US" lang="zh-CN" sz="2400">
                <a:solidFill>
                  <a:srgbClr val="1C6A47"/>
                </a:solidFill>
                <a:cs typeface="+mn-ea"/>
                <a:sym typeface="+mn-lt"/>
              </a:rPr>
              <a:t>塑料都产自哪儿？</a:t>
            </a:r>
          </a:p>
        </p:txBody>
      </p:sp>
      <p:sp>
        <p:nvSpPr>
          <p:cNvPr id="584" name="PA-矩形 583">
            <a:extLst>
              <a:ext uri="{FF2B5EF4-FFF2-40B4-BE49-F238E27FC236}">
                <a16:creationId xmlns:a16="http://schemas.microsoft.com/office/drawing/2014/main" id="{979F9EDD-9E7C-4438-9DFC-9C907F664872}"/>
              </a:ext>
            </a:extLst>
          </p:cNvPr>
          <p:cNvSpPr/>
          <p:nvPr>
            <p:custDataLst>
              <p:tags r:id="rId5"/>
            </p:custDataLst>
          </p:nvPr>
        </p:nvSpPr>
        <p:spPr>
          <a:xfrm>
            <a:off x="1265992" y="1272518"/>
            <a:ext cx="1115403" cy="2621280"/>
          </a:xfrm>
          <a:prstGeom prst="rect">
            <a:avLst/>
          </a:prstGeom>
        </p:spPr>
        <p:txBody>
          <a:bodyPr wrap="square">
            <a:spAutoFit/>
          </a:bodyPr>
          <a:lstStyle/>
          <a:p>
            <a:r>
              <a:rPr altLang="en-US" b="1" lang="zh-CN" sz="16600">
                <a:solidFill>
                  <a:srgbClr val="1C6A47"/>
                </a:solidFill>
                <a:cs typeface="+mn-ea"/>
                <a:sym typeface="+mn-lt"/>
              </a:rPr>
              <a:t>？</a:t>
            </a:r>
          </a:p>
        </p:txBody>
      </p:sp>
      <p:grpSp>
        <p:nvGrpSpPr>
          <p:cNvPr id="13" name="PA-组合 12">
            <a:extLst>
              <a:ext uri="{FF2B5EF4-FFF2-40B4-BE49-F238E27FC236}">
                <a16:creationId xmlns:a16="http://schemas.microsoft.com/office/drawing/2014/main" id="{9D2AA058-E936-4CAB-B55E-781F3833CD2D}"/>
              </a:ext>
            </a:extLst>
          </p:cNvPr>
          <p:cNvGrpSpPr/>
          <p:nvPr>
            <p:custDataLst>
              <p:tags r:id="rId6"/>
            </p:custDataLst>
          </p:nvPr>
        </p:nvGrpSpPr>
        <p:grpSpPr>
          <a:xfrm>
            <a:off x="2446998" y="1125980"/>
            <a:ext cx="8863447" cy="5211320"/>
            <a:chOff x="1750312" y="1062635"/>
            <a:chExt cx="8863447" cy="5211320"/>
          </a:xfrm>
        </p:grpSpPr>
        <p:sp>
          <p:nvSpPr>
            <p:cNvPr id="3" name="PA-文本框 2">
              <a:extLst>
                <a:ext uri="{FF2B5EF4-FFF2-40B4-BE49-F238E27FC236}">
                  <a16:creationId xmlns:a16="http://schemas.microsoft.com/office/drawing/2014/main" id="{66653C5D-F4A5-4F45-83C2-E2FC3FB91CF1}"/>
                </a:ext>
              </a:extLst>
            </p:cNvPr>
            <p:cNvSpPr txBox="1"/>
            <p:nvPr>
              <p:custDataLst>
                <p:tags r:id="rId7"/>
              </p:custDataLst>
            </p:nvPr>
          </p:nvSpPr>
          <p:spPr>
            <a:xfrm>
              <a:off x="1765269" y="2900214"/>
              <a:ext cx="1046473" cy="914400"/>
            </a:xfrm>
            <a:prstGeom prst="rect">
              <a:avLst/>
            </a:prstGeom>
            <a:noFill/>
          </p:spPr>
          <p:txBody>
            <a:bodyPr rtlCol="0" wrap="square">
              <a:spAutoFit/>
            </a:bodyPr>
            <a:lstStyle/>
            <a:p>
              <a:r>
                <a:rPr altLang="en-US" lang="zh-CN">
                  <a:solidFill>
                    <a:srgbClr val="58B241"/>
                  </a:solidFill>
                  <a:latin typeface="+mn-lt"/>
                  <a:ea typeface="+mn-ea"/>
                  <a:cs typeface="+mn-ea"/>
                  <a:sym typeface="+mn-lt"/>
                </a:rPr>
                <a:t>加拿大、墨西哥、美国</a:t>
              </a:r>
            </a:p>
          </p:txBody>
        </p:sp>
        <p:sp>
          <p:nvSpPr>
            <p:cNvPr id="394" name="PA-文本框 393">
              <a:extLst>
                <a:ext uri="{FF2B5EF4-FFF2-40B4-BE49-F238E27FC236}">
                  <a16:creationId xmlns:a16="http://schemas.microsoft.com/office/drawing/2014/main" id="{09D80952-C381-433D-819D-B087038FB10B}"/>
                </a:ext>
              </a:extLst>
            </p:cNvPr>
            <p:cNvSpPr txBox="1"/>
            <p:nvPr>
              <p:custDataLst>
                <p:tags r:id="rId8"/>
              </p:custDataLst>
            </p:nvPr>
          </p:nvSpPr>
          <p:spPr>
            <a:xfrm>
              <a:off x="4434470" y="5485345"/>
              <a:ext cx="809386" cy="640080"/>
            </a:xfrm>
            <a:prstGeom prst="rect">
              <a:avLst/>
            </a:prstGeom>
            <a:noFill/>
          </p:spPr>
          <p:txBody>
            <a:bodyPr rtlCol="0" wrap="square">
              <a:spAutoFit/>
            </a:bodyPr>
            <a:lstStyle/>
            <a:p>
              <a:r>
                <a:rPr altLang="en-US" lang="zh-CN">
                  <a:solidFill>
                    <a:srgbClr val="55B242"/>
                  </a:solidFill>
                  <a:latin typeface="+mn-lt"/>
                  <a:ea typeface="+mn-ea"/>
                  <a:cs typeface="+mn-ea"/>
                  <a:sym typeface="+mn-lt"/>
                </a:rPr>
                <a:t>拉丁美洲</a:t>
              </a:r>
            </a:p>
          </p:txBody>
        </p:sp>
        <p:sp>
          <p:nvSpPr>
            <p:cNvPr id="395" name="PA-文本框 394">
              <a:extLst>
                <a:ext uri="{FF2B5EF4-FFF2-40B4-BE49-F238E27FC236}">
                  <a16:creationId xmlns:a16="http://schemas.microsoft.com/office/drawing/2014/main" id="{2A3C84D9-D8F4-4069-B54B-6C610D8C6C9C}"/>
                </a:ext>
              </a:extLst>
            </p:cNvPr>
            <p:cNvSpPr txBox="1"/>
            <p:nvPr>
              <p:custDataLst>
                <p:tags r:id="rId9"/>
              </p:custDataLst>
            </p:nvPr>
          </p:nvSpPr>
          <p:spPr>
            <a:xfrm>
              <a:off x="5358940" y="4875380"/>
              <a:ext cx="1046473" cy="640080"/>
            </a:xfrm>
            <a:prstGeom prst="rect">
              <a:avLst/>
            </a:prstGeom>
            <a:noFill/>
          </p:spPr>
          <p:txBody>
            <a:bodyPr rtlCol="0" wrap="square">
              <a:spAutoFit/>
            </a:bodyPr>
            <a:lstStyle/>
            <a:p>
              <a:r>
                <a:rPr altLang="en-US" lang="zh-CN">
                  <a:solidFill>
                    <a:srgbClr val="58B241"/>
                  </a:solidFill>
                  <a:latin typeface="+mn-lt"/>
                  <a:ea typeface="+mn-ea"/>
                  <a:cs typeface="+mn-ea"/>
                  <a:sym typeface="+mn-lt"/>
                </a:rPr>
                <a:t>中东和非洲</a:t>
              </a:r>
            </a:p>
          </p:txBody>
        </p:sp>
        <p:sp>
          <p:nvSpPr>
            <p:cNvPr id="396" name="PA-文本框 395">
              <a:extLst>
                <a:ext uri="{FF2B5EF4-FFF2-40B4-BE49-F238E27FC236}">
                  <a16:creationId xmlns:a16="http://schemas.microsoft.com/office/drawing/2014/main" id="{E019796E-A25F-4658-804C-B5D190D3033D}"/>
                </a:ext>
              </a:extLst>
            </p:cNvPr>
            <p:cNvSpPr txBox="1"/>
            <p:nvPr>
              <p:custDataLst>
                <p:tags r:id="rId10"/>
              </p:custDataLst>
            </p:nvPr>
          </p:nvSpPr>
          <p:spPr>
            <a:xfrm>
              <a:off x="5121195" y="3035284"/>
              <a:ext cx="507659" cy="640080"/>
            </a:xfrm>
            <a:prstGeom prst="rect">
              <a:avLst/>
            </a:prstGeom>
            <a:noFill/>
          </p:spPr>
          <p:txBody>
            <a:bodyPr rtlCol="0" wrap="square">
              <a:spAutoFit/>
            </a:bodyPr>
            <a:lstStyle/>
            <a:p>
              <a:r>
                <a:rPr altLang="en-US" lang="zh-CN">
                  <a:solidFill>
                    <a:srgbClr val="58B241"/>
                  </a:solidFill>
                  <a:latin typeface="+mn-lt"/>
                  <a:ea typeface="+mn-ea"/>
                  <a:cs typeface="+mn-ea"/>
                  <a:sym typeface="+mn-lt"/>
                </a:rPr>
                <a:t>欧洲</a:t>
              </a:r>
            </a:p>
          </p:txBody>
        </p:sp>
        <p:sp>
          <p:nvSpPr>
            <p:cNvPr id="397" name="PA-文本框 396">
              <a:extLst>
                <a:ext uri="{FF2B5EF4-FFF2-40B4-BE49-F238E27FC236}">
                  <a16:creationId xmlns:a16="http://schemas.microsoft.com/office/drawing/2014/main" id="{2882AF72-64A3-43F6-A7C8-3B648F7F2022}"/>
                </a:ext>
              </a:extLst>
            </p:cNvPr>
            <p:cNvSpPr txBox="1"/>
            <p:nvPr>
              <p:custDataLst>
                <p:tags r:id="rId11"/>
              </p:custDataLst>
            </p:nvPr>
          </p:nvSpPr>
          <p:spPr>
            <a:xfrm>
              <a:off x="6813523" y="1062635"/>
              <a:ext cx="2469176" cy="640080"/>
            </a:xfrm>
            <a:prstGeom prst="rect">
              <a:avLst/>
            </a:prstGeom>
            <a:noFill/>
          </p:spPr>
          <p:txBody>
            <a:bodyPr rtlCol="0" wrap="square">
              <a:spAutoFit/>
            </a:bodyPr>
            <a:lstStyle/>
            <a:p>
              <a:r>
                <a:rPr altLang="en-US" lang="zh-CN">
                  <a:solidFill>
                    <a:srgbClr val="58B241"/>
                  </a:solidFill>
                  <a:latin typeface="+mn-lt"/>
                  <a:ea typeface="+mn-ea"/>
                  <a:cs typeface="+mn-ea"/>
                  <a:sym typeface="+mn-lt"/>
                </a:rPr>
                <a:t>前苏联加盟共和国-独立国家联合体</a:t>
              </a:r>
            </a:p>
          </p:txBody>
        </p:sp>
        <p:sp>
          <p:nvSpPr>
            <p:cNvPr id="398" name="PA-文本框 397">
              <a:extLst>
                <a:ext uri="{FF2B5EF4-FFF2-40B4-BE49-F238E27FC236}">
                  <a16:creationId xmlns:a16="http://schemas.microsoft.com/office/drawing/2014/main" id="{0E528FE0-B049-4456-8D11-DFE6B841CC01}"/>
                </a:ext>
              </a:extLst>
            </p:cNvPr>
            <p:cNvSpPr txBox="1"/>
            <p:nvPr>
              <p:custDataLst>
                <p:tags r:id="rId12"/>
              </p:custDataLst>
            </p:nvPr>
          </p:nvSpPr>
          <p:spPr>
            <a:xfrm>
              <a:off x="10153201" y="1626239"/>
              <a:ext cx="460559" cy="640080"/>
            </a:xfrm>
            <a:prstGeom prst="rect">
              <a:avLst/>
            </a:prstGeom>
            <a:noFill/>
          </p:spPr>
          <p:txBody>
            <a:bodyPr rtlCol="0" wrap="square">
              <a:spAutoFit/>
            </a:bodyPr>
            <a:lstStyle/>
            <a:p>
              <a:r>
                <a:rPr altLang="en-US" lang="zh-CN">
                  <a:solidFill>
                    <a:srgbClr val="58B241"/>
                  </a:solidFill>
                  <a:latin typeface="+mn-lt"/>
                  <a:ea typeface="+mn-ea"/>
                  <a:cs typeface="+mn-ea"/>
                  <a:sym typeface="+mn-lt"/>
                </a:rPr>
                <a:t>亚洲</a:t>
              </a:r>
            </a:p>
          </p:txBody>
        </p:sp>
        <p:sp>
          <p:nvSpPr>
            <p:cNvPr id="399" name="PA-文本框 398">
              <a:extLst>
                <a:ext uri="{FF2B5EF4-FFF2-40B4-BE49-F238E27FC236}">
                  <a16:creationId xmlns:a16="http://schemas.microsoft.com/office/drawing/2014/main" id="{5D03C060-B04E-426F-A9E5-A8BAA9305830}"/>
                </a:ext>
              </a:extLst>
            </p:cNvPr>
            <p:cNvSpPr txBox="1"/>
            <p:nvPr>
              <p:custDataLst>
                <p:tags r:id="rId13"/>
              </p:custDataLst>
            </p:nvPr>
          </p:nvSpPr>
          <p:spPr>
            <a:xfrm>
              <a:off x="7786342" y="4041171"/>
              <a:ext cx="496643" cy="640080"/>
            </a:xfrm>
            <a:prstGeom prst="rect">
              <a:avLst/>
            </a:prstGeom>
            <a:noFill/>
          </p:spPr>
          <p:txBody>
            <a:bodyPr rtlCol="0" wrap="square">
              <a:spAutoFit/>
            </a:bodyPr>
            <a:lstStyle/>
            <a:p>
              <a:r>
                <a:rPr altLang="en-US" lang="zh-CN">
                  <a:solidFill>
                    <a:srgbClr val="58B241"/>
                  </a:solidFill>
                  <a:latin typeface="+mn-lt"/>
                  <a:ea typeface="+mn-ea"/>
                  <a:cs typeface="+mn-ea"/>
                  <a:sym typeface="+mn-lt"/>
                </a:rPr>
                <a:t>中国</a:t>
              </a:r>
            </a:p>
          </p:txBody>
        </p:sp>
        <p:sp>
          <p:nvSpPr>
            <p:cNvPr id="400" name="PA-文本框 399">
              <a:extLst>
                <a:ext uri="{FF2B5EF4-FFF2-40B4-BE49-F238E27FC236}">
                  <a16:creationId xmlns:a16="http://schemas.microsoft.com/office/drawing/2014/main" id="{B2C418DC-907A-4A20-B273-D14BCA2FE7AF}"/>
                </a:ext>
              </a:extLst>
            </p:cNvPr>
            <p:cNvSpPr txBox="1"/>
            <p:nvPr>
              <p:custDataLst>
                <p:tags r:id="rId14"/>
              </p:custDataLst>
            </p:nvPr>
          </p:nvSpPr>
          <p:spPr>
            <a:xfrm>
              <a:off x="9033842" y="3510852"/>
              <a:ext cx="550657" cy="640080"/>
            </a:xfrm>
            <a:prstGeom prst="rect">
              <a:avLst/>
            </a:prstGeom>
            <a:noFill/>
          </p:spPr>
          <p:txBody>
            <a:bodyPr rtlCol="0" wrap="square">
              <a:spAutoFit/>
            </a:bodyPr>
            <a:lstStyle/>
            <a:p>
              <a:r>
                <a:rPr altLang="en-US" lang="zh-CN">
                  <a:solidFill>
                    <a:schemeClr val="accent2">
                      <a:lumMod val="50000"/>
                    </a:schemeClr>
                  </a:solidFill>
                  <a:latin typeface="+mn-lt"/>
                  <a:ea typeface="+mn-ea"/>
                  <a:cs typeface="+mn-ea"/>
                  <a:sym typeface="+mn-lt"/>
                </a:rPr>
                <a:t>日本</a:t>
              </a:r>
            </a:p>
          </p:txBody>
        </p:sp>
        <p:sp>
          <p:nvSpPr>
            <p:cNvPr id="407" name="PA-îṡḻíḍê">
              <a:extLst>
                <a:ext uri="{FF2B5EF4-FFF2-40B4-BE49-F238E27FC236}">
                  <a16:creationId xmlns:a16="http://schemas.microsoft.com/office/drawing/2014/main" id="{F43926CE-5D8B-461D-92B4-A82907FE2706}"/>
                </a:ext>
              </a:extLst>
            </p:cNvPr>
            <p:cNvSpPr/>
            <p:nvPr>
              <p:custDataLst>
                <p:tags r:id="rId15"/>
              </p:custDataLst>
            </p:nvPr>
          </p:nvSpPr>
          <p:spPr bwMode="auto">
            <a:xfrm>
              <a:off x="7159330" y="1752371"/>
              <a:ext cx="64726" cy="34522"/>
            </a:xfrm>
            <a:custGeom>
              <a:gdLst>
                <a:gd fmla="*/ 10 w 20" name="T0"/>
                <a:gd fmla="*/ 0 h 11" name="T1"/>
                <a:gd fmla="*/ 12 w 20" name="T2"/>
                <a:gd fmla="*/ 2 h 11" name="T3"/>
                <a:gd fmla="*/ 16 w 20" name="T4"/>
                <a:gd fmla="*/ 9 h 11" name="T5"/>
                <a:gd fmla="*/ 6 w 20" name="T6"/>
                <a:gd fmla="*/ 6 h 11" name="T7"/>
                <a:gd fmla="*/ 10 w 20" name="T8"/>
                <a:gd fmla="*/ 0 h 11" name="T9"/>
              </a:gdLst>
              <a:cxnLst>
                <a:cxn ang="0">
                  <a:pos x="T0" y="T1"/>
                </a:cxn>
                <a:cxn ang="0">
                  <a:pos x="T2" y="T3"/>
                </a:cxn>
                <a:cxn ang="0">
                  <a:pos x="T4" y="T5"/>
                </a:cxn>
                <a:cxn ang="0">
                  <a:pos x="T6" y="T7"/>
                </a:cxn>
                <a:cxn ang="0">
                  <a:pos x="T8" y="T9"/>
                </a:cxn>
              </a:cxnLst>
              <a:rect b="b" l="0" r="r" t="0"/>
              <a:pathLst>
                <a:path h="11" w="20">
                  <a:moveTo>
                    <a:pt x="10" y="0"/>
                  </a:moveTo>
                  <a:cubicBezTo>
                    <a:pt x="12" y="0"/>
                    <a:pt x="12" y="1"/>
                    <a:pt x="12" y="2"/>
                  </a:cubicBezTo>
                  <a:cubicBezTo>
                    <a:pt x="14" y="5"/>
                    <a:pt x="20" y="5"/>
                    <a:pt x="16" y="9"/>
                  </a:cubicBezTo>
                  <a:cubicBezTo>
                    <a:pt x="10" y="11"/>
                    <a:pt x="13" y="3"/>
                    <a:pt x="6" y="6"/>
                  </a:cubicBezTo>
                  <a:cubicBezTo>
                    <a:pt x="0" y="3"/>
                    <a:pt x="14" y="6"/>
                    <a:pt x="10"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08" name="PA-íṡ1íḍe">
              <a:extLst>
                <a:ext uri="{FF2B5EF4-FFF2-40B4-BE49-F238E27FC236}">
                  <a16:creationId xmlns:a16="http://schemas.microsoft.com/office/drawing/2014/main" id="{AE95FAD7-9DAA-40D8-AAD6-AB783995DA7B}"/>
                </a:ext>
              </a:extLst>
            </p:cNvPr>
            <p:cNvSpPr/>
            <p:nvPr>
              <p:custDataLst>
                <p:tags r:id="rId16"/>
              </p:custDataLst>
            </p:nvPr>
          </p:nvSpPr>
          <p:spPr bwMode="auto">
            <a:xfrm>
              <a:off x="8069823" y="1752371"/>
              <a:ext cx="125138" cy="64727"/>
            </a:xfrm>
            <a:custGeom>
              <a:gdLst>
                <a:gd fmla="*/ 37 w 39" name="T0"/>
                <a:gd fmla="*/ 15 h 20" name="T1"/>
                <a:gd fmla="*/ 23 w 39" name="T2"/>
                <a:gd fmla="*/ 19 h 20" name="T3"/>
                <a:gd fmla="*/ 4 w 39" name="T4"/>
                <a:gd fmla="*/ 19 h 20" name="T5"/>
                <a:gd fmla="*/ 0 w 39" name="T6"/>
                <a:gd fmla="*/ 15 h 20" name="T7"/>
                <a:gd fmla="*/ 30 w 39" name="T8"/>
                <a:gd fmla="*/ 0 h 20" name="T9"/>
                <a:gd fmla="*/ 36 w 39" name="T10"/>
                <a:gd fmla="*/ 4 h 20" name="T11"/>
                <a:gd fmla="*/ 32 w 39" name="T12"/>
                <a:gd fmla="*/ 6 h 20" name="T13"/>
                <a:gd fmla="*/ 37 w 39" name="T14"/>
                <a:gd fmla="*/ 15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39">
                  <a:moveTo>
                    <a:pt x="37" y="15"/>
                  </a:moveTo>
                  <a:cubicBezTo>
                    <a:pt x="32" y="16"/>
                    <a:pt x="23" y="13"/>
                    <a:pt x="23" y="19"/>
                  </a:cubicBezTo>
                  <a:cubicBezTo>
                    <a:pt x="19" y="16"/>
                    <a:pt x="12" y="20"/>
                    <a:pt x="4" y="19"/>
                  </a:cubicBezTo>
                  <a:cubicBezTo>
                    <a:pt x="5" y="16"/>
                    <a:pt x="2" y="15"/>
                    <a:pt x="0" y="15"/>
                  </a:cubicBezTo>
                  <a:cubicBezTo>
                    <a:pt x="4" y="4"/>
                    <a:pt x="15" y="0"/>
                    <a:pt x="30" y="0"/>
                  </a:cubicBezTo>
                  <a:cubicBezTo>
                    <a:pt x="28" y="5"/>
                    <a:pt x="34" y="2"/>
                    <a:pt x="36" y="4"/>
                  </a:cubicBezTo>
                  <a:cubicBezTo>
                    <a:pt x="37" y="5"/>
                    <a:pt x="32" y="5"/>
                    <a:pt x="32" y="6"/>
                  </a:cubicBezTo>
                  <a:cubicBezTo>
                    <a:pt x="31" y="8"/>
                    <a:pt x="39" y="7"/>
                    <a:pt x="37" y="15"/>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09" name="PA-iṧļïde">
              <a:extLst>
                <a:ext uri="{FF2B5EF4-FFF2-40B4-BE49-F238E27FC236}">
                  <a16:creationId xmlns:a16="http://schemas.microsoft.com/office/drawing/2014/main" id="{663FA5A8-70E1-4273-84A2-C780D768864A}"/>
                </a:ext>
              </a:extLst>
            </p:cNvPr>
            <p:cNvSpPr/>
            <p:nvPr>
              <p:custDataLst>
                <p:tags r:id="rId17"/>
              </p:custDataLst>
            </p:nvPr>
          </p:nvSpPr>
          <p:spPr bwMode="auto">
            <a:xfrm>
              <a:off x="7357825" y="1758845"/>
              <a:ext cx="60412" cy="34522"/>
            </a:xfrm>
            <a:custGeom>
              <a:gdLst>
                <a:gd fmla="*/ 19 w 19" name="T0"/>
                <a:gd fmla="*/ 2 h 11" name="T1"/>
                <a:gd fmla="*/ 17 w 19" name="T2"/>
                <a:gd fmla="*/ 9 h 11" name="T3"/>
                <a:gd fmla="*/ 10 w 19" name="T4"/>
                <a:gd fmla="*/ 11 h 11" name="T5"/>
                <a:gd fmla="*/ 0 w 19" name="T6"/>
                <a:gd fmla="*/ 6 h 11" name="T7"/>
                <a:gd fmla="*/ 12 w 19" name="T8"/>
                <a:gd fmla="*/ 6 h 11" name="T9"/>
                <a:gd fmla="*/ 19 w 19" name="T10"/>
                <a:gd fmla="*/ 2 h 11" name="T11"/>
              </a:gdLst>
              <a:cxnLst>
                <a:cxn ang="0">
                  <a:pos x="T0" y="T1"/>
                </a:cxn>
                <a:cxn ang="0">
                  <a:pos x="T2" y="T3"/>
                </a:cxn>
                <a:cxn ang="0">
                  <a:pos x="T4" y="T5"/>
                </a:cxn>
                <a:cxn ang="0">
                  <a:pos x="T6" y="T7"/>
                </a:cxn>
                <a:cxn ang="0">
                  <a:pos x="T8" y="T9"/>
                </a:cxn>
                <a:cxn ang="0">
                  <a:pos x="T10" y="T11"/>
                </a:cxn>
              </a:cxnLst>
              <a:rect b="b" l="0" r="r" t="0"/>
              <a:pathLst>
                <a:path h="11" w="19">
                  <a:moveTo>
                    <a:pt x="19" y="2"/>
                  </a:moveTo>
                  <a:cubicBezTo>
                    <a:pt x="18" y="3"/>
                    <a:pt x="17" y="6"/>
                    <a:pt x="17" y="9"/>
                  </a:cubicBezTo>
                  <a:cubicBezTo>
                    <a:pt x="13" y="8"/>
                    <a:pt x="12" y="11"/>
                    <a:pt x="10" y="11"/>
                  </a:cubicBezTo>
                  <a:cubicBezTo>
                    <a:pt x="6" y="9"/>
                    <a:pt x="0" y="11"/>
                    <a:pt x="0" y="6"/>
                  </a:cubicBezTo>
                  <a:cubicBezTo>
                    <a:pt x="6" y="6"/>
                    <a:pt x="8" y="1"/>
                    <a:pt x="12" y="6"/>
                  </a:cubicBezTo>
                  <a:cubicBezTo>
                    <a:pt x="14" y="5"/>
                    <a:pt x="13" y="0"/>
                    <a:pt x="19" y="2"/>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0" name="PA-íṣlïḍe">
              <a:extLst>
                <a:ext uri="{FF2B5EF4-FFF2-40B4-BE49-F238E27FC236}">
                  <a16:creationId xmlns:a16="http://schemas.microsoft.com/office/drawing/2014/main" id="{FDD53BBC-BEEB-4F42-A0F7-2E5BCD57A4A9}"/>
                </a:ext>
              </a:extLst>
            </p:cNvPr>
            <p:cNvSpPr/>
            <p:nvPr>
              <p:custDataLst>
                <p:tags r:id="rId18"/>
              </p:custDataLst>
            </p:nvPr>
          </p:nvSpPr>
          <p:spPr bwMode="auto">
            <a:xfrm>
              <a:off x="6973779" y="1778264"/>
              <a:ext cx="77672" cy="40995"/>
            </a:xfrm>
            <a:custGeom>
              <a:gdLst>
                <a:gd fmla="*/ 23 w 24" name="T0"/>
                <a:gd fmla="*/ 0 h 13" name="T1"/>
                <a:gd fmla="*/ 20 w 24" name="T2"/>
                <a:gd fmla="*/ 5 h 13" name="T3"/>
                <a:gd fmla="*/ 14 w 24" name="T4"/>
                <a:gd fmla="*/ 11 h 13" name="T5"/>
                <a:gd fmla="*/ 10 w 24" name="T6"/>
                <a:gd fmla="*/ 7 h 13" name="T7"/>
                <a:gd fmla="*/ 5 w 24" name="T8"/>
                <a:gd fmla="*/ 9 h 13" name="T9"/>
                <a:gd fmla="*/ 1 w 24" name="T10"/>
                <a:gd fmla="*/ 5 h 13" name="T11"/>
                <a:gd fmla="*/ 10 w 24" name="T12"/>
                <a:gd fmla="*/ 3 h 13" name="T13"/>
                <a:gd fmla="*/ 10 w 24" name="T14"/>
                <a:gd fmla="*/ 1 h 13" name="T15"/>
                <a:gd fmla="*/ 23 w 24" name="T16"/>
                <a:gd fmla="*/ 0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24">
                  <a:moveTo>
                    <a:pt x="23" y="0"/>
                  </a:moveTo>
                  <a:cubicBezTo>
                    <a:pt x="24" y="4"/>
                    <a:pt x="20" y="2"/>
                    <a:pt x="20" y="5"/>
                  </a:cubicBezTo>
                  <a:cubicBezTo>
                    <a:pt x="20" y="6"/>
                    <a:pt x="17" y="10"/>
                    <a:pt x="14" y="11"/>
                  </a:cubicBezTo>
                  <a:cubicBezTo>
                    <a:pt x="10" y="13"/>
                    <a:pt x="11" y="7"/>
                    <a:pt x="10" y="7"/>
                  </a:cubicBezTo>
                  <a:cubicBezTo>
                    <a:pt x="10" y="7"/>
                    <a:pt x="7" y="9"/>
                    <a:pt x="5" y="9"/>
                  </a:cubicBezTo>
                  <a:cubicBezTo>
                    <a:pt x="4" y="9"/>
                    <a:pt x="3" y="5"/>
                    <a:pt x="1" y="5"/>
                  </a:cubicBezTo>
                  <a:cubicBezTo>
                    <a:pt x="0" y="0"/>
                    <a:pt x="8" y="5"/>
                    <a:pt x="10" y="3"/>
                  </a:cubicBezTo>
                  <a:cubicBezTo>
                    <a:pt x="11" y="3"/>
                    <a:pt x="10" y="1"/>
                    <a:pt x="10" y="1"/>
                  </a:cubicBezTo>
                  <a:cubicBezTo>
                    <a:pt x="15" y="0"/>
                    <a:pt x="17" y="1"/>
                    <a:pt x="23"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1" name="PA-ïşlidé">
              <a:extLst>
                <a:ext uri="{FF2B5EF4-FFF2-40B4-BE49-F238E27FC236}">
                  <a16:creationId xmlns:a16="http://schemas.microsoft.com/office/drawing/2014/main" id="{8D7D0503-C5BC-4E3B-8B57-79E240DAAAAD}"/>
                </a:ext>
              </a:extLst>
            </p:cNvPr>
            <p:cNvSpPr/>
            <p:nvPr>
              <p:custDataLst>
                <p:tags r:id="rId19"/>
              </p:custDataLst>
            </p:nvPr>
          </p:nvSpPr>
          <p:spPr bwMode="auto">
            <a:xfrm>
              <a:off x="7284469" y="1771791"/>
              <a:ext cx="64726" cy="21576"/>
            </a:xfrm>
            <a:custGeom>
              <a:gdLst>
                <a:gd fmla="*/ 18 w 20" name="T0"/>
                <a:gd fmla="*/ 7 h 7" name="T1"/>
                <a:gd fmla="*/ 3 w 20" name="T2"/>
                <a:gd fmla="*/ 7 h 7" name="T3"/>
                <a:gd fmla="*/ 8 w 20" name="T4"/>
                <a:gd fmla="*/ 2 h 7" name="T5"/>
                <a:gd fmla="*/ 18 w 20" name="T6"/>
                <a:gd fmla="*/ 7 h 7" name="T7"/>
              </a:gdLst>
              <a:cxnLst>
                <a:cxn ang="0">
                  <a:pos x="T0" y="T1"/>
                </a:cxn>
                <a:cxn ang="0">
                  <a:pos x="T2" y="T3"/>
                </a:cxn>
                <a:cxn ang="0">
                  <a:pos x="T4" y="T5"/>
                </a:cxn>
                <a:cxn ang="0">
                  <a:pos x="T6" y="T7"/>
                </a:cxn>
              </a:cxnLst>
              <a:rect b="b" l="0" r="r" t="0"/>
              <a:pathLst>
                <a:path h="7" w="20">
                  <a:moveTo>
                    <a:pt x="18" y="7"/>
                  </a:moveTo>
                  <a:cubicBezTo>
                    <a:pt x="13" y="7"/>
                    <a:pt x="8" y="7"/>
                    <a:pt x="3" y="7"/>
                  </a:cubicBezTo>
                  <a:cubicBezTo>
                    <a:pt x="0" y="1"/>
                    <a:pt x="9" y="6"/>
                    <a:pt x="8" y="2"/>
                  </a:cubicBezTo>
                  <a:cubicBezTo>
                    <a:pt x="10" y="5"/>
                    <a:pt x="20" y="0"/>
                    <a:pt x="18" y="7"/>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2" name="PA-íş1îďê">
              <a:extLst>
                <a:ext uri="{FF2B5EF4-FFF2-40B4-BE49-F238E27FC236}">
                  <a16:creationId xmlns:a16="http://schemas.microsoft.com/office/drawing/2014/main" id="{31A79AB9-B58B-475D-B624-EA8ED4E6736F}"/>
                </a:ext>
              </a:extLst>
            </p:cNvPr>
            <p:cNvSpPr/>
            <p:nvPr>
              <p:custDataLst>
                <p:tags r:id="rId20"/>
              </p:custDataLst>
            </p:nvPr>
          </p:nvSpPr>
          <p:spPr bwMode="auto">
            <a:xfrm>
              <a:off x="7191693" y="1799838"/>
              <a:ext cx="77672" cy="28050"/>
            </a:xfrm>
            <a:custGeom>
              <a:gdLst>
                <a:gd fmla="*/ 17 w 24" name="T0"/>
                <a:gd fmla="*/ 0 h 9" name="T1"/>
                <a:gd fmla="*/ 17 w 24" name="T2"/>
                <a:gd fmla="*/ 7 h 9" name="T3"/>
                <a:gd fmla="*/ 0 w 24" name="T4"/>
                <a:gd fmla="*/ 6 h 9" name="T5"/>
                <a:gd fmla="*/ 17 w 24" name="T6"/>
                <a:gd fmla="*/ 0 h 9" name="T7"/>
              </a:gdLst>
              <a:cxnLst>
                <a:cxn ang="0">
                  <a:pos x="T0" y="T1"/>
                </a:cxn>
                <a:cxn ang="0">
                  <a:pos x="T2" y="T3"/>
                </a:cxn>
                <a:cxn ang="0">
                  <a:pos x="T4" y="T5"/>
                </a:cxn>
                <a:cxn ang="0">
                  <a:pos x="T6" y="T7"/>
                </a:cxn>
              </a:cxnLst>
              <a:rect b="b" l="0" r="r" t="0"/>
              <a:pathLst>
                <a:path h="9" w="24">
                  <a:moveTo>
                    <a:pt x="17" y="0"/>
                  </a:moveTo>
                  <a:cubicBezTo>
                    <a:pt x="24" y="3"/>
                    <a:pt x="17" y="2"/>
                    <a:pt x="17" y="7"/>
                  </a:cubicBezTo>
                  <a:cubicBezTo>
                    <a:pt x="11" y="7"/>
                    <a:pt x="3" y="9"/>
                    <a:pt x="0" y="6"/>
                  </a:cubicBezTo>
                  <a:cubicBezTo>
                    <a:pt x="3" y="1"/>
                    <a:pt x="13" y="4"/>
                    <a:pt x="17"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3" name="PA-ïś1ïḋè">
              <a:extLst>
                <a:ext uri="{FF2B5EF4-FFF2-40B4-BE49-F238E27FC236}">
                  <a16:creationId xmlns:a16="http://schemas.microsoft.com/office/drawing/2014/main" id="{5185587C-172A-4D04-A699-325D6EBD8BC5}"/>
                </a:ext>
              </a:extLst>
            </p:cNvPr>
            <p:cNvSpPr/>
            <p:nvPr>
              <p:custDataLst>
                <p:tags r:id="rId21"/>
              </p:custDataLst>
            </p:nvPr>
          </p:nvSpPr>
          <p:spPr bwMode="auto">
            <a:xfrm>
              <a:off x="3392219" y="1823574"/>
              <a:ext cx="34522" cy="23734"/>
            </a:xfrm>
            <a:custGeom>
              <a:gdLst>
                <a:gd fmla="*/ 1 w 11" name="T0"/>
                <a:gd fmla="*/ 0 h 8" name="T1"/>
                <a:gd fmla="*/ 10 w 11" name="T2"/>
                <a:gd fmla="*/ 8 h 8" name="T3"/>
                <a:gd fmla="*/ 1 w 11" name="T4"/>
                <a:gd fmla="*/ 0 h 8" name="T5"/>
              </a:gdLst>
              <a:cxnLst>
                <a:cxn ang="0">
                  <a:pos x="T0" y="T1"/>
                </a:cxn>
                <a:cxn ang="0">
                  <a:pos x="T2" y="T3"/>
                </a:cxn>
                <a:cxn ang="0">
                  <a:pos x="T4" y="T5"/>
                </a:cxn>
              </a:cxnLst>
              <a:rect b="b" l="0" r="r" t="0"/>
              <a:pathLst>
                <a:path h="8" w="11">
                  <a:moveTo>
                    <a:pt x="1" y="0"/>
                  </a:moveTo>
                  <a:cubicBezTo>
                    <a:pt x="6" y="1"/>
                    <a:pt x="11" y="1"/>
                    <a:pt x="10" y="8"/>
                  </a:cubicBezTo>
                  <a:cubicBezTo>
                    <a:pt x="7" y="5"/>
                    <a:pt x="0" y="6"/>
                    <a:pt x="1"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4" name="PA-ïslïḑé">
              <a:extLst>
                <a:ext uri="{FF2B5EF4-FFF2-40B4-BE49-F238E27FC236}">
                  <a16:creationId xmlns:a16="http://schemas.microsoft.com/office/drawing/2014/main" id="{CB5EE488-5724-4093-9AF4-14B2219B839A}"/>
                </a:ext>
              </a:extLst>
            </p:cNvPr>
            <p:cNvSpPr/>
            <p:nvPr>
              <p:custDataLst>
                <p:tags r:id="rId22"/>
              </p:custDataLst>
            </p:nvPr>
          </p:nvSpPr>
          <p:spPr bwMode="auto">
            <a:xfrm>
              <a:off x="8115133" y="1819257"/>
              <a:ext cx="138085" cy="71201"/>
            </a:xfrm>
            <a:custGeom>
              <a:gdLst>
                <a:gd fmla="*/ 38 w 43" name="T0"/>
                <a:gd fmla="*/ 5 h 22" name="T1"/>
                <a:gd fmla="*/ 42 w 43" name="T2"/>
                <a:gd fmla="*/ 15 h 22" name="T3"/>
                <a:gd fmla="*/ 23 w 43" name="T4"/>
                <a:gd fmla="*/ 20 h 22" name="T5"/>
                <a:gd fmla="*/ 20 w 43" name="T6"/>
                <a:gd fmla="*/ 18 h 22" name="T7"/>
                <a:gd fmla="*/ 12 w 43" name="T8"/>
                <a:gd fmla="*/ 18 h 22" name="T9"/>
                <a:gd fmla="*/ 12 w 43" name="T10"/>
                <a:gd fmla="*/ 15 h 22" name="T11"/>
                <a:gd fmla="*/ 7 w 43" name="T12"/>
                <a:gd fmla="*/ 16 h 22" name="T13"/>
                <a:gd fmla="*/ 9 w 43" name="T14"/>
                <a:gd fmla="*/ 13 h 22" name="T15"/>
                <a:gd fmla="*/ 1 w 43" name="T16"/>
                <a:gd fmla="*/ 11 h 22" name="T17"/>
                <a:gd fmla="*/ 5 w 43" name="T18"/>
                <a:gd fmla="*/ 7 h 22" name="T19"/>
                <a:gd fmla="*/ 10 w 43" name="T20"/>
                <a:gd fmla="*/ 3 h 22" name="T21"/>
                <a:gd fmla="*/ 27 w 43" name="T22"/>
                <a:gd fmla="*/ 1 h 22" name="T23"/>
                <a:gd fmla="*/ 27 w 43" name="T24"/>
                <a:gd fmla="*/ 5 h 22" name="T25"/>
                <a:gd fmla="*/ 38 w 43" name="T26"/>
                <a:gd fmla="*/ 5 h 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 w="43">
                  <a:moveTo>
                    <a:pt x="38" y="5"/>
                  </a:moveTo>
                  <a:cubicBezTo>
                    <a:pt x="37" y="11"/>
                    <a:pt x="31" y="15"/>
                    <a:pt x="42" y="15"/>
                  </a:cubicBezTo>
                  <a:cubicBezTo>
                    <a:pt x="43" y="22"/>
                    <a:pt x="31" y="21"/>
                    <a:pt x="23" y="20"/>
                  </a:cubicBezTo>
                  <a:cubicBezTo>
                    <a:pt x="20" y="20"/>
                    <a:pt x="21" y="20"/>
                    <a:pt x="20" y="18"/>
                  </a:cubicBezTo>
                  <a:cubicBezTo>
                    <a:pt x="16" y="15"/>
                    <a:pt x="17" y="21"/>
                    <a:pt x="12" y="18"/>
                  </a:cubicBezTo>
                  <a:cubicBezTo>
                    <a:pt x="12" y="18"/>
                    <a:pt x="13" y="15"/>
                    <a:pt x="12" y="15"/>
                  </a:cubicBezTo>
                  <a:cubicBezTo>
                    <a:pt x="11" y="14"/>
                    <a:pt x="9" y="17"/>
                    <a:pt x="7" y="16"/>
                  </a:cubicBezTo>
                  <a:cubicBezTo>
                    <a:pt x="6" y="16"/>
                    <a:pt x="9" y="13"/>
                    <a:pt x="9" y="13"/>
                  </a:cubicBezTo>
                  <a:cubicBezTo>
                    <a:pt x="7" y="11"/>
                    <a:pt x="0" y="15"/>
                    <a:pt x="1" y="11"/>
                  </a:cubicBezTo>
                  <a:cubicBezTo>
                    <a:pt x="0" y="7"/>
                    <a:pt x="3" y="8"/>
                    <a:pt x="5" y="7"/>
                  </a:cubicBezTo>
                  <a:cubicBezTo>
                    <a:pt x="7" y="5"/>
                    <a:pt x="6" y="4"/>
                    <a:pt x="10" y="3"/>
                  </a:cubicBezTo>
                  <a:cubicBezTo>
                    <a:pt x="12" y="3"/>
                    <a:pt x="20" y="0"/>
                    <a:pt x="27" y="1"/>
                  </a:cubicBezTo>
                  <a:cubicBezTo>
                    <a:pt x="27" y="2"/>
                    <a:pt x="27" y="5"/>
                    <a:pt x="27" y="5"/>
                  </a:cubicBezTo>
                  <a:cubicBezTo>
                    <a:pt x="30" y="7"/>
                    <a:pt x="37" y="3"/>
                    <a:pt x="38" y="5"/>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5" name="PA-î$ḻïďê">
              <a:extLst>
                <a:ext uri="{FF2B5EF4-FFF2-40B4-BE49-F238E27FC236}">
                  <a16:creationId xmlns:a16="http://schemas.microsoft.com/office/drawing/2014/main" id="{AC6FA758-E5D0-46D5-8A71-9BBDF142E573}"/>
                </a:ext>
              </a:extLst>
            </p:cNvPr>
            <p:cNvSpPr/>
            <p:nvPr>
              <p:custDataLst>
                <p:tags r:id="rId23"/>
              </p:custDataLst>
            </p:nvPr>
          </p:nvSpPr>
          <p:spPr bwMode="auto">
            <a:xfrm>
              <a:off x="8056878" y="1823574"/>
              <a:ext cx="53940" cy="34522"/>
            </a:xfrm>
            <a:custGeom>
              <a:gdLst>
                <a:gd fmla="*/ 17 w 17" name="T0"/>
                <a:gd fmla="*/ 6 h 11" name="T1"/>
                <a:gd fmla="*/ 12 w 17" name="T2"/>
                <a:gd fmla="*/ 6 h 11" name="T3"/>
                <a:gd fmla="*/ 10 w 17" name="T4"/>
                <a:gd fmla="*/ 10 h 11" name="T5"/>
                <a:gd fmla="*/ 0 w 17" name="T6"/>
                <a:gd fmla="*/ 6 h 11" name="T7"/>
                <a:gd fmla="*/ 17 w 17" name="T8"/>
                <a:gd fmla="*/ 6 h 11" name="T9"/>
              </a:gdLst>
              <a:cxnLst>
                <a:cxn ang="0">
                  <a:pos x="T0" y="T1"/>
                </a:cxn>
                <a:cxn ang="0">
                  <a:pos x="T2" y="T3"/>
                </a:cxn>
                <a:cxn ang="0">
                  <a:pos x="T4" y="T5"/>
                </a:cxn>
                <a:cxn ang="0">
                  <a:pos x="T6" y="T7"/>
                </a:cxn>
                <a:cxn ang="0">
                  <a:pos x="T8" y="T9"/>
                </a:cxn>
              </a:cxnLst>
              <a:rect b="b" l="0" r="r" t="0"/>
              <a:pathLst>
                <a:path h="11" w="17">
                  <a:moveTo>
                    <a:pt x="17" y="6"/>
                  </a:moveTo>
                  <a:cubicBezTo>
                    <a:pt x="16" y="9"/>
                    <a:pt x="14" y="6"/>
                    <a:pt x="12" y="6"/>
                  </a:cubicBezTo>
                  <a:cubicBezTo>
                    <a:pt x="10" y="6"/>
                    <a:pt x="10" y="8"/>
                    <a:pt x="10" y="10"/>
                  </a:cubicBezTo>
                  <a:cubicBezTo>
                    <a:pt x="4" y="11"/>
                    <a:pt x="6" y="5"/>
                    <a:pt x="0" y="6"/>
                  </a:cubicBezTo>
                  <a:cubicBezTo>
                    <a:pt x="4" y="0"/>
                    <a:pt x="12" y="4"/>
                    <a:pt x="17" y="6"/>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6" name="PA-išḻïḋé">
              <a:extLst>
                <a:ext uri="{FF2B5EF4-FFF2-40B4-BE49-F238E27FC236}">
                  <a16:creationId xmlns:a16="http://schemas.microsoft.com/office/drawing/2014/main" id="{3BCE28F4-171B-4E11-93DE-16E381EA0113}"/>
                </a:ext>
              </a:extLst>
            </p:cNvPr>
            <p:cNvSpPr/>
            <p:nvPr>
              <p:custDataLst>
                <p:tags r:id="rId24"/>
              </p:custDataLst>
            </p:nvPr>
          </p:nvSpPr>
          <p:spPr bwMode="auto">
            <a:xfrm>
              <a:off x="3269240" y="1864567"/>
              <a:ext cx="140242" cy="75517"/>
            </a:xfrm>
            <a:custGeom>
              <a:gdLst>
                <a:gd fmla="*/ 31 w 44" name="T0"/>
                <a:gd fmla="*/ 6 h 24" name="T1"/>
                <a:gd fmla="*/ 37 w 44" name="T2"/>
                <a:gd fmla="*/ 14 h 24" name="T3"/>
                <a:gd fmla="*/ 42 w 44" name="T4"/>
                <a:gd fmla="*/ 23 h 24" name="T5"/>
                <a:gd fmla="*/ 37 w 44" name="T6"/>
                <a:gd fmla="*/ 23 h 24" name="T7"/>
                <a:gd fmla="*/ 37 w 44" name="T8"/>
                <a:gd fmla="*/ 19 h 24" name="T9"/>
                <a:gd fmla="*/ 33 w 44" name="T10"/>
                <a:gd fmla="*/ 17 h 24" name="T11"/>
                <a:gd fmla="*/ 9 w 44" name="T12"/>
                <a:gd fmla="*/ 15 h 24" name="T13"/>
                <a:gd fmla="*/ 15 w 44" name="T14"/>
                <a:gd fmla="*/ 12 h 24" name="T15"/>
                <a:gd fmla="*/ 11 w 44" name="T16"/>
                <a:gd fmla="*/ 8 h 24" name="T17"/>
                <a:gd fmla="*/ 0 w 44" name="T18"/>
                <a:gd fmla="*/ 2 h 24" name="T19"/>
                <a:gd fmla="*/ 15 w 44" name="T20"/>
                <a:gd fmla="*/ 2 h 24" name="T21"/>
                <a:gd fmla="*/ 18 w 44" name="T22"/>
                <a:gd fmla="*/ 6 h 24" name="T23"/>
                <a:gd fmla="*/ 26 w 44" name="T24"/>
                <a:gd fmla="*/ 6 h 24" name="T25"/>
                <a:gd fmla="*/ 31 w 44" name="T26"/>
                <a:gd fmla="*/ 6 h 2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 w="44">
                  <a:moveTo>
                    <a:pt x="31" y="6"/>
                  </a:moveTo>
                  <a:cubicBezTo>
                    <a:pt x="34" y="8"/>
                    <a:pt x="35" y="11"/>
                    <a:pt x="37" y="14"/>
                  </a:cubicBezTo>
                  <a:cubicBezTo>
                    <a:pt x="39" y="16"/>
                    <a:pt x="44" y="18"/>
                    <a:pt x="42" y="23"/>
                  </a:cubicBezTo>
                  <a:cubicBezTo>
                    <a:pt x="41" y="22"/>
                    <a:pt x="38" y="24"/>
                    <a:pt x="37" y="23"/>
                  </a:cubicBezTo>
                  <a:cubicBezTo>
                    <a:pt x="36" y="22"/>
                    <a:pt x="37" y="20"/>
                    <a:pt x="37" y="19"/>
                  </a:cubicBezTo>
                  <a:cubicBezTo>
                    <a:pt x="36" y="19"/>
                    <a:pt x="32" y="23"/>
                    <a:pt x="33" y="17"/>
                  </a:cubicBezTo>
                  <a:cubicBezTo>
                    <a:pt x="22" y="17"/>
                    <a:pt x="15" y="17"/>
                    <a:pt x="9" y="15"/>
                  </a:cubicBezTo>
                  <a:cubicBezTo>
                    <a:pt x="8" y="11"/>
                    <a:pt x="12" y="12"/>
                    <a:pt x="15" y="12"/>
                  </a:cubicBezTo>
                  <a:cubicBezTo>
                    <a:pt x="14" y="10"/>
                    <a:pt x="11" y="10"/>
                    <a:pt x="11" y="8"/>
                  </a:cubicBezTo>
                  <a:cubicBezTo>
                    <a:pt x="4" y="6"/>
                    <a:pt x="1" y="11"/>
                    <a:pt x="0" y="2"/>
                  </a:cubicBezTo>
                  <a:cubicBezTo>
                    <a:pt x="4" y="0"/>
                    <a:pt x="10" y="1"/>
                    <a:pt x="15" y="2"/>
                  </a:cubicBezTo>
                  <a:cubicBezTo>
                    <a:pt x="17" y="3"/>
                    <a:pt x="18" y="3"/>
                    <a:pt x="18" y="6"/>
                  </a:cubicBezTo>
                  <a:cubicBezTo>
                    <a:pt x="20" y="8"/>
                    <a:pt x="26" y="0"/>
                    <a:pt x="26" y="6"/>
                  </a:cubicBezTo>
                  <a:cubicBezTo>
                    <a:pt x="26" y="8"/>
                    <a:pt x="32" y="9"/>
                    <a:pt x="31" y="6"/>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7" name="PA-îślíḓè">
              <a:extLst>
                <a:ext uri="{FF2B5EF4-FFF2-40B4-BE49-F238E27FC236}">
                  <a16:creationId xmlns:a16="http://schemas.microsoft.com/office/drawing/2014/main" id="{1E8061CC-8987-40B3-99D8-E35E54C5621C}"/>
                </a:ext>
              </a:extLst>
            </p:cNvPr>
            <p:cNvSpPr/>
            <p:nvPr>
              <p:custDataLst>
                <p:tags r:id="rId25"/>
              </p:custDataLst>
            </p:nvPr>
          </p:nvSpPr>
          <p:spPr bwMode="auto">
            <a:xfrm>
              <a:off x="8259689" y="1864567"/>
              <a:ext cx="135928" cy="69043"/>
            </a:xfrm>
            <a:custGeom>
              <a:gdLst>
                <a:gd fmla="*/ 18 w 43" name="T0"/>
                <a:gd fmla="*/ 1 h 22" name="T1"/>
                <a:gd fmla="*/ 25 w 43" name="T2"/>
                <a:gd fmla="*/ 6 h 22" name="T3"/>
                <a:gd fmla="*/ 27 w 43" name="T4"/>
                <a:gd fmla="*/ 2 h 22" name="T5"/>
                <a:gd fmla="*/ 31 w 43" name="T6"/>
                <a:gd fmla="*/ 6 h 22" name="T7"/>
                <a:gd fmla="*/ 34 w 43" name="T8"/>
                <a:gd fmla="*/ 6 h 22" name="T9"/>
                <a:gd fmla="*/ 34 w 43" name="T10"/>
                <a:gd fmla="*/ 8 h 22" name="T11"/>
                <a:gd fmla="*/ 42 w 43" name="T12"/>
                <a:gd fmla="*/ 10 h 22" name="T13"/>
                <a:gd fmla="*/ 29 w 43" name="T14"/>
                <a:gd fmla="*/ 14 h 22" name="T15"/>
                <a:gd fmla="*/ 27 w 43" name="T16"/>
                <a:gd fmla="*/ 17 h 22" name="T17"/>
                <a:gd fmla="*/ 10 w 43" name="T18"/>
                <a:gd fmla="*/ 17 h 22" name="T19"/>
                <a:gd fmla="*/ 8 w 43" name="T20"/>
                <a:gd fmla="*/ 21 h 22" name="T21"/>
                <a:gd fmla="*/ 1 w 43" name="T22"/>
                <a:gd fmla="*/ 19 h 22" name="T23"/>
                <a:gd fmla="*/ 1 w 43" name="T24"/>
                <a:gd fmla="*/ 14 h 22" name="T25"/>
                <a:gd fmla="*/ 5 w 43" name="T26"/>
                <a:gd fmla="*/ 14 h 22" name="T27"/>
                <a:gd fmla="*/ 6 w 43" name="T28"/>
                <a:gd fmla="*/ 8 h 22" name="T29"/>
                <a:gd fmla="*/ 10 w 43" name="T30"/>
                <a:gd fmla="*/ 8 h 22" name="T31"/>
                <a:gd fmla="*/ 18 w 43" name="T32"/>
                <a:gd fmla="*/ 1 h 2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 w="43">
                  <a:moveTo>
                    <a:pt x="18" y="1"/>
                  </a:moveTo>
                  <a:cubicBezTo>
                    <a:pt x="19" y="4"/>
                    <a:pt x="27" y="0"/>
                    <a:pt x="25" y="6"/>
                  </a:cubicBezTo>
                  <a:cubicBezTo>
                    <a:pt x="27" y="7"/>
                    <a:pt x="27" y="2"/>
                    <a:pt x="27" y="2"/>
                  </a:cubicBezTo>
                  <a:cubicBezTo>
                    <a:pt x="29" y="2"/>
                    <a:pt x="29" y="5"/>
                    <a:pt x="31" y="6"/>
                  </a:cubicBezTo>
                  <a:cubicBezTo>
                    <a:pt x="31" y="7"/>
                    <a:pt x="34" y="5"/>
                    <a:pt x="34" y="6"/>
                  </a:cubicBezTo>
                  <a:cubicBezTo>
                    <a:pt x="35" y="6"/>
                    <a:pt x="34" y="8"/>
                    <a:pt x="34" y="8"/>
                  </a:cubicBezTo>
                  <a:cubicBezTo>
                    <a:pt x="37" y="9"/>
                    <a:pt x="42" y="6"/>
                    <a:pt x="42" y="10"/>
                  </a:cubicBezTo>
                  <a:cubicBezTo>
                    <a:pt x="43" y="17"/>
                    <a:pt x="33" y="12"/>
                    <a:pt x="29" y="14"/>
                  </a:cubicBezTo>
                  <a:cubicBezTo>
                    <a:pt x="27" y="13"/>
                    <a:pt x="28" y="17"/>
                    <a:pt x="27" y="17"/>
                  </a:cubicBezTo>
                  <a:cubicBezTo>
                    <a:pt x="23" y="19"/>
                    <a:pt x="12" y="18"/>
                    <a:pt x="10" y="17"/>
                  </a:cubicBezTo>
                  <a:cubicBezTo>
                    <a:pt x="8" y="17"/>
                    <a:pt x="9" y="20"/>
                    <a:pt x="8" y="21"/>
                  </a:cubicBezTo>
                  <a:cubicBezTo>
                    <a:pt x="4" y="18"/>
                    <a:pt x="5" y="22"/>
                    <a:pt x="1" y="19"/>
                  </a:cubicBezTo>
                  <a:cubicBezTo>
                    <a:pt x="2" y="18"/>
                    <a:pt x="0" y="14"/>
                    <a:pt x="1" y="14"/>
                  </a:cubicBezTo>
                  <a:cubicBezTo>
                    <a:pt x="1" y="13"/>
                    <a:pt x="4" y="14"/>
                    <a:pt x="5" y="14"/>
                  </a:cubicBezTo>
                  <a:cubicBezTo>
                    <a:pt x="6" y="12"/>
                    <a:pt x="5" y="9"/>
                    <a:pt x="6" y="8"/>
                  </a:cubicBezTo>
                  <a:cubicBezTo>
                    <a:pt x="7" y="7"/>
                    <a:pt x="10" y="9"/>
                    <a:pt x="10" y="8"/>
                  </a:cubicBezTo>
                  <a:cubicBezTo>
                    <a:pt x="12" y="5"/>
                    <a:pt x="15" y="4"/>
                    <a:pt x="18"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8" name="PA-ïṥḻïďê">
              <a:extLst>
                <a:ext uri="{FF2B5EF4-FFF2-40B4-BE49-F238E27FC236}">
                  <a16:creationId xmlns:a16="http://schemas.microsoft.com/office/drawing/2014/main" id="{4FA9C8E9-5812-4A11-AABA-38D1512FB3DC}"/>
                </a:ext>
              </a:extLst>
            </p:cNvPr>
            <p:cNvSpPr/>
            <p:nvPr>
              <p:custDataLst>
                <p:tags r:id="rId26"/>
              </p:custDataLst>
            </p:nvPr>
          </p:nvSpPr>
          <p:spPr bwMode="auto">
            <a:xfrm>
              <a:off x="3023275" y="1916350"/>
              <a:ext cx="25890" cy="40995"/>
            </a:xfrm>
            <a:custGeom>
              <a:gdLst>
                <a:gd fmla="*/ 8 w 8" name="T0"/>
                <a:gd fmla="*/ 7 h 13" name="T1"/>
                <a:gd fmla="*/ 8 w 8" name="T2"/>
                <a:gd fmla="*/ 7 h 13" name="T3"/>
              </a:gdLst>
              <a:cxnLst>
                <a:cxn ang="0">
                  <a:pos x="T0" y="T1"/>
                </a:cxn>
                <a:cxn ang="0">
                  <a:pos x="T2" y="T3"/>
                </a:cxn>
              </a:cxnLst>
              <a:rect b="b" l="0" r="r" t="0"/>
              <a:pathLst>
                <a:path h="13" w="8">
                  <a:moveTo>
                    <a:pt x="8" y="7"/>
                  </a:moveTo>
                  <a:cubicBezTo>
                    <a:pt x="3" y="13"/>
                    <a:pt x="0" y="0"/>
                    <a:pt x="8" y="7"/>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19" name="PA-ïṩľïďè">
              <a:extLst>
                <a:ext uri="{FF2B5EF4-FFF2-40B4-BE49-F238E27FC236}">
                  <a16:creationId xmlns:a16="http://schemas.microsoft.com/office/drawing/2014/main" id="{7DFED316-02E2-44F0-8E37-80E48F2D0F2C}"/>
                </a:ext>
              </a:extLst>
            </p:cNvPr>
            <p:cNvSpPr/>
            <p:nvPr>
              <p:custDataLst>
                <p:tags r:id="rId27"/>
              </p:custDataLst>
            </p:nvPr>
          </p:nvSpPr>
          <p:spPr bwMode="auto">
            <a:xfrm>
              <a:off x="3077215" y="1924980"/>
              <a:ext cx="77672" cy="45311"/>
            </a:xfrm>
            <a:custGeom>
              <a:gdLst>
                <a:gd fmla="*/ 22 w 24" name="T0"/>
                <a:gd fmla="*/ 4 h 14" name="T1"/>
                <a:gd fmla="*/ 6 w 24" name="T2"/>
                <a:gd fmla="*/ 13 h 14" name="T3"/>
                <a:gd fmla="*/ 0 w 24" name="T4"/>
                <a:gd fmla="*/ 8 h 14" name="T5"/>
                <a:gd fmla="*/ 11 w 24" name="T6"/>
                <a:gd fmla="*/ 4 h 14" name="T7"/>
                <a:gd fmla="*/ 22 w 24" name="T8"/>
                <a:gd fmla="*/ 4 h 14" name="T9"/>
              </a:gdLst>
              <a:cxnLst>
                <a:cxn ang="0">
                  <a:pos x="T0" y="T1"/>
                </a:cxn>
                <a:cxn ang="0">
                  <a:pos x="T2" y="T3"/>
                </a:cxn>
                <a:cxn ang="0">
                  <a:pos x="T4" y="T5"/>
                </a:cxn>
                <a:cxn ang="0">
                  <a:pos x="T6" y="T7"/>
                </a:cxn>
                <a:cxn ang="0">
                  <a:pos x="T8" y="T9"/>
                </a:cxn>
              </a:cxnLst>
              <a:rect b="b" l="0" r="r" t="0"/>
              <a:pathLst>
                <a:path h="14" w="24">
                  <a:moveTo>
                    <a:pt x="22" y="4"/>
                  </a:moveTo>
                  <a:cubicBezTo>
                    <a:pt x="24" y="14"/>
                    <a:pt x="10" y="9"/>
                    <a:pt x="6" y="13"/>
                  </a:cubicBezTo>
                  <a:cubicBezTo>
                    <a:pt x="2" y="13"/>
                    <a:pt x="4" y="7"/>
                    <a:pt x="0" y="8"/>
                  </a:cubicBezTo>
                  <a:cubicBezTo>
                    <a:pt x="1" y="2"/>
                    <a:pt x="11" y="9"/>
                    <a:pt x="11" y="4"/>
                  </a:cubicBezTo>
                  <a:cubicBezTo>
                    <a:pt x="11" y="0"/>
                    <a:pt x="16" y="6"/>
                    <a:pt x="22" y="4"/>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20" name="PA-ïşľîḋê">
              <a:extLst>
                <a:ext uri="{FF2B5EF4-FFF2-40B4-BE49-F238E27FC236}">
                  <a16:creationId xmlns:a16="http://schemas.microsoft.com/office/drawing/2014/main" id="{2C6B5C2F-E2BB-4507-AF3A-07FC23C55CE7}"/>
                </a:ext>
              </a:extLst>
            </p:cNvPr>
            <p:cNvSpPr/>
            <p:nvPr>
              <p:custDataLst>
                <p:tags r:id="rId28"/>
              </p:custDataLst>
            </p:nvPr>
          </p:nvSpPr>
          <p:spPr bwMode="auto">
            <a:xfrm>
              <a:off x="3502256" y="1931453"/>
              <a:ext cx="69042" cy="34522"/>
            </a:xfrm>
            <a:custGeom>
              <a:gdLst>
                <a:gd fmla="*/ 18 w 21" name="T0"/>
                <a:gd fmla="*/ 4 h 11" name="T1"/>
                <a:gd fmla="*/ 18 w 21" name="T2"/>
                <a:gd fmla="*/ 7 h 11" name="T3"/>
                <a:gd fmla="*/ 12 w 21" name="T4"/>
                <a:gd fmla="*/ 9 h 11" name="T5"/>
                <a:gd fmla="*/ 10 w 21" name="T6"/>
                <a:gd fmla="*/ 11 h 11" name="T7"/>
                <a:gd fmla="*/ 5 w 21" name="T8"/>
                <a:gd fmla="*/ 9 h 11" name="T9"/>
                <a:gd fmla="*/ 3 w 21" name="T10"/>
                <a:gd fmla="*/ 11 h 11" name="T11"/>
                <a:gd fmla="*/ 1 w 21" name="T12"/>
                <a:gd fmla="*/ 9 h 11" name="T13"/>
                <a:gd fmla="*/ 18 w 21" name="T14"/>
                <a:gd fmla="*/ 4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21">
                  <a:moveTo>
                    <a:pt x="18" y="4"/>
                  </a:moveTo>
                  <a:cubicBezTo>
                    <a:pt x="21" y="5"/>
                    <a:pt x="19" y="7"/>
                    <a:pt x="18" y="7"/>
                  </a:cubicBezTo>
                  <a:cubicBezTo>
                    <a:pt x="16" y="9"/>
                    <a:pt x="15" y="9"/>
                    <a:pt x="12" y="9"/>
                  </a:cubicBezTo>
                  <a:cubicBezTo>
                    <a:pt x="11" y="10"/>
                    <a:pt x="10" y="11"/>
                    <a:pt x="10" y="11"/>
                  </a:cubicBezTo>
                  <a:cubicBezTo>
                    <a:pt x="9" y="11"/>
                    <a:pt x="7" y="9"/>
                    <a:pt x="5" y="9"/>
                  </a:cubicBezTo>
                  <a:cubicBezTo>
                    <a:pt x="5" y="9"/>
                    <a:pt x="4" y="11"/>
                    <a:pt x="3" y="11"/>
                  </a:cubicBezTo>
                  <a:cubicBezTo>
                    <a:pt x="1" y="11"/>
                    <a:pt x="1" y="11"/>
                    <a:pt x="1" y="9"/>
                  </a:cubicBezTo>
                  <a:cubicBezTo>
                    <a:pt x="0" y="0"/>
                    <a:pt x="17" y="10"/>
                    <a:pt x="18" y="4"/>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21" name="PA-ïṥḻíḑe">
              <a:extLst>
                <a:ext uri="{FF2B5EF4-FFF2-40B4-BE49-F238E27FC236}">
                  <a16:creationId xmlns:a16="http://schemas.microsoft.com/office/drawing/2014/main" id="{C74CE995-F3F6-430E-83C6-044F382E11F3}"/>
                </a:ext>
              </a:extLst>
            </p:cNvPr>
            <p:cNvSpPr/>
            <p:nvPr>
              <p:custDataLst>
                <p:tags r:id="rId29"/>
              </p:custDataLst>
            </p:nvPr>
          </p:nvSpPr>
          <p:spPr bwMode="auto">
            <a:xfrm>
              <a:off x="3249820" y="1950871"/>
              <a:ext cx="38836" cy="15104"/>
            </a:xfrm>
            <a:custGeom>
              <a:gdLst>
                <a:gd fmla="*/ 0 w 12" name="T0"/>
                <a:gd fmla="*/ 3 h 5" name="T1"/>
                <a:gd fmla="*/ 9 w 12" name="T2"/>
                <a:gd fmla="*/ 5 h 5" name="T3"/>
                <a:gd fmla="*/ 0 w 12" name="T4"/>
                <a:gd fmla="*/ 3 h 5" name="T5"/>
              </a:gdLst>
              <a:cxnLst>
                <a:cxn ang="0">
                  <a:pos x="T0" y="T1"/>
                </a:cxn>
                <a:cxn ang="0">
                  <a:pos x="T2" y="T3"/>
                </a:cxn>
                <a:cxn ang="0">
                  <a:pos x="T4" y="T5"/>
                </a:cxn>
              </a:cxnLst>
              <a:rect b="b" l="0" r="r" t="0"/>
              <a:pathLst>
                <a:path h="5" w="12">
                  <a:moveTo>
                    <a:pt x="0" y="3"/>
                  </a:moveTo>
                  <a:cubicBezTo>
                    <a:pt x="0" y="0"/>
                    <a:pt x="12" y="0"/>
                    <a:pt x="9" y="5"/>
                  </a:cubicBezTo>
                  <a:cubicBezTo>
                    <a:pt x="5" y="3"/>
                    <a:pt x="6" y="5"/>
                    <a:pt x="0" y="3"/>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22" name="PA-ïş1îḋê">
              <a:extLst>
                <a:ext uri="{FF2B5EF4-FFF2-40B4-BE49-F238E27FC236}">
                  <a16:creationId xmlns:a16="http://schemas.microsoft.com/office/drawing/2014/main" id="{E102977A-2D17-48D9-984C-4F3A4821B5C3}"/>
                </a:ext>
              </a:extLst>
            </p:cNvPr>
            <p:cNvSpPr/>
            <p:nvPr>
              <p:custDataLst>
                <p:tags r:id="rId30"/>
              </p:custDataLst>
            </p:nvPr>
          </p:nvSpPr>
          <p:spPr bwMode="auto">
            <a:xfrm>
              <a:off x="3625236" y="1953028"/>
              <a:ext cx="19417" cy="19419"/>
            </a:xfrm>
            <a:custGeom>
              <a:gdLst>
                <a:gd fmla="*/ 0 w 6" name="T0"/>
                <a:gd fmla="*/ 0 h 6" name="T1"/>
                <a:gd fmla="*/ 6 w 6" name="T2"/>
                <a:gd fmla="*/ 6 h 6" name="T3"/>
                <a:gd fmla="*/ 0 w 6" name="T4"/>
                <a:gd fmla="*/ 6 h 6" name="T5"/>
                <a:gd fmla="*/ 0 w 6" name="T6"/>
                <a:gd fmla="*/ 0 h 6" name="T7"/>
              </a:gdLst>
              <a:cxnLst>
                <a:cxn ang="0">
                  <a:pos x="T0" y="T1"/>
                </a:cxn>
                <a:cxn ang="0">
                  <a:pos x="T2" y="T3"/>
                </a:cxn>
                <a:cxn ang="0">
                  <a:pos x="T4" y="T5"/>
                </a:cxn>
                <a:cxn ang="0">
                  <a:pos x="T6" y="T7"/>
                </a:cxn>
              </a:cxnLst>
              <a:rect b="b" l="0" r="r" t="0"/>
              <a:pathLst>
                <a:path h="6" w="6">
                  <a:moveTo>
                    <a:pt x="0" y="0"/>
                  </a:moveTo>
                  <a:cubicBezTo>
                    <a:pt x="4" y="0"/>
                    <a:pt x="6" y="2"/>
                    <a:pt x="6" y="6"/>
                  </a:cubicBezTo>
                  <a:cubicBezTo>
                    <a:pt x="4" y="6"/>
                    <a:pt x="2" y="6"/>
                    <a:pt x="0" y="6"/>
                  </a:cubicBezTo>
                  <a:cubicBezTo>
                    <a:pt x="0" y="4"/>
                    <a:pt x="0" y="2"/>
                    <a:pt x="0"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23" name="PA-iṥlïde">
              <a:extLst>
                <a:ext uri="{FF2B5EF4-FFF2-40B4-BE49-F238E27FC236}">
                  <a16:creationId xmlns:a16="http://schemas.microsoft.com/office/drawing/2014/main" id="{8C573DBD-92D7-41D8-9A2D-2CEB9A98F95A}"/>
                </a:ext>
              </a:extLst>
            </p:cNvPr>
            <p:cNvSpPr/>
            <p:nvPr>
              <p:custDataLst>
                <p:tags r:id="rId31"/>
              </p:custDataLst>
            </p:nvPr>
          </p:nvSpPr>
          <p:spPr bwMode="auto">
            <a:xfrm>
              <a:off x="3465577" y="1985393"/>
              <a:ext cx="422882" cy="129456"/>
            </a:xfrm>
            <a:custGeom>
              <a:gdLst>
                <a:gd fmla="*/ 132 w 132" name="T0"/>
                <a:gd fmla="*/ 22 h 40" name="T1"/>
                <a:gd fmla="*/ 132 w 132" name="T2"/>
                <a:gd fmla="*/ 31 h 40" name="T3"/>
                <a:gd fmla="*/ 127 w 132" name="T4"/>
                <a:gd fmla="*/ 35 h 40" name="T5"/>
                <a:gd fmla="*/ 104 w 132" name="T6"/>
                <a:gd fmla="*/ 35 h 40" name="T7"/>
                <a:gd fmla="*/ 97 w 132" name="T8"/>
                <a:gd fmla="*/ 39 h 40" name="T9"/>
                <a:gd fmla="*/ 91 w 132" name="T10"/>
                <a:gd fmla="*/ 37 h 40" name="T11"/>
                <a:gd fmla="*/ 90 w 132" name="T12"/>
                <a:gd fmla="*/ 39 h 40" name="T13"/>
                <a:gd fmla="*/ 82 w 132" name="T14"/>
                <a:gd fmla="*/ 39 h 40" name="T15"/>
                <a:gd fmla="*/ 82 w 132" name="T16"/>
                <a:gd fmla="*/ 37 h 40" name="T17"/>
                <a:gd fmla="*/ 78 w 132" name="T18"/>
                <a:gd fmla="*/ 39 h 40" name="T19"/>
                <a:gd fmla="*/ 71 w 132" name="T20"/>
                <a:gd fmla="*/ 35 h 40" name="T21"/>
                <a:gd fmla="*/ 43 w 132" name="T22"/>
                <a:gd fmla="*/ 35 h 40" name="T23"/>
                <a:gd fmla="*/ 45 w 132" name="T24"/>
                <a:gd fmla="*/ 31 h 40" name="T25"/>
                <a:gd fmla="*/ 41 w 132" name="T26"/>
                <a:gd fmla="*/ 30 h 40" name="T27"/>
                <a:gd fmla="*/ 37 w 132" name="T28"/>
                <a:gd fmla="*/ 22 h 40" name="T29"/>
                <a:gd fmla="*/ 41 w 132" name="T30"/>
                <a:gd fmla="*/ 18 h 40" name="T31"/>
                <a:gd fmla="*/ 37 w 132" name="T32"/>
                <a:gd fmla="*/ 11 h 40" name="T33"/>
                <a:gd fmla="*/ 21 w 132" name="T34"/>
                <a:gd fmla="*/ 13 h 40" name="T35"/>
                <a:gd fmla="*/ 17 w 132" name="T36"/>
                <a:gd fmla="*/ 9 h 40" name="T37"/>
                <a:gd fmla="*/ 13 w 132" name="T38"/>
                <a:gd fmla="*/ 7 h 40" name="T39"/>
                <a:gd fmla="*/ 6 w 132" name="T40"/>
                <a:gd fmla="*/ 9 h 40" name="T41"/>
                <a:gd fmla="*/ 2 w 132" name="T42"/>
                <a:gd fmla="*/ 2 h 40" name="T43"/>
                <a:gd fmla="*/ 22 w 132" name="T44"/>
                <a:gd fmla="*/ 0 h 40" name="T45"/>
                <a:gd fmla="*/ 26 w 132" name="T46"/>
                <a:gd fmla="*/ 2 h 40" name="T47"/>
                <a:gd fmla="*/ 26 w 132" name="T48"/>
                <a:gd fmla="*/ 5 h 40" name="T49"/>
                <a:gd fmla="*/ 32 w 132" name="T50"/>
                <a:gd fmla="*/ 9 h 40" name="T51"/>
                <a:gd fmla="*/ 49 w 132" name="T52"/>
                <a:gd fmla="*/ 9 h 40" name="T53"/>
                <a:gd fmla="*/ 49 w 132" name="T54"/>
                <a:gd fmla="*/ 18 h 40" name="T55"/>
                <a:gd fmla="*/ 62 w 132" name="T56"/>
                <a:gd fmla="*/ 20 h 40" name="T57"/>
                <a:gd fmla="*/ 62 w 132" name="T58"/>
                <a:gd fmla="*/ 24 h 40" name="T59"/>
                <a:gd fmla="*/ 65 w 132" name="T60"/>
                <a:gd fmla="*/ 22 h 40" name="T61"/>
                <a:gd fmla="*/ 88 w 132" name="T62"/>
                <a:gd fmla="*/ 22 h 40" name="T63"/>
                <a:gd fmla="*/ 91 w 132" name="T64"/>
                <a:gd fmla="*/ 24 h 40" name="T65"/>
                <a:gd fmla="*/ 97 w 132" name="T66"/>
                <a:gd fmla="*/ 20 h 40" name="T67"/>
                <a:gd fmla="*/ 103 w 132" name="T68"/>
                <a:gd fmla="*/ 20 h 40" name="T69"/>
                <a:gd fmla="*/ 132 w 132" name="T70"/>
                <a:gd fmla="*/ 22 h 4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0" w="132">
                  <a:moveTo>
                    <a:pt x="132" y="22"/>
                  </a:moveTo>
                  <a:cubicBezTo>
                    <a:pt x="132" y="25"/>
                    <a:pt x="132" y="28"/>
                    <a:pt x="132" y="31"/>
                  </a:cubicBezTo>
                  <a:cubicBezTo>
                    <a:pt x="129" y="31"/>
                    <a:pt x="128" y="33"/>
                    <a:pt x="127" y="35"/>
                  </a:cubicBezTo>
                  <a:cubicBezTo>
                    <a:pt x="118" y="36"/>
                    <a:pt x="111" y="35"/>
                    <a:pt x="104" y="35"/>
                  </a:cubicBezTo>
                  <a:cubicBezTo>
                    <a:pt x="102" y="35"/>
                    <a:pt x="99" y="38"/>
                    <a:pt x="97" y="39"/>
                  </a:cubicBezTo>
                  <a:cubicBezTo>
                    <a:pt x="94" y="40"/>
                    <a:pt x="94" y="37"/>
                    <a:pt x="91" y="37"/>
                  </a:cubicBezTo>
                  <a:cubicBezTo>
                    <a:pt x="92" y="37"/>
                    <a:pt x="90" y="39"/>
                    <a:pt x="90" y="39"/>
                  </a:cubicBezTo>
                  <a:cubicBezTo>
                    <a:pt x="89" y="39"/>
                    <a:pt x="82" y="39"/>
                    <a:pt x="82" y="39"/>
                  </a:cubicBezTo>
                  <a:cubicBezTo>
                    <a:pt x="82" y="39"/>
                    <a:pt x="82" y="37"/>
                    <a:pt x="82" y="37"/>
                  </a:cubicBezTo>
                  <a:cubicBezTo>
                    <a:pt x="80" y="37"/>
                    <a:pt x="78" y="39"/>
                    <a:pt x="78" y="39"/>
                  </a:cubicBezTo>
                  <a:cubicBezTo>
                    <a:pt x="74" y="38"/>
                    <a:pt x="74" y="35"/>
                    <a:pt x="71" y="35"/>
                  </a:cubicBezTo>
                  <a:cubicBezTo>
                    <a:pt x="63" y="35"/>
                    <a:pt x="54" y="40"/>
                    <a:pt x="43" y="35"/>
                  </a:cubicBezTo>
                  <a:cubicBezTo>
                    <a:pt x="43" y="34"/>
                    <a:pt x="45" y="33"/>
                    <a:pt x="45" y="31"/>
                  </a:cubicBezTo>
                  <a:cubicBezTo>
                    <a:pt x="44" y="29"/>
                    <a:pt x="42" y="31"/>
                    <a:pt x="41" y="30"/>
                  </a:cubicBezTo>
                  <a:cubicBezTo>
                    <a:pt x="39" y="27"/>
                    <a:pt x="41" y="23"/>
                    <a:pt x="37" y="22"/>
                  </a:cubicBezTo>
                  <a:cubicBezTo>
                    <a:pt x="38" y="20"/>
                    <a:pt x="41" y="21"/>
                    <a:pt x="41" y="18"/>
                  </a:cubicBezTo>
                  <a:cubicBezTo>
                    <a:pt x="41" y="15"/>
                    <a:pt x="36" y="16"/>
                    <a:pt x="37" y="11"/>
                  </a:cubicBezTo>
                  <a:cubicBezTo>
                    <a:pt x="34" y="14"/>
                    <a:pt x="26" y="12"/>
                    <a:pt x="21" y="13"/>
                  </a:cubicBezTo>
                  <a:cubicBezTo>
                    <a:pt x="17" y="14"/>
                    <a:pt x="18" y="10"/>
                    <a:pt x="17" y="9"/>
                  </a:cubicBezTo>
                  <a:cubicBezTo>
                    <a:pt x="16" y="8"/>
                    <a:pt x="13" y="10"/>
                    <a:pt x="13" y="7"/>
                  </a:cubicBezTo>
                  <a:cubicBezTo>
                    <a:pt x="11" y="9"/>
                    <a:pt x="9" y="9"/>
                    <a:pt x="6" y="9"/>
                  </a:cubicBezTo>
                  <a:cubicBezTo>
                    <a:pt x="12" y="3"/>
                    <a:pt x="0" y="8"/>
                    <a:pt x="2" y="2"/>
                  </a:cubicBezTo>
                  <a:cubicBezTo>
                    <a:pt x="10" y="3"/>
                    <a:pt x="16" y="1"/>
                    <a:pt x="22" y="0"/>
                  </a:cubicBezTo>
                  <a:cubicBezTo>
                    <a:pt x="22" y="2"/>
                    <a:pt x="26" y="1"/>
                    <a:pt x="26" y="2"/>
                  </a:cubicBezTo>
                  <a:cubicBezTo>
                    <a:pt x="27" y="2"/>
                    <a:pt x="26" y="5"/>
                    <a:pt x="26" y="5"/>
                  </a:cubicBezTo>
                  <a:cubicBezTo>
                    <a:pt x="28" y="7"/>
                    <a:pt x="33" y="4"/>
                    <a:pt x="32" y="9"/>
                  </a:cubicBezTo>
                  <a:cubicBezTo>
                    <a:pt x="37" y="4"/>
                    <a:pt x="42" y="10"/>
                    <a:pt x="49" y="9"/>
                  </a:cubicBezTo>
                  <a:cubicBezTo>
                    <a:pt x="47" y="15"/>
                    <a:pt x="52" y="15"/>
                    <a:pt x="49" y="18"/>
                  </a:cubicBezTo>
                  <a:cubicBezTo>
                    <a:pt x="52" y="19"/>
                    <a:pt x="57" y="18"/>
                    <a:pt x="62" y="20"/>
                  </a:cubicBezTo>
                  <a:cubicBezTo>
                    <a:pt x="63" y="21"/>
                    <a:pt x="53" y="25"/>
                    <a:pt x="62" y="24"/>
                  </a:cubicBezTo>
                  <a:cubicBezTo>
                    <a:pt x="63" y="24"/>
                    <a:pt x="63" y="22"/>
                    <a:pt x="65" y="22"/>
                  </a:cubicBezTo>
                  <a:cubicBezTo>
                    <a:pt x="71" y="22"/>
                    <a:pt x="80" y="21"/>
                    <a:pt x="88" y="22"/>
                  </a:cubicBezTo>
                  <a:cubicBezTo>
                    <a:pt x="89" y="22"/>
                    <a:pt x="92" y="24"/>
                    <a:pt x="91" y="24"/>
                  </a:cubicBezTo>
                  <a:cubicBezTo>
                    <a:pt x="96" y="24"/>
                    <a:pt x="88" y="21"/>
                    <a:pt x="97" y="20"/>
                  </a:cubicBezTo>
                  <a:cubicBezTo>
                    <a:pt x="99" y="20"/>
                    <a:pt x="101" y="21"/>
                    <a:pt x="103" y="20"/>
                  </a:cubicBezTo>
                  <a:cubicBezTo>
                    <a:pt x="110" y="19"/>
                    <a:pt x="122" y="19"/>
                    <a:pt x="132" y="22"/>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27" name="PA-ïşlidé">
              <a:extLst>
                <a:ext uri="{FF2B5EF4-FFF2-40B4-BE49-F238E27FC236}">
                  <a16:creationId xmlns:a16="http://schemas.microsoft.com/office/drawing/2014/main" id="{A12F5626-99FA-407B-A3A8-BF7BBAAF9CD8}"/>
                </a:ext>
              </a:extLst>
            </p:cNvPr>
            <p:cNvSpPr/>
            <p:nvPr>
              <p:custDataLst>
                <p:tags r:id="rId32"/>
              </p:custDataLst>
            </p:nvPr>
          </p:nvSpPr>
          <p:spPr bwMode="auto">
            <a:xfrm>
              <a:off x="7085974" y="1983234"/>
              <a:ext cx="429356" cy="306379"/>
            </a:xfrm>
            <a:custGeom>
              <a:gdLst>
                <a:gd fmla="*/ 110 w 134" name="T0"/>
                <a:gd fmla="*/ 3 h 96" name="T1"/>
                <a:gd fmla="*/ 132 w 134" name="T2"/>
                <a:gd fmla="*/ 1 h 96" name="T3"/>
                <a:gd fmla="*/ 130 w 134" name="T4"/>
                <a:gd fmla="*/ 10 h 96" name="T5"/>
                <a:gd fmla="*/ 106 w 134" name="T6"/>
                <a:gd fmla="*/ 14 h 96" name="T7"/>
                <a:gd fmla="*/ 102 w 134" name="T8"/>
                <a:gd fmla="*/ 18 h 96" name="T9"/>
                <a:gd fmla="*/ 98 w 134" name="T10"/>
                <a:gd fmla="*/ 18 h 96" name="T11"/>
                <a:gd fmla="*/ 95 w 134" name="T12"/>
                <a:gd fmla="*/ 21 h 96" name="T13"/>
                <a:gd fmla="*/ 91 w 134" name="T14"/>
                <a:gd fmla="*/ 19 h 96" name="T15"/>
                <a:gd fmla="*/ 83 w 134" name="T16"/>
                <a:gd fmla="*/ 21 h 96" name="T17"/>
                <a:gd fmla="*/ 76 w 134" name="T18"/>
                <a:gd fmla="*/ 23 h 96" name="T19"/>
                <a:gd fmla="*/ 74 w 134" name="T20"/>
                <a:gd fmla="*/ 27 h 96" name="T21"/>
                <a:gd fmla="*/ 65 w 134" name="T22"/>
                <a:gd fmla="*/ 32 h 96" name="T23"/>
                <a:gd fmla="*/ 59 w 134" name="T24"/>
                <a:gd fmla="*/ 36 h 96" name="T25"/>
                <a:gd fmla="*/ 56 w 134" name="T26"/>
                <a:gd fmla="*/ 40 h 96" name="T27"/>
                <a:gd fmla="*/ 54 w 134" name="T28"/>
                <a:gd fmla="*/ 44 h 96" name="T29"/>
                <a:gd fmla="*/ 44 w 134" name="T30"/>
                <a:gd fmla="*/ 47 h 96" name="T31"/>
                <a:gd fmla="*/ 43 w 134" name="T32"/>
                <a:gd fmla="*/ 49 h 96" name="T33"/>
                <a:gd fmla="*/ 35 w 134" name="T34"/>
                <a:gd fmla="*/ 53 h 96" name="T35"/>
                <a:gd fmla="*/ 31 w 134" name="T36"/>
                <a:gd fmla="*/ 60 h 96" name="T37"/>
                <a:gd fmla="*/ 33 w 134" name="T38"/>
                <a:gd fmla="*/ 72 h 96" name="T39"/>
                <a:gd fmla="*/ 28 w 134" name="T40"/>
                <a:gd fmla="*/ 75 h 96" name="T41"/>
                <a:gd fmla="*/ 31 w 134" name="T42"/>
                <a:gd fmla="*/ 83 h 96" name="T43"/>
                <a:gd fmla="*/ 29 w 134" name="T44"/>
                <a:gd fmla="*/ 85 h 96" name="T45"/>
                <a:gd fmla="*/ 31 w 134" name="T46"/>
                <a:gd fmla="*/ 87 h 96" name="T47"/>
                <a:gd fmla="*/ 33 w 134" name="T48"/>
                <a:gd fmla="*/ 85 h 96" name="T49"/>
                <a:gd fmla="*/ 39 w 134" name="T50"/>
                <a:gd fmla="*/ 88 h 96" name="T51"/>
                <a:gd fmla="*/ 37 w 134" name="T52"/>
                <a:gd fmla="*/ 96 h 96" name="T53"/>
                <a:gd fmla="*/ 20 w 134" name="T54"/>
                <a:gd fmla="*/ 96 h 96" name="T55"/>
                <a:gd fmla="*/ 22 w 134" name="T56"/>
                <a:gd fmla="*/ 92 h 96" name="T57"/>
                <a:gd fmla="*/ 16 w 134" name="T58"/>
                <a:gd fmla="*/ 90 h 96" name="T59"/>
                <a:gd fmla="*/ 13 w 134" name="T60"/>
                <a:gd fmla="*/ 87 h 96" name="T61"/>
                <a:gd fmla="*/ 9 w 134" name="T62"/>
                <a:gd fmla="*/ 87 h 96" name="T63"/>
                <a:gd fmla="*/ 3 w 134" name="T64"/>
                <a:gd fmla="*/ 87 h 96" name="T65"/>
                <a:gd fmla="*/ 2 w 134" name="T66"/>
                <a:gd fmla="*/ 73 h 96" name="T67"/>
                <a:gd fmla="*/ 11 w 134" name="T68"/>
                <a:gd fmla="*/ 70 h 96" name="T69"/>
                <a:gd fmla="*/ 9 w 134" name="T70"/>
                <a:gd fmla="*/ 68 h 96" name="T71"/>
                <a:gd fmla="*/ 11 w 134" name="T72"/>
                <a:gd fmla="*/ 64 h 96" name="T73"/>
                <a:gd fmla="*/ 20 w 134" name="T74"/>
                <a:gd fmla="*/ 60 h 96" name="T75"/>
                <a:gd fmla="*/ 20 w 134" name="T76"/>
                <a:gd fmla="*/ 53 h 96" name="T77"/>
                <a:gd fmla="*/ 26 w 134" name="T78"/>
                <a:gd fmla="*/ 51 h 96" name="T79"/>
                <a:gd fmla="*/ 29 w 134" name="T80"/>
                <a:gd fmla="*/ 46 h 96" name="T81"/>
                <a:gd fmla="*/ 29 w 134" name="T82"/>
                <a:gd fmla="*/ 36 h 96" name="T83"/>
                <a:gd fmla="*/ 44 w 134" name="T84"/>
                <a:gd fmla="*/ 31 h 96" name="T85"/>
                <a:gd fmla="*/ 46 w 134" name="T86"/>
                <a:gd fmla="*/ 27 h 96" name="T87"/>
                <a:gd fmla="*/ 48 w 134" name="T88"/>
                <a:gd fmla="*/ 29 h 96" name="T89"/>
                <a:gd fmla="*/ 52 w 134" name="T90"/>
                <a:gd fmla="*/ 25 h 96" name="T91"/>
                <a:gd fmla="*/ 54 w 134" name="T92"/>
                <a:gd fmla="*/ 21 h 96" name="T93"/>
                <a:gd fmla="*/ 63 w 134" name="T94"/>
                <a:gd fmla="*/ 19 h 96" name="T95"/>
                <a:gd fmla="*/ 74 w 134" name="T96"/>
                <a:gd fmla="*/ 18 h 96" name="T97"/>
                <a:gd fmla="*/ 76 w 134" name="T98"/>
                <a:gd fmla="*/ 16 h 96" name="T99"/>
                <a:gd fmla="*/ 80 w 134" name="T100"/>
                <a:gd fmla="*/ 18 h 96" name="T101"/>
                <a:gd fmla="*/ 82 w 134" name="T102"/>
                <a:gd fmla="*/ 14 h 96" name="T103"/>
                <a:gd fmla="*/ 83 w 134" name="T104"/>
                <a:gd fmla="*/ 14 h 96" name="T105"/>
                <a:gd fmla="*/ 97 w 134" name="T106"/>
                <a:gd fmla="*/ 12 h 96" name="T107"/>
                <a:gd fmla="*/ 100 w 134" name="T108"/>
                <a:gd fmla="*/ 10 h 96" name="T109"/>
                <a:gd fmla="*/ 102 w 134" name="T110"/>
                <a:gd fmla="*/ 8 h 96" name="T111"/>
                <a:gd fmla="*/ 110 w 134" name="T112"/>
                <a:gd fmla="*/ 3 h 9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6" w="134">
                  <a:moveTo>
                    <a:pt x="110" y="3"/>
                  </a:moveTo>
                  <a:cubicBezTo>
                    <a:pt x="116" y="7"/>
                    <a:pt x="124" y="0"/>
                    <a:pt x="132" y="1"/>
                  </a:cubicBezTo>
                  <a:cubicBezTo>
                    <a:pt x="134" y="6"/>
                    <a:pt x="129" y="6"/>
                    <a:pt x="130" y="10"/>
                  </a:cubicBezTo>
                  <a:cubicBezTo>
                    <a:pt x="124" y="7"/>
                    <a:pt x="114" y="13"/>
                    <a:pt x="106" y="14"/>
                  </a:cubicBezTo>
                  <a:cubicBezTo>
                    <a:pt x="104" y="14"/>
                    <a:pt x="103" y="17"/>
                    <a:pt x="102" y="18"/>
                  </a:cubicBezTo>
                  <a:cubicBezTo>
                    <a:pt x="101" y="18"/>
                    <a:pt x="99" y="17"/>
                    <a:pt x="98" y="18"/>
                  </a:cubicBezTo>
                  <a:cubicBezTo>
                    <a:pt x="98" y="18"/>
                    <a:pt x="95" y="21"/>
                    <a:pt x="95" y="21"/>
                  </a:cubicBezTo>
                  <a:cubicBezTo>
                    <a:pt x="93" y="22"/>
                    <a:pt x="93" y="19"/>
                    <a:pt x="91" y="19"/>
                  </a:cubicBezTo>
                  <a:cubicBezTo>
                    <a:pt x="89" y="20"/>
                    <a:pt x="86" y="21"/>
                    <a:pt x="83" y="21"/>
                  </a:cubicBezTo>
                  <a:cubicBezTo>
                    <a:pt x="82" y="22"/>
                    <a:pt x="78" y="22"/>
                    <a:pt x="76" y="23"/>
                  </a:cubicBezTo>
                  <a:cubicBezTo>
                    <a:pt x="74" y="24"/>
                    <a:pt x="76" y="26"/>
                    <a:pt x="74" y="27"/>
                  </a:cubicBezTo>
                  <a:cubicBezTo>
                    <a:pt x="73" y="28"/>
                    <a:pt x="65" y="27"/>
                    <a:pt x="65" y="32"/>
                  </a:cubicBezTo>
                  <a:cubicBezTo>
                    <a:pt x="65" y="34"/>
                    <a:pt x="61" y="35"/>
                    <a:pt x="59" y="36"/>
                  </a:cubicBezTo>
                  <a:cubicBezTo>
                    <a:pt x="58" y="37"/>
                    <a:pt x="56" y="39"/>
                    <a:pt x="56" y="40"/>
                  </a:cubicBezTo>
                  <a:cubicBezTo>
                    <a:pt x="55" y="41"/>
                    <a:pt x="53" y="42"/>
                    <a:pt x="54" y="44"/>
                  </a:cubicBezTo>
                  <a:cubicBezTo>
                    <a:pt x="48" y="46"/>
                    <a:pt x="48" y="42"/>
                    <a:pt x="44" y="47"/>
                  </a:cubicBezTo>
                  <a:cubicBezTo>
                    <a:pt x="44" y="48"/>
                    <a:pt x="43" y="47"/>
                    <a:pt x="43" y="49"/>
                  </a:cubicBezTo>
                  <a:cubicBezTo>
                    <a:pt x="42" y="52"/>
                    <a:pt x="38" y="51"/>
                    <a:pt x="35" y="53"/>
                  </a:cubicBezTo>
                  <a:cubicBezTo>
                    <a:pt x="35" y="56"/>
                    <a:pt x="37" y="62"/>
                    <a:pt x="31" y="60"/>
                  </a:cubicBezTo>
                  <a:cubicBezTo>
                    <a:pt x="32" y="64"/>
                    <a:pt x="29" y="71"/>
                    <a:pt x="33" y="72"/>
                  </a:cubicBezTo>
                  <a:cubicBezTo>
                    <a:pt x="32" y="73"/>
                    <a:pt x="30" y="74"/>
                    <a:pt x="28" y="75"/>
                  </a:cubicBezTo>
                  <a:cubicBezTo>
                    <a:pt x="25" y="80"/>
                    <a:pt x="32" y="79"/>
                    <a:pt x="31" y="83"/>
                  </a:cubicBezTo>
                  <a:cubicBezTo>
                    <a:pt x="31" y="83"/>
                    <a:pt x="28" y="83"/>
                    <a:pt x="29" y="85"/>
                  </a:cubicBezTo>
                  <a:cubicBezTo>
                    <a:pt x="29" y="84"/>
                    <a:pt x="33" y="87"/>
                    <a:pt x="31" y="87"/>
                  </a:cubicBezTo>
                  <a:cubicBezTo>
                    <a:pt x="33" y="87"/>
                    <a:pt x="34" y="85"/>
                    <a:pt x="33" y="85"/>
                  </a:cubicBezTo>
                  <a:cubicBezTo>
                    <a:pt x="35" y="86"/>
                    <a:pt x="35" y="89"/>
                    <a:pt x="39" y="88"/>
                  </a:cubicBezTo>
                  <a:cubicBezTo>
                    <a:pt x="39" y="92"/>
                    <a:pt x="36" y="92"/>
                    <a:pt x="37" y="96"/>
                  </a:cubicBezTo>
                  <a:cubicBezTo>
                    <a:pt x="31" y="96"/>
                    <a:pt x="26" y="96"/>
                    <a:pt x="20" y="96"/>
                  </a:cubicBezTo>
                  <a:cubicBezTo>
                    <a:pt x="20" y="95"/>
                    <a:pt x="23" y="93"/>
                    <a:pt x="22" y="92"/>
                  </a:cubicBezTo>
                  <a:cubicBezTo>
                    <a:pt x="21" y="90"/>
                    <a:pt x="18" y="91"/>
                    <a:pt x="16" y="90"/>
                  </a:cubicBezTo>
                  <a:cubicBezTo>
                    <a:pt x="15" y="90"/>
                    <a:pt x="14" y="87"/>
                    <a:pt x="13" y="87"/>
                  </a:cubicBezTo>
                  <a:cubicBezTo>
                    <a:pt x="12" y="86"/>
                    <a:pt x="9" y="87"/>
                    <a:pt x="9" y="87"/>
                  </a:cubicBezTo>
                  <a:cubicBezTo>
                    <a:pt x="7" y="84"/>
                    <a:pt x="7" y="87"/>
                    <a:pt x="3" y="87"/>
                  </a:cubicBezTo>
                  <a:cubicBezTo>
                    <a:pt x="3" y="82"/>
                    <a:pt x="0" y="80"/>
                    <a:pt x="2" y="73"/>
                  </a:cubicBezTo>
                  <a:cubicBezTo>
                    <a:pt x="7" y="80"/>
                    <a:pt x="2" y="66"/>
                    <a:pt x="11" y="70"/>
                  </a:cubicBezTo>
                  <a:cubicBezTo>
                    <a:pt x="12" y="68"/>
                    <a:pt x="9" y="68"/>
                    <a:pt x="9" y="68"/>
                  </a:cubicBezTo>
                  <a:cubicBezTo>
                    <a:pt x="9" y="66"/>
                    <a:pt x="15" y="65"/>
                    <a:pt x="11" y="64"/>
                  </a:cubicBezTo>
                  <a:cubicBezTo>
                    <a:pt x="12" y="61"/>
                    <a:pt x="17" y="61"/>
                    <a:pt x="20" y="60"/>
                  </a:cubicBezTo>
                  <a:cubicBezTo>
                    <a:pt x="18" y="57"/>
                    <a:pt x="26" y="54"/>
                    <a:pt x="20" y="53"/>
                  </a:cubicBezTo>
                  <a:cubicBezTo>
                    <a:pt x="20" y="51"/>
                    <a:pt x="24" y="51"/>
                    <a:pt x="26" y="51"/>
                  </a:cubicBezTo>
                  <a:cubicBezTo>
                    <a:pt x="26" y="48"/>
                    <a:pt x="27" y="46"/>
                    <a:pt x="29" y="46"/>
                  </a:cubicBezTo>
                  <a:cubicBezTo>
                    <a:pt x="26" y="42"/>
                    <a:pt x="31" y="42"/>
                    <a:pt x="29" y="36"/>
                  </a:cubicBezTo>
                  <a:cubicBezTo>
                    <a:pt x="37" y="37"/>
                    <a:pt x="39" y="32"/>
                    <a:pt x="44" y="31"/>
                  </a:cubicBezTo>
                  <a:cubicBezTo>
                    <a:pt x="47" y="31"/>
                    <a:pt x="45" y="27"/>
                    <a:pt x="46" y="27"/>
                  </a:cubicBezTo>
                  <a:cubicBezTo>
                    <a:pt x="47" y="26"/>
                    <a:pt x="49" y="28"/>
                    <a:pt x="48" y="29"/>
                  </a:cubicBezTo>
                  <a:cubicBezTo>
                    <a:pt x="49" y="28"/>
                    <a:pt x="51" y="26"/>
                    <a:pt x="52" y="25"/>
                  </a:cubicBezTo>
                  <a:cubicBezTo>
                    <a:pt x="53" y="24"/>
                    <a:pt x="54" y="23"/>
                    <a:pt x="54" y="21"/>
                  </a:cubicBezTo>
                  <a:cubicBezTo>
                    <a:pt x="57" y="22"/>
                    <a:pt x="60" y="21"/>
                    <a:pt x="63" y="19"/>
                  </a:cubicBezTo>
                  <a:cubicBezTo>
                    <a:pt x="66" y="18"/>
                    <a:pt x="68" y="19"/>
                    <a:pt x="74" y="18"/>
                  </a:cubicBezTo>
                  <a:cubicBezTo>
                    <a:pt x="76" y="17"/>
                    <a:pt x="75" y="16"/>
                    <a:pt x="76" y="16"/>
                  </a:cubicBezTo>
                  <a:cubicBezTo>
                    <a:pt x="78" y="15"/>
                    <a:pt x="80" y="18"/>
                    <a:pt x="80" y="18"/>
                  </a:cubicBezTo>
                  <a:cubicBezTo>
                    <a:pt x="83" y="17"/>
                    <a:pt x="78" y="14"/>
                    <a:pt x="82" y="14"/>
                  </a:cubicBezTo>
                  <a:cubicBezTo>
                    <a:pt x="82" y="14"/>
                    <a:pt x="83" y="14"/>
                    <a:pt x="83" y="14"/>
                  </a:cubicBezTo>
                  <a:cubicBezTo>
                    <a:pt x="85" y="13"/>
                    <a:pt x="91" y="13"/>
                    <a:pt x="97" y="12"/>
                  </a:cubicBezTo>
                  <a:cubicBezTo>
                    <a:pt x="100" y="11"/>
                    <a:pt x="99" y="12"/>
                    <a:pt x="100" y="10"/>
                  </a:cubicBezTo>
                  <a:cubicBezTo>
                    <a:pt x="100" y="10"/>
                    <a:pt x="102" y="8"/>
                    <a:pt x="102" y="8"/>
                  </a:cubicBezTo>
                  <a:cubicBezTo>
                    <a:pt x="107" y="6"/>
                    <a:pt x="110" y="12"/>
                    <a:pt x="110" y="3"/>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28" name="PA-íśḻîdè">
              <a:extLst>
                <a:ext uri="{FF2B5EF4-FFF2-40B4-BE49-F238E27FC236}">
                  <a16:creationId xmlns:a16="http://schemas.microsoft.com/office/drawing/2014/main" id="{522F27BC-FD05-4188-8026-89E668FC8BC8}"/>
                </a:ext>
              </a:extLst>
            </p:cNvPr>
            <p:cNvSpPr/>
            <p:nvPr>
              <p:custDataLst>
                <p:tags r:id="rId33"/>
              </p:custDataLst>
            </p:nvPr>
          </p:nvSpPr>
          <p:spPr bwMode="auto">
            <a:xfrm>
              <a:off x="3355542" y="2002653"/>
              <a:ext cx="45310" cy="19419"/>
            </a:xfrm>
            <a:custGeom>
              <a:gdLst>
                <a:gd fmla="*/ 10 w 14" name="T0"/>
                <a:gd fmla="*/ 0 h 6" name="T1"/>
                <a:gd fmla="*/ 14 w 14" name="T2"/>
                <a:gd fmla="*/ 0 h 6" name="T3"/>
                <a:gd fmla="*/ 10 w 14" name="T4"/>
                <a:gd fmla="*/ 0 h 6" name="T5"/>
              </a:gdLst>
              <a:cxnLst>
                <a:cxn ang="0">
                  <a:pos x="T0" y="T1"/>
                </a:cxn>
                <a:cxn ang="0">
                  <a:pos x="T2" y="T3"/>
                </a:cxn>
                <a:cxn ang="0">
                  <a:pos x="T4" y="T5"/>
                </a:cxn>
              </a:cxnLst>
              <a:rect b="b" l="0" r="r" t="0"/>
              <a:pathLst>
                <a:path h="6" w="14">
                  <a:moveTo>
                    <a:pt x="10" y="0"/>
                  </a:moveTo>
                  <a:cubicBezTo>
                    <a:pt x="11" y="0"/>
                    <a:pt x="12" y="0"/>
                    <a:pt x="14" y="0"/>
                  </a:cubicBezTo>
                  <a:cubicBezTo>
                    <a:pt x="14" y="6"/>
                    <a:pt x="0" y="0"/>
                    <a:pt x="10"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29" name="PA-isḻíḍè">
              <a:extLst>
                <a:ext uri="{FF2B5EF4-FFF2-40B4-BE49-F238E27FC236}">
                  <a16:creationId xmlns:a16="http://schemas.microsoft.com/office/drawing/2014/main" id="{4B79F1FE-FF84-4F67-8376-E16A9D634E46}"/>
                </a:ext>
              </a:extLst>
            </p:cNvPr>
            <p:cNvSpPr/>
            <p:nvPr>
              <p:custDataLst>
                <p:tags r:id="rId34"/>
              </p:custDataLst>
            </p:nvPr>
          </p:nvSpPr>
          <p:spPr bwMode="auto">
            <a:xfrm>
              <a:off x="9168026" y="2024229"/>
              <a:ext cx="131612" cy="103566"/>
            </a:xfrm>
            <a:custGeom>
              <a:gdLst>
                <a:gd fmla="*/ 11 w 41" name="T0"/>
                <a:gd fmla="*/ 1 h 32" name="T1"/>
                <a:gd fmla="*/ 13 w 41" name="T2"/>
                <a:gd fmla="*/ 3 h 32" name="T3"/>
                <a:gd fmla="*/ 24 w 41" name="T4"/>
                <a:gd fmla="*/ 8 h 32" name="T5"/>
                <a:gd fmla="*/ 30 w 41" name="T6"/>
                <a:gd fmla="*/ 5 h 32" name="T7"/>
                <a:gd fmla="*/ 41 w 41" name="T8"/>
                <a:gd fmla="*/ 6 h 32" name="T9"/>
                <a:gd fmla="*/ 37 w 41" name="T10"/>
                <a:gd fmla="*/ 16 h 32" name="T11"/>
                <a:gd fmla="*/ 23 w 41" name="T12"/>
                <a:gd fmla="*/ 19 h 32" name="T13"/>
                <a:gd fmla="*/ 23 w 41" name="T14"/>
                <a:gd fmla="*/ 21 h 32" name="T15"/>
                <a:gd fmla="*/ 19 w 41" name="T16"/>
                <a:gd fmla="*/ 25 h 32" name="T17"/>
                <a:gd fmla="*/ 13 w 41" name="T18"/>
                <a:gd fmla="*/ 27 h 32" name="T19"/>
                <a:gd fmla="*/ 6 w 41" name="T20"/>
                <a:gd fmla="*/ 23 h 32" name="T21"/>
                <a:gd fmla="*/ 0 w 41" name="T22"/>
                <a:gd fmla="*/ 8 h 32" name="T23"/>
                <a:gd fmla="*/ 11 w 41" name="T24"/>
                <a:gd fmla="*/ 1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41">
                  <a:moveTo>
                    <a:pt x="11" y="1"/>
                  </a:moveTo>
                  <a:cubicBezTo>
                    <a:pt x="13" y="0"/>
                    <a:pt x="13" y="2"/>
                    <a:pt x="13" y="3"/>
                  </a:cubicBezTo>
                  <a:cubicBezTo>
                    <a:pt x="15" y="7"/>
                    <a:pt x="21" y="6"/>
                    <a:pt x="24" y="8"/>
                  </a:cubicBezTo>
                  <a:cubicBezTo>
                    <a:pt x="28" y="10"/>
                    <a:pt x="29" y="5"/>
                    <a:pt x="30" y="5"/>
                  </a:cubicBezTo>
                  <a:cubicBezTo>
                    <a:pt x="32" y="4"/>
                    <a:pt x="35" y="8"/>
                    <a:pt x="41" y="6"/>
                  </a:cubicBezTo>
                  <a:cubicBezTo>
                    <a:pt x="40" y="8"/>
                    <a:pt x="31" y="12"/>
                    <a:pt x="37" y="16"/>
                  </a:cubicBezTo>
                  <a:cubicBezTo>
                    <a:pt x="36" y="20"/>
                    <a:pt x="29" y="20"/>
                    <a:pt x="23" y="19"/>
                  </a:cubicBezTo>
                  <a:cubicBezTo>
                    <a:pt x="20" y="20"/>
                    <a:pt x="21" y="21"/>
                    <a:pt x="23" y="21"/>
                  </a:cubicBezTo>
                  <a:cubicBezTo>
                    <a:pt x="24" y="25"/>
                    <a:pt x="12" y="22"/>
                    <a:pt x="19" y="25"/>
                  </a:cubicBezTo>
                  <a:cubicBezTo>
                    <a:pt x="19" y="32"/>
                    <a:pt x="13" y="21"/>
                    <a:pt x="13" y="27"/>
                  </a:cubicBezTo>
                  <a:cubicBezTo>
                    <a:pt x="10" y="26"/>
                    <a:pt x="12" y="21"/>
                    <a:pt x="6" y="23"/>
                  </a:cubicBezTo>
                  <a:cubicBezTo>
                    <a:pt x="4" y="18"/>
                    <a:pt x="5" y="10"/>
                    <a:pt x="0" y="8"/>
                  </a:cubicBezTo>
                  <a:cubicBezTo>
                    <a:pt x="2" y="4"/>
                    <a:pt x="13" y="8"/>
                    <a:pt x="11" y="1"/>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30" name="PA-íṣ1îďê">
              <a:extLst>
                <a:ext uri="{FF2B5EF4-FFF2-40B4-BE49-F238E27FC236}">
                  <a16:creationId xmlns:a16="http://schemas.microsoft.com/office/drawing/2014/main" id="{1CC0AF7D-7519-4FCD-95C9-DF2B9A85EA57}"/>
                </a:ext>
              </a:extLst>
            </p:cNvPr>
            <p:cNvSpPr/>
            <p:nvPr>
              <p:custDataLst>
                <p:tags r:id="rId35"/>
              </p:custDataLst>
            </p:nvPr>
          </p:nvSpPr>
          <p:spPr bwMode="auto">
            <a:xfrm>
              <a:off x="2919713" y="2039333"/>
              <a:ext cx="36680" cy="23734"/>
            </a:xfrm>
            <a:custGeom>
              <a:gdLst>
                <a:gd fmla="*/ 6 w 11" name="T0"/>
                <a:gd fmla="*/ 0 h 7" name="T1"/>
                <a:gd fmla="*/ 8 w 11" name="T2"/>
                <a:gd fmla="*/ 7 h 7" name="T3"/>
                <a:gd fmla="*/ 0 w 11" name="T4"/>
                <a:gd fmla="*/ 5 h 7" name="T5"/>
                <a:gd fmla="*/ 6 w 11" name="T6"/>
                <a:gd fmla="*/ 0 h 7" name="T7"/>
              </a:gdLst>
              <a:cxnLst>
                <a:cxn ang="0">
                  <a:pos x="T0" y="T1"/>
                </a:cxn>
                <a:cxn ang="0">
                  <a:pos x="T2" y="T3"/>
                </a:cxn>
                <a:cxn ang="0">
                  <a:pos x="T4" y="T5"/>
                </a:cxn>
                <a:cxn ang="0">
                  <a:pos x="T6" y="T7"/>
                </a:cxn>
              </a:cxnLst>
              <a:rect b="b" l="0" r="r" t="0"/>
              <a:pathLst>
                <a:path h="7" w="11">
                  <a:moveTo>
                    <a:pt x="6" y="0"/>
                  </a:moveTo>
                  <a:cubicBezTo>
                    <a:pt x="11" y="1"/>
                    <a:pt x="8" y="2"/>
                    <a:pt x="8" y="7"/>
                  </a:cubicBezTo>
                  <a:cubicBezTo>
                    <a:pt x="6" y="6"/>
                    <a:pt x="4" y="5"/>
                    <a:pt x="0" y="5"/>
                  </a:cubicBezTo>
                  <a:cubicBezTo>
                    <a:pt x="1" y="2"/>
                    <a:pt x="7" y="4"/>
                    <a:pt x="6"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31" name="PA-ïślîḓè">
              <a:extLst>
                <a:ext uri="{FF2B5EF4-FFF2-40B4-BE49-F238E27FC236}">
                  <a16:creationId xmlns:a16="http://schemas.microsoft.com/office/drawing/2014/main" id="{10BFDEEB-71B4-4C3D-A305-58E900BBE3B4}"/>
                </a:ext>
              </a:extLst>
            </p:cNvPr>
            <p:cNvSpPr/>
            <p:nvPr>
              <p:custDataLst>
                <p:tags r:id="rId36"/>
              </p:custDataLst>
            </p:nvPr>
          </p:nvSpPr>
          <p:spPr bwMode="auto">
            <a:xfrm>
              <a:off x="9312581" y="2039333"/>
              <a:ext cx="60412" cy="56097"/>
            </a:xfrm>
            <a:custGeom>
              <a:gdLst>
                <a:gd fmla="*/ 0 w 19" name="T0"/>
                <a:gd fmla="*/ 5 h 17" name="T1"/>
                <a:gd fmla="*/ 19 w 19" name="T2"/>
                <a:gd fmla="*/ 9 h 17" name="T3"/>
                <a:gd fmla="*/ 11 w 19" name="T4"/>
                <a:gd fmla="*/ 16 h 17" name="T5"/>
                <a:gd fmla="*/ 7 w 19" name="T6"/>
                <a:gd fmla="*/ 13 h 17" name="T7"/>
                <a:gd fmla="*/ 4 w 19" name="T8"/>
                <a:gd fmla="*/ 13 h 17" name="T9"/>
                <a:gd fmla="*/ 0 w 19" name="T10"/>
                <a:gd fmla="*/ 5 h 17" name="T11"/>
              </a:gdLst>
              <a:cxnLst>
                <a:cxn ang="0">
                  <a:pos x="T0" y="T1"/>
                </a:cxn>
                <a:cxn ang="0">
                  <a:pos x="T2" y="T3"/>
                </a:cxn>
                <a:cxn ang="0">
                  <a:pos x="T4" y="T5"/>
                </a:cxn>
                <a:cxn ang="0">
                  <a:pos x="T6" y="T7"/>
                </a:cxn>
                <a:cxn ang="0">
                  <a:pos x="T8" y="T9"/>
                </a:cxn>
                <a:cxn ang="0">
                  <a:pos x="T10" y="T11"/>
                </a:cxn>
              </a:cxnLst>
              <a:rect b="b" l="0" r="r" t="0"/>
              <a:pathLst>
                <a:path h="17" w="19">
                  <a:moveTo>
                    <a:pt x="0" y="5"/>
                  </a:moveTo>
                  <a:cubicBezTo>
                    <a:pt x="6" y="0"/>
                    <a:pt x="16" y="5"/>
                    <a:pt x="19" y="9"/>
                  </a:cubicBezTo>
                  <a:cubicBezTo>
                    <a:pt x="18" y="13"/>
                    <a:pt x="10" y="10"/>
                    <a:pt x="11" y="16"/>
                  </a:cubicBezTo>
                  <a:cubicBezTo>
                    <a:pt x="9" y="17"/>
                    <a:pt x="8" y="13"/>
                    <a:pt x="7" y="13"/>
                  </a:cubicBezTo>
                  <a:cubicBezTo>
                    <a:pt x="7" y="12"/>
                    <a:pt x="4" y="13"/>
                    <a:pt x="4" y="13"/>
                  </a:cubicBezTo>
                  <a:cubicBezTo>
                    <a:pt x="2" y="10"/>
                    <a:pt x="4" y="6"/>
                    <a:pt x="0" y="5"/>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32" name="PA-ïşḻíḓè">
              <a:extLst>
                <a:ext uri="{FF2B5EF4-FFF2-40B4-BE49-F238E27FC236}">
                  <a16:creationId xmlns:a16="http://schemas.microsoft.com/office/drawing/2014/main" id="{40B86B24-2B10-4517-B653-1066A95E9A71}"/>
                </a:ext>
              </a:extLst>
            </p:cNvPr>
            <p:cNvSpPr/>
            <p:nvPr>
              <p:custDataLst>
                <p:tags r:id="rId37"/>
              </p:custDataLst>
            </p:nvPr>
          </p:nvSpPr>
          <p:spPr bwMode="auto">
            <a:xfrm>
              <a:off x="9390254" y="2056594"/>
              <a:ext cx="92776" cy="47467"/>
            </a:xfrm>
            <a:custGeom>
              <a:gdLst>
                <a:gd fmla="*/ 2 w 29" name="T0"/>
                <a:gd fmla="*/ 2 h 15" name="T1"/>
                <a:gd fmla="*/ 6 w 29" name="T2"/>
                <a:gd fmla="*/ 2 h 15" name="T3"/>
                <a:gd fmla="*/ 15 w 29" name="T4"/>
                <a:gd fmla="*/ 6 h 15" name="T5"/>
                <a:gd fmla="*/ 24 w 29" name="T6"/>
                <a:gd fmla="*/ 9 h 15" name="T7"/>
                <a:gd fmla="*/ 28 w 29" name="T8"/>
                <a:gd fmla="*/ 13 h 15" name="T9"/>
                <a:gd fmla="*/ 6 w 29" name="T10"/>
                <a:gd fmla="*/ 9 h 15" name="T11"/>
                <a:gd fmla="*/ 2 w 29" name="T12"/>
                <a:gd fmla="*/ 2 h 15" name="T13"/>
              </a:gdLst>
              <a:cxnLst>
                <a:cxn ang="0">
                  <a:pos x="T0" y="T1"/>
                </a:cxn>
                <a:cxn ang="0">
                  <a:pos x="T2" y="T3"/>
                </a:cxn>
                <a:cxn ang="0">
                  <a:pos x="T4" y="T5"/>
                </a:cxn>
                <a:cxn ang="0">
                  <a:pos x="T6" y="T7"/>
                </a:cxn>
                <a:cxn ang="0">
                  <a:pos x="T8" y="T9"/>
                </a:cxn>
                <a:cxn ang="0">
                  <a:pos x="T10" y="T11"/>
                </a:cxn>
                <a:cxn ang="0">
                  <a:pos x="T12" y="T13"/>
                </a:cxn>
              </a:cxnLst>
              <a:rect b="b" l="0" r="r" t="0"/>
              <a:pathLst>
                <a:path h="15" w="28">
                  <a:moveTo>
                    <a:pt x="2" y="2"/>
                  </a:moveTo>
                  <a:cubicBezTo>
                    <a:pt x="3" y="2"/>
                    <a:pt x="4" y="2"/>
                    <a:pt x="6" y="2"/>
                  </a:cubicBezTo>
                  <a:cubicBezTo>
                    <a:pt x="11" y="0"/>
                    <a:pt x="11" y="5"/>
                    <a:pt x="15" y="6"/>
                  </a:cubicBezTo>
                  <a:cubicBezTo>
                    <a:pt x="19" y="7"/>
                    <a:pt x="21" y="8"/>
                    <a:pt x="24" y="9"/>
                  </a:cubicBezTo>
                  <a:cubicBezTo>
                    <a:pt x="26" y="11"/>
                    <a:pt x="29" y="9"/>
                    <a:pt x="28" y="13"/>
                  </a:cubicBezTo>
                  <a:cubicBezTo>
                    <a:pt x="17" y="15"/>
                    <a:pt x="14" y="10"/>
                    <a:pt x="6" y="9"/>
                  </a:cubicBezTo>
                  <a:cubicBezTo>
                    <a:pt x="8" y="3"/>
                    <a:pt x="0" y="8"/>
                    <a:pt x="2" y="2"/>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33" name="PA-îṧľíḓè">
              <a:extLst>
                <a:ext uri="{FF2B5EF4-FFF2-40B4-BE49-F238E27FC236}">
                  <a16:creationId xmlns:a16="http://schemas.microsoft.com/office/drawing/2014/main" id="{B3C78E3D-E20B-450B-AD15-CF35E242EF1A}"/>
                </a:ext>
              </a:extLst>
            </p:cNvPr>
            <p:cNvSpPr/>
            <p:nvPr>
              <p:custDataLst>
                <p:tags r:id="rId38"/>
              </p:custDataLst>
            </p:nvPr>
          </p:nvSpPr>
          <p:spPr bwMode="auto">
            <a:xfrm>
              <a:off x="3327492" y="2132109"/>
              <a:ext cx="151030" cy="125140"/>
            </a:xfrm>
            <a:custGeom>
              <a:gdLst>
                <a:gd fmla="*/ 15 w 47" name="T0"/>
                <a:gd fmla="*/ 8 h 39" name="T1"/>
                <a:gd fmla="*/ 15 w 47" name="T2"/>
                <a:gd fmla="*/ 6 h 39" name="T3"/>
                <a:gd fmla="*/ 36 w 47" name="T4"/>
                <a:gd fmla="*/ 0 h 39" name="T5"/>
                <a:gd fmla="*/ 39 w 47" name="T6"/>
                <a:gd fmla="*/ 8 h 39" name="T7"/>
                <a:gd fmla="*/ 36 w 47" name="T8"/>
                <a:gd fmla="*/ 13 h 39" name="T9"/>
                <a:gd fmla="*/ 45 w 47" name="T10"/>
                <a:gd fmla="*/ 15 h 39" name="T11"/>
                <a:gd fmla="*/ 47 w 47" name="T12"/>
                <a:gd fmla="*/ 30 h 39" name="T13"/>
                <a:gd fmla="*/ 41 w 47" name="T14"/>
                <a:gd fmla="*/ 30 h 39" name="T15"/>
                <a:gd fmla="*/ 41 w 47" name="T16"/>
                <a:gd fmla="*/ 34 h 39" name="T17"/>
                <a:gd fmla="*/ 36 w 47" name="T18"/>
                <a:gd fmla="*/ 34 h 39" name="T19"/>
                <a:gd fmla="*/ 30 w 47" name="T20"/>
                <a:gd fmla="*/ 38 h 39" name="T21"/>
                <a:gd fmla="*/ 24 w 47" name="T22"/>
                <a:gd fmla="*/ 32 h 39" name="T23"/>
                <a:gd fmla="*/ 19 w 47" name="T24"/>
                <a:gd fmla="*/ 26 h 39" name="T25"/>
                <a:gd fmla="*/ 15 w 47" name="T26"/>
                <a:gd fmla="*/ 23 h 39" name="T27"/>
                <a:gd fmla="*/ 6 w 47" name="T28"/>
                <a:gd fmla="*/ 21 h 39" name="T29"/>
                <a:gd fmla="*/ 0 w 47" name="T30"/>
                <a:gd fmla="*/ 17 h 39" name="T31"/>
                <a:gd fmla="*/ 19 w 47" name="T32"/>
                <a:gd fmla="*/ 19 h 39" name="T33"/>
                <a:gd fmla="*/ 21 w 47" name="T34"/>
                <a:gd fmla="*/ 12 h 39" name="T35"/>
                <a:gd fmla="*/ 13 w 47" name="T36"/>
                <a:gd fmla="*/ 6 h 39" name="T37"/>
                <a:gd fmla="*/ 15 w 47" name="T38"/>
                <a:gd fmla="*/ 8 h 3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 w="47">
                  <a:moveTo>
                    <a:pt x="15" y="8"/>
                  </a:moveTo>
                  <a:cubicBezTo>
                    <a:pt x="17" y="7"/>
                    <a:pt x="16" y="6"/>
                    <a:pt x="15" y="6"/>
                  </a:cubicBezTo>
                  <a:cubicBezTo>
                    <a:pt x="19" y="2"/>
                    <a:pt x="33" y="6"/>
                    <a:pt x="36" y="0"/>
                  </a:cubicBezTo>
                  <a:cubicBezTo>
                    <a:pt x="38" y="2"/>
                    <a:pt x="39" y="4"/>
                    <a:pt x="39" y="8"/>
                  </a:cubicBezTo>
                  <a:cubicBezTo>
                    <a:pt x="40" y="12"/>
                    <a:pt x="36" y="11"/>
                    <a:pt x="36" y="13"/>
                  </a:cubicBezTo>
                  <a:cubicBezTo>
                    <a:pt x="37" y="19"/>
                    <a:pt x="41" y="16"/>
                    <a:pt x="45" y="15"/>
                  </a:cubicBezTo>
                  <a:cubicBezTo>
                    <a:pt x="47" y="23"/>
                    <a:pt x="45" y="22"/>
                    <a:pt x="47" y="30"/>
                  </a:cubicBezTo>
                  <a:cubicBezTo>
                    <a:pt x="46" y="31"/>
                    <a:pt x="42" y="29"/>
                    <a:pt x="41" y="30"/>
                  </a:cubicBezTo>
                  <a:cubicBezTo>
                    <a:pt x="41" y="31"/>
                    <a:pt x="42" y="34"/>
                    <a:pt x="41" y="34"/>
                  </a:cubicBezTo>
                  <a:cubicBezTo>
                    <a:pt x="40" y="35"/>
                    <a:pt x="37" y="34"/>
                    <a:pt x="36" y="34"/>
                  </a:cubicBezTo>
                  <a:cubicBezTo>
                    <a:pt x="33" y="34"/>
                    <a:pt x="33" y="37"/>
                    <a:pt x="30" y="38"/>
                  </a:cubicBezTo>
                  <a:cubicBezTo>
                    <a:pt x="26" y="39"/>
                    <a:pt x="26" y="34"/>
                    <a:pt x="24" y="32"/>
                  </a:cubicBezTo>
                  <a:cubicBezTo>
                    <a:pt x="23" y="31"/>
                    <a:pt x="17" y="31"/>
                    <a:pt x="19" y="26"/>
                  </a:cubicBezTo>
                  <a:cubicBezTo>
                    <a:pt x="16" y="27"/>
                    <a:pt x="15" y="25"/>
                    <a:pt x="15" y="23"/>
                  </a:cubicBezTo>
                  <a:cubicBezTo>
                    <a:pt x="12" y="24"/>
                    <a:pt x="9" y="22"/>
                    <a:pt x="6" y="21"/>
                  </a:cubicBezTo>
                  <a:cubicBezTo>
                    <a:pt x="3" y="20"/>
                    <a:pt x="0" y="22"/>
                    <a:pt x="0" y="17"/>
                  </a:cubicBezTo>
                  <a:cubicBezTo>
                    <a:pt x="8" y="16"/>
                    <a:pt x="11" y="20"/>
                    <a:pt x="19" y="19"/>
                  </a:cubicBezTo>
                  <a:cubicBezTo>
                    <a:pt x="21" y="18"/>
                    <a:pt x="20" y="14"/>
                    <a:pt x="21" y="12"/>
                  </a:cubicBezTo>
                  <a:cubicBezTo>
                    <a:pt x="21" y="7"/>
                    <a:pt x="10" y="13"/>
                    <a:pt x="13" y="6"/>
                  </a:cubicBezTo>
                  <a:cubicBezTo>
                    <a:pt x="15" y="6"/>
                    <a:pt x="15" y="7"/>
                    <a:pt x="15" y="8"/>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34" name="PA-í$ḻîḍe">
              <a:extLst>
                <a:ext uri="{FF2B5EF4-FFF2-40B4-BE49-F238E27FC236}">
                  <a16:creationId xmlns:a16="http://schemas.microsoft.com/office/drawing/2014/main" id="{24245F50-922C-44D1-A9FB-41A036AEB32B}"/>
                </a:ext>
              </a:extLst>
            </p:cNvPr>
            <p:cNvSpPr/>
            <p:nvPr>
              <p:custDataLst>
                <p:tags r:id="rId39"/>
              </p:custDataLst>
            </p:nvPr>
          </p:nvSpPr>
          <p:spPr bwMode="auto">
            <a:xfrm>
              <a:off x="3864726" y="2145055"/>
              <a:ext cx="90618" cy="43152"/>
            </a:xfrm>
            <a:custGeom>
              <a:gdLst>
                <a:gd fmla="*/ 0 w 28" name="T0"/>
                <a:gd fmla="*/ 2 h 13" name="T1"/>
                <a:gd fmla="*/ 7 w 28" name="T2"/>
                <a:gd fmla="*/ 0 h 13" name="T3"/>
                <a:gd fmla="*/ 28 w 28" name="T4"/>
                <a:gd fmla="*/ 6 h 13" name="T5"/>
                <a:gd fmla="*/ 26 w 28" name="T6"/>
                <a:gd fmla="*/ 13 h 13" name="T7"/>
                <a:gd fmla="*/ 6 w 28" name="T8"/>
                <a:gd fmla="*/ 6 h 13" name="T9"/>
                <a:gd fmla="*/ 0 w 28" name="T10"/>
                <a:gd fmla="*/ 2 h 13" name="T11"/>
              </a:gdLst>
              <a:cxnLst>
                <a:cxn ang="0">
                  <a:pos x="T0" y="T1"/>
                </a:cxn>
                <a:cxn ang="0">
                  <a:pos x="T2" y="T3"/>
                </a:cxn>
                <a:cxn ang="0">
                  <a:pos x="T4" y="T5"/>
                </a:cxn>
                <a:cxn ang="0">
                  <a:pos x="T6" y="T7"/>
                </a:cxn>
                <a:cxn ang="0">
                  <a:pos x="T8" y="T9"/>
                </a:cxn>
                <a:cxn ang="0">
                  <a:pos x="T10" y="T11"/>
                </a:cxn>
              </a:cxnLst>
              <a:rect b="b" l="0" r="r" t="0"/>
              <a:pathLst>
                <a:path h="13" w="28">
                  <a:moveTo>
                    <a:pt x="0" y="2"/>
                  </a:moveTo>
                  <a:cubicBezTo>
                    <a:pt x="0" y="0"/>
                    <a:pt x="5" y="0"/>
                    <a:pt x="7" y="0"/>
                  </a:cubicBezTo>
                  <a:cubicBezTo>
                    <a:pt x="14" y="1"/>
                    <a:pt x="22" y="5"/>
                    <a:pt x="28" y="6"/>
                  </a:cubicBezTo>
                  <a:cubicBezTo>
                    <a:pt x="28" y="9"/>
                    <a:pt x="26" y="10"/>
                    <a:pt x="26" y="13"/>
                  </a:cubicBezTo>
                  <a:cubicBezTo>
                    <a:pt x="16" y="13"/>
                    <a:pt x="12" y="11"/>
                    <a:pt x="6" y="6"/>
                  </a:cubicBezTo>
                  <a:cubicBezTo>
                    <a:pt x="4" y="4"/>
                    <a:pt x="4" y="1"/>
                    <a:pt x="0" y="2"/>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35" name="PA-ïš1iḍè">
              <a:extLst>
                <a:ext uri="{FF2B5EF4-FFF2-40B4-BE49-F238E27FC236}">
                  <a16:creationId xmlns:a16="http://schemas.microsoft.com/office/drawing/2014/main" id="{76540AD9-FDBD-4A92-A66A-9720EBC5DC71}"/>
                </a:ext>
              </a:extLst>
            </p:cNvPr>
            <p:cNvSpPr/>
            <p:nvPr>
              <p:custDataLst>
                <p:tags r:id="rId40"/>
              </p:custDataLst>
            </p:nvPr>
          </p:nvSpPr>
          <p:spPr bwMode="auto">
            <a:xfrm>
              <a:off x="9252169" y="2145055"/>
              <a:ext cx="60412" cy="23734"/>
            </a:xfrm>
            <a:custGeom>
              <a:gdLst>
                <a:gd fmla="*/ 19 w 19" name="T0"/>
                <a:gd fmla="*/ 6 h 7" name="T1"/>
                <a:gd fmla="*/ 0 w 19" name="T2"/>
                <a:gd fmla="*/ 4 h 7" name="T3"/>
                <a:gd fmla="*/ 6 w 19" name="T4"/>
                <a:gd fmla="*/ 0 h 7" name="T5"/>
                <a:gd fmla="*/ 19 w 19" name="T6"/>
                <a:gd fmla="*/ 6 h 7" name="T7"/>
              </a:gdLst>
              <a:cxnLst>
                <a:cxn ang="0">
                  <a:pos x="T0" y="T1"/>
                </a:cxn>
                <a:cxn ang="0">
                  <a:pos x="T2" y="T3"/>
                </a:cxn>
                <a:cxn ang="0">
                  <a:pos x="T4" y="T5"/>
                </a:cxn>
                <a:cxn ang="0">
                  <a:pos x="T6" y="T7"/>
                </a:cxn>
              </a:cxnLst>
              <a:rect b="b" l="0" r="r" t="0"/>
              <a:pathLst>
                <a:path h="7" w="19">
                  <a:moveTo>
                    <a:pt x="19" y="6"/>
                  </a:moveTo>
                  <a:cubicBezTo>
                    <a:pt x="16" y="7"/>
                    <a:pt x="5" y="6"/>
                    <a:pt x="0" y="4"/>
                  </a:cubicBezTo>
                  <a:cubicBezTo>
                    <a:pt x="1" y="1"/>
                    <a:pt x="6" y="3"/>
                    <a:pt x="6" y="0"/>
                  </a:cubicBezTo>
                  <a:cubicBezTo>
                    <a:pt x="10" y="2"/>
                    <a:pt x="19" y="0"/>
                    <a:pt x="19" y="6"/>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36" name="PA-ïs1íḋê">
              <a:extLst>
                <a:ext uri="{FF2B5EF4-FFF2-40B4-BE49-F238E27FC236}">
                  <a16:creationId xmlns:a16="http://schemas.microsoft.com/office/drawing/2014/main" id="{2AEBB200-95B1-427A-8DA6-22508818E2BC}"/>
                </a:ext>
              </a:extLst>
            </p:cNvPr>
            <p:cNvSpPr/>
            <p:nvPr>
              <p:custDataLst>
                <p:tags r:id="rId41"/>
              </p:custDataLst>
            </p:nvPr>
          </p:nvSpPr>
          <p:spPr bwMode="auto">
            <a:xfrm>
              <a:off x="4522784" y="2276669"/>
              <a:ext cx="47466" cy="32365"/>
            </a:xfrm>
            <a:custGeom>
              <a:gdLst>
                <a:gd fmla="*/ 15 w 15" name="T0"/>
                <a:gd fmla="*/ 8 h 10" name="T1"/>
                <a:gd fmla="*/ 0 w 15" name="T2"/>
                <a:gd fmla="*/ 4 h 10" name="T3"/>
                <a:gd fmla="*/ 15 w 15" name="T4"/>
                <a:gd fmla="*/ 8 h 10" name="T5"/>
              </a:gdLst>
              <a:cxnLst>
                <a:cxn ang="0">
                  <a:pos x="T0" y="T1"/>
                </a:cxn>
                <a:cxn ang="0">
                  <a:pos x="T2" y="T3"/>
                </a:cxn>
                <a:cxn ang="0">
                  <a:pos x="T4" y="T5"/>
                </a:cxn>
              </a:cxnLst>
              <a:rect b="b" l="0" r="r" t="0"/>
              <a:pathLst>
                <a:path h="10" w="15">
                  <a:moveTo>
                    <a:pt x="15" y="8"/>
                  </a:moveTo>
                  <a:cubicBezTo>
                    <a:pt x="6" y="10"/>
                    <a:pt x="8" y="2"/>
                    <a:pt x="0" y="4"/>
                  </a:cubicBezTo>
                  <a:cubicBezTo>
                    <a:pt x="3" y="0"/>
                    <a:pt x="15" y="2"/>
                    <a:pt x="15" y="8"/>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37" name="PA-íšļíḓe">
              <a:extLst>
                <a:ext uri="{FF2B5EF4-FFF2-40B4-BE49-F238E27FC236}">
                  <a16:creationId xmlns:a16="http://schemas.microsoft.com/office/drawing/2014/main" id="{20D059F2-C41E-4984-98E0-3AF2E0A4665E}"/>
                </a:ext>
              </a:extLst>
            </p:cNvPr>
            <p:cNvSpPr/>
            <p:nvPr>
              <p:custDataLst>
                <p:tags r:id="rId42"/>
              </p:custDataLst>
            </p:nvPr>
          </p:nvSpPr>
          <p:spPr bwMode="auto">
            <a:xfrm>
              <a:off x="4490421" y="2309032"/>
              <a:ext cx="66886" cy="38836"/>
            </a:xfrm>
            <a:custGeom>
              <a:gdLst>
                <a:gd fmla="*/ 21 w 21" name="T0"/>
                <a:gd fmla="*/ 7 h 12" name="T1"/>
                <a:gd fmla="*/ 3 w 21" name="T2"/>
                <a:gd fmla="*/ 7 h 12" name="T3"/>
                <a:gd fmla="*/ 8 w 21" name="T4"/>
                <a:gd fmla="*/ 1 h 12" name="T5"/>
                <a:gd fmla="*/ 21 w 21" name="T6"/>
                <a:gd fmla="*/ 7 h 12" name="T7"/>
              </a:gdLst>
              <a:cxnLst>
                <a:cxn ang="0">
                  <a:pos x="T0" y="T1"/>
                </a:cxn>
                <a:cxn ang="0">
                  <a:pos x="T2" y="T3"/>
                </a:cxn>
                <a:cxn ang="0">
                  <a:pos x="T4" y="T5"/>
                </a:cxn>
                <a:cxn ang="0">
                  <a:pos x="T6" y="T7"/>
                </a:cxn>
              </a:cxnLst>
              <a:rect b="b" l="0" r="r" t="0"/>
              <a:pathLst>
                <a:path h="12" w="21">
                  <a:moveTo>
                    <a:pt x="21" y="7"/>
                  </a:moveTo>
                  <a:cubicBezTo>
                    <a:pt x="19" y="12"/>
                    <a:pt x="5" y="12"/>
                    <a:pt x="3" y="7"/>
                  </a:cubicBezTo>
                  <a:cubicBezTo>
                    <a:pt x="0" y="0"/>
                    <a:pt x="9" y="6"/>
                    <a:pt x="8" y="1"/>
                  </a:cubicBezTo>
                  <a:cubicBezTo>
                    <a:pt x="12" y="4"/>
                    <a:pt x="16" y="6"/>
                    <a:pt x="21" y="7"/>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38" name="PA-íšľîḑé">
              <a:extLst>
                <a:ext uri="{FF2B5EF4-FFF2-40B4-BE49-F238E27FC236}">
                  <a16:creationId xmlns:a16="http://schemas.microsoft.com/office/drawing/2014/main" id="{1F50301A-DA49-40CB-8CFB-ACCE8A42B0AE}"/>
                </a:ext>
              </a:extLst>
            </p:cNvPr>
            <p:cNvSpPr/>
            <p:nvPr>
              <p:custDataLst>
                <p:tags r:id="rId43"/>
              </p:custDataLst>
            </p:nvPr>
          </p:nvSpPr>
          <p:spPr bwMode="auto">
            <a:xfrm>
              <a:off x="6999670" y="2337082"/>
              <a:ext cx="45310" cy="36680"/>
            </a:xfrm>
            <a:custGeom>
              <a:gdLst>
                <a:gd fmla="*/ 6 w 14" name="T0"/>
                <a:gd fmla="*/ 0 h 11" name="T1"/>
                <a:gd fmla="*/ 14 w 14" name="T2"/>
                <a:gd fmla="*/ 7 h 11" name="T3"/>
                <a:gd fmla="*/ 4 w 14" name="T4"/>
                <a:gd fmla="*/ 11 h 11" name="T5"/>
                <a:gd fmla="*/ 2 w 14" name="T6"/>
                <a:gd fmla="*/ 2 h 11" name="T7"/>
                <a:gd fmla="*/ 6 w 14" name="T8"/>
                <a:gd fmla="*/ 0 h 11" name="T9"/>
              </a:gdLst>
              <a:cxnLst>
                <a:cxn ang="0">
                  <a:pos x="T0" y="T1"/>
                </a:cxn>
                <a:cxn ang="0">
                  <a:pos x="T2" y="T3"/>
                </a:cxn>
                <a:cxn ang="0">
                  <a:pos x="T4" y="T5"/>
                </a:cxn>
                <a:cxn ang="0">
                  <a:pos x="T6" y="T7"/>
                </a:cxn>
                <a:cxn ang="0">
                  <a:pos x="T8" y="T9"/>
                </a:cxn>
              </a:cxnLst>
              <a:rect b="b" l="0" r="r" t="0"/>
              <a:pathLst>
                <a:path h="11" w="14">
                  <a:moveTo>
                    <a:pt x="6" y="0"/>
                  </a:moveTo>
                  <a:cubicBezTo>
                    <a:pt x="11" y="0"/>
                    <a:pt x="13" y="2"/>
                    <a:pt x="14" y="7"/>
                  </a:cubicBezTo>
                  <a:cubicBezTo>
                    <a:pt x="9" y="7"/>
                    <a:pt x="5" y="7"/>
                    <a:pt x="4" y="11"/>
                  </a:cubicBezTo>
                  <a:cubicBezTo>
                    <a:pt x="0" y="11"/>
                    <a:pt x="3" y="4"/>
                    <a:pt x="2" y="2"/>
                  </a:cubicBezTo>
                  <a:cubicBezTo>
                    <a:pt x="5" y="2"/>
                    <a:pt x="6" y="1"/>
                    <a:pt x="6"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39" name="PA-ïSḻïḍé">
              <a:extLst>
                <a:ext uri="{FF2B5EF4-FFF2-40B4-BE49-F238E27FC236}">
                  <a16:creationId xmlns:a16="http://schemas.microsoft.com/office/drawing/2014/main" id="{2D6E78C4-EF88-4633-84BE-8E9B31D60BA9}"/>
                </a:ext>
              </a:extLst>
            </p:cNvPr>
            <p:cNvSpPr/>
            <p:nvPr>
              <p:custDataLst>
                <p:tags r:id="rId44"/>
              </p:custDataLst>
            </p:nvPr>
          </p:nvSpPr>
          <p:spPr bwMode="auto">
            <a:xfrm>
              <a:off x="3189407" y="2360814"/>
              <a:ext cx="45310" cy="32365"/>
            </a:xfrm>
            <a:custGeom>
              <a:gdLst>
                <a:gd fmla="*/ 13 w 14" name="T0"/>
                <a:gd fmla="*/ 8 h 10" name="T1"/>
                <a:gd fmla="*/ 0 w 14" name="T2"/>
                <a:gd fmla="*/ 10 h 10" name="T3"/>
                <a:gd fmla="*/ 13 w 14" name="T4"/>
                <a:gd fmla="*/ 8 h 10" name="T5"/>
              </a:gdLst>
              <a:cxnLst>
                <a:cxn ang="0">
                  <a:pos x="T0" y="T1"/>
                </a:cxn>
                <a:cxn ang="0">
                  <a:pos x="T2" y="T3"/>
                </a:cxn>
                <a:cxn ang="0">
                  <a:pos x="T4" y="T5"/>
                </a:cxn>
              </a:cxnLst>
              <a:rect b="b" l="0" r="r" t="0"/>
              <a:pathLst>
                <a:path h="10" w="14">
                  <a:moveTo>
                    <a:pt x="13" y="8"/>
                  </a:moveTo>
                  <a:cubicBezTo>
                    <a:pt x="7" y="7"/>
                    <a:pt x="5" y="9"/>
                    <a:pt x="0" y="10"/>
                  </a:cubicBezTo>
                  <a:cubicBezTo>
                    <a:pt x="1" y="6"/>
                    <a:pt x="14" y="0"/>
                    <a:pt x="13" y="8"/>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40" name="PA-isḻiḑê">
              <a:extLst>
                <a:ext uri="{FF2B5EF4-FFF2-40B4-BE49-F238E27FC236}">
                  <a16:creationId xmlns:a16="http://schemas.microsoft.com/office/drawing/2014/main" id="{964131E0-2E52-4CBA-90B2-BF3717E708E8}"/>
                </a:ext>
              </a:extLst>
            </p:cNvPr>
            <p:cNvSpPr/>
            <p:nvPr>
              <p:custDataLst>
                <p:tags r:id="rId45"/>
              </p:custDataLst>
            </p:nvPr>
          </p:nvSpPr>
          <p:spPr bwMode="auto">
            <a:xfrm>
              <a:off x="3942400" y="2386705"/>
              <a:ext cx="73358" cy="45311"/>
            </a:xfrm>
            <a:custGeom>
              <a:gdLst>
                <a:gd fmla="*/ 19 w 23" name="T0"/>
                <a:gd fmla="*/ 2 h 14" name="T1"/>
                <a:gd fmla="*/ 21 w 23" name="T2"/>
                <a:gd fmla="*/ 13 h 14" name="T3"/>
                <a:gd fmla="*/ 2 w 23" name="T4"/>
                <a:gd fmla="*/ 9 h 14" name="T5"/>
                <a:gd fmla="*/ 6 w 23" name="T6"/>
                <a:gd fmla="*/ 2 h 14" name="T7"/>
                <a:gd fmla="*/ 19 w 23" name="T8"/>
                <a:gd fmla="*/ 2 h 14" name="T9"/>
              </a:gdLst>
              <a:cxnLst>
                <a:cxn ang="0">
                  <a:pos x="T0" y="T1"/>
                </a:cxn>
                <a:cxn ang="0">
                  <a:pos x="T2" y="T3"/>
                </a:cxn>
                <a:cxn ang="0">
                  <a:pos x="T4" y="T5"/>
                </a:cxn>
                <a:cxn ang="0">
                  <a:pos x="T6" y="T7"/>
                </a:cxn>
                <a:cxn ang="0">
                  <a:pos x="T8" y="T9"/>
                </a:cxn>
              </a:cxnLst>
              <a:rect b="b" l="0" r="r" t="0"/>
              <a:pathLst>
                <a:path h="14" w="23">
                  <a:moveTo>
                    <a:pt x="19" y="2"/>
                  </a:moveTo>
                  <a:cubicBezTo>
                    <a:pt x="21" y="4"/>
                    <a:pt x="23" y="11"/>
                    <a:pt x="21" y="13"/>
                  </a:cubicBezTo>
                  <a:cubicBezTo>
                    <a:pt x="13" y="12"/>
                    <a:pt x="4" y="14"/>
                    <a:pt x="2" y="9"/>
                  </a:cubicBezTo>
                  <a:cubicBezTo>
                    <a:pt x="0" y="3"/>
                    <a:pt x="8" y="8"/>
                    <a:pt x="6" y="2"/>
                  </a:cubicBezTo>
                  <a:cubicBezTo>
                    <a:pt x="11" y="0"/>
                    <a:pt x="19" y="5"/>
                    <a:pt x="19" y="2"/>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41" name="PA-íşļíḋé">
              <a:extLst>
                <a:ext uri="{FF2B5EF4-FFF2-40B4-BE49-F238E27FC236}">
                  <a16:creationId xmlns:a16="http://schemas.microsoft.com/office/drawing/2014/main" id="{D6B28C9B-55E1-46A9-9230-FF0D5BE84E41}"/>
                </a:ext>
              </a:extLst>
            </p:cNvPr>
            <p:cNvSpPr/>
            <p:nvPr>
              <p:custDataLst>
                <p:tags r:id="rId46"/>
              </p:custDataLst>
            </p:nvPr>
          </p:nvSpPr>
          <p:spPr bwMode="auto">
            <a:xfrm>
              <a:off x="3914350" y="2511847"/>
              <a:ext cx="88462" cy="40995"/>
            </a:xfrm>
            <a:custGeom>
              <a:gdLst>
                <a:gd fmla="*/ 26 w 28" name="T0"/>
                <a:gd fmla="*/ 5 h 13" name="T1"/>
                <a:gd fmla="*/ 19 w 28" name="T2"/>
                <a:gd fmla="*/ 9 h 13" name="T3"/>
                <a:gd fmla="*/ 11 w 28" name="T4"/>
                <a:gd fmla="*/ 11 h 13" name="T5"/>
                <a:gd fmla="*/ 4 w 28" name="T6"/>
                <a:gd fmla="*/ 9 h 13" name="T7"/>
                <a:gd fmla="*/ 5 w 28" name="T8"/>
                <a:gd fmla="*/ 4 h 13" name="T9"/>
                <a:gd fmla="*/ 11 w 28" name="T10"/>
                <a:gd fmla="*/ 0 h 13" name="T11"/>
                <a:gd fmla="*/ 26 w 28" name="T12"/>
                <a:gd fmla="*/ 5 h 13" name="T13"/>
              </a:gdLst>
              <a:cxnLst>
                <a:cxn ang="0">
                  <a:pos x="T0" y="T1"/>
                </a:cxn>
                <a:cxn ang="0">
                  <a:pos x="T2" y="T3"/>
                </a:cxn>
                <a:cxn ang="0">
                  <a:pos x="T4" y="T5"/>
                </a:cxn>
                <a:cxn ang="0">
                  <a:pos x="T6" y="T7"/>
                </a:cxn>
                <a:cxn ang="0">
                  <a:pos x="T8" y="T9"/>
                </a:cxn>
                <a:cxn ang="0">
                  <a:pos x="T10" y="T11"/>
                </a:cxn>
                <a:cxn ang="0">
                  <a:pos x="T12" y="T13"/>
                </a:cxn>
              </a:cxnLst>
              <a:rect b="b" l="0" r="r" t="0"/>
              <a:pathLst>
                <a:path h="13" w="28">
                  <a:moveTo>
                    <a:pt x="26" y="5"/>
                  </a:moveTo>
                  <a:cubicBezTo>
                    <a:pt x="28" y="11"/>
                    <a:pt x="21" y="9"/>
                    <a:pt x="19" y="9"/>
                  </a:cubicBezTo>
                  <a:cubicBezTo>
                    <a:pt x="18" y="9"/>
                    <a:pt x="13" y="13"/>
                    <a:pt x="11" y="11"/>
                  </a:cubicBezTo>
                  <a:cubicBezTo>
                    <a:pt x="10" y="9"/>
                    <a:pt x="6" y="10"/>
                    <a:pt x="4" y="9"/>
                  </a:cubicBezTo>
                  <a:cubicBezTo>
                    <a:pt x="0" y="4"/>
                    <a:pt x="12" y="6"/>
                    <a:pt x="5" y="4"/>
                  </a:cubicBezTo>
                  <a:cubicBezTo>
                    <a:pt x="6" y="1"/>
                    <a:pt x="11" y="3"/>
                    <a:pt x="11" y="0"/>
                  </a:cubicBezTo>
                  <a:cubicBezTo>
                    <a:pt x="16" y="1"/>
                    <a:pt x="22" y="2"/>
                    <a:pt x="26" y="5"/>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42" name="PA-iśľîdê">
              <a:extLst>
                <a:ext uri="{FF2B5EF4-FFF2-40B4-BE49-F238E27FC236}">
                  <a16:creationId xmlns:a16="http://schemas.microsoft.com/office/drawing/2014/main" id="{1F852D3E-E5E2-40B4-A92F-B4181015EBD5}"/>
                </a:ext>
              </a:extLst>
            </p:cNvPr>
            <p:cNvSpPr/>
            <p:nvPr>
              <p:custDataLst>
                <p:tags r:id="rId47"/>
              </p:custDataLst>
            </p:nvPr>
          </p:nvSpPr>
          <p:spPr bwMode="auto">
            <a:xfrm>
              <a:off x="3916509" y="2574418"/>
              <a:ext cx="40994" cy="19419"/>
            </a:xfrm>
            <a:custGeom>
              <a:gdLst>
                <a:gd fmla="*/ 10 w 13" name="T0"/>
                <a:gd fmla="*/ 6 h 6" name="T1"/>
                <a:gd fmla="*/ 3 w 13" name="T2"/>
                <a:gd fmla="*/ 6 h 6" name="T3"/>
                <a:gd fmla="*/ 10 w 13" name="T4"/>
                <a:gd fmla="*/ 6 h 6" name="T5"/>
              </a:gdLst>
              <a:cxnLst>
                <a:cxn ang="0">
                  <a:pos x="T0" y="T1"/>
                </a:cxn>
                <a:cxn ang="0">
                  <a:pos x="T2" y="T3"/>
                </a:cxn>
                <a:cxn ang="0">
                  <a:pos x="T4" y="T5"/>
                </a:cxn>
              </a:cxnLst>
              <a:rect b="b" l="0" r="r" t="0"/>
              <a:pathLst>
                <a:path h="6" w="13">
                  <a:moveTo>
                    <a:pt x="10" y="6"/>
                  </a:moveTo>
                  <a:cubicBezTo>
                    <a:pt x="6" y="3"/>
                    <a:pt x="8" y="6"/>
                    <a:pt x="3" y="6"/>
                  </a:cubicBezTo>
                  <a:cubicBezTo>
                    <a:pt x="0" y="0"/>
                    <a:pt x="13" y="0"/>
                    <a:pt x="10" y="6"/>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43" name="PA-îṧľîḋé">
              <a:extLst>
                <a:ext uri="{FF2B5EF4-FFF2-40B4-BE49-F238E27FC236}">
                  <a16:creationId xmlns:a16="http://schemas.microsoft.com/office/drawing/2014/main" id="{51B4F685-6520-4B0B-845A-4822520F8EFE}"/>
                </a:ext>
              </a:extLst>
            </p:cNvPr>
            <p:cNvSpPr/>
            <p:nvPr>
              <p:custDataLst>
                <p:tags r:id="rId48"/>
              </p:custDataLst>
            </p:nvPr>
          </p:nvSpPr>
          <p:spPr bwMode="auto">
            <a:xfrm>
              <a:off x="3782740" y="2604624"/>
              <a:ext cx="47466" cy="28050"/>
            </a:xfrm>
            <a:custGeom>
              <a:gdLst>
                <a:gd fmla="*/ 13 w 15" name="T0"/>
                <a:gd fmla="*/ 1 h 9" name="T1"/>
                <a:gd fmla="*/ 15 w 15" name="T2"/>
                <a:gd fmla="*/ 4 h 9" name="T3"/>
                <a:gd fmla="*/ 7 w 15" name="T4"/>
                <a:gd fmla="*/ 6 h 9" name="T5"/>
                <a:gd fmla="*/ 0 w 15" name="T6"/>
                <a:gd fmla="*/ 6 h 9" name="T7"/>
                <a:gd fmla="*/ 13 w 15" name="T8"/>
                <a:gd fmla="*/ 1 h 9" name="T9"/>
              </a:gdLst>
              <a:cxnLst>
                <a:cxn ang="0">
                  <a:pos x="T0" y="T1"/>
                </a:cxn>
                <a:cxn ang="0">
                  <a:pos x="T2" y="T3"/>
                </a:cxn>
                <a:cxn ang="0">
                  <a:pos x="T4" y="T5"/>
                </a:cxn>
                <a:cxn ang="0">
                  <a:pos x="T6" y="T7"/>
                </a:cxn>
                <a:cxn ang="0">
                  <a:pos x="T8" y="T9"/>
                </a:cxn>
              </a:cxnLst>
              <a:rect b="b" l="0" r="r" t="0"/>
              <a:pathLst>
                <a:path h="9" w="15">
                  <a:moveTo>
                    <a:pt x="13" y="1"/>
                  </a:moveTo>
                  <a:cubicBezTo>
                    <a:pt x="13" y="3"/>
                    <a:pt x="13" y="4"/>
                    <a:pt x="15" y="4"/>
                  </a:cubicBezTo>
                  <a:cubicBezTo>
                    <a:pt x="15" y="8"/>
                    <a:pt x="9" y="5"/>
                    <a:pt x="7" y="6"/>
                  </a:cubicBezTo>
                  <a:cubicBezTo>
                    <a:pt x="5" y="9"/>
                    <a:pt x="7" y="6"/>
                    <a:pt x="0" y="6"/>
                  </a:cubicBezTo>
                  <a:cubicBezTo>
                    <a:pt x="3" y="3"/>
                    <a:pt x="6" y="0"/>
                    <a:pt x="13"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44" name="PA-îślídè">
              <a:extLst>
                <a:ext uri="{FF2B5EF4-FFF2-40B4-BE49-F238E27FC236}">
                  <a16:creationId xmlns:a16="http://schemas.microsoft.com/office/drawing/2014/main" id="{4339CA91-0959-436E-B001-FEC3046BC66E}"/>
                </a:ext>
              </a:extLst>
            </p:cNvPr>
            <p:cNvSpPr/>
            <p:nvPr>
              <p:custDataLst>
                <p:tags r:id="rId49"/>
              </p:custDataLst>
            </p:nvPr>
          </p:nvSpPr>
          <p:spPr bwMode="auto">
            <a:xfrm>
              <a:off x="3871199" y="2630514"/>
              <a:ext cx="19417" cy="28050"/>
            </a:xfrm>
            <a:custGeom>
              <a:gdLst>
                <a:gd fmla="*/ 2 w 6" name="T0"/>
                <a:gd fmla="*/ 0 h 9" name="T1"/>
                <a:gd fmla="*/ 5 w 6" name="T2"/>
                <a:gd fmla="*/ 8 h 9" name="T3"/>
                <a:gd fmla="*/ 2 w 6" name="T4"/>
                <a:gd fmla="*/ 0 h 9" name="T5"/>
              </a:gdLst>
              <a:cxnLst>
                <a:cxn ang="0">
                  <a:pos x="T0" y="T1"/>
                </a:cxn>
                <a:cxn ang="0">
                  <a:pos x="T2" y="T3"/>
                </a:cxn>
                <a:cxn ang="0">
                  <a:pos x="T4" y="T5"/>
                </a:cxn>
              </a:cxnLst>
              <a:rect b="b" l="0" r="r" t="0"/>
              <a:pathLst>
                <a:path h="9" w="6">
                  <a:moveTo>
                    <a:pt x="2" y="0"/>
                  </a:moveTo>
                  <a:cubicBezTo>
                    <a:pt x="5" y="1"/>
                    <a:pt x="6" y="3"/>
                    <a:pt x="5" y="8"/>
                  </a:cubicBezTo>
                  <a:cubicBezTo>
                    <a:pt x="0" y="9"/>
                    <a:pt x="2" y="3"/>
                    <a:pt x="2"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45" name="PA-î$ļíḋe">
              <a:extLst>
                <a:ext uri="{FF2B5EF4-FFF2-40B4-BE49-F238E27FC236}">
                  <a16:creationId xmlns:a16="http://schemas.microsoft.com/office/drawing/2014/main" id="{4A3B7E97-5A4C-4FEA-98AB-5F4E06EF0E30}"/>
                </a:ext>
              </a:extLst>
            </p:cNvPr>
            <p:cNvSpPr/>
            <p:nvPr>
              <p:custDataLst>
                <p:tags r:id="rId50"/>
              </p:custDataLst>
            </p:nvPr>
          </p:nvSpPr>
          <p:spPr bwMode="auto">
            <a:xfrm>
              <a:off x="5582150" y="2878638"/>
              <a:ext cx="105722" cy="129456"/>
            </a:xfrm>
            <a:custGeom>
              <a:gdLst>
                <a:gd fmla="*/ 12 w 33" name="T0"/>
                <a:gd fmla="*/ 0 h 40" name="T1"/>
                <a:gd fmla="*/ 14 w 33" name="T2"/>
                <a:gd fmla="*/ 2 h 40" name="T3"/>
                <a:gd fmla="*/ 27 w 33" name="T4"/>
                <a:gd fmla="*/ 2 h 40" name="T5"/>
                <a:gd fmla="*/ 32 w 33" name="T6"/>
                <a:gd fmla="*/ 6 h 40" name="T7"/>
                <a:gd fmla="*/ 31 w 33" name="T8"/>
                <a:gd fmla="*/ 10 h 40" name="T9"/>
                <a:gd fmla="*/ 27 w 33" name="T10"/>
                <a:gd fmla="*/ 12 h 40" name="T11"/>
                <a:gd fmla="*/ 31 w 33" name="T12"/>
                <a:gd fmla="*/ 21 h 40" name="T13"/>
                <a:gd fmla="*/ 29 w 33" name="T14"/>
                <a:gd fmla="*/ 30 h 40" name="T15"/>
                <a:gd fmla="*/ 19 w 33" name="T16"/>
                <a:gd fmla="*/ 30 h 40" name="T17"/>
                <a:gd fmla="*/ 18 w 33" name="T18"/>
                <a:gd fmla="*/ 36 h 40" name="T19"/>
                <a:gd fmla="*/ 14 w 33" name="T20"/>
                <a:gd fmla="*/ 40 h 40" name="T21"/>
                <a:gd fmla="*/ 3 w 33" name="T22"/>
                <a:gd fmla="*/ 40 h 40" name="T23"/>
                <a:gd fmla="*/ 6 w 33" name="T24"/>
                <a:gd fmla="*/ 28 h 40" name="T25"/>
                <a:gd fmla="*/ 6 w 33" name="T26"/>
                <a:gd fmla="*/ 21 h 40" name="T27"/>
                <a:gd fmla="*/ 3 w 33" name="T28"/>
                <a:gd fmla="*/ 12 h 40" name="T29"/>
                <a:gd fmla="*/ 10 w 33" name="T30"/>
                <a:gd fmla="*/ 13 h 40" name="T31"/>
                <a:gd fmla="*/ 12 w 33" name="T32"/>
                <a:gd fmla="*/ 0 h 4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 w="33">
                  <a:moveTo>
                    <a:pt x="12" y="0"/>
                  </a:moveTo>
                  <a:cubicBezTo>
                    <a:pt x="14" y="0"/>
                    <a:pt x="14" y="1"/>
                    <a:pt x="14" y="2"/>
                  </a:cubicBezTo>
                  <a:cubicBezTo>
                    <a:pt x="14" y="5"/>
                    <a:pt x="22" y="0"/>
                    <a:pt x="27" y="2"/>
                  </a:cubicBezTo>
                  <a:cubicBezTo>
                    <a:pt x="28" y="5"/>
                    <a:pt x="29" y="6"/>
                    <a:pt x="32" y="6"/>
                  </a:cubicBezTo>
                  <a:cubicBezTo>
                    <a:pt x="33" y="8"/>
                    <a:pt x="32" y="9"/>
                    <a:pt x="31" y="10"/>
                  </a:cubicBezTo>
                  <a:cubicBezTo>
                    <a:pt x="31" y="11"/>
                    <a:pt x="28" y="11"/>
                    <a:pt x="27" y="12"/>
                  </a:cubicBezTo>
                  <a:cubicBezTo>
                    <a:pt x="27" y="16"/>
                    <a:pt x="30" y="17"/>
                    <a:pt x="31" y="21"/>
                  </a:cubicBezTo>
                  <a:cubicBezTo>
                    <a:pt x="31" y="24"/>
                    <a:pt x="28" y="26"/>
                    <a:pt x="29" y="30"/>
                  </a:cubicBezTo>
                  <a:cubicBezTo>
                    <a:pt x="26" y="30"/>
                    <a:pt x="23" y="30"/>
                    <a:pt x="19" y="30"/>
                  </a:cubicBezTo>
                  <a:cubicBezTo>
                    <a:pt x="17" y="30"/>
                    <a:pt x="19" y="34"/>
                    <a:pt x="18" y="36"/>
                  </a:cubicBezTo>
                  <a:cubicBezTo>
                    <a:pt x="17" y="37"/>
                    <a:pt x="12" y="36"/>
                    <a:pt x="14" y="40"/>
                  </a:cubicBezTo>
                  <a:cubicBezTo>
                    <a:pt x="10" y="40"/>
                    <a:pt x="6" y="40"/>
                    <a:pt x="3" y="40"/>
                  </a:cubicBezTo>
                  <a:cubicBezTo>
                    <a:pt x="4" y="36"/>
                    <a:pt x="0" y="27"/>
                    <a:pt x="6" y="28"/>
                  </a:cubicBezTo>
                  <a:cubicBezTo>
                    <a:pt x="7" y="23"/>
                    <a:pt x="3" y="25"/>
                    <a:pt x="6" y="21"/>
                  </a:cubicBezTo>
                  <a:cubicBezTo>
                    <a:pt x="8" y="15"/>
                    <a:pt x="1" y="17"/>
                    <a:pt x="3" y="12"/>
                  </a:cubicBezTo>
                  <a:cubicBezTo>
                    <a:pt x="7" y="11"/>
                    <a:pt x="8" y="13"/>
                    <a:pt x="10" y="13"/>
                  </a:cubicBezTo>
                  <a:cubicBezTo>
                    <a:pt x="14" y="13"/>
                    <a:pt x="11" y="4"/>
                    <a:pt x="12"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46" name="PA-ïślîdê">
              <a:extLst>
                <a:ext uri="{FF2B5EF4-FFF2-40B4-BE49-F238E27FC236}">
                  <a16:creationId xmlns:a16="http://schemas.microsoft.com/office/drawing/2014/main" id="{5785A5C3-B84F-4C4A-A7FB-FE6C1E5F14D0}"/>
                </a:ext>
              </a:extLst>
            </p:cNvPr>
            <p:cNvSpPr/>
            <p:nvPr>
              <p:custDataLst>
                <p:tags r:id="rId51"/>
              </p:custDataLst>
            </p:nvPr>
          </p:nvSpPr>
          <p:spPr bwMode="auto">
            <a:xfrm>
              <a:off x="1817197" y="2885111"/>
              <a:ext cx="32364" cy="30206"/>
            </a:xfrm>
            <a:custGeom>
              <a:gdLst>
                <a:gd fmla="*/ 9 w 10" name="T0"/>
                <a:gd fmla="*/ 0 h 9" name="T1"/>
                <a:gd fmla="*/ 7 w 10" name="T2"/>
                <a:gd fmla="*/ 4 h 9" name="T3"/>
                <a:gd fmla="*/ 0 w 10" name="T4"/>
                <a:gd fmla="*/ 6 h 9" name="T5"/>
                <a:gd fmla="*/ 9 w 10" name="T6"/>
                <a:gd fmla="*/ 0 h 9" name="T7"/>
              </a:gdLst>
              <a:cxnLst>
                <a:cxn ang="0">
                  <a:pos x="T0" y="T1"/>
                </a:cxn>
                <a:cxn ang="0">
                  <a:pos x="T2" y="T3"/>
                </a:cxn>
                <a:cxn ang="0">
                  <a:pos x="T4" y="T5"/>
                </a:cxn>
                <a:cxn ang="0">
                  <a:pos x="T6" y="T7"/>
                </a:cxn>
              </a:cxnLst>
              <a:rect b="b" l="0" r="r" t="0"/>
              <a:pathLst>
                <a:path h="9" w="10">
                  <a:moveTo>
                    <a:pt x="9" y="0"/>
                  </a:moveTo>
                  <a:cubicBezTo>
                    <a:pt x="10" y="3"/>
                    <a:pt x="8" y="3"/>
                    <a:pt x="7" y="4"/>
                  </a:cubicBezTo>
                  <a:cubicBezTo>
                    <a:pt x="5" y="7"/>
                    <a:pt x="4" y="9"/>
                    <a:pt x="0" y="6"/>
                  </a:cubicBezTo>
                  <a:cubicBezTo>
                    <a:pt x="1" y="2"/>
                    <a:pt x="5" y="1"/>
                    <a:pt x="9"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47" name="PA-îşļïḍè">
              <a:extLst>
                <a:ext uri="{FF2B5EF4-FFF2-40B4-BE49-F238E27FC236}">
                  <a16:creationId xmlns:a16="http://schemas.microsoft.com/office/drawing/2014/main" id="{33E202D9-0888-4499-8BB3-30338DF0FA1F}"/>
                </a:ext>
              </a:extLst>
            </p:cNvPr>
            <p:cNvSpPr/>
            <p:nvPr>
              <p:custDataLst>
                <p:tags r:id="rId52"/>
              </p:custDataLst>
            </p:nvPr>
          </p:nvSpPr>
          <p:spPr bwMode="auto">
            <a:xfrm>
              <a:off x="2596079" y="2911003"/>
              <a:ext cx="38836" cy="58256"/>
            </a:xfrm>
            <a:custGeom>
              <a:gdLst>
                <a:gd fmla="*/ 3 w 12" name="T0"/>
                <a:gd fmla="*/ 0 h 18" name="T1"/>
                <a:gd fmla="*/ 12 w 12" name="T2"/>
                <a:gd fmla="*/ 13 h 18" name="T3"/>
                <a:gd fmla="*/ 5 w 12" name="T4"/>
                <a:gd fmla="*/ 9 h 18" name="T5"/>
                <a:gd fmla="*/ 3 w 12" name="T6"/>
                <a:gd fmla="*/ 0 h 18" name="T7"/>
              </a:gdLst>
              <a:cxnLst>
                <a:cxn ang="0">
                  <a:pos x="T0" y="T1"/>
                </a:cxn>
                <a:cxn ang="0">
                  <a:pos x="T2" y="T3"/>
                </a:cxn>
                <a:cxn ang="0">
                  <a:pos x="T4" y="T5"/>
                </a:cxn>
                <a:cxn ang="0">
                  <a:pos x="T6" y="T7"/>
                </a:cxn>
              </a:cxnLst>
              <a:rect b="b" l="0" r="r" t="0"/>
              <a:pathLst>
                <a:path h="18" w="12">
                  <a:moveTo>
                    <a:pt x="3" y="0"/>
                  </a:moveTo>
                  <a:cubicBezTo>
                    <a:pt x="6" y="4"/>
                    <a:pt x="7" y="11"/>
                    <a:pt x="12" y="13"/>
                  </a:cubicBezTo>
                  <a:cubicBezTo>
                    <a:pt x="10" y="18"/>
                    <a:pt x="5" y="12"/>
                    <a:pt x="5" y="9"/>
                  </a:cubicBezTo>
                  <a:cubicBezTo>
                    <a:pt x="0" y="9"/>
                    <a:pt x="0" y="2"/>
                    <a:pt x="3"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48" name="PA-is1ïdé">
              <a:extLst>
                <a:ext uri="{FF2B5EF4-FFF2-40B4-BE49-F238E27FC236}">
                  <a16:creationId xmlns:a16="http://schemas.microsoft.com/office/drawing/2014/main" id="{AEDD35CB-A515-4832-B420-8DD7408A3284}"/>
                </a:ext>
              </a:extLst>
            </p:cNvPr>
            <p:cNvSpPr/>
            <p:nvPr>
              <p:custDataLst>
                <p:tags r:id="rId53"/>
              </p:custDataLst>
            </p:nvPr>
          </p:nvSpPr>
          <p:spPr bwMode="auto">
            <a:xfrm>
              <a:off x="9280219" y="2885111"/>
              <a:ext cx="62570" cy="278330"/>
            </a:xfrm>
            <a:custGeom>
              <a:gdLst>
                <a:gd fmla="*/ 6 w 19" name="T0"/>
                <a:gd fmla="*/ 10 h 87" name="T1"/>
                <a:gd fmla="*/ 10 w 19" name="T2"/>
                <a:gd fmla="*/ 23 h 87" name="T3"/>
                <a:gd fmla="*/ 12 w 19" name="T4"/>
                <a:gd fmla="*/ 30 h 87" name="T5"/>
                <a:gd fmla="*/ 12 w 19" name="T6"/>
                <a:gd fmla="*/ 36 h 87" name="T7"/>
                <a:gd fmla="*/ 14 w 19" name="T8"/>
                <a:gd fmla="*/ 51 h 87" name="T9"/>
                <a:gd fmla="*/ 19 w 19" name="T10"/>
                <a:gd fmla="*/ 58 h 87" name="T11"/>
                <a:gd fmla="*/ 12 w 19" name="T12"/>
                <a:gd fmla="*/ 60 h 87" name="T13"/>
                <a:gd fmla="*/ 12 w 19" name="T14"/>
                <a:gd fmla="*/ 73 h 87" name="T15"/>
                <a:gd fmla="*/ 8 w 19" name="T16"/>
                <a:gd fmla="*/ 73 h 87" name="T17"/>
                <a:gd fmla="*/ 12 w 19" name="T18"/>
                <a:gd fmla="*/ 86 h 87" name="T19"/>
                <a:gd fmla="*/ 2 w 19" name="T20"/>
                <a:gd fmla="*/ 84 h 87" name="T21"/>
                <a:gd fmla="*/ 4 w 19" name="T22"/>
                <a:gd fmla="*/ 73 h 87" name="T23"/>
                <a:gd fmla="*/ 1 w 19" name="T24"/>
                <a:gd fmla="*/ 67 h 87" name="T25"/>
                <a:gd fmla="*/ 4 w 19" name="T26"/>
                <a:gd fmla="*/ 45 h 87" name="T27"/>
                <a:gd fmla="*/ 1 w 19" name="T28"/>
                <a:gd fmla="*/ 36 h 87" name="T29"/>
                <a:gd fmla="*/ 1 w 19" name="T30"/>
                <a:gd fmla="*/ 23 h 87" name="T31"/>
                <a:gd fmla="*/ 6 w 19" name="T32"/>
                <a:gd fmla="*/ 17 h 87" name="T33"/>
                <a:gd fmla="*/ 8 w 19" name="T34"/>
                <a:gd fmla="*/ 11 h 87" name="T35"/>
                <a:gd fmla="*/ 6 w 19" name="T36"/>
                <a:gd fmla="*/ 10 h 8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7" w="19">
                  <a:moveTo>
                    <a:pt x="6" y="10"/>
                  </a:moveTo>
                  <a:cubicBezTo>
                    <a:pt x="14" y="0"/>
                    <a:pt x="7" y="20"/>
                    <a:pt x="10" y="23"/>
                  </a:cubicBezTo>
                  <a:cubicBezTo>
                    <a:pt x="13" y="25"/>
                    <a:pt x="8" y="26"/>
                    <a:pt x="12" y="30"/>
                  </a:cubicBezTo>
                  <a:cubicBezTo>
                    <a:pt x="14" y="33"/>
                    <a:pt x="12" y="33"/>
                    <a:pt x="12" y="36"/>
                  </a:cubicBezTo>
                  <a:cubicBezTo>
                    <a:pt x="12" y="38"/>
                    <a:pt x="15" y="43"/>
                    <a:pt x="14" y="51"/>
                  </a:cubicBezTo>
                  <a:cubicBezTo>
                    <a:pt x="13" y="55"/>
                    <a:pt x="16" y="56"/>
                    <a:pt x="19" y="58"/>
                  </a:cubicBezTo>
                  <a:cubicBezTo>
                    <a:pt x="19" y="62"/>
                    <a:pt x="14" y="62"/>
                    <a:pt x="12" y="60"/>
                  </a:cubicBezTo>
                  <a:cubicBezTo>
                    <a:pt x="11" y="65"/>
                    <a:pt x="11" y="73"/>
                    <a:pt x="12" y="73"/>
                  </a:cubicBezTo>
                  <a:cubicBezTo>
                    <a:pt x="12" y="73"/>
                    <a:pt x="8" y="73"/>
                    <a:pt x="8" y="73"/>
                  </a:cubicBezTo>
                  <a:cubicBezTo>
                    <a:pt x="8" y="77"/>
                    <a:pt x="13" y="78"/>
                    <a:pt x="12" y="86"/>
                  </a:cubicBezTo>
                  <a:cubicBezTo>
                    <a:pt x="6" y="84"/>
                    <a:pt x="7" y="87"/>
                    <a:pt x="2" y="84"/>
                  </a:cubicBezTo>
                  <a:cubicBezTo>
                    <a:pt x="6" y="79"/>
                    <a:pt x="2" y="78"/>
                    <a:pt x="4" y="73"/>
                  </a:cubicBezTo>
                  <a:cubicBezTo>
                    <a:pt x="4" y="70"/>
                    <a:pt x="3" y="68"/>
                    <a:pt x="1" y="67"/>
                  </a:cubicBezTo>
                  <a:cubicBezTo>
                    <a:pt x="2" y="63"/>
                    <a:pt x="6" y="55"/>
                    <a:pt x="4" y="45"/>
                  </a:cubicBezTo>
                  <a:cubicBezTo>
                    <a:pt x="4" y="41"/>
                    <a:pt x="1" y="39"/>
                    <a:pt x="1" y="36"/>
                  </a:cubicBezTo>
                  <a:cubicBezTo>
                    <a:pt x="0" y="30"/>
                    <a:pt x="5" y="26"/>
                    <a:pt x="1" y="23"/>
                  </a:cubicBezTo>
                  <a:cubicBezTo>
                    <a:pt x="2" y="20"/>
                    <a:pt x="3" y="18"/>
                    <a:pt x="6" y="17"/>
                  </a:cubicBezTo>
                  <a:cubicBezTo>
                    <a:pt x="6" y="14"/>
                    <a:pt x="6" y="12"/>
                    <a:pt x="8" y="11"/>
                  </a:cubicBezTo>
                  <a:cubicBezTo>
                    <a:pt x="8" y="10"/>
                    <a:pt x="7" y="10"/>
                    <a:pt x="6" y="1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49" name="PA-íṡḷíḍè">
              <a:extLst>
                <a:ext uri="{FF2B5EF4-FFF2-40B4-BE49-F238E27FC236}">
                  <a16:creationId xmlns:a16="http://schemas.microsoft.com/office/drawing/2014/main" id="{4089C3EF-C651-4E21-BFF3-ED74CBE13B84}"/>
                </a:ext>
              </a:extLst>
            </p:cNvPr>
            <p:cNvSpPr/>
            <p:nvPr>
              <p:custDataLst>
                <p:tags r:id="rId54"/>
              </p:custDataLst>
            </p:nvPr>
          </p:nvSpPr>
          <p:spPr bwMode="auto">
            <a:xfrm>
              <a:off x="1769729" y="2915317"/>
              <a:ext cx="15104" cy="28050"/>
            </a:xfrm>
            <a:custGeom>
              <a:gdLst>
                <a:gd fmla="*/ 2 w 5" name="T0"/>
                <a:gd fmla="*/ 1 h 9" name="T1"/>
                <a:gd fmla="*/ 0 w 5" name="T2"/>
                <a:gd fmla="*/ 6 h 9" name="T3"/>
                <a:gd fmla="*/ 0 w 5" name="T4"/>
                <a:gd fmla="*/ 2 h 9" name="T5"/>
                <a:gd fmla="*/ 2 w 5" name="T6"/>
                <a:gd fmla="*/ 1 h 9" name="T7"/>
              </a:gdLst>
              <a:cxnLst>
                <a:cxn ang="0">
                  <a:pos x="T0" y="T1"/>
                </a:cxn>
                <a:cxn ang="0">
                  <a:pos x="T2" y="T3"/>
                </a:cxn>
                <a:cxn ang="0">
                  <a:pos x="T4" y="T5"/>
                </a:cxn>
                <a:cxn ang="0">
                  <a:pos x="T6" y="T7"/>
                </a:cxn>
              </a:cxnLst>
              <a:rect b="b" l="0" r="r" t="0"/>
              <a:pathLst>
                <a:path h="9" w="5">
                  <a:moveTo>
                    <a:pt x="2" y="1"/>
                  </a:moveTo>
                  <a:cubicBezTo>
                    <a:pt x="5" y="0"/>
                    <a:pt x="4" y="9"/>
                    <a:pt x="0" y="6"/>
                  </a:cubicBezTo>
                  <a:cubicBezTo>
                    <a:pt x="0" y="5"/>
                    <a:pt x="0" y="4"/>
                    <a:pt x="0" y="2"/>
                  </a:cubicBezTo>
                  <a:cubicBezTo>
                    <a:pt x="1" y="3"/>
                    <a:pt x="1" y="2"/>
                    <a:pt x="2"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50" name="PA-îšḷíďe">
              <a:extLst>
                <a:ext uri="{FF2B5EF4-FFF2-40B4-BE49-F238E27FC236}">
                  <a16:creationId xmlns:a16="http://schemas.microsoft.com/office/drawing/2014/main" id="{F1CAEC86-85BB-47C3-8C49-FEDC795DAEFA}"/>
                </a:ext>
              </a:extLst>
            </p:cNvPr>
            <p:cNvSpPr/>
            <p:nvPr>
              <p:custDataLst>
                <p:tags r:id="rId55"/>
              </p:custDataLst>
            </p:nvPr>
          </p:nvSpPr>
          <p:spPr bwMode="auto">
            <a:xfrm>
              <a:off x="4378229" y="3010253"/>
              <a:ext cx="179078" cy="151032"/>
            </a:xfrm>
            <a:custGeom>
              <a:gdLst>
                <a:gd fmla="*/ 25 w 56" name="T0"/>
                <a:gd fmla="*/ 0 h 47" name="T1"/>
                <a:gd fmla="*/ 30 w 56" name="T2"/>
                <a:gd fmla="*/ 4 h 47" name="T3"/>
                <a:gd fmla="*/ 28 w 56" name="T4"/>
                <a:gd fmla="*/ 12 h 47" name="T5"/>
                <a:gd fmla="*/ 36 w 56" name="T6"/>
                <a:gd fmla="*/ 15 h 47" name="T7"/>
                <a:gd fmla="*/ 47 w 56" name="T8"/>
                <a:gd fmla="*/ 19 h 47" name="T9"/>
                <a:gd fmla="*/ 45 w 56" name="T10"/>
                <a:gd fmla="*/ 26 h 47" name="T11"/>
                <a:gd fmla="*/ 51 w 56" name="T12"/>
                <a:gd fmla="*/ 28 h 47" name="T13"/>
                <a:gd fmla="*/ 54 w 56" name="T14"/>
                <a:gd fmla="*/ 34 h 47" name="T15"/>
                <a:gd fmla="*/ 51 w 56" name="T16"/>
                <a:gd fmla="*/ 43 h 47" name="T17"/>
                <a:gd fmla="*/ 49 w 56" name="T18"/>
                <a:gd fmla="*/ 40 h 47" name="T19"/>
                <a:gd fmla="*/ 38 w 56" name="T20"/>
                <a:gd fmla="*/ 40 h 47" name="T21"/>
                <a:gd fmla="*/ 30 w 56" name="T22"/>
                <a:gd fmla="*/ 47 h 47" name="T23"/>
                <a:gd fmla="*/ 26 w 56" name="T24"/>
                <a:gd fmla="*/ 41 h 47" name="T25"/>
                <a:gd fmla="*/ 21 w 56" name="T26"/>
                <a:gd fmla="*/ 40 h 47" name="T27"/>
                <a:gd fmla="*/ 13 w 56" name="T28"/>
                <a:gd fmla="*/ 34 h 47" name="T29"/>
                <a:gd fmla="*/ 0 w 56" name="T30"/>
                <a:gd fmla="*/ 36 h 47" name="T31"/>
                <a:gd fmla="*/ 2 w 56" name="T32"/>
                <a:gd fmla="*/ 28 h 47" name="T33"/>
                <a:gd fmla="*/ 10 w 56" name="T34"/>
                <a:gd fmla="*/ 25 h 47" name="T35"/>
                <a:gd fmla="*/ 13 w 56" name="T36"/>
                <a:gd fmla="*/ 17 h 47" name="T37"/>
                <a:gd fmla="*/ 15 w 56" name="T38"/>
                <a:gd fmla="*/ 8 h 47" name="T39"/>
                <a:gd fmla="*/ 19 w 56" name="T40"/>
                <a:gd fmla="*/ 8 h 47" name="T41"/>
                <a:gd fmla="*/ 19 w 56" name="T42"/>
                <a:gd fmla="*/ 4 h 47" name="T43"/>
                <a:gd fmla="*/ 25 w 56" name="T44"/>
                <a:gd fmla="*/ 0 h 4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7" w="56">
                  <a:moveTo>
                    <a:pt x="25" y="0"/>
                  </a:moveTo>
                  <a:cubicBezTo>
                    <a:pt x="27" y="1"/>
                    <a:pt x="27" y="4"/>
                    <a:pt x="30" y="4"/>
                  </a:cubicBezTo>
                  <a:cubicBezTo>
                    <a:pt x="29" y="8"/>
                    <a:pt x="24" y="8"/>
                    <a:pt x="28" y="12"/>
                  </a:cubicBezTo>
                  <a:cubicBezTo>
                    <a:pt x="27" y="16"/>
                    <a:pt x="33" y="14"/>
                    <a:pt x="36" y="15"/>
                  </a:cubicBezTo>
                  <a:cubicBezTo>
                    <a:pt x="37" y="16"/>
                    <a:pt x="40" y="22"/>
                    <a:pt x="47" y="19"/>
                  </a:cubicBezTo>
                  <a:cubicBezTo>
                    <a:pt x="47" y="24"/>
                    <a:pt x="50" y="25"/>
                    <a:pt x="45" y="26"/>
                  </a:cubicBezTo>
                  <a:cubicBezTo>
                    <a:pt x="45" y="29"/>
                    <a:pt x="49" y="27"/>
                    <a:pt x="51" y="28"/>
                  </a:cubicBezTo>
                  <a:cubicBezTo>
                    <a:pt x="52" y="30"/>
                    <a:pt x="49" y="36"/>
                    <a:pt x="54" y="34"/>
                  </a:cubicBezTo>
                  <a:cubicBezTo>
                    <a:pt x="56" y="40"/>
                    <a:pt x="49" y="38"/>
                    <a:pt x="51" y="43"/>
                  </a:cubicBezTo>
                  <a:cubicBezTo>
                    <a:pt x="49" y="43"/>
                    <a:pt x="49" y="41"/>
                    <a:pt x="49" y="40"/>
                  </a:cubicBezTo>
                  <a:cubicBezTo>
                    <a:pt x="42" y="40"/>
                    <a:pt x="43" y="42"/>
                    <a:pt x="38" y="40"/>
                  </a:cubicBezTo>
                  <a:cubicBezTo>
                    <a:pt x="35" y="42"/>
                    <a:pt x="30" y="42"/>
                    <a:pt x="30" y="47"/>
                  </a:cubicBezTo>
                  <a:cubicBezTo>
                    <a:pt x="27" y="47"/>
                    <a:pt x="28" y="43"/>
                    <a:pt x="26" y="41"/>
                  </a:cubicBezTo>
                  <a:cubicBezTo>
                    <a:pt x="25" y="40"/>
                    <a:pt x="22" y="41"/>
                    <a:pt x="21" y="40"/>
                  </a:cubicBezTo>
                  <a:cubicBezTo>
                    <a:pt x="19" y="38"/>
                    <a:pt x="18" y="35"/>
                    <a:pt x="13" y="34"/>
                  </a:cubicBezTo>
                  <a:cubicBezTo>
                    <a:pt x="7" y="33"/>
                    <a:pt x="7" y="37"/>
                    <a:pt x="0" y="36"/>
                  </a:cubicBezTo>
                  <a:cubicBezTo>
                    <a:pt x="2" y="34"/>
                    <a:pt x="2" y="32"/>
                    <a:pt x="2" y="28"/>
                  </a:cubicBezTo>
                  <a:cubicBezTo>
                    <a:pt x="8" y="31"/>
                    <a:pt x="4" y="22"/>
                    <a:pt x="10" y="25"/>
                  </a:cubicBezTo>
                  <a:cubicBezTo>
                    <a:pt x="7" y="20"/>
                    <a:pt x="12" y="19"/>
                    <a:pt x="13" y="17"/>
                  </a:cubicBezTo>
                  <a:cubicBezTo>
                    <a:pt x="14" y="15"/>
                    <a:pt x="13" y="11"/>
                    <a:pt x="15" y="8"/>
                  </a:cubicBezTo>
                  <a:cubicBezTo>
                    <a:pt x="16" y="7"/>
                    <a:pt x="18" y="8"/>
                    <a:pt x="19" y="8"/>
                  </a:cubicBezTo>
                  <a:cubicBezTo>
                    <a:pt x="20" y="7"/>
                    <a:pt x="18" y="5"/>
                    <a:pt x="19" y="4"/>
                  </a:cubicBezTo>
                  <a:cubicBezTo>
                    <a:pt x="21" y="3"/>
                    <a:pt x="25" y="4"/>
                    <a:pt x="25"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51" name="PA-ïŝḻíḓê">
              <a:extLst>
                <a:ext uri="{FF2B5EF4-FFF2-40B4-BE49-F238E27FC236}">
                  <a16:creationId xmlns:a16="http://schemas.microsoft.com/office/drawing/2014/main" id="{A414EBC5-F5D0-41DB-891B-1B9100A2E911}"/>
                </a:ext>
              </a:extLst>
            </p:cNvPr>
            <p:cNvSpPr/>
            <p:nvPr>
              <p:custDataLst>
                <p:tags r:id="rId56"/>
              </p:custDataLst>
            </p:nvPr>
          </p:nvSpPr>
          <p:spPr bwMode="auto">
            <a:xfrm>
              <a:off x="4281136" y="3057719"/>
              <a:ext cx="45310" cy="38836"/>
            </a:xfrm>
            <a:custGeom>
              <a:gdLst>
                <a:gd fmla="*/ 0 w 14" name="T0"/>
                <a:gd fmla="*/ 0 h 12" name="T1"/>
                <a:gd fmla="*/ 14 w 14" name="T2"/>
                <a:gd fmla="*/ 6 h 12" name="T3"/>
                <a:gd fmla="*/ 0 w 14" name="T4"/>
                <a:gd fmla="*/ 0 h 12" name="T5"/>
              </a:gdLst>
              <a:cxnLst>
                <a:cxn ang="0">
                  <a:pos x="T0" y="T1"/>
                </a:cxn>
                <a:cxn ang="0">
                  <a:pos x="T2" y="T3"/>
                </a:cxn>
                <a:cxn ang="0">
                  <a:pos x="T4" y="T5"/>
                </a:cxn>
              </a:cxnLst>
              <a:rect b="b" l="0" r="r" t="0"/>
              <a:pathLst>
                <a:path h="12" w="14">
                  <a:moveTo>
                    <a:pt x="0" y="0"/>
                  </a:moveTo>
                  <a:cubicBezTo>
                    <a:pt x="7" y="0"/>
                    <a:pt x="7" y="6"/>
                    <a:pt x="14" y="6"/>
                  </a:cubicBezTo>
                  <a:cubicBezTo>
                    <a:pt x="12" y="12"/>
                    <a:pt x="1" y="6"/>
                    <a:pt x="0"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52" name="PA-îşḷídè">
              <a:extLst>
                <a:ext uri="{FF2B5EF4-FFF2-40B4-BE49-F238E27FC236}">
                  <a16:creationId xmlns:a16="http://schemas.microsoft.com/office/drawing/2014/main" id="{428A1810-7FFD-43B8-9972-676E76DE23B5}"/>
                </a:ext>
              </a:extLst>
            </p:cNvPr>
            <p:cNvSpPr/>
            <p:nvPr>
              <p:custDataLst>
                <p:tags r:id="rId57"/>
              </p:custDataLst>
            </p:nvPr>
          </p:nvSpPr>
          <p:spPr bwMode="auto">
            <a:xfrm>
              <a:off x="9258643" y="3208752"/>
              <a:ext cx="125138" cy="90620"/>
            </a:xfrm>
            <a:custGeom>
              <a:gdLst>
                <a:gd fmla="*/ 11 w 39" name="T0"/>
                <a:gd fmla="*/ 0 h 28" name="T1"/>
                <a:gd fmla="*/ 13 w 39" name="T2"/>
                <a:gd fmla="*/ 2 h 28" name="T3"/>
                <a:gd fmla="*/ 21 w 39" name="T4"/>
                <a:gd fmla="*/ 9 h 28" name="T5"/>
                <a:gd fmla="*/ 39 w 39" name="T6"/>
                <a:gd fmla="*/ 7 h 28" name="T7"/>
                <a:gd fmla="*/ 32 w 39" name="T8"/>
                <a:gd fmla="*/ 19 h 28" name="T9"/>
                <a:gd fmla="*/ 26 w 39" name="T10"/>
                <a:gd fmla="*/ 17 h 28" name="T11"/>
                <a:gd fmla="*/ 19 w 39" name="T12"/>
                <a:gd fmla="*/ 20 h 28" name="T13"/>
                <a:gd fmla="*/ 17 w 39" name="T14"/>
                <a:gd fmla="*/ 26 h 28" name="T15"/>
                <a:gd fmla="*/ 8 w 39" name="T16"/>
                <a:gd fmla="*/ 22 h 28" name="T17"/>
                <a:gd fmla="*/ 11 w 39" name="T18"/>
                <a:gd fmla="*/ 0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39">
                  <a:moveTo>
                    <a:pt x="11" y="0"/>
                  </a:moveTo>
                  <a:cubicBezTo>
                    <a:pt x="13" y="0"/>
                    <a:pt x="13" y="1"/>
                    <a:pt x="13" y="2"/>
                  </a:cubicBezTo>
                  <a:cubicBezTo>
                    <a:pt x="13" y="7"/>
                    <a:pt x="20" y="4"/>
                    <a:pt x="21" y="9"/>
                  </a:cubicBezTo>
                  <a:cubicBezTo>
                    <a:pt x="27" y="7"/>
                    <a:pt x="32" y="10"/>
                    <a:pt x="39" y="7"/>
                  </a:cubicBezTo>
                  <a:cubicBezTo>
                    <a:pt x="39" y="13"/>
                    <a:pt x="32" y="13"/>
                    <a:pt x="32" y="19"/>
                  </a:cubicBezTo>
                  <a:cubicBezTo>
                    <a:pt x="29" y="19"/>
                    <a:pt x="29" y="17"/>
                    <a:pt x="26" y="17"/>
                  </a:cubicBezTo>
                  <a:cubicBezTo>
                    <a:pt x="22" y="16"/>
                    <a:pt x="20" y="25"/>
                    <a:pt x="19" y="20"/>
                  </a:cubicBezTo>
                  <a:cubicBezTo>
                    <a:pt x="17" y="21"/>
                    <a:pt x="17" y="24"/>
                    <a:pt x="17" y="26"/>
                  </a:cubicBezTo>
                  <a:cubicBezTo>
                    <a:pt x="12" y="28"/>
                    <a:pt x="12" y="15"/>
                    <a:pt x="8" y="22"/>
                  </a:cubicBezTo>
                  <a:cubicBezTo>
                    <a:pt x="0" y="17"/>
                    <a:pt x="6" y="3"/>
                    <a:pt x="11"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53" name="PA-ïṧḻïḋe">
              <a:extLst>
                <a:ext uri="{FF2B5EF4-FFF2-40B4-BE49-F238E27FC236}">
                  <a16:creationId xmlns:a16="http://schemas.microsoft.com/office/drawing/2014/main" id="{47E0CDBB-0E79-4523-9D40-06A5EB1D1D9D}"/>
                </a:ext>
              </a:extLst>
            </p:cNvPr>
            <p:cNvSpPr/>
            <p:nvPr>
              <p:custDataLst>
                <p:tags r:id="rId58"/>
              </p:custDataLst>
            </p:nvPr>
          </p:nvSpPr>
          <p:spPr bwMode="auto">
            <a:xfrm>
              <a:off x="9038571" y="3314473"/>
              <a:ext cx="241648" cy="211445"/>
            </a:xfrm>
            <a:custGeom>
              <a:gdLst>
                <a:gd fmla="*/ 67 w 76" name="T0"/>
                <a:gd fmla="*/ 0 h 66" name="T1"/>
                <a:gd fmla="*/ 73 w 76" name="T2"/>
                <a:gd fmla="*/ 2 h 66" name="T3"/>
                <a:gd fmla="*/ 73 w 76" name="T4"/>
                <a:gd fmla="*/ 30 h 66" name="T5"/>
                <a:gd fmla="*/ 71 w 76" name="T6"/>
                <a:gd fmla="*/ 27 h 66" name="T7"/>
                <a:gd fmla="*/ 71 w 76" name="T8"/>
                <a:gd fmla="*/ 38 h 66" name="T9"/>
                <a:gd fmla="*/ 67 w 76" name="T10"/>
                <a:gd fmla="*/ 36 h 66" name="T11"/>
                <a:gd fmla="*/ 67 w 76" name="T12"/>
                <a:gd fmla="*/ 55 h 66" name="T13"/>
                <a:gd fmla="*/ 64 w 76" name="T14"/>
                <a:gd fmla="*/ 53 h 66" name="T15"/>
                <a:gd fmla="*/ 58 w 76" name="T16"/>
                <a:gd fmla="*/ 56 h 66" name="T17"/>
                <a:gd fmla="*/ 54 w 76" name="T18"/>
                <a:gd fmla="*/ 55 h 66" name="T19"/>
                <a:gd fmla="*/ 47 w 76" name="T20"/>
                <a:gd fmla="*/ 56 h 66" name="T21"/>
                <a:gd fmla="*/ 37 w 76" name="T22"/>
                <a:gd fmla="*/ 58 h 66" name="T23"/>
                <a:gd fmla="*/ 34 w 76" name="T24"/>
                <a:gd fmla="*/ 66 h 66" name="T25"/>
                <a:gd fmla="*/ 26 w 76" name="T26"/>
                <a:gd fmla="*/ 56 h 66" name="T27"/>
                <a:gd fmla="*/ 23 w 76" name="T28"/>
                <a:gd fmla="*/ 60 h 66" name="T29"/>
                <a:gd fmla="*/ 19 w 76" name="T30"/>
                <a:gd fmla="*/ 58 h 66" name="T31"/>
                <a:gd fmla="*/ 0 w 76" name="T32"/>
                <a:gd fmla="*/ 62 h 66" name="T33"/>
                <a:gd fmla="*/ 2 w 76" name="T34"/>
                <a:gd fmla="*/ 55 h 66" name="T35"/>
                <a:gd fmla="*/ 6 w 76" name="T36"/>
                <a:gd fmla="*/ 56 h 66" name="T37"/>
                <a:gd fmla="*/ 8 w 76" name="T38"/>
                <a:gd fmla="*/ 53 h 66" name="T39"/>
                <a:gd fmla="*/ 34 w 76" name="T40"/>
                <a:gd fmla="*/ 51 h 66" name="T41"/>
                <a:gd fmla="*/ 37 w 76" name="T42"/>
                <a:gd fmla="*/ 38 h 66" name="T43"/>
                <a:gd fmla="*/ 41 w 76" name="T44"/>
                <a:gd fmla="*/ 34 h 66" name="T45"/>
                <a:gd fmla="*/ 52 w 76" name="T46"/>
                <a:gd fmla="*/ 36 h 66" name="T47"/>
                <a:gd fmla="*/ 52 w 76" name="T48"/>
                <a:gd fmla="*/ 28 h 66" name="T49"/>
                <a:gd fmla="*/ 54 w 76" name="T50"/>
                <a:gd fmla="*/ 32 h 66" name="T51"/>
                <a:gd fmla="*/ 56 w 76" name="T52"/>
                <a:gd fmla="*/ 23 h 66" name="T53"/>
                <a:gd fmla="*/ 62 w 76" name="T54"/>
                <a:gd fmla="*/ 8 h 66" name="T55"/>
                <a:gd fmla="*/ 67 w 76" name="T56"/>
                <a:gd fmla="*/ 0 h 6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66" w="76">
                  <a:moveTo>
                    <a:pt x="67" y="0"/>
                  </a:moveTo>
                  <a:cubicBezTo>
                    <a:pt x="70" y="0"/>
                    <a:pt x="70" y="2"/>
                    <a:pt x="73" y="2"/>
                  </a:cubicBezTo>
                  <a:cubicBezTo>
                    <a:pt x="73" y="16"/>
                    <a:pt x="76" y="22"/>
                    <a:pt x="73" y="30"/>
                  </a:cubicBezTo>
                  <a:cubicBezTo>
                    <a:pt x="71" y="30"/>
                    <a:pt x="71" y="28"/>
                    <a:pt x="71" y="27"/>
                  </a:cubicBezTo>
                  <a:cubicBezTo>
                    <a:pt x="66" y="28"/>
                    <a:pt x="71" y="34"/>
                    <a:pt x="71" y="38"/>
                  </a:cubicBezTo>
                  <a:cubicBezTo>
                    <a:pt x="69" y="37"/>
                    <a:pt x="69" y="36"/>
                    <a:pt x="67" y="36"/>
                  </a:cubicBezTo>
                  <a:cubicBezTo>
                    <a:pt x="67" y="42"/>
                    <a:pt x="67" y="48"/>
                    <a:pt x="67" y="55"/>
                  </a:cubicBezTo>
                  <a:cubicBezTo>
                    <a:pt x="66" y="54"/>
                    <a:pt x="65" y="53"/>
                    <a:pt x="64" y="53"/>
                  </a:cubicBezTo>
                  <a:cubicBezTo>
                    <a:pt x="60" y="51"/>
                    <a:pt x="59" y="56"/>
                    <a:pt x="58" y="56"/>
                  </a:cubicBezTo>
                  <a:cubicBezTo>
                    <a:pt x="57" y="57"/>
                    <a:pt x="56" y="55"/>
                    <a:pt x="54" y="55"/>
                  </a:cubicBezTo>
                  <a:cubicBezTo>
                    <a:pt x="54" y="54"/>
                    <a:pt x="49" y="56"/>
                    <a:pt x="47" y="56"/>
                  </a:cubicBezTo>
                  <a:cubicBezTo>
                    <a:pt x="46" y="57"/>
                    <a:pt x="42" y="59"/>
                    <a:pt x="37" y="58"/>
                  </a:cubicBezTo>
                  <a:cubicBezTo>
                    <a:pt x="34" y="58"/>
                    <a:pt x="36" y="65"/>
                    <a:pt x="34" y="66"/>
                  </a:cubicBezTo>
                  <a:cubicBezTo>
                    <a:pt x="30" y="64"/>
                    <a:pt x="26" y="62"/>
                    <a:pt x="26" y="56"/>
                  </a:cubicBezTo>
                  <a:cubicBezTo>
                    <a:pt x="23" y="54"/>
                    <a:pt x="23" y="60"/>
                    <a:pt x="23" y="60"/>
                  </a:cubicBezTo>
                  <a:cubicBezTo>
                    <a:pt x="20" y="61"/>
                    <a:pt x="19" y="58"/>
                    <a:pt x="19" y="58"/>
                  </a:cubicBezTo>
                  <a:cubicBezTo>
                    <a:pt x="12" y="59"/>
                    <a:pt x="5" y="65"/>
                    <a:pt x="0" y="62"/>
                  </a:cubicBezTo>
                  <a:cubicBezTo>
                    <a:pt x="2" y="60"/>
                    <a:pt x="2" y="58"/>
                    <a:pt x="2" y="55"/>
                  </a:cubicBezTo>
                  <a:cubicBezTo>
                    <a:pt x="4" y="53"/>
                    <a:pt x="6" y="56"/>
                    <a:pt x="6" y="56"/>
                  </a:cubicBezTo>
                  <a:cubicBezTo>
                    <a:pt x="8" y="56"/>
                    <a:pt x="7" y="53"/>
                    <a:pt x="8" y="53"/>
                  </a:cubicBezTo>
                  <a:cubicBezTo>
                    <a:pt x="14" y="52"/>
                    <a:pt x="26" y="54"/>
                    <a:pt x="34" y="51"/>
                  </a:cubicBezTo>
                  <a:cubicBezTo>
                    <a:pt x="31" y="42"/>
                    <a:pt x="39" y="45"/>
                    <a:pt x="37" y="38"/>
                  </a:cubicBezTo>
                  <a:cubicBezTo>
                    <a:pt x="41" y="40"/>
                    <a:pt x="42" y="39"/>
                    <a:pt x="41" y="34"/>
                  </a:cubicBezTo>
                  <a:cubicBezTo>
                    <a:pt x="45" y="38"/>
                    <a:pt x="49" y="31"/>
                    <a:pt x="52" y="36"/>
                  </a:cubicBezTo>
                  <a:cubicBezTo>
                    <a:pt x="53" y="35"/>
                    <a:pt x="51" y="29"/>
                    <a:pt x="52" y="28"/>
                  </a:cubicBezTo>
                  <a:cubicBezTo>
                    <a:pt x="54" y="27"/>
                    <a:pt x="54" y="32"/>
                    <a:pt x="54" y="32"/>
                  </a:cubicBezTo>
                  <a:cubicBezTo>
                    <a:pt x="56" y="33"/>
                    <a:pt x="60" y="31"/>
                    <a:pt x="56" y="23"/>
                  </a:cubicBezTo>
                  <a:cubicBezTo>
                    <a:pt x="63" y="21"/>
                    <a:pt x="59" y="13"/>
                    <a:pt x="62" y="8"/>
                  </a:cubicBezTo>
                  <a:cubicBezTo>
                    <a:pt x="63" y="5"/>
                    <a:pt x="70" y="5"/>
                    <a:pt x="67"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54" name="PA-íṣlïdê">
              <a:extLst>
                <a:ext uri="{FF2B5EF4-FFF2-40B4-BE49-F238E27FC236}">
                  <a16:creationId xmlns:a16="http://schemas.microsoft.com/office/drawing/2014/main" id="{D960B272-EDC9-454D-BE72-377141DA7240}"/>
                </a:ext>
              </a:extLst>
            </p:cNvPr>
            <p:cNvSpPr/>
            <p:nvPr>
              <p:custDataLst>
                <p:tags r:id="rId59"/>
              </p:custDataLst>
            </p:nvPr>
          </p:nvSpPr>
          <p:spPr bwMode="auto">
            <a:xfrm>
              <a:off x="6037396" y="3327418"/>
              <a:ext cx="43152" cy="47467"/>
            </a:xfrm>
            <a:custGeom>
              <a:gdLst>
                <a:gd fmla="*/ 4 w 13" name="T0"/>
                <a:gd fmla="*/ 0 h 15" name="T1"/>
                <a:gd fmla="*/ 0 w 13" name="T2"/>
                <a:gd fmla="*/ 13 h 15" name="T3"/>
                <a:gd fmla="*/ 4 w 13" name="T4"/>
                <a:gd fmla="*/ 0 h 15" name="T5"/>
              </a:gdLst>
              <a:cxnLst>
                <a:cxn ang="0">
                  <a:pos x="T0" y="T1"/>
                </a:cxn>
                <a:cxn ang="0">
                  <a:pos x="T2" y="T3"/>
                </a:cxn>
                <a:cxn ang="0">
                  <a:pos x="T4" y="T5"/>
                </a:cxn>
              </a:cxnLst>
              <a:rect b="b" l="0" r="r" t="0"/>
              <a:pathLst>
                <a:path h="15" w="13">
                  <a:moveTo>
                    <a:pt x="4" y="0"/>
                  </a:moveTo>
                  <a:cubicBezTo>
                    <a:pt x="13" y="0"/>
                    <a:pt x="10" y="15"/>
                    <a:pt x="0" y="13"/>
                  </a:cubicBezTo>
                  <a:cubicBezTo>
                    <a:pt x="4" y="12"/>
                    <a:pt x="0" y="1"/>
                    <a:pt x="4"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55" name="PA-íṣḷïde">
              <a:extLst>
                <a:ext uri="{FF2B5EF4-FFF2-40B4-BE49-F238E27FC236}">
                  <a16:creationId xmlns:a16="http://schemas.microsoft.com/office/drawing/2014/main" id="{0336ABEC-1384-4C64-A99A-FADC59EFA17B}"/>
                </a:ext>
              </a:extLst>
            </p:cNvPr>
            <p:cNvSpPr/>
            <p:nvPr>
              <p:custDataLst>
                <p:tags r:id="rId60"/>
              </p:custDataLst>
            </p:nvPr>
          </p:nvSpPr>
          <p:spPr bwMode="auto">
            <a:xfrm>
              <a:off x="6140959" y="3394305"/>
              <a:ext cx="60412" cy="45311"/>
            </a:xfrm>
            <a:custGeom>
              <a:gdLst>
                <a:gd fmla="*/ 15 w 19" name="T0"/>
                <a:gd fmla="*/ 3 h 14" name="T1"/>
                <a:gd fmla="*/ 19 w 19" name="T2"/>
                <a:gd fmla="*/ 13 h 14" name="T3"/>
                <a:gd fmla="*/ 9 w 19" name="T4"/>
                <a:gd fmla="*/ 13 h 14" name="T5"/>
                <a:gd fmla="*/ 9 w 19" name="T6"/>
                <a:gd fmla="*/ 11 h 14" name="T7"/>
                <a:gd fmla="*/ 2 w 19" name="T8"/>
                <a:gd fmla="*/ 9 h 14" name="T9"/>
                <a:gd fmla="*/ 15 w 19" name="T10"/>
                <a:gd fmla="*/ 3 h 14" name="T11"/>
              </a:gdLst>
              <a:cxnLst>
                <a:cxn ang="0">
                  <a:pos x="T0" y="T1"/>
                </a:cxn>
                <a:cxn ang="0">
                  <a:pos x="T2" y="T3"/>
                </a:cxn>
                <a:cxn ang="0">
                  <a:pos x="T4" y="T5"/>
                </a:cxn>
                <a:cxn ang="0">
                  <a:pos x="T6" y="T7"/>
                </a:cxn>
                <a:cxn ang="0">
                  <a:pos x="T8" y="T9"/>
                </a:cxn>
                <a:cxn ang="0">
                  <a:pos x="T10" y="T11"/>
                </a:cxn>
              </a:cxnLst>
              <a:rect b="b" l="0" r="r" t="0"/>
              <a:pathLst>
                <a:path h="14" w="19">
                  <a:moveTo>
                    <a:pt x="15" y="3"/>
                  </a:moveTo>
                  <a:cubicBezTo>
                    <a:pt x="18" y="5"/>
                    <a:pt x="19" y="8"/>
                    <a:pt x="19" y="13"/>
                  </a:cubicBezTo>
                  <a:cubicBezTo>
                    <a:pt x="17" y="12"/>
                    <a:pt x="11" y="14"/>
                    <a:pt x="9" y="13"/>
                  </a:cubicBezTo>
                  <a:cubicBezTo>
                    <a:pt x="9" y="13"/>
                    <a:pt x="10" y="11"/>
                    <a:pt x="9" y="11"/>
                  </a:cubicBezTo>
                  <a:cubicBezTo>
                    <a:pt x="7" y="10"/>
                    <a:pt x="2" y="12"/>
                    <a:pt x="2" y="9"/>
                  </a:cubicBezTo>
                  <a:cubicBezTo>
                    <a:pt x="0" y="0"/>
                    <a:pt x="15" y="9"/>
                    <a:pt x="15" y="3"/>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56" name="PA-iṡḻíďé">
              <a:extLst>
                <a:ext uri="{FF2B5EF4-FFF2-40B4-BE49-F238E27FC236}">
                  <a16:creationId xmlns:a16="http://schemas.microsoft.com/office/drawing/2014/main" id="{EA267D0A-E51B-4807-BC55-2E1BE964C027}"/>
                </a:ext>
              </a:extLst>
            </p:cNvPr>
            <p:cNvSpPr/>
            <p:nvPr>
              <p:custDataLst>
                <p:tags r:id="rId61"/>
              </p:custDataLst>
            </p:nvPr>
          </p:nvSpPr>
          <p:spPr bwMode="auto">
            <a:xfrm>
              <a:off x="6624253" y="3480609"/>
              <a:ext cx="45310" cy="23734"/>
            </a:xfrm>
            <a:custGeom>
              <a:gdLst>
                <a:gd fmla="*/ 0 w 14" name="T0"/>
                <a:gd fmla="*/ 6 h 7" name="T1"/>
                <a:gd fmla="*/ 8 w 14" name="T2"/>
                <a:gd fmla="*/ 1 h 7" name="T3"/>
                <a:gd fmla="*/ 6 w 14" name="T4"/>
                <a:gd fmla="*/ 3 h 7" name="T5"/>
                <a:gd fmla="*/ 0 w 14" name="T6"/>
                <a:gd fmla="*/ 6 h 7" name="T7"/>
              </a:gdLst>
              <a:cxnLst>
                <a:cxn ang="0">
                  <a:pos x="T0" y="T1"/>
                </a:cxn>
                <a:cxn ang="0">
                  <a:pos x="T2" y="T3"/>
                </a:cxn>
                <a:cxn ang="0">
                  <a:pos x="T4" y="T5"/>
                </a:cxn>
                <a:cxn ang="0">
                  <a:pos x="T6" y="T7"/>
                </a:cxn>
              </a:cxnLst>
              <a:rect b="b" l="0" r="r" t="0"/>
              <a:pathLst>
                <a:path h="7" w="14">
                  <a:moveTo>
                    <a:pt x="0" y="6"/>
                  </a:moveTo>
                  <a:cubicBezTo>
                    <a:pt x="0" y="1"/>
                    <a:pt x="3" y="0"/>
                    <a:pt x="8" y="1"/>
                  </a:cubicBezTo>
                  <a:cubicBezTo>
                    <a:pt x="14" y="0"/>
                    <a:pt x="10" y="4"/>
                    <a:pt x="6" y="3"/>
                  </a:cubicBezTo>
                  <a:cubicBezTo>
                    <a:pt x="4" y="4"/>
                    <a:pt x="4" y="7"/>
                    <a:pt x="0" y="6"/>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57" name="PA-íšľíḋe">
              <a:extLst>
                <a:ext uri="{FF2B5EF4-FFF2-40B4-BE49-F238E27FC236}">
                  <a16:creationId xmlns:a16="http://schemas.microsoft.com/office/drawing/2014/main" id="{0E6A3FD4-E4E5-40B6-89B2-42588F289BFA}"/>
                </a:ext>
              </a:extLst>
            </p:cNvPr>
            <p:cNvSpPr/>
            <p:nvPr>
              <p:custDataLst>
                <p:tags r:id="rId62"/>
              </p:custDataLst>
            </p:nvPr>
          </p:nvSpPr>
          <p:spPr bwMode="auto">
            <a:xfrm>
              <a:off x="9060147" y="3517287"/>
              <a:ext cx="45310" cy="28050"/>
            </a:xfrm>
            <a:custGeom>
              <a:gdLst>
                <a:gd fmla="*/ 12 w 14" name="T0"/>
                <a:gd fmla="*/ 1 h 9" name="T1"/>
                <a:gd fmla="*/ 8 w 14" name="T2"/>
                <a:gd fmla="*/ 8 h 9" name="T3"/>
                <a:gd fmla="*/ 1 w 14" name="T4"/>
                <a:gd fmla="*/ 3 h 9" name="T5"/>
                <a:gd fmla="*/ 12 w 14" name="T6"/>
                <a:gd fmla="*/ 1 h 9" name="T7"/>
              </a:gdLst>
              <a:cxnLst>
                <a:cxn ang="0">
                  <a:pos x="T0" y="T1"/>
                </a:cxn>
                <a:cxn ang="0">
                  <a:pos x="T2" y="T3"/>
                </a:cxn>
                <a:cxn ang="0">
                  <a:pos x="T4" y="T5"/>
                </a:cxn>
                <a:cxn ang="0">
                  <a:pos x="T6" y="T7"/>
                </a:cxn>
              </a:cxnLst>
              <a:rect b="b" l="0" r="r" t="0"/>
              <a:pathLst>
                <a:path h="9" w="14">
                  <a:moveTo>
                    <a:pt x="12" y="1"/>
                  </a:moveTo>
                  <a:cubicBezTo>
                    <a:pt x="14" y="7"/>
                    <a:pt x="6" y="2"/>
                    <a:pt x="8" y="8"/>
                  </a:cubicBezTo>
                  <a:cubicBezTo>
                    <a:pt x="3" y="9"/>
                    <a:pt x="0" y="8"/>
                    <a:pt x="1" y="3"/>
                  </a:cubicBezTo>
                  <a:cubicBezTo>
                    <a:pt x="5" y="8"/>
                    <a:pt x="6" y="0"/>
                    <a:pt x="12"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58" name="PA-ïṧlíḋé">
              <a:extLst>
                <a:ext uri="{FF2B5EF4-FFF2-40B4-BE49-F238E27FC236}">
                  <a16:creationId xmlns:a16="http://schemas.microsoft.com/office/drawing/2014/main" id="{0A78D8CC-DD61-4699-960E-293BE30644F4}"/>
                </a:ext>
              </a:extLst>
            </p:cNvPr>
            <p:cNvSpPr/>
            <p:nvPr>
              <p:custDataLst>
                <p:tags r:id="rId63"/>
              </p:custDataLst>
            </p:nvPr>
          </p:nvSpPr>
          <p:spPr bwMode="auto">
            <a:xfrm>
              <a:off x="8982475" y="3519445"/>
              <a:ext cx="64726" cy="66887"/>
            </a:xfrm>
            <a:custGeom>
              <a:gdLst>
                <a:gd fmla="*/ 17 w 20" name="T0"/>
                <a:gd fmla="*/ 4 h 21" name="T1"/>
                <a:gd fmla="*/ 17 w 20" name="T2"/>
                <a:gd fmla="*/ 17 h 21" name="T3"/>
                <a:gd fmla="*/ 6 w 20" name="T4"/>
                <a:gd fmla="*/ 18 h 21" name="T5"/>
                <a:gd fmla="*/ 0 w 20" name="T6"/>
                <a:gd fmla="*/ 11 h 21" name="T7"/>
                <a:gd fmla="*/ 17 w 20" name="T8"/>
                <a:gd fmla="*/ 4 h 21" name="T9"/>
              </a:gdLst>
              <a:cxnLst>
                <a:cxn ang="0">
                  <a:pos x="T0" y="T1"/>
                </a:cxn>
                <a:cxn ang="0">
                  <a:pos x="T2" y="T3"/>
                </a:cxn>
                <a:cxn ang="0">
                  <a:pos x="T4" y="T5"/>
                </a:cxn>
                <a:cxn ang="0">
                  <a:pos x="T6" y="T7"/>
                </a:cxn>
                <a:cxn ang="0">
                  <a:pos x="T8" y="T9"/>
                </a:cxn>
              </a:cxnLst>
              <a:rect b="b" l="0" r="r" t="0"/>
              <a:pathLst>
                <a:path h="21" w="20">
                  <a:moveTo>
                    <a:pt x="17" y="4"/>
                  </a:moveTo>
                  <a:cubicBezTo>
                    <a:pt x="20" y="9"/>
                    <a:pt x="12" y="14"/>
                    <a:pt x="17" y="17"/>
                  </a:cubicBezTo>
                  <a:cubicBezTo>
                    <a:pt x="17" y="21"/>
                    <a:pt x="9" y="17"/>
                    <a:pt x="6" y="18"/>
                  </a:cubicBezTo>
                  <a:cubicBezTo>
                    <a:pt x="6" y="11"/>
                    <a:pt x="7" y="8"/>
                    <a:pt x="0" y="11"/>
                  </a:cubicBezTo>
                  <a:cubicBezTo>
                    <a:pt x="0" y="2"/>
                    <a:pt x="10" y="0"/>
                    <a:pt x="17" y="4"/>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59" name="PA-îŝļïďè">
              <a:extLst>
                <a:ext uri="{FF2B5EF4-FFF2-40B4-BE49-F238E27FC236}">
                  <a16:creationId xmlns:a16="http://schemas.microsoft.com/office/drawing/2014/main" id="{67110BBD-5859-4041-9057-3C0FE689BEF3}"/>
                </a:ext>
              </a:extLst>
            </p:cNvPr>
            <p:cNvSpPr/>
            <p:nvPr>
              <p:custDataLst>
                <p:tags r:id="rId64"/>
              </p:custDataLst>
            </p:nvPr>
          </p:nvSpPr>
          <p:spPr bwMode="auto">
            <a:xfrm>
              <a:off x="8758087" y="3756780"/>
              <a:ext cx="38836" cy="60413"/>
            </a:xfrm>
            <a:custGeom>
              <a:gdLst>
                <a:gd fmla="*/ 11 w 12" name="T0"/>
                <a:gd fmla="*/ 8 h 19" name="T1"/>
                <a:gd fmla="*/ 7 w 12" name="T2"/>
                <a:gd fmla="*/ 19 h 19" name="T3"/>
                <a:gd fmla="*/ 0 w 12" name="T4"/>
                <a:gd fmla="*/ 19 h 19" name="T5"/>
                <a:gd fmla="*/ 1 w 12" name="T6"/>
                <a:gd fmla="*/ 6 h 19" name="T7"/>
                <a:gd fmla="*/ 11 w 12" name="T8"/>
                <a:gd fmla="*/ 8 h 19" name="T9"/>
              </a:gdLst>
              <a:cxnLst>
                <a:cxn ang="0">
                  <a:pos x="T0" y="T1"/>
                </a:cxn>
                <a:cxn ang="0">
                  <a:pos x="T2" y="T3"/>
                </a:cxn>
                <a:cxn ang="0">
                  <a:pos x="T4" y="T5"/>
                </a:cxn>
                <a:cxn ang="0">
                  <a:pos x="T6" y="T7"/>
                </a:cxn>
                <a:cxn ang="0">
                  <a:pos x="T8" y="T9"/>
                </a:cxn>
              </a:cxnLst>
              <a:rect b="b" l="0" r="r" t="0"/>
              <a:pathLst>
                <a:path h="19" w="12">
                  <a:moveTo>
                    <a:pt x="11" y="8"/>
                  </a:moveTo>
                  <a:cubicBezTo>
                    <a:pt x="11" y="13"/>
                    <a:pt x="4" y="11"/>
                    <a:pt x="7" y="19"/>
                  </a:cubicBezTo>
                  <a:cubicBezTo>
                    <a:pt x="5" y="19"/>
                    <a:pt x="2" y="19"/>
                    <a:pt x="0" y="19"/>
                  </a:cubicBezTo>
                  <a:cubicBezTo>
                    <a:pt x="0" y="16"/>
                    <a:pt x="6" y="9"/>
                    <a:pt x="1" y="6"/>
                  </a:cubicBezTo>
                  <a:cubicBezTo>
                    <a:pt x="3" y="2"/>
                    <a:pt x="12" y="0"/>
                    <a:pt x="11" y="8"/>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60" name="PA-ïSļïďe">
              <a:extLst>
                <a:ext uri="{FF2B5EF4-FFF2-40B4-BE49-F238E27FC236}">
                  <a16:creationId xmlns:a16="http://schemas.microsoft.com/office/drawing/2014/main" id="{D89BFA1E-C0EC-40C3-8BF2-80EBCD3B0135}"/>
                </a:ext>
              </a:extLst>
            </p:cNvPr>
            <p:cNvSpPr/>
            <p:nvPr>
              <p:custDataLst>
                <p:tags r:id="rId65"/>
              </p:custDataLst>
            </p:nvPr>
          </p:nvSpPr>
          <p:spPr bwMode="auto">
            <a:xfrm>
              <a:off x="3137626" y="3784829"/>
              <a:ext cx="25890" cy="19419"/>
            </a:xfrm>
            <a:custGeom>
              <a:gdLst>
                <a:gd fmla="*/ 0 w 8" name="T0"/>
                <a:gd fmla="*/ 3 h 6" name="T1"/>
                <a:gd fmla="*/ 7 w 8" name="T2"/>
                <a:gd fmla="*/ 1 h 6" name="T3"/>
                <a:gd fmla="*/ 5 w 8" name="T4"/>
                <a:gd fmla="*/ 6 h 6" name="T5"/>
                <a:gd fmla="*/ 1 w 8" name="T6"/>
                <a:gd fmla="*/ 6 h 6" name="T7"/>
                <a:gd fmla="*/ 0 w 8" name="T8"/>
                <a:gd fmla="*/ 3 h 6" name="T9"/>
              </a:gdLst>
              <a:cxnLst>
                <a:cxn ang="0">
                  <a:pos x="T0" y="T1"/>
                </a:cxn>
                <a:cxn ang="0">
                  <a:pos x="T2" y="T3"/>
                </a:cxn>
                <a:cxn ang="0">
                  <a:pos x="T4" y="T5"/>
                </a:cxn>
                <a:cxn ang="0">
                  <a:pos x="T6" y="T7"/>
                </a:cxn>
                <a:cxn ang="0">
                  <a:pos x="T8" y="T9"/>
                </a:cxn>
              </a:cxnLst>
              <a:rect b="b" l="0" r="r" t="0"/>
              <a:pathLst>
                <a:path h="6" w="8">
                  <a:moveTo>
                    <a:pt x="0" y="3"/>
                  </a:moveTo>
                  <a:cubicBezTo>
                    <a:pt x="0" y="0"/>
                    <a:pt x="4" y="1"/>
                    <a:pt x="7" y="1"/>
                  </a:cubicBezTo>
                  <a:cubicBezTo>
                    <a:pt x="8" y="4"/>
                    <a:pt x="5" y="4"/>
                    <a:pt x="5" y="6"/>
                  </a:cubicBezTo>
                  <a:cubicBezTo>
                    <a:pt x="4" y="6"/>
                    <a:pt x="3" y="6"/>
                    <a:pt x="1" y="6"/>
                  </a:cubicBezTo>
                  <a:cubicBezTo>
                    <a:pt x="2" y="4"/>
                    <a:pt x="1" y="3"/>
                    <a:pt x="0" y="3"/>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61" name="PA-ïṧḻîḍê">
              <a:extLst>
                <a:ext uri="{FF2B5EF4-FFF2-40B4-BE49-F238E27FC236}">
                  <a16:creationId xmlns:a16="http://schemas.microsoft.com/office/drawing/2014/main" id="{2EB89C60-92EC-4254-9FF0-F79B1ED1D4B1}"/>
                </a:ext>
              </a:extLst>
            </p:cNvPr>
            <p:cNvSpPr/>
            <p:nvPr>
              <p:custDataLst>
                <p:tags r:id="rId66"/>
              </p:custDataLst>
            </p:nvPr>
          </p:nvSpPr>
          <p:spPr bwMode="auto">
            <a:xfrm>
              <a:off x="3769794" y="3804249"/>
              <a:ext cx="243805" cy="97093"/>
            </a:xfrm>
            <a:custGeom>
              <a:gdLst>
                <a:gd fmla="*/ 75 w 76" name="T0"/>
                <a:gd fmla="*/ 21 h 30" name="T1"/>
                <a:gd fmla="*/ 58 w 76" name="T2"/>
                <a:gd fmla="*/ 26 h 30" name="T3"/>
                <a:gd fmla="*/ 54 w 76" name="T4"/>
                <a:gd fmla="*/ 17 h 30" name="T5"/>
                <a:gd fmla="*/ 34 w 76" name="T6"/>
                <a:gd fmla="*/ 13 h 30" name="T7"/>
                <a:gd fmla="*/ 32 w 76" name="T8"/>
                <a:gd fmla="*/ 8 h 30" name="T9"/>
                <a:gd fmla="*/ 13 w 76" name="T10"/>
                <a:gd fmla="*/ 8 h 30" name="T11"/>
                <a:gd fmla="*/ 0 w 76" name="T12"/>
                <a:gd fmla="*/ 11 h 30" name="T13"/>
                <a:gd fmla="*/ 8 w 76" name="T14"/>
                <a:gd fmla="*/ 2 h 30" name="T15"/>
                <a:gd fmla="*/ 24 w 76" name="T16"/>
                <a:gd fmla="*/ 0 h 30" name="T17"/>
                <a:gd fmla="*/ 30 w 76" name="T18"/>
                <a:gd fmla="*/ 4 h 30" name="T19"/>
                <a:gd fmla="*/ 36 w 76" name="T20"/>
                <a:gd fmla="*/ 6 h 30" name="T21"/>
                <a:gd fmla="*/ 50 w 76" name="T22"/>
                <a:gd fmla="*/ 8 h 30" name="T23"/>
                <a:gd fmla="*/ 56 w 76" name="T24"/>
                <a:gd fmla="*/ 17 h 30" name="T25"/>
                <a:gd fmla="*/ 62 w 76" name="T26"/>
                <a:gd fmla="*/ 19 h 30" name="T27"/>
                <a:gd fmla="*/ 75 w 76" name="T28"/>
                <a:gd fmla="*/ 21 h 3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 w="76">
                  <a:moveTo>
                    <a:pt x="75" y="21"/>
                  </a:moveTo>
                  <a:cubicBezTo>
                    <a:pt x="76" y="30"/>
                    <a:pt x="59" y="20"/>
                    <a:pt x="58" y="26"/>
                  </a:cubicBezTo>
                  <a:cubicBezTo>
                    <a:pt x="54" y="26"/>
                    <a:pt x="57" y="18"/>
                    <a:pt x="54" y="17"/>
                  </a:cubicBezTo>
                  <a:cubicBezTo>
                    <a:pt x="48" y="15"/>
                    <a:pt x="41" y="15"/>
                    <a:pt x="34" y="13"/>
                  </a:cubicBezTo>
                  <a:cubicBezTo>
                    <a:pt x="33" y="12"/>
                    <a:pt x="32" y="10"/>
                    <a:pt x="32" y="8"/>
                  </a:cubicBezTo>
                  <a:cubicBezTo>
                    <a:pt x="24" y="8"/>
                    <a:pt x="19" y="7"/>
                    <a:pt x="13" y="8"/>
                  </a:cubicBezTo>
                  <a:cubicBezTo>
                    <a:pt x="9" y="8"/>
                    <a:pt x="5" y="13"/>
                    <a:pt x="0" y="11"/>
                  </a:cubicBezTo>
                  <a:cubicBezTo>
                    <a:pt x="0" y="6"/>
                    <a:pt x="8" y="8"/>
                    <a:pt x="8" y="2"/>
                  </a:cubicBezTo>
                  <a:cubicBezTo>
                    <a:pt x="13" y="1"/>
                    <a:pt x="22" y="4"/>
                    <a:pt x="24" y="0"/>
                  </a:cubicBezTo>
                  <a:cubicBezTo>
                    <a:pt x="33" y="2"/>
                    <a:pt x="22" y="2"/>
                    <a:pt x="30" y="4"/>
                  </a:cubicBezTo>
                  <a:cubicBezTo>
                    <a:pt x="30" y="4"/>
                    <a:pt x="35" y="6"/>
                    <a:pt x="36" y="6"/>
                  </a:cubicBezTo>
                  <a:cubicBezTo>
                    <a:pt x="37" y="8"/>
                    <a:pt x="43" y="8"/>
                    <a:pt x="50" y="8"/>
                  </a:cubicBezTo>
                  <a:cubicBezTo>
                    <a:pt x="49" y="14"/>
                    <a:pt x="60" y="9"/>
                    <a:pt x="56" y="17"/>
                  </a:cubicBezTo>
                  <a:cubicBezTo>
                    <a:pt x="59" y="15"/>
                    <a:pt x="61" y="15"/>
                    <a:pt x="62" y="19"/>
                  </a:cubicBezTo>
                  <a:cubicBezTo>
                    <a:pt x="66" y="20"/>
                    <a:pt x="74" y="17"/>
                    <a:pt x="75" y="21"/>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62" name="PA-íṩḻiḍè">
              <a:extLst>
                <a:ext uri="{FF2B5EF4-FFF2-40B4-BE49-F238E27FC236}">
                  <a16:creationId xmlns:a16="http://schemas.microsoft.com/office/drawing/2014/main" id="{B382042F-9FE2-41B5-8225-44B80FB32434}"/>
                </a:ext>
              </a:extLst>
            </p:cNvPr>
            <p:cNvSpPr/>
            <p:nvPr>
              <p:custDataLst>
                <p:tags r:id="rId67"/>
              </p:custDataLst>
            </p:nvPr>
          </p:nvSpPr>
          <p:spPr bwMode="auto">
            <a:xfrm>
              <a:off x="4056751" y="3888395"/>
              <a:ext cx="99248" cy="53941"/>
            </a:xfrm>
            <a:custGeom>
              <a:gdLst>
                <a:gd fmla="*/ 1 w 31" name="T0"/>
                <a:gd fmla="*/ 0 h 17" name="T1"/>
                <a:gd fmla="*/ 16 w 31" name="T2"/>
                <a:gd fmla="*/ 2 h 17" name="T3"/>
                <a:gd fmla="*/ 24 w 31" name="T4"/>
                <a:gd fmla="*/ 4 h 17" name="T5"/>
                <a:gd fmla="*/ 31 w 31" name="T6"/>
                <a:gd fmla="*/ 8 h 17" name="T7"/>
                <a:gd fmla="*/ 5 w 31" name="T8"/>
                <a:gd fmla="*/ 12 h 17" name="T9"/>
                <a:gd fmla="*/ 9 w 31" name="T10"/>
                <a:gd fmla="*/ 10 h 17" name="T11"/>
                <a:gd fmla="*/ 1 w 31" name="T12"/>
                <a:gd fmla="*/ 0 h 17" name="T13"/>
              </a:gdLst>
              <a:cxnLst>
                <a:cxn ang="0">
                  <a:pos x="T0" y="T1"/>
                </a:cxn>
                <a:cxn ang="0">
                  <a:pos x="T2" y="T3"/>
                </a:cxn>
                <a:cxn ang="0">
                  <a:pos x="T4" y="T5"/>
                </a:cxn>
                <a:cxn ang="0">
                  <a:pos x="T6" y="T7"/>
                </a:cxn>
                <a:cxn ang="0">
                  <a:pos x="T8" y="T9"/>
                </a:cxn>
                <a:cxn ang="0">
                  <a:pos x="T10" y="T11"/>
                </a:cxn>
                <a:cxn ang="0">
                  <a:pos x="T12" y="T13"/>
                </a:cxn>
              </a:cxnLst>
              <a:rect b="b" l="0" r="r" t="0"/>
              <a:pathLst>
                <a:path h="17" w="31">
                  <a:moveTo>
                    <a:pt x="1" y="0"/>
                  </a:moveTo>
                  <a:cubicBezTo>
                    <a:pt x="5" y="3"/>
                    <a:pt x="12" y="1"/>
                    <a:pt x="16" y="2"/>
                  </a:cubicBezTo>
                  <a:cubicBezTo>
                    <a:pt x="17" y="2"/>
                    <a:pt x="22" y="9"/>
                    <a:pt x="24" y="4"/>
                  </a:cubicBezTo>
                  <a:cubicBezTo>
                    <a:pt x="27" y="5"/>
                    <a:pt x="25" y="10"/>
                    <a:pt x="31" y="8"/>
                  </a:cubicBezTo>
                  <a:cubicBezTo>
                    <a:pt x="31" y="17"/>
                    <a:pt x="11" y="13"/>
                    <a:pt x="5" y="12"/>
                  </a:cubicBezTo>
                  <a:cubicBezTo>
                    <a:pt x="4" y="10"/>
                    <a:pt x="9" y="10"/>
                    <a:pt x="9" y="10"/>
                  </a:cubicBezTo>
                  <a:cubicBezTo>
                    <a:pt x="9" y="7"/>
                    <a:pt x="0" y="7"/>
                    <a:pt x="1"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63" name="PA-îSlidè">
              <a:extLst>
                <a:ext uri="{FF2B5EF4-FFF2-40B4-BE49-F238E27FC236}">
                  <a16:creationId xmlns:a16="http://schemas.microsoft.com/office/drawing/2014/main" id="{FEA2538F-68DB-412B-9800-661F19277A25}"/>
                </a:ext>
              </a:extLst>
            </p:cNvPr>
            <p:cNvSpPr/>
            <p:nvPr>
              <p:custDataLst>
                <p:tags r:id="rId68"/>
              </p:custDataLst>
            </p:nvPr>
          </p:nvSpPr>
          <p:spPr bwMode="auto">
            <a:xfrm>
              <a:off x="8477604" y="3894868"/>
              <a:ext cx="47466" cy="34522"/>
            </a:xfrm>
            <a:custGeom>
              <a:gdLst>
                <a:gd fmla="*/ 13 w 15" name="T0"/>
                <a:gd fmla="*/ 0 h 11" name="T1"/>
                <a:gd fmla="*/ 9 w 15" name="T2"/>
                <a:gd fmla="*/ 11 h 11" name="T3"/>
                <a:gd fmla="*/ 0 w 15" name="T4"/>
                <a:gd fmla="*/ 4 h 11" name="T5"/>
                <a:gd fmla="*/ 4 w 15" name="T6"/>
                <a:gd fmla="*/ 0 h 11" name="T7"/>
                <a:gd fmla="*/ 13 w 15" name="T8"/>
                <a:gd fmla="*/ 0 h 11" name="T9"/>
              </a:gdLst>
              <a:cxnLst>
                <a:cxn ang="0">
                  <a:pos x="T0" y="T1"/>
                </a:cxn>
                <a:cxn ang="0">
                  <a:pos x="T2" y="T3"/>
                </a:cxn>
                <a:cxn ang="0">
                  <a:pos x="T4" y="T5"/>
                </a:cxn>
                <a:cxn ang="0">
                  <a:pos x="T6" y="T7"/>
                </a:cxn>
                <a:cxn ang="0">
                  <a:pos x="T8" y="T9"/>
                </a:cxn>
              </a:cxnLst>
              <a:rect b="b" l="0" r="r" t="0"/>
              <a:pathLst>
                <a:path h="11" w="15">
                  <a:moveTo>
                    <a:pt x="13" y="0"/>
                  </a:moveTo>
                  <a:cubicBezTo>
                    <a:pt x="15" y="7"/>
                    <a:pt x="8" y="6"/>
                    <a:pt x="9" y="11"/>
                  </a:cubicBezTo>
                  <a:cubicBezTo>
                    <a:pt x="5" y="10"/>
                    <a:pt x="0" y="10"/>
                    <a:pt x="0" y="4"/>
                  </a:cubicBezTo>
                  <a:cubicBezTo>
                    <a:pt x="3" y="5"/>
                    <a:pt x="3" y="2"/>
                    <a:pt x="4" y="0"/>
                  </a:cubicBezTo>
                  <a:cubicBezTo>
                    <a:pt x="7" y="0"/>
                    <a:pt x="10" y="0"/>
                    <a:pt x="13"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64" name="PA-îşliḍè">
              <a:extLst>
                <a:ext uri="{FF2B5EF4-FFF2-40B4-BE49-F238E27FC236}">
                  <a16:creationId xmlns:a16="http://schemas.microsoft.com/office/drawing/2014/main" id="{BA96AC7F-7F29-4CB3-B16C-3009E2AD7A5A}"/>
                </a:ext>
              </a:extLst>
            </p:cNvPr>
            <p:cNvSpPr/>
            <p:nvPr>
              <p:custDataLst>
                <p:tags r:id="rId69"/>
              </p:custDataLst>
            </p:nvPr>
          </p:nvSpPr>
          <p:spPr bwMode="auto">
            <a:xfrm>
              <a:off x="4020072" y="3907813"/>
              <a:ext cx="36680" cy="28050"/>
            </a:xfrm>
            <a:custGeom>
              <a:gdLst>
                <a:gd fmla="*/ 10 w 12" name="T0"/>
                <a:gd fmla="*/ 9 h 9" name="T1"/>
                <a:gd fmla="*/ 0 w 12" name="T2"/>
                <a:gd fmla="*/ 7 h 9" name="T3"/>
                <a:gd fmla="*/ 10 w 12" name="T4"/>
                <a:gd fmla="*/ 9 h 9" name="T5"/>
              </a:gdLst>
              <a:cxnLst>
                <a:cxn ang="0">
                  <a:pos x="T0" y="T1"/>
                </a:cxn>
                <a:cxn ang="0">
                  <a:pos x="T2" y="T3"/>
                </a:cxn>
                <a:cxn ang="0">
                  <a:pos x="T4" y="T5"/>
                </a:cxn>
              </a:cxnLst>
              <a:rect b="b" l="0" r="r" t="0"/>
              <a:pathLst>
                <a:path h="9" w="12">
                  <a:moveTo>
                    <a:pt x="10" y="9"/>
                  </a:moveTo>
                  <a:cubicBezTo>
                    <a:pt x="8" y="8"/>
                    <a:pt x="5" y="7"/>
                    <a:pt x="0" y="7"/>
                  </a:cubicBezTo>
                  <a:cubicBezTo>
                    <a:pt x="1" y="4"/>
                    <a:pt x="12" y="0"/>
                    <a:pt x="10" y="9"/>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65" name="PA-îśľîḑê">
              <a:extLst>
                <a:ext uri="{FF2B5EF4-FFF2-40B4-BE49-F238E27FC236}">
                  <a16:creationId xmlns:a16="http://schemas.microsoft.com/office/drawing/2014/main" id="{ACA2FB3A-DAE9-460A-B8C0-05E61A2C5E4E}"/>
                </a:ext>
              </a:extLst>
            </p:cNvPr>
            <p:cNvSpPr/>
            <p:nvPr>
              <p:custDataLst>
                <p:tags r:id="rId70"/>
              </p:custDataLst>
            </p:nvPr>
          </p:nvSpPr>
          <p:spPr bwMode="auto">
            <a:xfrm>
              <a:off x="3920824" y="3916443"/>
              <a:ext cx="47466" cy="30206"/>
            </a:xfrm>
            <a:custGeom>
              <a:gdLst>
                <a:gd fmla="*/ 2 w 15" name="T0"/>
                <a:gd fmla="*/ 3 h 9" name="T1"/>
                <a:gd fmla="*/ 13 w 15" name="T2"/>
                <a:gd fmla="*/ 6 h 9" name="T3"/>
                <a:gd fmla="*/ 2 w 15" name="T4"/>
                <a:gd fmla="*/ 3 h 9" name="T5"/>
              </a:gdLst>
              <a:cxnLst>
                <a:cxn ang="0">
                  <a:pos x="T0" y="T1"/>
                </a:cxn>
                <a:cxn ang="0">
                  <a:pos x="T2" y="T3"/>
                </a:cxn>
                <a:cxn ang="0">
                  <a:pos x="T4" y="T5"/>
                </a:cxn>
              </a:cxnLst>
              <a:rect b="b" l="0" r="r" t="0"/>
              <a:pathLst>
                <a:path h="9" w="15">
                  <a:moveTo>
                    <a:pt x="2" y="3"/>
                  </a:moveTo>
                  <a:cubicBezTo>
                    <a:pt x="5" y="4"/>
                    <a:pt x="15" y="0"/>
                    <a:pt x="13" y="6"/>
                  </a:cubicBezTo>
                  <a:cubicBezTo>
                    <a:pt x="9" y="5"/>
                    <a:pt x="0" y="9"/>
                    <a:pt x="2" y="3"/>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66" name="PA-iṩ1iḋè">
              <a:extLst>
                <a:ext uri="{FF2B5EF4-FFF2-40B4-BE49-F238E27FC236}">
                  <a16:creationId xmlns:a16="http://schemas.microsoft.com/office/drawing/2014/main" id="{B7FC753D-84AF-4AFD-8B11-36E2C2D2C7A6}"/>
                </a:ext>
              </a:extLst>
            </p:cNvPr>
            <p:cNvSpPr/>
            <p:nvPr>
              <p:custDataLst>
                <p:tags r:id="rId71"/>
              </p:custDataLst>
            </p:nvPr>
          </p:nvSpPr>
          <p:spPr bwMode="auto">
            <a:xfrm>
              <a:off x="8742983" y="3929389"/>
              <a:ext cx="66886" cy="118668"/>
            </a:xfrm>
            <a:custGeom>
              <a:gdLst>
                <a:gd fmla="*/ 10 w 21" name="T0"/>
                <a:gd fmla="*/ 0 h 37" name="T1"/>
                <a:gd fmla="*/ 18 w 21" name="T2"/>
                <a:gd fmla="*/ 0 h 37" name="T3"/>
                <a:gd fmla="*/ 21 w 21" name="T4"/>
                <a:gd fmla="*/ 13 h 37" name="T5"/>
                <a:gd fmla="*/ 16 w 21" name="T6"/>
                <a:gd fmla="*/ 19 h 37" name="T7"/>
                <a:gd fmla="*/ 14 w 21" name="T8"/>
                <a:gd fmla="*/ 25 h 37" name="T9"/>
                <a:gd fmla="*/ 12 w 21" name="T10"/>
                <a:gd fmla="*/ 34 h 37" name="T11"/>
                <a:gd fmla="*/ 6 w 21" name="T12"/>
                <a:gd fmla="*/ 28 h 37" name="T13"/>
                <a:gd fmla="*/ 1 w 21" name="T14"/>
                <a:gd fmla="*/ 21 h 37" name="T15"/>
                <a:gd fmla="*/ 5 w 21" name="T16"/>
                <a:gd fmla="*/ 10 h 37" name="T17"/>
                <a:gd fmla="*/ 10 w 21" name="T18"/>
                <a:gd fmla="*/ 0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1">
                  <a:moveTo>
                    <a:pt x="10" y="0"/>
                  </a:moveTo>
                  <a:cubicBezTo>
                    <a:pt x="13" y="0"/>
                    <a:pt x="15" y="0"/>
                    <a:pt x="18" y="0"/>
                  </a:cubicBezTo>
                  <a:cubicBezTo>
                    <a:pt x="20" y="4"/>
                    <a:pt x="20" y="9"/>
                    <a:pt x="21" y="13"/>
                  </a:cubicBezTo>
                  <a:cubicBezTo>
                    <a:pt x="18" y="14"/>
                    <a:pt x="20" y="20"/>
                    <a:pt x="16" y="19"/>
                  </a:cubicBezTo>
                  <a:cubicBezTo>
                    <a:pt x="16" y="22"/>
                    <a:pt x="16" y="24"/>
                    <a:pt x="14" y="25"/>
                  </a:cubicBezTo>
                  <a:cubicBezTo>
                    <a:pt x="13" y="27"/>
                    <a:pt x="16" y="34"/>
                    <a:pt x="12" y="34"/>
                  </a:cubicBezTo>
                  <a:cubicBezTo>
                    <a:pt x="6" y="37"/>
                    <a:pt x="11" y="29"/>
                    <a:pt x="6" y="28"/>
                  </a:cubicBezTo>
                  <a:cubicBezTo>
                    <a:pt x="4" y="28"/>
                    <a:pt x="3" y="23"/>
                    <a:pt x="1" y="21"/>
                  </a:cubicBezTo>
                  <a:cubicBezTo>
                    <a:pt x="0" y="16"/>
                    <a:pt x="7" y="17"/>
                    <a:pt x="5" y="10"/>
                  </a:cubicBezTo>
                  <a:cubicBezTo>
                    <a:pt x="9" y="14"/>
                    <a:pt x="9" y="5"/>
                    <a:pt x="10"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67" name="PA-iṡľídê">
              <a:extLst>
                <a:ext uri="{FF2B5EF4-FFF2-40B4-BE49-F238E27FC236}">
                  <a16:creationId xmlns:a16="http://schemas.microsoft.com/office/drawing/2014/main" id="{08E8A112-2D75-49E9-9DE8-82BC1FAACED2}"/>
                </a:ext>
              </a:extLst>
            </p:cNvPr>
            <p:cNvSpPr/>
            <p:nvPr>
              <p:custDataLst>
                <p:tags r:id="rId72"/>
              </p:custDataLst>
            </p:nvPr>
          </p:nvSpPr>
          <p:spPr bwMode="auto">
            <a:xfrm>
              <a:off x="8809869" y="4028639"/>
              <a:ext cx="90618" cy="92777"/>
            </a:xfrm>
            <a:custGeom>
              <a:gdLst>
                <a:gd fmla="*/ 15 w 28" name="T0"/>
                <a:gd fmla="*/ 3 h 29" name="T1"/>
                <a:gd fmla="*/ 21 w 28" name="T2"/>
                <a:gd fmla="*/ 9 h 29" name="T3"/>
                <a:gd fmla="*/ 19 w 28" name="T4"/>
                <a:gd fmla="*/ 10 h 29" name="T5"/>
                <a:gd fmla="*/ 21 w 28" name="T6"/>
                <a:gd fmla="*/ 14 h 29" name="T7"/>
                <a:gd fmla="*/ 28 w 28" name="T8"/>
                <a:gd fmla="*/ 23 h 29" name="T9"/>
                <a:gd fmla="*/ 25 w 28" name="T10"/>
                <a:gd fmla="*/ 29 h 29" name="T11"/>
                <a:gd fmla="*/ 19 w 28" name="T12"/>
                <a:gd fmla="*/ 29 h 29" name="T13"/>
                <a:gd fmla="*/ 10 w 28" name="T14"/>
                <a:gd fmla="*/ 20 h 29" name="T15"/>
                <a:gd fmla="*/ 13 w 28" name="T16"/>
                <a:gd fmla="*/ 16 h 29" name="T17"/>
                <a:gd fmla="*/ 0 w 28" name="T18"/>
                <a:gd fmla="*/ 5 h 29" name="T19"/>
                <a:gd fmla="*/ 15 w 28" name="T20"/>
                <a:gd fmla="*/ 3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28">
                  <a:moveTo>
                    <a:pt x="15" y="3"/>
                  </a:moveTo>
                  <a:cubicBezTo>
                    <a:pt x="10" y="9"/>
                    <a:pt x="20" y="7"/>
                    <a:pt x="21" y="9"/>
                  </a:cubicBezTo>
                  <a:cubicBezTo>
                    <a:pt x="22" y="10"/>
                    <a:pt x="19" y="10"/>
                    <a:pt x="19" y="10"/>
                  </a:cubicBezTo>
                  <a:cubicBezTo>
                    <a:pt x="19" y="11"/>
                    <a:pt x="21" y="14"/>
                    <a:pt x="21" y="14"/>
                  </a:cubicBezTo>
                  <a:cubicBezTo>
                    <a:pt x="23" y="18"/>
                    <a:pt x="28" y="18"/>
                    <a:pt x="28" y="23"/>
                  </a:cubicBezTo>
                  <a:cubicBezTo>
                    <a:pt x="24" y="23"/>
                    <a:pt x="25" y="26"/>
                    <a:pt x="25" y="29"/>
                  </a:cubicBezTo>
                  <a:cubicBezTo>
                    <a:pt x="23" y="28"/>
                    <a:pt x="19" y="26"/>
                    <a:pt x="19" y="29"/>
                  </a:cubicBezTo>
                  <a:cubicBezTo>
                    <a:pt x="14" y="28"/>
                    <a:pt x="15" y="21"/>
                    <a:pt x="10" y="20"/>
                  </a:cubicBezTo>
                  <a:cubicBezTo>
                    <a:pt x="10" y="18"/>
                    <a:pt x="13" y="18"/>
                    <a:pt x="13" y="16"/>
                  </a:cubicBezTo>
                  <a:cubicBezTo>
                    <a:pt x="9" y="13"/>
                    <a:pt x="6" y="7"/>
                    <a:pt x="0" y="5"/>
                  </a:cubicBezTo>
                  <a:cubicBezTo>
                    <a:pt x="5" y="0"/>
                    <a:pt x="9" y="2"/>
                    <a:pt x="15" y="3"/>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68" name="PA-ïṡlidê">
              <a:extLst>
                <a:ext uri="{FF2B5EF4-FFF2-40B4-BE49-F238E27FC236}">
                  <a16:creationId xmlns:a16="http://schemas.microsoft.com/office/drawing/2014/main" id="{3D5EE044-A75A-44CE-8B31-9D5DAFC10AB7}"/>
                </a:ext>
              </a:extLst>
            </p:cNvPr>
            <p:cNvSpPr/>
            <p:nvPr>
              <p:custDataLst>
                <p:tags r:id="rId73"/>
              </p:custDataLst>
            </p:nvPr>
          </p:nvSpPr>
          <p:spPr bwMode="auto">
            <a:xfrm>
              <a:off x="8775348" y="4067475"/>
              <a:ext cx="19417" cy="12946"/>
            </a:xfrm>
            <a:custGeom>
              <a:gdLst>
                <a:gd fmla="*/ 0 w 6" name="T0"/>
                <a:gd fmla="*/ 0 h 4" name="T1"/>
                <a:gd fmla="*/ 6 w 6" name="T2"/>
                <a:gd fmla="*/ 0 h 4" name="T3"/>
                <a:gd fmla="*/ 6 w 6" name="T4"/>
                <a:gd fmla="*/ 4 h 4" name="T5"/>
                <a:gd fmla="*/ 0 w 6" name="T6"/>
                <a:gd fmla="*/ 4 h 4" name="T7"/>
                <a:gd fmla="*/ 0 w 6" name="T8"/>
                <a:gd fmla="*/ 0 h 4" name="T9"/>
              </a:gdLst>
              <a:cxnLst>
                <a:cxn ang="0">
                  <a:pos x="T0" y="T1"/>
                </a:cxn>
                <a:cxn ang="0">
                  <a:pos x="T2" y="T3"/>
                </a:cxn>
                <a:cxn ang="0">
                  <a:pos x="T4" y="T5"/>
                </a:cxn>
                <a:cxn ang="0">
                  <a:pos x="T6" y="T7"/>
                </a:cxn>
                <a:cxn ang="0">
                  <a:pos x="T8" y="T9"/>
                </a:cxn>
              </a:cxnLst>
              <a:rect b="b" l="0" r="r" t="0"/>
              <a:pathLst>
                <a:path h="4" w="6">
                  <a:moveTo>
                    <a:pt x="0" y="0"/>
                  </a:moveTo>
                  <a:cubicBezTo>
                    <a:pt x="2" y="0"/>
                    <a:pt x="4" y="0"/>
                    <a:pt x="6" y="0"/>
                  </a:cubicBezTo>
                  <a:cubicBezTo>
                    <a:pt x="6" y="2"/>
                    <a:pt x="6" y="3"/>
                    <a:pt x="6" y="4"/>
                  </a:cubicBezTo>
                  <a:cubicBezTo>
                    <a:pt x="4" y="4"/>
                    <a:pt x="2" y="4"/>
                    <a:pt x="0" y="4"/>
                  </a:cubicBezTo>
                  <a:cubicBezTo>
                    <a:pt x="0" y="3"/>
                    <a:pt x="0" y="2"/>
                    <a:pt x="0"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69" name="PA-iṧḻiḋê">
              <a:extLst>
                <a:ext uri="{FF2B5EF4-FFF2-40B4-BE49-F238E27FC236}">
                  <a16:creationId xmlns:a16="http://schemas.microsoft.com/office/drawing/2014/main" id="{B98CA581-F657-4E6A-B032-EBC2F1E37BD3}"/>
                </a:ext>
              </a:extLst>
            </p:cNvPr>
            <p:cNvSpPr/>
            <p:nvPr>
              <p:custDataLst>
                <p:tags r:id="rId74"/>
              </p:custDataLst>
            </p:nvPr>
          </p:nvSpPr>
          <p:spPr bwMode="auto">
            <a:xfrm>
              <a:off x="8803396" y="4082578"/>
              <a:ext cx="51782" cy="77673"/>
            </a:xfrm>
            <a:custGeom>
              <a:gdLst>
                <a:gd fmla="*/ 15 w 16" name="T0"/>
                <a:gd fmla="*/ 20 h 24" name="T1"/>
                <a:gd fmla="*/ 6 w 16" name="T2"/>
                <a:gd fmla="*/ 21 h 24" name="T3"/>
                <a:gd fmla="*/ 0 w 16" name="T4"/>
                <a:gd fmla="*/ 12 h 24" name="T5"/>
                <a:gd fmla="*/ 15 w 16" name="T6"/>
                <a:gd fmla="*/ 20 h 24" name="T7"/>
              </a:gdLst>
              <a:cxnLst>
                <a:cxn ang="0">
                  <a:pos x="T0" y="T1"/>
                </a:cxn>
                <a:cxn ang="0">
                  <a:pos x="T2" y="T3"/>
                </a:cxn>
                <a:cxn ang="0">
                  <a:pos x="T4" y="T5"/>
                </a:cxn>
                <a:cxn ang="0">
                  <a:pos x="T6" y="T7"/>
                </a:cxn>
              </a:cxnLst>
              <a:rect b="b" l="0" r="r" t="0"/>
              <a:pathLst>
                <a:path h="24" w="16">
                  <a:moveTo>
                    <a:pt x="15" y="20"/>
                  </a:moveTo>
                  <a:cubicBezTo>
                    <a:pt x="16" y="24"/>
                    <a:pt x="9" y="20"/>
                    <a:pt x="6" y="21"/>
                  </a:cubicBezTo>
                  <a:cubicBezTo>
                    <a:pt x="6" y="16"/>
                    <a:pt x="8" y="10"/>
                    <a:pt x="0" y="12"/>
                  </a:cubicBezTo>
                  <a:cubicBezTo>
                    <a:pt x="7" y="0"/>
                    <a:pt x="7" y="21"/>
                    <a:pt x="15" y="2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70" name="PA-ïšľíďe">
              <a:extLst>
                <a:ext uri="{FF2B5EF4-FFF2-40B4-BE49-F238E27FC236}">
                  <a16:creationId xmlns:a16="http://schemas.microsoft.com/office/drawing/2014/main" id="{FD2F3AE9-4133-4C97-9063-4E17B58A6B1F}"/>
                </a:ext>
              </a:extLst>
            </p:cNvPr>
            <p:cNvSpPr/>
            <p:nvPr>
              <p:custDataLst>
                <p:tags r:id="rId75"/>
              </p:custDataLst>
            </p:nvPr>
          </p:nvSpPr>
          <p:spPr bwMode="auto">
            <a:xfrm>
              <a:off x="7774238" y="4147306"/>
              <a:ext cx="51782" cy="86303"/>
            </a:xfrm>
            <a:custGeom>
              <a:gdLst>
                <a:gd fmla="*/ 3 w 16" name="T0"/>
                <a:gd fmla="*/ 1 h 27" name="T1"/>
                <a:gd fmla="*/ 8 w 16" name="T2"/>
                <a:gd fmla="*/ 7 h 27" name="T3"/>
                <a:gd fmla="*/ 10 w 16" name="T4"/>
                <a:gd fmla="*/ 9 h 27" name="T5"/>
                <a:gd fmla="*/ 14 w 16" name="T6"/>
                <a:gd fmla="*/ 13 h 27" name="T7"/>
                <a:gd fmla="*/ 12 w 16" name="T8"/>
                <a:gd fmla="*/ 14 h 27" name="T9"/>
                <a:gd fmla="*/ 14 w 16" name="T10"/>
                <a:gd fmla="*/ 24 h 27" name="T11"/>
                <a:gd fmla="*/ 10 w 16" name="T12"/>
                <a:gd fmla="*/ 27 h 27" name="T13"/>
                <a:gd fmla="*/ 3 w 16" name="T14"/>
                <a:gd fmla="*/ 1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16">
                  <a:moveTo>
                    <a:pt x="3" y="1"/>
                  </a:moveTo>
                  <a:cubicBezTo>
                    <a:pt x="6" y="0"/>
                    <a:pt x="7" y="5"/>
                    <a:pt x="8" y="7"/>
                  </a:cubicBezTo>
                  <a:cubicBezTo>
                    <a:pt x="9" y="8"/>
                    <a:pt x="10" y="7"/>
                    <a:pt x="10" y="9"/>
                  </a:cubicBezTo>
                  <a:cubicBezTo>
                    <a:pt x="10" y="11"/>
                    <a:pt x="13" y="11"/>
                    <a:pt x="14" y="13"/>
                  </a:cubicBezTo>
                  <a:cubicBezTo>
                    <a:pt x="15" y="15"/>
                    <a:pt x="12" y="14"/>
                    <a:pt x="12" y="14"/>
                  </a:cubicBezTo>
                  <a:cubicBezTo>
                    <a:pt x="12" y="16"/>
                    <a:pt x="16" y="18"/>
                    <a:pt x="14" y="24"/>
                  </a:cubicBezTo>
                  <a:cubicBezTo>
                    <a:pt x="11" y="23"/>
                    <a:pt x="10" y="25"/>
                    <a:pt x="10" y="27"/>
                  </a:cubicBezTo>
                  <a:cubicBezTo>
                    <a:pt x="0" y="24"/>
                    <a:pt x="1" y="13"/>
                    <a:pt x="3"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71" name="PA-íṧḻide">
              <a:extLst>
                <a:ext uri="{FF2B5EF4-FFF2-40B4-BE49-F238E27FC236}">
                  <a16:creationId xmlns:a16="http://schemas.microsoft.com/office/drawing/2014/main" id="{34517167-2B9B-4FB7-BC76-442CB79B2B8F}"/>
                </a:ext>
              </a:extLst>
            </p:cNvPr>
            <p:cNvSpPr/>
            <p:nvPr>
              <p:custDataLst>
                <p:tags r:id="rId76"/>
              </p:custDataLst>
            </p:nvPr>
          </p:nvSpPr>
          <p:spPr bwMode="auto">
            <a:xfrm>
              <a:off x="8848705" y="4151621"/>
              <a:ext cx="64726" cy="99250"/>
            </a:xfrm>
            <a:custGeom>
              <a:gdLst>
                <a:gd fmla="*/ 16 w 20" name="T0"/>
                <a:gd fmla="*/ 0 h 31" name="T1"/>
                <a:gd fmla="*/ 20 w 20" name="T2"/>
                <a:gd fmla="*/ 15 h 31" name="T3"/>
                <a:gd fmla="*/ 14 w 20" name="T4"/>
                <a:gd fmla="*/ 17 h 31" name="T5"/>
                <a:gd fmla="*/ 14 w 20" name="T6"/>
                <a:gd fmla="*/ 30 h 31" name="T7"/>
                <a:gd fmla="*/ 5 w 20" name="T8"/>
                <a:gd fmla="*/ 25 h 31" name="T9"/>
                <a:gd fmla="*/ 7 w 20" name="T10"/>
                <a:gd fmla="*/ 17 h 31" name="T11"/>
                <a:gd fmla="*/ 7 w 20" name="T12"/>
                <a:gd fmla="*/ 13 h 31" name="T13"/>
                <a:gd fmla="*/ 5 w 20" name="T14"/>
                <a:gd fmla="*/ 13 h 31" name="T15"/>
                <a:gd fmla="*/ 9 w 20" name="T16"/>
                <a:gd fmla="*/ 8 h 31" name="T17"/>
                <a:gd fmla="*/ 13 w 20" name="T18"/>
                <a:gd fmla="*/ 2 h 31" name="T19"/>
                <a:gd fmla="*/ 16 w 20" name="T20"/>
                <a:gd fmla="*/ 0 h 3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1" w="20">
                  <a:moveTo>
                    <a:pt x="16" y="0"/>
                  </a:moveTo>
                  <a:cubicBezTo>
                    <a:pt x="16" y="7"/>
                    <a:pt x="16" y="13"/>
                    <a:pt x="20" y="15"/>
                  </a:cubicBezTo>
                  <a:cubicBezTo>
                    <a:pt x="20" y="17"/>
                    <a:pt x="17" y="17"/>
                    <a:pt x="14" y="17"/>
                  </a:cubicBezTo>
                  <a:cubicBezTo>
                    <a:pt x="18" y="20"/>
                    <a:pt x="13" y="23"/>
                    <a:pt x="14" y="30"/>
                  </a:cubicBezTo>
                  <a:cubicBezTo>
                    <a:pt x="9" y="31"/>
                    <a:pt x="10" y="25"/>
                    <a:pt x="5" y="25"/>
                  </a:cubicBezTo>
                  <a:cubicBezTo>
                    <a:pt x="4" y="21"/>
                    <a:pt x="7" y="20"/>
                    <a:pt x="7" y="17"/>
                  </a:cubicBezTo>
                  <a:cubicBezTo>
                    <a:pt x="7" y="16"/>
                    <a:pt x="4" y="14"/>
                    <a:pt x="7" y="13"/>
                  </a:cubicBezTo>
                  <a:cubicBezTo>
                    <a:pt x="7" y="11"/>
                    <a:pt x="5" y="12"/>
                    <a:pt x="5" y="13"/>
                  </a:cubicBezTo>
                  <a:cubicBezTo>
                    <a:pt x="0" y="13"/>
                    <a:pt x="5" y="6"/>
                    <a:pt x="9" y="8"/>
                  </a:cubicBezTo>
                  <a:cubicBezTo>
                    <a:pt x="9" y="5"/>
                    <a:pt x="11" y="3"/>
                    <a:pt x="13" y="2"/>
                  </a:cubicBezTo>
                  <a:cubicBezTo>
                    <a:pt x="13" y="2"/>
                    <a:pt x="14" y="0"/>
                    <a:pt x="16"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72" name="PA-íṡḷïďé">
              <a:extLst>
                <a:ext uri="{FF2B5EF4-FFF2-40B4-BE49-F238E27FC236}">
                  <a16:creationId xmlns:a16="http://schemas.microsoft.com/office/drawing/2014/main" id="{8D2ECF35-A48D-43BA-A1FC-4B20813F6E6F}"/>
                </a:ext>
              </a:extLst>
            </p:cNvPr>
            <p:cNvSpPr/>
            <p:nvPr>
              <p:custDataLst>
                <p:tags r:id="rId77"/>
              </p:custDataLst>
            </p:nvPr>
          </p:nvSpPr>
          <p:spPr bwMode="auto">
            <a:xfrm>
              <a:off x="8801239" y="4168881"/>
              <a:ext cx="47466" cy="43152"/>
            </a:xfrm>
            <a:custGeom>
              <a:gdLst>
                <a:gd fmla="*/ 9 w 15" name="T0"/>
                <a:gd fmla="*/ 0 h 13" name="T1"/>
                <a:gd fmla="*/ 15 w 15" name="T2"/>
                <a:gd fmla="*/ 6 h 13" name="T3"/>
                <a:gd fmla="*/ 13 w 15" name="T4"/>
                <a:gd fmla="*/ 7 h 13" name="T5"/>
                <a:gd fmla="*/ 1 w 15" name="T6"/>
                <a:gd fmla="*/ 13 h 13" name="T7"/>
                <a:gd fmla="*/ 9 w 15" name="T8"/>
                <a:gd fmla="*/ 0 h 13" name="T9"/>
              </a:gdLst>
              <a:cxnLst>
                <a:cxn ang="0">
                  <a:pos x="T0" y="T1"/>
                </a:cxn>
                <a:cxn ang="0">
                  <a:pos x="T2" y="T3"/>
                </a:cxn>
                <a:cxn ang="0">
                  <a:pos x="T4" y="T5"/>
                </a:cxn>
                <a:cxn ang="0">
                  <a:pos x="T6" y="T7"/>
                </a:cxn>
                <a:cxn ang="0">
                  <a:pos x="T8" y="T9"/>
                </a:cxn>
              </a:cxnLst>
              <a:rect b="b" l="0" r="r" t="0"/>
              <a:pathLst>
                <a:path h="13" w="15">
                  <a:moveTo>
                    <a:pt x="9" y="0"/>
                  </a:moveTo>
                  <a:cubicBezTo>
                    <a:pt x="13" y="0"/>
                    <a:pt x="15" y="2"/>
                    <a:pt x="15" y="6"/>
                  </a:cubicBezTo>
                  <a:cubicBezTo>
                    <a:pt x="11" y="5"/>
                    <a:pt x="11" y="7"/>
                    <a:pt x="13" y="7"/>
                  </a:cubicBezTo>
                  <a:cubicBezTo>
                    <a:pt x="11" y="9"/>
                    <a:pt x="6" y="12"/>
                    <a:pt x="1" y="13"/>
                  </a:cubicBezTo>
                  <a:cubicBezTo>
                    <a:pt x="0" y="5"/>
                    <a:pt x="9" y="7"/>
                    <a:pt x="9"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73" name="PA-ïśḻíḍê">
              <a:extLst>
                <a:ext uri="{FF2B5EF4-FFF2-40B4-BE49-F238E27FC236}">
                  <a16:creationId xmlns:a16="http://schemas.microsoft.com/office/drawing/2014/main" id="{75BA673C-510A-4E03-A77E-B4D33A48EEBA}"/>
                </a:ext>
              </a:extLst>
            </p:cNvPr>
            <p:cNvSpPr/>
            <p:nvPr>
              <p:custDataLst>
                <p:tags r:id="rId78"/>
              </p:custDataLst>
            </p:nvPr>
          </p:nvSpPr>
          <p:spPr bwMode="auto">
            <a:xfrm>
              <a:off x="8935008" y="4324229"/>
              <a:ext cx="32364" cy="60413"/>
            </a:xfrm>
            <a:custGeom>
              <a:gdLst>
                <a:gd fmla="*/ 2 w 10" name="T0"/>
                <a:gd fmla="*/ 0 h 19" name="T1"/>
                <a:gd fmla="*/ 10 w 10" name="T2"/>
                <a:gd fmla="*/ 6 h 19" name="T3"/>
                <a:gd fmla="*/ 0 w 10" name="T4"/>
                <a:gd fmla="*/ 17 h 19" name="T5"/>
                <a:gd fmla="*/ 4 w 10" name="T6"/>
                <a:gd fmla="*/ 15 h 19" name="T7"/>
                <a:gd fmla="*/ 2 w 10" name="T8"/>
                <a:gd fmla="*/ 0 h 19" name="T9"/>
              </a:gdLst>
              <a:cxnLst>
                <a:cxn ang="0">
                  <a:pos x="T0" y="T1"/>
                </a:cxn>
                <a:cxn ang="0">
                  <a:pos x="T2" y="T3"/>
                </a:cxn>
                <a:cxn ang="0">
                  <a:pos x="T4" y="T5"/>
                </a:cxn>
                <a:cxn ang="0">
                  <a:pos x="T6" y="T7"/>
                </a:cxn>
                <a:cxn ang="0">
                  <a:pos x="T8" y="T9"/>
                </a:cxn>
              </a:cxnLst>
              <a:rect b="b" l="0" r="r" t="0"/>
              <a:pathLst>
                <a:path h="19" w="10">
                  <a:moveTo>
                    <a:pt x="2" y="0"/>
                  </a:moveTo>
                  <a:cubicBezTo>
                    <a:pt x="7" y="0"/>
                    <a:pt x="4" y="8"/>
                    <a:pt x="10" y="6"/>
                  </a:cubicBezTo>
                  <a:cubicBezTo>
                    <a:pt x="8" y="11"/>
                    <a:pt x="9" y="19"/>
                    <a:pt x="0" y="17"/>
                  </a:cubicBezTo>
                  <a:cubicBezTo>
                    <a:pt x="0" y="15"/>
                    <a:pt x="3" y="16"/>
                    <a:pt x="4" y="15"/>
                  </a:cubicBezTo>
                  <a:cubicBezTo>
                    <a:pt x="1" y="8"/>
                    <a:pt x="1" y="10"/>
                    <a:pt x="2"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74" name="PA-iṩlíḑê">
              <a:extLst>
                <a:ext uri="{FF2B5EF4-FFF2-40B4-BE49-F238E27FC236}">
                  <a16:creationId xmlns:a16="http://schemas.microsoft.com/office/drawing/2014/main" id="{F57E10D7-3C2A-4777-91CE-74408237EB75}"/>
                </a:ext>
              </a:extLst>
            </p:cNvPr>
            <p:cNvSpPr/>
            <p:nvPr>
              <p:custDataLst>
                <p:tags r:id="rId79"/>
              </p:custDataLst>
            </p:nvPr>
          </p:nvSpPr>
          <p:spPr bwMode="auto">
            <a:xfrm>
              <a:off x="8751613" y="4339334"/>
              <a:ext cx="122982" cy="38836"/>
            </a:xfrm>
            <a:custGeom>
              <a:gdLst>
                <a:gd fmla="*/ 37 w 38" name="T0"/>
                <a:gd fmla="*/ 5 h 12" name="T1"/>
                <a:gd fmla="*/ 26 w 38" name="T2"/>
                <a:gd fmla="*/ 10 h 12" name="T3"/>
                <a:gd fmla="*/ 0 w 38" name="T4"/>
                <a:gd fmla="*/ 12 h 12" name="T5"/>
                <a:gd fmla="*/ 31 w 38" name="T6"/>
                <a:gd fmla="*/ 3 h 12" name="T7"/>
                <a:gd fmla="*/ 37 w 38" name="T8"/>
                <a:gd fmla="*/ 5 h 12" name="T9"/>
              </a:gdLst>
              <a:cxnLst>
                <a:cxn ang="0">
                  <a:pos x="T0" y="T1"/>
                </a:cxn>
                <a:cxn ang="0">
                  <a:pos x="T2" y="T3"/>
                </a:cxn>
                <a:cxn ang="0">
                  <a:pos x="T4" y="T5"/>
                </a:cxn>
                <a:cxn ang="0">
                  <a:pos x="T6" y="T7"/>
                </a:cxn>
                <a:cxn ang="0">
                  <a:pos x="T8" y="T9"/>
                </a:cxn>
              </a:cxnLst>
              <a:rect b="b" l="0" r="r" t="0"/>
              <a:pathLst>
                <a:path h="12" w="38">
                  <a:moveTo>
                    <a:pt x="37" y="5"/>
                  </a:moveTo>
                  <a:cubicBezTo>
                    <a:pt x="38" y="10"/>
                    <a:pt x="30" y="10"/>
                    <a:pt x="26" y="10"/>
                  </a:cubicBezTo>
                  <a:cubicBezTo>
                    <a:pt x="18" y="11"/>
                    <a:pt x="7" y="9"/>
                    <a:pt x="0" y="12"/>
                  </a:cubicBezTo>
                  <a:cubicBezTo>
                    <a:pt x="1" y="0"/>
                    <a:pt x="27" y="12"/>
                    <a:pt x="31" y="3"/>
                  </a:cubicBezTo>
                  <a:cubicBezTo>
                    <a:pt x="33" y="4"/>
                    <a:pt x="34" y="5"/>
                    <a:pt x="37" y="5"/>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75" name="PA-ïšliḍè">
              <a:extLst>
                <a:ext uri="{FF2B5EF4-FFF2-40B4-BE49-F238E27FC236}">
                  <a16:creationId xmlns:a16="http://schemas.microsoft.com/office/drawing/2014/main" id="{AC10197A-3139-40CB-BB08-22259AAD8C19}"/>
                </a:ext>
              </a:extLst>
            </p:cNvPr>
            <p:cNvSpPr/>
            <p:nvPr>
              <p:custDataLst>
                <p:tags r:id="rId80"/>
              </p:custDataLst>
            </p:nvPr>
          </p:nvSpPr>
          <p:spPr bwMode="auto">
            <a:xfrm>
              <a:off x="9014837" y="4386800"/>
              <a:ext cx="77672" cy="49625"/>
            </a:xfrm>
            <a:custGeom>
              <a:gdLst>
                <a:gd fmla="*/ 24 w 24" name="T0"/>
                <a:gd fmla="*/ 10 h 15" name="T1"/>
                <a:gd fmla="*/ 20 w 24" name="T2"/>
                <a:gd fmla="*/ 14 h 15" name="T3"/>
                <a:gd fmla="*/ 9 w 24" name="T4"/>
                <a:gd fmla="*/ 14 h 15" name="T5"/>
                <a:gd fmla="*/ 7 w 24" name="T6"/>
                <a:gd fmla="*/ 12 h 15" name="T7"/>
                <a:gd fmla="*/ 0 w 24" name="T8"/>
                <a:gd fmla="*/ 7 h 15" name="T9"/>
                <a:gd fmla="*/ 9 w 24" name="T10"/>
                <a:gd fmla="*/ 3 h 15" name="T11"/>
                <a:gd fmla="*/ 15 w 24" name="T12"/>
                <a:gd fmla="*/ 1 h 15" name="T13"/>
                <a:gd fmla="*/ 15 w 24" name="T14"/>
                <a:gd fmla="*/ 3 h 15" name="T15"/>
                <a:gd fmla="*/ 16 w 24" name="T16"/>
                <a:gd fmla="*/ 1 h 15" name="T17"/>
                <a:gd fmla="*/ 24 w 24" name="T18"/>
                <a:gd fmla="*/ 10 h 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 w="24">
                  <a:moveTo>
                    <a:pt x="24" y="10"/>
                  </a:moveTo>
                  <a:cubicBezTo>
                    <a:pt x="22" y="11"/>
                    <a:pt x="21" y="12"/>
                    <a:pt x="20" y="14"/>
                  </a:cubicBezTo>
                  <a:cubicBezTo>
                    <a:pt x="16" y="11"/>
                    <a:pt x="13" y="15"/>
                    <a:pt x="9" y="14"/>
                  </a:cubicBezTo>
                  <a:cubicBezTo>
                    <a:pt x="8" y="14"/>
                    <a:pt x="9" y="12"/>
                    <a:pt x="7" y="12"/>
                  </a:cubicBezTo>
                  <a:cubicBezTo>
                    <a:pt x="5" y="12"/>
                    <a:pt x="3" y="8"/>
                    <a:pt x="0" y="7"/>
                  </a:cubicBezTo>
                  <a:cubicBezTo>
                    <a:pt x="0" y="4"/>
                    <a:pt x="6" y="5"/>
                    <a:pt x="9" y="3"/>
                  </a:cubicBezTo>
                  <a:cubicBezTo>
                    <a:pt x="9" y="3"/>
                    <a:pt x="14" y="0"/>
                    <a:pt x="15" y="1"/>
                  </a:cubicBezTo>
                  <a:cubicBezTo>
                    <a:pt x="15" y="1"/>
                    <a:pt x="15" y="3"/>
                    <a:pt x="15" y="3"/>
                  </a:cubicBezTo>
                  <a:cubicBezTo>
                    <a:pt x="16" y="3"/>
                    <a:pt x="17" y="1"/>
                    <a:pt x="16" y="1"/>
                  </a:cubicBezTo>
                  <a:cubicBezTo>
                    <a:pt x="20" y="2"/>
                    <a:pt x="23" y="6"/>
                    <a:pt x="24" y="1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76" name="PA-iṧľídè">
              <a:extLst>
                <a:ext uri="{FF2B5EF4-FFF2-40B4-BE49-F238E27FC236}">
                  <a16:creationId xmlns:a16="http://schemas.microsoft.com/office/drawing/2014/main" id="{F443F2AF-BB8D-4DEF-A61D-61D73D6D7B1F}"/>
                </a:ext>
              </a:extLst>
            </p:cNvPr>
            <p:cNvSpPr/>
            <p:nvPr>
              <p:custDataLst>
                <p:tags r:id="rId81"/>
              </p:custDataLst>
            </p:nvPr>
          </p:nvSpPr>
          <p:spPr bwMode="auto">
            <a:xfrm>
              <a:off x="9055831" y="4412691"/>
              <a:ext cx="435829" cy="230864"/>
            </a:xfrm>
            <a:custGeom>
              <a:gdLst>
                <a:gd fmla="*/ 44 w 136" name="T0"/>
                <a:gd fmla="*/ 36 h 72" name="T1"/>
                <a:gd fmla="*/ 37 w 136" name="T2"/>
                <a:gd fmla="*/ 32 h 72" name="T3"/>
                <a:gd fmla="*/ 33 w 136" name="T4"/>
                <a:gd fmla="*/ 25 h 72" name="T5"/>
                <a:gd fmla="*/ 13 w 136" name="T6"/>
                <a:gd fmla="*/ 19 h 72" name="T7"/>
                <a:gd fmla="*/ 2 w 136" name="T8"/>
                <a:gd fmla="*/ 19 h 72" name="T9"/>
                <a:gd fmla="*/ 0 w 136" name="T10"/>
                <a:gd fmla="*/ 12 h 72" name="T11"/>
                <a:gd fmla="*/ 5 w 136" name="T12"/>
                <a:gd fmla="*/ 12 h 72" name="T13"/>
                <a:gd fmla="*/ 11 w 136" name="T14"/>
                <a:gd fmla="*/ 10 h 72" name="T15"/>
                <a:gd fmla="*/ 20 w 136" name="T16"/>
                <a:gd fmla="*/ 13 h 72" name="T17"/>
                <a:gd fmla="*/ 28 w 136" name="T18"/>
                <a:gd fmla="*/ 8 h 72" name="T19"/>
                <a:gd fmla="*/ 43 w 136" name="T20"/>
                <a:gd fmla="*/ 2 h 72" name="T21"/>
                <a:gd fmla="*/ 46 w 136" name="T22"/>
                <a:gd fmla="*/ 6 h 72" name="T23"/>
                <a:gd fmla="*/ 61 w 136" name="T24"/>
                <a:gd fmla="*/ 12 h 72" name="T25"/>
                <a:gd fmla="*/ 65 w 136" name="T26"/>
                <a:gd fmla="*/ 10 h 72" name="T27"/>
                <a:gd fmla="*/ 69 w 136" name="T28"/>
                <a:gd fmla="*/ 13 h 72" name="T29"/>
                <a:gd fmla="*/ 78 w 136" name="T30"/>
                <a:gd fmla="*/ 13 h 72" name="T31"/>
                <a:gd fmla="*/ 85 w 136" name="T32"/>
                <a:gd fmla="*/ 17 h 72" name="T33"/>
                <a:gd fmla="*/ 85 w 136" name="T34"/>
                <a:gd fmla="*/ 23 h 72" name="T35"/>
                <a:gd fmla="*/ 89 w 136" name="T36"/>
                <a:gd fmla="*/ 21 h 72" name="T37"/>
                <a:gd fmla="*/ 91 w 136" name="T38"/>
                <a:gd fmla="*/ 27 h 72" name="T39"/>
                <a:gd fmla="*/ 100 w 136" name="T40"/>
                <a:gd fmla="*/ 32 h 72" name="T41"/>
                <a:gd fmla="*/ 115 w 136" name="T42"/>
                <a:gd fmla="*/ 38 h 72" name="T43"/>
                <a:gd fmla="*/ 113 w 136" name="T44"/>
                <a:gd fmla="*/ 43 h 72" name="T45"/>
                <a:gd fmla="*/ 119 w 136" name="T46"/>
                <a:gd fmla="*/ 47 h 72" name="T47"/>
                <a:gd fmla="*/ 119 w 136" name="T48"/>
                <a:gd fmla="*/ 51 h 72" name="T49"/>
                <a:gd fmla="*/ 126 w 136" name="T50"/>
                <a:gd fmla="*/ 58 h 72" name="T51"/>
                <a:gd fmla="*/ 136 w 136" name="T52"/>
                <a:gd fmla="*/ 68 h 72" name="T53"/>
                <a:gd fmla="*/ 123 w 136" name="T54"/>
                <a:gd fmla="*/ 68 h 72" name="T55"/>
                <a:gd fmla="*/ 112 w 136" name="T56"/>
                <a:gd fmla="*/ 60 h 72" name="T57"/>
                <a:gd fmla="*/ 108 w 136" name="T58"/>
                <a:gd fmla="*/ 56 h 72" name="T59"/>
                <a:gd fmla="*/ 106 w 136" name="T60"/>
                <a:gd fmla="*/ 54 h 72" name="T61"/>
                <a:gd fmla="*/ 100 w 136" name="T62"/>
                <a:gd fmla="*/ 49 h 72" name="T63"/>
                <a:gd fmla="*/ 85 w 136" name="T64"/>
                <a:gd fmla="*/ 47 h 72" name="T65"/>
                <a:gd fmla="*/ 78 w 136" name="T66"/>
                <a:gd fmla="*/ 64 h 72" name="T67"/>
                <a:gd fmla="*/ 67 w 136" name="T68"/>
                <a:gd fmla="*/ 60 h 72" name="T69"/>
                <a:gd fmla="*/ 61 w 136" name="T70"/>
                <a:gd fmla="*/ 58 h 72" name="T71"/>
                <a:gd fmla="*/ 54 w 136" name="T72"/>
                <a:gd fmla="*/ 49 h 72" name="T73"/>
                <a:gd fmla="*/ 46 w 136" name="T74"/>
                <a:gd fmla="*/ 56 h 72" name="T75"/>
                <a:gd fmla="*/ 41 w 136" name="T76"/>
                <a:gd fmla="*/ 53 h 72" name="T77"/>
                <a:gd fmla="*/ 46 w 136" name="T78"/>
                <a:gd fmla="*/ 47 h 72" name="T79"/>
                <a:gd fmla="*/ 50 w 136" name="T80"/>
                <a:gd fmla="*/ 40 h 72" name="T81"/>
                <a:gd fmla="*/ 48 w 136" name="T82"/>
                <a:gd fmla="*/ 43 h 72" name="T83"/>
                <a:gd fmla="*/ 44 w 136" name="T84"/>
                <a:gd fmla="*/ 36 h 7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2" w="136">
                  <a:moveTo>
                    <a:pt x="44" y="36"/>
                  </a:moveTo>
                  <a:cubicBezTo>
                    <a:pt x="41" y="36"/>
                    <a:pt x="42" y="31"/>
                    <a:pt x="37" y="32"/>
                  </a:cubicBezTo>
                  <a:cubicBezTo>
                    <a:pt x="36" y="29"/>
                    <a:pt x="34" y="27"/>
                    <a:pt x="33" y="25"/>
                  </a:cubicBezTo>
                  <a:cubicBezTo>
                    <a:pt x="25" y="24"/>
                    <a:pt x="17" y="23"/>
                    <a:pt x="13" y="19"/>
                  </a:cubicBezTo>
                  <a:cubicBezTo>
                    <a:pt x="7" y="21"/>
                    <a:pt x="9" y="19"/>
                    <a:pt x="2" y="19"/>
                  </a:cubicBezTo>
                  <a:cubicBezTo>
                    <a:pt x="1" y="16"/>
                    <a:pt x="3" y="12"/>
                    <a:pt x="0" y="12"/>
                  </a:cubicBezTo>
                  <a:cubicBezTo>
                    <a:pt x="1" y="8"/>
                    <a:pt x="3" y="12"/>
                    <a:pt x="5" y="12"/>
                  </a:cubicBezTo>
                  <a:cubicBezTo>
                    <a:pt x="8" y="11"/>
                    <a:pt x="9" y="9"/>
                    <a:pt x="11" y="10"/>
                  </a:cubicBezTo>
                  <a:cubicBezTo>
                    <a:pt x="15" y="10"/>
                    <a:pt x="17" y="13"/>
                    <a:pt x="20" y="13"/>
                  </a:cubicBezTo>
                  <a:cubicBezTo>
                    <a:pt x="24" y="15"/>
                    <a:pt x="25" y="9"/>
                    <a:pt x="28" y="8"/>
                  </a:cubicBezTo>
                  <a:cubicBezTo>
                    <a:pt x="32" y="5"/>
                    <a:pt x="39" y="6"/>
                    <a:pt x="43" y="2"/>
                  </a:cubicBezTo>
                  <a:cubicBezTo>
                    <a:pt x="46" y="0"/>
                    <a:pt x="45" y="5"/>
                    <a:pt x="46" y="6"/>
                  </a:cubicBezTo>
                  <a:cubicBezTo>
                    <a:pt x="50" y="8"/>
                    <a:pt x="61" y="5"/>
                    <a:pt x="61" y="12"/>
                  </a:cubicBezTo>
                  <a:cubicBezTo>
                    <a:pt x="63" y="13"/>
                    <a:pt x="65" y="10"/>
                    <a:pt x="65" y="10"/>
                  </a:cubicBezTo>
                  <a:cubicBezTo>
                    <a:pt x="67" y="10"/>
                    <a:pt x="67" y="13"/>
                    <a:pt x="69" y="13"/>
                  </a:cubicBezTo>
                  <a:cubicBezTo>
                    <a:pt x="71" y="15"/>
                    <a:pt x="75" y="12"/>
                    <a:pt x="78" y="13"/>
                  </a:cubicBezTo>
                  <a:cubicBezTo>
                    <a:pt x="79" y="14"/>
                    <a:pt x="80" y="19"/>
                    <a:pt x="85" y="17"/>
                  </a:cubicBezTo>
                  <a:cubicBezTo>
                    <a:pt x="88" y="20"/>
                    <a:pt x="86" y="20"/>
                    <a:pt x="85" y="23"/>
                  </a:cubicBezTo>
                  <a:cubicBezTo>
                    <a:pt x="88" y="23"/>
                    <a:pt x="89" y="22"/>
                    <a:pt x="89" y="21"/>
                  </a:cubicBezTo>
                  <a:cubicBezTo>
                    <a:pt x="91" y="21"/>
                    <a:pt x="91" y="24"/>
                    <a:pt x="91" y="27"/>
                  </a:cubicBezTo>
                  <a:cubicBezTo>
                    <a:pt x="93" y="30"/>
                    <a:pt x="97" y="30"/>
                    <a:pt x="100" y="32"/>
                  </a:cubicBezTo>
                  <a:cubicBezTo>
                    <a:pt x="102" y="33"/>
                    <a:pt x="109" y="38"/>
                    <a:pt x="115" y="38"/>
                  </a:cubicBezTo>
                  <a:cubicBezTo>
                    <a:pt x="116" y="41"/>
                    <a:pt x="114" y="41"/>
                    <a:pt x="113" y="43"/>
                  </a:cubicBezTo>
                  <a:cubicBezTo>
                    <a:pt x="114" y="46"/>
                    <a:pt x="118" y="45"/>
                    <a:pt x="119" y="47"/>
                  </a:cubicBezTo>
                  <a:cubicBezTo>
                    <a:pt x="120" y="48"/>
                    <a:pt x="118" y="50"/>
                    <a:pt x="119" y="51"/>
                  </a:cubicBezTo>
                  <a:cubicBezTo>
                    <a:pt x="121" y="53"/>
                    <a:pt x="124" y="55"/>
                    <a:pt x="126" y="58"/>
                  </a:cubicBezTo>
                  <a:cubicBezTo>
                    <a:pt x="129" y="62"/>
                    <a:pt x="131" y="67"/>
                    <a:pt x="136" y="68"/>
                  </a:cubicBezTo>
                  <a:cubicBezTo>
                    <a:pt x="132" y="72"/>
                    <a:pt x="125" y="68"/>
                    <a:pt x="123" y="68"/>
                  </a:cubicBezTo>
                  <a:cubicBezTo>
                    <a:pt x="119" y="67"/>
                    <a:pt x="117" y="65"/>
                    <a:pt x="112" y="60"/>
                  </a:cubicBezTo>
                  <a:cubicBezTo>
                    <a:pt x="110" y="59"/>
                    <a:pt x="109" y="57"/>
                    <a:pt x="108" y="56"/>
                  </a:cubicBezTo>
                  <a:cubicBezTo>
                    <a:pt x="107" y="55"/>
                    <a:pt x="106" y="57"/>
                    <a:pt x="106" y="54"/>
                  </a:cubicBezTo>
                  <a:cubicBezTo>
                    <a:pt x="106" y="54"/>
                    <a:pt x="101" y="49"/>
                    <a:pt x="100" y="49"/>
                  </a:cubicBezTo>
                  <a:cubicBezTo>
                    <a:pt x="96" y="47"/>
                    <a:pt x="90" y="50"/>
                    <a:pt x="85" y="47"/>
                  </a:cubicBezTo>
                  <a:cubicBezTo>
                    <a:pt x="81" y="51"/>
                    <a:pt x="80" y="58"/>
                    <a:pt x="78" y="64"/>
                  </a:cubicBezTo>
                  <a:cubicBezTo>
                    <a:pt x="77" y="61"/>
                    <a:pt x="70" y="62"/>
                    <a:pt x="67" y="60"/>
                  </a:cubicBezTo>
                  <a:cubicBezTo>
                    <a:pt x="65" y="58"/>
                    <a:pt x="68" y="55"/>
                    <a:pt x="61" y="58"/>
                  </a:cubicBezTo>
                  <a:cubicBezTo>
                    <a:pt x="65" y="49"/>
                    <a:pt x="52" y="56"/>
                    <a:pt x="54" y="49"/>
                  </a:cubicBezTo>
                  <a:cubicBezTo>
                    <a:pt x="49" y="50"/>
                    <a:pt x="45" y="50"/>
                    <a:pt x="46" y="56"/>
                  </a:cubicBezTo>
                  <a:cubicBezTo>
                    <a:pt x="44" y="55"/>
                    <a:pt x="44" y="52"/>
                    <a:pt x="41" y="53"/>
                  </a:cubicBezTo>
                  <a:cubicBezTo>
                    <a:pt x="41" y="49"/>
                    <a:pt x="44" y="49"/>
                    <a:pt x="46" y="47"/>
                  </a:cubicBezTo>
                  <a:cubicBezTo>
                    <a:pt x="49" y="45"/>
                    <a:pt x="51" y="45"/>
                    <a:pt x="50" y="40"/>
                  </a:cubicBezTo>
                  <a:cubicBezTo>
                    <a:pt x="49" y="38"/>
                    <a:pt x="48" y="43"/>
                    <a:pt x="48" y="43"/>
                  </a:cubicBezTo>
                  <a:cubicBezTo>
                    <a:pt x="45" y="42"/>
                    <a:pt x="46" y="31"/>
                    <a:pt x="44" y="36"/>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77" name="PA-ïŝliḓé">
              <a:extLst>
                <a:ext uri="{FF2B5EF4-FFF2-40B4-BE49-F238E27FC236}">
                  <a16:creationId xmlns:a16="http://schemas.microsoft.com/office/drawing/2014/main" id="{041C0C1A-C82B-4EF7-B08A-61D6FE26AB34}"/>
                </a:ext>
              </a:extLst>
            </p:cNvPr>
            <p:cNvSpPr/>
            <p:nvPr>
              <p:custDataLst>
                <p:tags r:id="rId82"/>
              </p:custDataLst>
            </p:nvPr>
          </p:nvSpPr>
          <p:spPr bwMode="auto">
            <a:xfrm>
              <a:off x="8954425" y="4442897"/>
              <a:ext cx="45310" cy="36680"/>
            </a:xfrm>
            <a:custGeom>
              <a:gdLst>
                <a:gd fmla="*/ 13 w 14" name="T0"/>
                <a:gd fmla="*/ 4 h 12" name="T1"/>
                <a:gd fmla="*/ 0 w 14" name="T2"/>
                <a:gd fmla="*/ 6 h 12" name="T3"/>
                <a:gd fmla="*/ 13 w 14" name="T4"/>
                <a:gd fmla="*/ 4 h 12" name="T5"/>
              </a:gdLst>
              <a:cxnLst>
                <a:cxn ang="0">
                  <a:pos x="T0" y="T1"/>
                </a:cxn>
                <a:cxn ang="0">
                  <a:pos x="T2" y="T3"/>
                </a:cxn>
                <a:cxn ang="0">
                  <a:pos x="T4" y="T5"/>
                </a:cxn>
              </a:cxnLst>
              <a:rect b="b" l="0" r="r" t="0"/>
              <a:pathLst>
                <a:path h="12" w="14">
                  <a:moveTo>
                    <a:pt x="13" y="4"/>
                  </a:moveTo>
                  <a:cubicBezTo>
                    <a:pt x="14" y="12"/>
                    <a:pt x="3" y="6"/>
                    <a:pt x="0" y="6"/>
                  </a:cubicBezTo>
                  <a:cubicBezTo>
                    <a:pt x="2" y="4"/>
                    <a:pt x="11" y="0"/>
                    <a:pt x="13" y="4"/>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78" name="PA-íśḻíḋê">
              <a:extLst>
                <a:ext uri="{FF2B5EF4-FFF2-40B4-BE49-F238E27FC236}">
                  <a16:creationId xmlns:a16="http://schemas.microsoft.com/office/drawing/2014/main" id="{FCA29FD5-B8D2-41A6-97C9-986DA50B9820}"/>
                </a:ext>
              </a:extLst>
            </p:cNvPr>
            <p:cNvSpPr/>
            <p:nvPr>
              <p:custDataLst>
                <p:tags r:id="rId83"/>
              </p:custDataLst>
            </p:nvPr>
          </p:nvSpPr>
          <p:spPr bwMode="auto">
            <a:xfrm>
              <a:off x="8900487" y="4451527"/>
              <a:ext cx="28050" cy="15104"/>
            </a:xfrm>
            <a:custGeom>
              <a:gdLst>
                <a:gd fmla="*/ 0 w 9" name="T0"/>
                <a:gd fmla="*/ 3 h 5" name="T1"/>
                <a:gd fmla="*/ 6 w 9" name="T2"/>
                <a:gd fmla="*/ 5 h 5" name="T3"/>
                <a:gd fmla="*/ 2 w 9" name="T4"/>
                <a:gd fmla="*/ 5 h 5" name="T5"/>
                <a:gd fmla="*/ 0 w 9" name="T6"/>
                <a:gd fmla="*/ 3 h 5" name="T7"/>
              </a:gdLst>
              <a:cxnLst>
                <a:cxn ang="0">
                  <a:pos x="T0" y="T1"/>
                </a:cxn>
                <a:cxn ang="0">
                  <a:pos x="T2" y="T3"/>
                </a:cxn>
                <a:cxn ang="0">
                  <a:pos x="T4" y="T5"/>
                </a:cxn>
                <a:cxn ang="0">
                  <a:pos x="T6" y="T7"/>
                </a:cxn>
              </a:cxnLst>
              <a:rect b="b" l="0" r="r" t="0"/>
              <a:pathLst>
                <a:path h="5" w="9">
                  <a:moveTo>
                    <a:pt x="0" y="3"/>
                  </a:moveTo>
                  <a:cubicBezTo>
                    <a:pt x="0" y="0"/>
                    <a:pt x="9" y="1"/>
                    <a:pt x="6" y="5"/>
                  </a:cubicBezTo>
                  <a:cubicBezTo>
                    <a:pt x="5" y="5"/>
                    <a:pt x="3" y="5"/>
                    <a:pt x="2" y="5"/>
                  </a:cubicBezTo>
                  <a:cubicBezTo>
                    <a:pt x="2" y="4"/>
                    <a:pt x="1" y="3"/>
                    <a:pt x="0" y="3"/>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79" name="PA-iṡľíḋè">
              <a:extLst>
                <a:ext uri="{FF2B5EF4-FFF2-40B4-BE49-F238E27FC236}">
                  <a16:creationId xmlns:a16="http://schemas.microsoft.com/office/drawing/2014/main" id="{AD6A9FD0-38DE-40CF-B639-BEAADF3EAB5E}"/>
                </a:ext>
              </a:extLst>
            </p:cNvPr>
            <p:cNvSpPr/>
            <p:nvPr>
              <p:custDataLst>
                <p:tags r:id="rId84"/>
              </p:custDataLst>
            </p:nvPr>
          </p:nvSpPr>
          <p:spPr bwMode="auto">
            <a:xfrm>
              <a:off x="9454980" y="4486050"/>
              <a:ext cx="86302" cy="62571"/>
            </a:xfrm>
            <a:custGeom>
              <a:gdLst>
                <a:gd fmla="*/ 21 w 27" name="T0"/>
                <a:gd fmla="*/ 0 h 19" name="T1"/>
                <a:gd fmla="*/ 27 w 27" name="T2"/>
                <a:gd fmla="*/ 0 h 19" name="T3"/>
                <a:gd fmla="*/ 27 w 27" name="T4"/>
                <a:gd fmla="*/ 5 h 19" name="T5"/>
                <a:gd fmla="*/ 23 w 27" name="T6"/>
                <a:gd fmla="*/ 7 h 19" name="T7"/>
                <a:gd fmla="*/ 23 w 27" name="T8"/>
                <a:gd fmla="*/ 13 h 19" name="T9"/>
                <a:gd fmla="*/ 19 w 27" name="T10"/>
                <a:gd fmla="*/ 15 h 19" name="T11"/>
                <a:gd fmla="*/ 2 w 27" name="T12"/>
                <a:gd fmla="*/ 9 h 19" name="T13"/>
                <a:gd fmla="*/ 21 w 27" name="T14"/>
                <a:gd fmla="*/ 0 h 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 w="27">
                  <a:moveTo>
                    <a:pt x="21" y="0"/>
                  </a:moveTo>
                  <a:cubicBezTo>
                    <a:pt x="23" y="0"/>
                    <a:pt x="25" y="0"/>
                    <a:pt x="27" y="0"/>
                  </a:cubicBezTo>
                  <a:cubicBezTo>
                    <a:pt x="26" y="1"/>
                    <a:pt x="27" y="4"/>
                    <a:pt x="27" y="5"/>
                  </a:cubicBezTo>
                  <a:cubicBezTo>
                    <a:pt x="26" y="7"/>
                    <a:pt x="23" y="6"/>
                    <a:pt x="23" y="7"/>
                  </a:cubicBezTo>
                  <a:cubicBezTo>
                    <a:pt x="22" y="9"/>
                    <a:pt x="26" y="11"/>
                    <a:pt x="23" y="13"/>
                  </a:cubicBezTo>
                  <a:cubicBezTo>
                    <a:pt x="21" y="11"/>
                    <a:pt x="19" y="11"/>
                    <a:pt x="19" y="15"/>
                  </a:cubicBezTo>
                  <a:cubicBezTo>
                    <a:pt x="13" y="13"/>
                    <a:pt x="0" y="19"/>
                    <a:pt x="2" y="9"/>
                  </a:cubicBezTo>
                  <a:cubicBezTo>
                    <a:pt x="12" y="13"/>
                    <a:pt x="18" y="8"/>
                    <a:pt x="21"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80" name="PA-ïşliḋe">
              <a:extLst>
                <a:ext uri="{FF2B5EF4-FFF2-40B4-BE49-F238E27FC236}">
                  <a16:creationId xmlns:a16="http://schemas.microsoft.com/office/drawing/2014/main" id="{813845A6-1385-4C28-A50C-E5661DD9FD0D}"/>
                </a:ext>
              </a:extLst>
            </p:cNvPr>
            <p:cNvSpPr/>
            <p:nvPr>
              <p:custDataLst>
                <p:tags r:id="rId85"/>
              </p:custDataLst>
            </p:nvPr>
          </p:nvSpPr>
          <p:spPr bwMode="auto">
            <a:xfrm>
              <a:off x="8678257" y="4578826"/>
              <a:ext cx="47466" cy="23734"/>
            </a:xfrm>
            <a:custGeom>
              <a:gdLst>
                <a:gd fmla="*/ 15 w 15" name="T0"/>
                <a:gd fmla="*/ 1 h 7" name="T1"/>
                <a:gd fmla="*/ 0 w 15" name="T2"/>
                <a:gd fmla="*/ 6 h 7" name="T3"/>
                <a:gd fmla="*/ 15 w 15" name="T4"/>
                <a:gd fmla="*/ 1 h 7" name="T5"/>
              </a:gdLst>
              <a:cxnLst>
                <a:cxn ang="0">
                  <a:pos x="T0" y="T1"/>
                </a:cxn>
                <a:cxn ang="0">
                  <a:pos x="T2" y="T3"/>
                </a:cxn>
                <a:cxn ang="0">
                  <a:pos x="T4" y="T5"/>
                </a:cxn>
              </a:cxnLst>
              <a:rect b="b" l="0" r="r" t="0"/>
              <a:pathLst>
                <a:path h="7" w="15">
                  <a:moveTo>
                    <a:pt x="15" y="1"/>
                  </a:moveTo>
                  <a:cubicBezTo>
                    <a:pt x="12" y="4"/>
                    <a:pt x="8" y="7"/>
                    <a:pt x="0" y="6"/>
                  </a:cubicBezTo>
                  <a:cubicBezTo>
                    <a:pt x="1" y="0"/>
                    <a:pt x="9" y="1"/>
                    <a:pt x="15"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81" name="PA-ïṡ1iḓe">
              <a:extLst>
                <a:ext uri="{FF2B5EF4-FFF2-40B4-BE49-F238E27FC236}">
                  <a16:creationId xmlns:a16="http://schemas.microsoft.com/office/drawing/2014/main" id="{8A95394B-9F32-4955-B5B1-ABCB86724995}"/>
                </a:ext>
              </a:extLst>
            </p:cNvPr>
            <p:cNvSpPr/>
            <p:nvPr>
              <p:custDataLst>
                <p:tags r:id="rId86"/>
              </p:custDataLst>
            </p:nvPr>
          </p:nvSpPr>
          <p:spPr bwMode="auto">
            <a:xfrm>
              <a:off x="8751613" y="4578826"/>
              <a:ext cx="49624" cy="17260"/>
            </a:xfrm>
            <a:custGeom>
              <a:gdLst>
                <a:gd fmla="*/ 15 w 15" name="T0"/>
                <a:gd fmla="*/ 1 h 5" name="T1"/>
                <a:gd fmla="*/ 0 w 15" name="T2"/>
                <a:gd fmla="*/ 4 h 5" name="T3"/>
                <a:gd fmla="*/ 15 w 15" name="T4"/>
                <a:gd fmla="*/ 1 h 5" name="T5"/>
              </a:gdLst>
              <a:cxnLst>
                <a:cxn ang="0">
                  <a:pos x="T0" y="T1"/>
                </a:cxn>
                <a:cxn ang="0">
                  <a:pos x="T2" y="T3"/>
                </a:cxn>
                <a:cxn ang="0">
                  <a:pos x="T4" y="T5"/>
                </a:cxn>
              </a:cxnLst>
              <a:rect b="b" l="0" r="r" t="0"/>
              <a:pathLst>
                <a:path h="5" w="15">
                  <a:moveTo>
                    <a:pt x="15" y="1"/>
                  </a:moveTo>
                  <a:cubicBezTo>
                    <a:pt x="13" y="5"/>
                    <a:pt x="6" y="4"/>
                    <a:pt x="0" y="4"/>
                  </a:cubicBezTo>
                  <a:cubicBezTo>
                    <a:pt x="2" y="0"/>
                    <a:pt x="8" y="0"/>
                    <a:pt x="15"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82" name="PA-iṥlîḑé">
              <a:extLst>
                <a:ext uri="{FF2B5EF4-FFF2-40B4-BE49-F238E27FC236}">
                  <a16:creationId xmlns:a16="http://schemas.microsoft.com/office/drawing/2014/main" id="{4682D1F3-A21B-46E5-BB2E-C54F5E69EEFA}"/>
                </a:ext>
              </a:extLst>
            </p:cNvPr>
            <p:cNvSpPr/>
            <p:nvPr>
              <p:custDataLst>
                <p:tags r:id="rId87"/>
              </p:custDataLst>
            </p:nvPr>
          </p:nvSpPr>
          <p:spPr bwMode="auto">
            <a:xfrm>
              <a:off x="8842232" y="4578826"/>
              <a:ext cx="79830" cy="51782"/>
            </a:xfrm>
            <a:custGeom>
              <a:gdLst>
                <a:gd fmla="*/ 24 w 25" name="T0"/>
                <a:gd fmla="*/ 1 h 16" name="T1"/>
                <a:gd fmla="*/ 22 w 25" name="T2"/>
                <a:gd fmla="*/ 8 h 16" name="T3"/>
                <a:gd fmla="*/ 18 w 25" name="T4"/>
                <a:gd fmla="*/ 8 h 16" name="T5"/>
                <a:gd fmla="*/ 2 w 25" name="T6"/>
                <a:gd fmla="*/ 16 h 16" name="T7"/>
                <a:gd fmla="*/ 7 w 25" name="T8"/>
                <a:gd fmla="*/ 10 h 16" name="T9"/>
                <a:gd fmla="*/ 11 w 25" name="T10"/>
                <a:gd fmla="*/ 6 h 16" name="T11"/>
                <a:gd fmla="*/ 15 w 25" name="T12"/>
                <a:gd fmla="*/ 2 h 16" name="T13"/>
                <a:gd fmla="*/ 24 w 25" name="T14"/>
                <a:gd fmla="*/ 1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5">
                  <a:moveTo>
                    <a:pt x="24" y="1"/>
                  </a:moveTo>
                  <a:cubicBezTo>
                    <a:pt x="25" y="4"/>
                    <a:pt x="23" y="7"/>
                    <a:pt x="22" y="8"/>
                  </a:cubicBezTo>
                  <a:cubicBezTo>
                    <a:pt x="21" y="9"/>
                    <a:pt x="19" y="7"/>
                    <a:pt x="18" y="8"/>
                  </a:cubicBezTo>
                  <a:cubicBezTo>
                    <a:pt x="16" y="11"/>
                    <a:pt x="10" y="16"/>
                    <a:pt x="2" y="16"/>
                  </a:cubicBezTo>
                  <a:cubicBezTo>
                    <a:pt x="0" y="11"/>
                    <a:pt x="5" y="11"/>
                    <a:pt x="7" y="10"/>
                  </a:cubicBezTo>
                  <a:cubicBezTo>
                    <a:pt x="8" y="9"/>
                    <a:pt x="10" y="7"/>
                    <a:pt x="11" y="6"/>
                  </a:cubicBezTo>
                  <a:cubicBezTo>
                    <a:pt x="12" y="5"/>
                    <a:pt x="14" y="5"/>
                    <a:pt x="15" y="2"/>
                  </a:cubicBezTo>
                  <a:cubicBezTo>
                    <a:pt x="20" y="4"/>
                    <a:pt x="19" y="0"/>
                    <a:pt x="24"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83" name="PA-îşḷídè">
              <a:extLst>
                <a:ext uri="{FF2B5EF4-FFF2-40B4-BE49-F238E27FC236}">
                  <a16:creationId xmlns:a16="http://schemas.microsoft.com/office/drawing/2014/main" id="{20ED3F1B-1B3F-49F6-95BB-A5E5895ED32B}"/>
                </a:ext>
              </a:extLst>
            </p:cNvPr>
            <p:cNvSpPr/>
            <p:nvPr>
              <p:custDataLst>
                <p:tags r:id="rId88"/>
              </p:custDataLst>
            </p:nvPr>
          </p:nvSpPr>
          <p:spPr bwMode="auto">
            <a:xfrm>
              <a:off x="10052628" y="5262784"/>
              <a:ext cx="43152" cy="60413"/>
            </a:xfrm>
            <a:custGeom>
              <a:gdLst>
                <a:gd fmla="*/ 2 w 13" name="T0"/>
                <a:gd fmla="*/ 0 h 19" name="T1"/>
                <a:gd fmla="*/ 4 w 13" name="T2"/>
                <a:gd fmla="*/ 4 h 19" name="T3"/>
                <a:gd fmla="*/ 9 w 13" name="T4"/>
                <a:gd fmla="*/ 9 h 19" name="T5"/>
                <a:gd fmla="*/ 11 w 13" name="T6"/>
                <a:gd fmla="*/ 19 h 19" name="T7"/>
                <a:gd fmla="*/ 6 w 13" name="T8"/>
                <a:gd fmla="*/ 19 h 19" name="T9"/>
                <a:gd fmla="*/ 0 w 13" name="T10"/>
                <a:gd fmla="*/ 4 h 19" name="T11"/>
                <a:gd fmla="*/ 2 w 13"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13">
                  <a:moveTo>
                    <a:pt x="2" y="0"/>
                  </a:moveTo>
                  <a:cubicBezTo>
                    <a:pt x="4" y="0"/>
                    <a:pt x="3" y="2"/>
                    <a:pt x="4" y="4"/>
                  </a:cubicBezTo>
                  <a:cubicBezTo>
                    <a:pt x="2" y="6"/>
                    <a:pt x="12" y="7"/>
                    <a:pt x="9" y="9"/>
                  </a:cubicBezTo>
                  <a:cubicBezTo>
                    <a:pt x="6" y="13"/>
                    <a:pt x="13" y="10"/>
                    <a:pt x="11" y="19"/>
                  </a:cubicBezTo>
                  <a:cubicBezTo>
                    <a:pt x="8" y="19"/>
                    <a:pt x="6" y="16"/>
                    <a:pt x="6" y="19"/>
                  </a:cubicBezTo>
                  <a:cubicBezTo>
                    <a:pt x="3" y="16"/>
                    <a:pt x="2" y="8"/>
                    <a:pt x="0" y="4"/>
                  </a:cubicBezTo>
                  <a:cubicBezTo>
                    <a:pt x="2" y="4"/>
                    <a:pt x="1" y="2"/>
                    <a:pt x="2"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84" name="PA-ïṥļide">
              <a:extLst>
                <a:ext uri="{FF2B5EF4-FFF2-40B4-BE49-F238E27FC236}">
                  <a16:creationId xmlns:a16="http://schemas.microsoft.com/office/drawing/2014/main" id="{B0A76645-1B58-4AEF-8405-ABFCBBD279B0}"/>
                </a:ext>
              </a:extLst>
            </p:cNvPr>
            <p:cNvSpPr/>
            <p:nvPr>
              <p:custDataLst>
                <p:tags r:id="rId89"/>
              </p:custDataLst>
            </p:nvPr>
          </p:nvSpPr>
          <p:spPr bwMode="auto">
            <a:xfrm>
              <a:off x="10063414" y="5316725"/>
              <a:ext cx="99248" cy="131614"/>
            </a:xfrm>
            <a:custGeom>
              <a:gdLst>
                <a:gd fmla="*/ 10 w 31" name="T0"/>
                <a:gd fmla="*/ 0 h 41" name="T1"/>
                <a:gd fmla="*/ 12 w 31" name="T2"/>
                <a:gd fmla="*/ 2 h 41" name="T3"/>
                <a:gd fmla="*/ 16 w 31" name="T4"/>
                <a:gd fmla="*/ 2 h 41" name="T5"/>
                <a:gd fmla="*/ 31 w 31" name="T6"/>
                <a:gd fmla="*/ 9 h 41" name="T7"/>
                <a:gd fmla="*/ 31 w 31" name="T8"/>
                <a:gd fmla="*/ 19 h 41" name="T9"/>
                <a:gd fmla="*/ 25 w 31" name="T10"/>
                <a:gd fmla="*/ 19 h 41" name="T11"/>
                <a:gd fmla="*/ 23 w 31" name="T12"/>
                <a:gd fmla="*/ 22 h 41" name="T13"/>
                <a:gd fmla="*/ 21 w 31" name="T14"/>
                <a:gd fmla="*/ 33 h 41" name="T15"/>
                <a:gd fmla="*/ 19 w 31" name="T16"/>
                <a:gd fmla="*/ 37 h 41" name="T17"/>
                <a:gd fmla="*/ 10 w 31" name="T18"/>
                <a:gd fmla="*/ 39 h 41" name="T19"/>
                <a:gd fmla="*/ 8 w 31" name="T20"/>
                <a:gd fmla="*/ 33 h 41" name="T21"/>
                <a:gd fmla="*/ 12 w 31" name="T22"/>
                <a:gd fmla="*/ 30 h 41" name="T23"/>
                <a:gd fmla="*/ 1 w 31" name="T24"/>
                <a:gd fmla="*/ 24 h 41" name="T25"/>
                <a:gd fmla="*/ 8 w 31" name="T26"/>
                <a:gd fmla="*/ 17 h 41" name="T27"/>
                <a:gd fmla="*/ 10 w 31" name="T28"/>
                <a:gd fmla="*/ 0 h 4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1" w="31">
                  <a:moveTo>
                    <a:pt x="10" y="0"/>
                  </a:moveTo>
                  <a:cubicBezTo>
                    <a:pt x="12" y="0"/>
                    <a:pt x="12" y="1"/>
                    <a:pt x="12" y="2"/>
                  </a:cubicBezTo>
                  <a:cubicBezTo>
                    <a:pt x="12" y="5"/>
                    <a:pt x="16" y="2"/>
                    <a:pt x="16" y="2"/>
                  </a:cubicBezTo>
                  <a:cubicBezTo>
                    <a:pt x="21" y="5"/>
                    <a:pt x="19" y="12"/>
                    <a:pt x="31" y="9"/>
                  </a:cubicBezTo>
                  <a:cubicBezTo>
                    <a:pt x="31" y="12"/>
                    <a:pt x="31" y="15"/>
                    <a:pt x="31" y="19"/>
                  </a:cubicBezTo>
                  <a:cubicBezTo>
                    <a:pt x="29" y="19"/>
                    <a:pt x="27" y="19"/>
                    <a:pt x="25" y="19"/>
                  </a:cubicBezTo>
                  <a:cubicBezTo>
                    <a:pt x="25" y="21"/>
                    <a:pt x="25" y="22"/>
                    <a:pt x="23" y="22"/>
                  </a:cubicBezTo>
                  <a:cubicBezTo>
                    <a:pt x="27" y="27"/>
                    <a:pt x="22" y="28"/>
                    <a:pt x="21" y="33"/>
                  </a:cubicBezTo>
                  <a:cubicBezTo>
                    <a:pt x="21" y="35"/>
                    <a:pt x="15" y="36"/>
                    <a:pt x="19" y="37"/>
                  </a:cubicBezTo>
                  <a:cubicBezTo>
                    <a:pt x="20" y="41"/>
                    <a:pt x="13" y="38"/>
                    <a:pt x="10" y="39"/>
                  </a:cubicBezTo>
                  <a:cubicBezTo>
                    <a:pt x="11" y="36"/>
                    <a:pt x="8" y="36"/>
                    <a:pt x="8" y="33"/>
                  </a:cubicBezTo>
                  <a:cubicBezTo>
                    <a:pt x="8" y="30"/>
                    <a:pt x="10" y="30"/>
                    <a:pt x="12" y="30"/>
                  </a:cubicBezTo>
                  <a:cubicBezTo>
                    <a:pt x="9" y="27"/>
                    <a:pt x="8" y="22"/>
                    <a:pt x="1" y="24"/>
                  </a:cubicBezTo>
                  <a:cubicBezTo>
                    <a:pt x="0" y="19"/>
                    <a:pt x="6" y="19"/>
                    <a:pt x="8" y="17"/>
                  </a:cubicBezTo>
                  <a:cubicBezTo>
                    <a:pt x="9" y="7"/>
                    <a:pt x="8" y="7"/>
                    <a:pt x="10"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85" name="PA-ïṥļïḍe">
              <a:extLst>
                <a:ext uri="{FF2B5EF4-FFF2-40B4-BE49-F238E27FC236}">
                  <a16:creationId xmlns:a16="http://schemas.microsoft.com/office/drawing/2014/main" id="{DD34E201-3DAD-4DAD-83A6-6C96FFB9FAC0}"/>
                </a:ext>
              </a:extLst>
            </p:cNvPr>
            <p:cNvSpPr/>
            <p:nvPr>
              <p:custDataLst>
                <p:tags r:id="rId90"/>
              </p:custDataLst>
            </p:nvPr>
          </p:nvSpPr>
          <p:spPr bwMode="auto">
            <a:xfrm>
              <a:off x="9368678" y="5424605"/>
              <a:ext cx="79830" cy="86303"/>
            </a:xfrm>
            <a:custGeom>
              <a:gdLst>
                <a:gd fmla="*/ 24 w 25" name="T0"/>
                <a:gd fmla="*/ 1 h 27" name="T1"/>
                <a:gd fmla="*/ 24 w 25" name="T2"/>
                <a:gd fmla="*/ 12 h 27" name="T3"/>
                <a:gd fmla="*/ 22 w 25" name="T4"/>
                <a:gd fmla="*/ 9 h 27" name="T5"/>
                <a:gd fmla="*/ 20 w 25" name="T6"/>
                <a:gd fmla="*/ 11 h 27" name="T7"/>
                <a:gd fmla="*/ 20 w 25" name="T8"/>
                <a:gd fmla="*/ 20 h 27" name="T9"/>
                <a:gd fmla="*/ 16 w 25" name="T10"/>
                <a:gd fmla="*/ 20 h 27" name="T11"/>
                <a:gd fmla="*/ 16 w 25" name="T12"/>
                <a:gd fmla="*/ 24 h 27" name="T13"/>
                <a:gd fmla="*/ 11 w 25" name="T14"/>
                <a:gd fmla="*/ 27 h 27" name="T15"/>
                <a:gd fmla="*/ 7 w 25" name="T16"/>
                <a:gd fmla="*/ 22 h 27" name="T17"/>
                <a:gd fmla="*/ 3 w 25" name="T18"/>
                <a:gd fmla="*/ 18 h 27" name="T19"/>
                <a:gd fmla="*/ 0 w 25" name="T20"/>
                <a:gd fmla="*/ 7 h 27" name="T21"/>
                <a:gd fmla="*/ 15 w 25" name="T22"/>
                <a:gd fmla="*/ 3 h 27" name="T23"/>
                <a:gd fmla="*/ 24 w 25" name="T24"/>
                <a:gd fmla="*/ 1 h 2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7" w="25">
                  <a:moveTo>
                    <a:pt x="24" y="1"/>
                  </a:moveTo>
                  <a:cubicBezTo>
                    <a:pt x="23" y="5"/>
                    <a:pt x="25" y="8"/>
                    <a:pt x="24" y="12"/>
                  </a:cubicBezTo>
                  <a:cubicBezTo>
                    <a:pt x="24" y="13"/>
                    <a:pt x="22" y="10"/>
                    <a:pt x="22" y="9"/>
                  </a:cubicBezTo>
                  <a:cubicBezTo>
                    <a:pt x="22" y="9"/>
                    <a:pt x="21" y="9"/>
                    <a:pt x="20" y="11"/>
                  </a:cubicBezTo>
                  <a:cubicBezTo>
                    <a:pt x="19" y="13"/>
                    <a:pt x="21" y="17"/>
                    <a:pt x="20" y="20"/>
                  </a:cubicBezTo>
                  <a:cubicBezTo>
                    <a:pt x="20" y="20"/>
                    <a:pt x="17" y="19"/>
                    <a:pt x="16" y="20"/>
                  </a:cubicBezTo>
                  <a:cubicBezTo>
                    <a:pt x="16" y="20"/>
                    <a:pt x="17" y="23"/>
                    <a:pt x="16" y="24"/>
                  </a:cubicBezTo>
                  <a:cubicBezTo>
                    <a:pt x="15" y="25"/>
                    <a:pt x="11" y="24"/>
                    <a:pt x="11" y="27"/>
                  </a:cubicBezTo>
                  <a:cubicBezTo>
                    <a:pt x="9" y="26"/>
                    <a:pt x="8" y="24"/>
                    <a:pt x="7" y="22"/>
                  </a:cubicBezTo>
                  <a:cubicBezTo>
                    <a:pt x="6" y="21"/>
                    <a:pt x="4" y="19"/>
                    <a:pt x="3" y="18"/>
                  </a:cubicBezTo>
                  <a:cubicBezTo>
                    <a:pt x="2" y="14"/>
                    <a:pt x="4" y="9"/>
                    <a:pt x="0" y="7"/>
                  </a:cubicBezTo>
                  <a:cubicBezTo>
                    <a:pt x="2" y="4"/>
                    <a:pt x="9" y="4"/>
                    <a:pt x="15" y="3"/>
                  </a:cubicBezTo>
                  <a:cubicBezTo>
                    <a:pt x="18" y="2"/>
                    <a:pt x="20" y="0"/>
                    <a:pt x="24"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86" name="PA-iṧľiḍè">
              <a:extLst>
                <a:ext uri="{FF2B5EF4-FFF2-40B4-BE49-F238E27FC236}">
                  <a16:creationId xmlns:a16="http://schemas.microsoft.com/office/drawing/2014/main" id="{61F74174-6D17-48EF-8EF2-9B6214326660}"/>
                </a:ext>
              </a:extLst>
            </p:cNvPr>
            <p:cNvSpPr/>
            <p:nvPr>
              <p:custDataLst>
                <p:tags r:id="rId91"/>
              </p:custDataLst>
            </p:nvPr>
          </p:nvSpPr>
          <p:spPr bwMode="auto">
            <a:xfrm>
              <a:off x="4061065" y="1612127"/>
              <a:ext cx="1467145" cy="1093903"/>
            </a:xfrm>
            <a:custGeom>
              <a:gdLst>
                <a:gd fmla="*/ 325 w 458" name="T0"/>
                <a:gd fmla="*/ 39 h 342" name="T1"/>
                <a:gd fmla="*/ 343 w 458" name="T2"/>
                <a:gd fmla="*/ 40 h 342" name="T3"/>
                <a:gd fmla="*/ 370 w 458" name="T4"/>
                <a:gd fmla="*/ 35 h 342" name="T5"/>
                <a:gd fmla="*/ 384 w 458" name="T6"/>
                <a:gd fmla="*/ 37 h 342" name="T7"/>
                <a:gd fmla="*/ 383 w 458" name="T8"/>
                <a:gd fmla="*/ 42 h 342" name="T9"/>
                <a:gd fmla="*/ 431 w 458" name="T10"/>
                <a:gd fmla="*/ 33 h 342" name="T11"/>
                <a:gd fmla="*/ 457 w 458" name="T12"/>
                <a:gd fmla="*/ 39 h 342" name="T13"/>
                <a:gd fmla="*/ 424 w 458" name="T14"/>
                <a:gd fmla="*/ 55 h 342" name="T15"/>
                <a:gd fmla="*/ 414 w 458" name="T16"/>
                <a:gd fmla="*/ 68 h 342" name="T17"/>
                <a:gd fmla="*/ 397 w 458" name="T18"/>
                <a:gd fmla="*/ 87 h 342" name="T19"/>
                <a:gd fmla="*/ 401 w 458" name="T20"/>
                <a:gd fmla="*/ 104 h 342" name="T21"/>
                <a:gd fmla="*/ 390 w 458" name="T22"/>
                <a:gd fmla="*/ 121 h 342" name="T23"/>
                <a:gd fmla="*/ 403 w 458" name="T24"/>
                <a:gd fmla="*/ 143 h 342" name="T25"/>
                <a:gd fmla="*/ 392 w 458" name="T26"/>
                <a:gd fmla="*/ 160 h 342" name="T27"/>
                <a:gd fmla="*/ 379 w 458" name="T28"/>
                <a:gd fmla="*/ 175 h 342" name="T29"/>
                <a:gd fmla="*/ 397 w 458" name="T30"/>
                <a:gd fmla="*/ 208 h 342" name="T31"/>
                <a:gd fmla="*/ 368 w 458" name="T32"/>
                <a:gd fmla="*/ 204 h 342" name="T33"/>
                <a:gd fmla="*/ 366 w 458" name="T34"/>
                <a:gd fmla="*/ 216 h 342" name="T35"/>
                <a:gd fmla="*/ 353 w 458" name="T36"/>
                <a:gd fmla="*/ 234 h 342" name="T37"/>
                <a:gd fmla="*/ 323 w 458" name="T38"/>
                <a:gd fmla="*/ 242 h 342" name="T39"/>
                <a:gd fmla="*/ 308 w 458" name="T40"/>
                <a:gd fmla="*/ 251 h 342" name="T41"/>
                <a:gd fmla="*/ 299 w 458" name="T42"/>
                <a:gd fmla="*/ 262 h 342" name="T43"/>
                <a:gd fmla="*/ 258 w 458" name="T44"/>
                <a:gd fmla="*/ 273 h 342" name="T45"/>
                <a:gd fmla="*/ 247 w 458" name="T46"/>
                <a:gd fmla="*/ 290 h 342" name="T47"/>
                <a:gd fmla="*/ 235 w 458" name="T48"/>
                <a:gd fmla="*/ 305 h 342" name="T49"/>
                <a:gd fmla="*/ 232 w 458" name="T50"/>
                <a:gd fmla="*/ 320 h 342" name="T51"/>
                <a:gd fmla="*/ 207 w 458" name="T52"/>
                <a:gd fmla="*/ 335 h 342" name="T53"/>
                <a:gd fmla="*/ 181 w 458" name="T54"/>
                <a:gd fmla="*/ 322 h 342" name="T55"/>
                <a:gd fmla="*/ 166 w 458" name="T56"/>
                <a:gd fmla="*/ 303 h 342" name="T57"/>
                <a:gd fmla="*/ 157 w 458" name="T58"/>
                <a:gd fmla="*/ 290 h 342" name="T59"/>
                <a:gd fmla="*/ 150 w 458" name="T60"/>
                <a:gd fmla="*/ 262 h 342" name="T61"/>
                <a:gd fmla="*/ 153 w 458" name="T62"/>
                <a:gd fmla="*/ 253 h 342" name="T63"/>
                <a:gd fmla="*/ 166 w 458" name="T64"/>
                <a:gd fmla="*/ 238 h 342" name="T65"/>
                <a:gd fmla="*/ 159 w 458" name="T66"/>
                <a:gd fmla="*/ 219 h 342" name="T67"/>
                <a:gd fmla="*/ 163 w 458" name="T68"/>
                <a:gd fmla="*/ 204 h 342" name="T69"/>
                <a:gd fmla="*/ 144 w 458" name="T70"/>
                <a:gd fmla="*/ 199 h 342" name="T71"/>
                <a:gd fmla="*/ 131 w 458" name="T72"/>
                <a:gd fmla="*/ 175 h 342" name="T73"/>
                <a:gd fmla="*/ 118 w 458" name="T74"/>
                <a:gd fmla="*/ 148 h 342" name="T75"/>
                <a:gd fmla="*/ 84 w 458" name="T76"/>
                <a:gd fmla="*/ 132 h 342" name="T77"/>
                <a:gd fmla="*/ 38 w 458" name="T78"/>
                <a:gd fmla="*/ 134 h 342" name="T79"/>
                <a:gd fmla="*/ 38 w 458" name="T80"/>
                <a:gd fmla="*/ 122 h 342" name="T81"/>
                <a:gd fmla="*/ 19 w 458" name="T82"/>
                <a:gd fmla="*/ 106 h 342" name="T83"/>
                <a:gd fmla="*/ 28 w 458" name="T84"/>
                <a:gd fmla="*/ 89 h 342" name="T85"/>
                <a:gd fmla="*/ 51 w 458" name="T86"/>
                <a:gd fmla="*/ 80 h 342" name="T87"/>
                <a:gd fmla="*/ 55 w 458" name="T88"/>
                <a:gd fmla="*/ 68 h 342" name="T89"/>
                <a:gd fmla="*/ 49 w 458" name="T90"/>
                <a:gd fmla="*/ 61 h 342" name="T91"/>
                <a:gd fmla="*/ 66 w 458" name="T92"/>
                <a:gd fmla="*/ 55 h 342" name="T93"/>
                <a:gd fmla="*/ 84 w 458" name="T94"/>
                <a:gd fmla="*/ 37 h 342" name="T95"/>
                <a:gd fmla="*/ 140 w 458" name="T96"/>
                <a:gd fmla="*/ 29 h 342" name="T97"/>
                <a:gd fmla="*/ 166 w 458" name="T98"/>
                <a:gd fmla="*/ 37 h 342" name="T99"/>
                <a:gd fmla="*/ 191 w 458" name="T100"/>
                <a:gd fmla="*/ 24 h 342" name="T101"/>
                <a:gd fmla="*/ 213 w 458" name="T102"/>
                <a:gd fmla="*/ 25 h 342" name="T103"/>
                <a:gd fmla="*/ 220 w 458" name="T104"/>
                <a:gd fmla="*/ 12 h 342" name="T105"/>
                <a:gd fmla="*/ 263 w 458" name="T106"/>
                <a:gd fmla="*/ 3 h 342" name="T107"/>
                <a:gd fmla="*/ 323 w 458" name="T108"/>
                <a:gd fmla="*/ 1 h 342" name="T109"/>
                <a:gd fmla="*/ 368 w 458" name="T110"/>
                <a:gd fmla="*/ 16 h 342" name="T111"/>
                <a:gd fmla="*/ 383 w 458" name="T112"/>
                <a:gd fmla="*/ 27 h 342" name="T113"/>
                <a:gd fmla="*/ 319 w 458" name="T114"/>
                <a:gd fmla="*/ 29 h 34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42" w="458">
                  <a:moveTo>
                    <a:pt x="310" y="35"/>
                  </a:moveTo>
                  <a:cubicBezTo>
                    <a:pt x="310" y="37"/>
                    <a:pt x="314" y="36"/>
                    <a:pt x="314" y="39"/>
                  </a:cubicBezTo>
                  <a:cubicBezTo>
                    <a:pt x="316" y="40"/>
                    <a:pt x="319" y="37"/>
                    <a:pt x="319" y="37"/>
                  </a:cubicBezTo>
                  <a:cubicBezTo>
                    <a:pt x="322" y="36"/>
                    <a:pt x="322" y="39"/>
                    <a:pt x="325" y="39"/>
                  </a:cubicBezTo>
                  <a:cubicBezTo>
                    <a:pt x="326" y="38"/>
                    <a:pt x="327" y="37"/>
                    <a:pt x="329" y="37"/>
                  </a:cubicBezTo>
                  <a:cubicBezTo>
                    <a:pt x="330" y="36"/>
                    <a:pt x="332" y="37"/>
                    <a:pt x="334" y="37"/>
                  </a:cubicBezTo>
                  <a:cubicBezTo>
                    <a:pt x="341" y="35"/>
                    <a:pt x="349" y="32"/>
                    <a:pt x="355" y="35"/>
                  </a:cubicBezTo>
                  <a:cubicBezTo>
                    <a:pt x="353" y="39"/>
                    <a:pt x="345" y="36"/>
                    <a:pt x="343" y="40"/>
                  </a:cubicBezTo>
                  <a:cubicBezTo>
                    <a:pt x="344" y="44"/>
                    <a:pt x="347" y="40"/>
                    <a:pt x="347" y="40"/>
                  </a:cubicBezTo>
                  <a:cubicBezTo>
                    <a:pt x="351" y="41"/>
                    <a:pt x="351" y="43"/>
                    <a:pt x="356" y="40"/>
                  </a:cubicBezTo>
                  <a:cubicBezTo>
                    <a:pt x="358" y="40"/>
                    <a:pt x="359" y="39"/>
                    <a:pt x="360" y="39"/>
                  </a:cubicBezTo>
                  <a:cubicBezTo>
                    <a:pt x="361" y="38"/>
                    <a:pt x="369" y="35"/>
                    <a:pt x="370" y="35"/>
                  </a:cubicBezTo>
                  <a:cubicBezTo>
                    <a:pt x="373" y="40"/>
                    <a:pt x="368" y="33"/>
                    <a:pt x="371" y="33"/>
                  </a:cubicBezTo>
                  <a:cubicBezTo>
                    <a:pt x="372" y="33"/>
                    <a:pt x="377" y="33"/>
                    <a:pt x="377" y="33"/>
                  </a:cubicBezTo>
                  <a:cubicBezTo>
                    <a:pt x="378" y="32"/>
                    <a:pt x="381" y="30"/>
                    <a:pt x="386" y="31"/>
                  </a:cubicBezTo>
                  <a:cubicBezTo>
                    <a:pt x="386" y="34"/>
                    <a:pt x="387" y="36"/>
                    <a:pt x="384" y="37"/>
                  </a:cubicBezTo>
                  <a:cubicBezTo>
                    <a:pt x="384" y="38"/>
                    <a:pt x="382" y="39"/>
                    <a:pt x="381" y="40"/>
                  </a:cubicBezTo>
                  <a:cubicBezTo>
                    <a:pt x="379" y="43"/>
                    <a:pt x="378" y="47"/>
                    <a:pt x="373" y="46"/>
                  </a:cubicBezTo>
                  <a:cubicBezTo>
                    <a:pt x="374" y="52"/>
                    <a:pt x="377" y="44"/>
                    <a:pt x="381" y="46"/>
                  </a:cubicBezTo>
                  <a:cubicBezTo>
                    <a:pt x="383" y="47"/>
                    <a:pt x="382" y="43"/>
                    <a:pt x="383" y="42"/>
                  </a:cubicBezTo>
                  <a:cubicBezTo>
                    <a:pt x="385" y="41"/>
                    <a:pt x="392" y="43"/>
                    <a:pt x="392" y="39"/>
                  </a:cubicBezTo>
                  <a:cubicBezTo>
                    <a:pt x="396" y="45"/>
                    <a:pt x="408" y="36"/>
                    <a:pt x="411" y="40"/>
                  </a:cubicBezTo>
                  <a:cubicBezTo>
                    <a:pt x="412" y="39"/>
                    <a:pt x="414" y="37"/>
                    <a:pt x="416" y="35"/>
                  </a:cubicBezTo>
                  <a:cubicBezTo>
                    <a:pt x="422" y="37"/>
                    <a:pt x="426" y="33"/>
                    <a:pt x="431" y="33"/>
                  </a:cubicBezTo>
                  <a:cubicBezTo>
                    <a:pt x="430" y="33"/>
                    <a:pt x="432" y="35"/>
                    <a:pt x="433" y="35"/>
                  </a:cubicBezTo>
                  <a:cubicBezTo>
                    <a:pt x="434" y="35"/>
                    <a:pt x="441" y="34"/>
                    <a:pt x="442" y="35"/>
                  </a:cubicBezTo>
                  <a:cubicBezTo>
                    <a:pt x="444" y="37"/>
                    <a:pt x="443" y="34"/>
                    <a:pt x="446" y="35"/>
                  </a:cubicBezTo>
                  <a:cubicBezTo>
                    <a:pt x="449" y="36"/>
                    <a:pt x="453" y="39"/>
                    <a:pt x="457" y="39"/>
                  </a:cubicBezTo>
                  <a:cubicBezTo>
                    <a:pt x="458" y="42"/>
                    <a:pt x="455" y="41"/>
                    <a:pt x="453" y="42"/>
                  </a:cubicBezTo>
                  <a:cubicBezTo>
                    <a:pt x="452" y="43"/>
                    <a:pt x="451" y="45"/>
                    <a:pt x="450" y="46"/>
                  </a:cubicBezTo>
                  <a:cubicBezTo>
                    <a:pt x="445" y="48"/>
                    <a:pt x="437" y="47"/>
                    <a:pt x="437" y="53"/>
                  </a:cubicBezTo>
                  <a:cubicBezTo>
                    <a:pt x="432" y="53"/>
                    <a:pt x="426" y="53"/>
                    <a:pt x="424" y="55"/>
                  </a:cubicBezTo>
                  <a:cubicBezTo>
                    <a:pt x="426" y="58"/>
                    <a:pt x="430" y="59"/>
                    <a:pt x="422" y="59"/>
                  </a:cubicBezTo>
                  <a:cubicBezTo>
                    <a:pt x="422" y="61"/>
                    <a:pt x="425" y="61"/>
                    <a:pt x="427" y="61"/>
                  </a:cubicBezTo>
                  <a:cubicBezTo>
                    <a:pt x="424" y="66"/>
                    <a:pt x="415" y="65"/>
                    <a:pt x="414" y="72"/>
                  </a:cubicBezTo>
                  <a:cubicBezTo>
                    <a:pt x="411" y="72"/>
                    <a:pt x="415" y="69"/>
                    <a:pt x="414" y="68"/>
                  </a:cubicBezTo>
                  <a:cubicBezTo>
                    <a:pt x="413" y="68"/>
                    <a:pt x="408" y="71"/>
                    <a:pt x="405" y="72"/>
                  </a:cubicBezTo>
                  <a:cubicBezTo>
                    <a:pt x="405" y="74"/>
                    <a:pt x="407" y="73"/>
                    <a:pt x="409" y="74"/>
                  </a:cubicBezTo>
                  <a:cubicBezTo>
                    <a:pt x="404" y="78"/>
                    <a:pt x="407" y="77"/>
                    <a:pt x="405" y="83"/>
                  </a:cubicBezTo>
                  <a:cubicBezTo>
                    <a:pt x="405" y="85"/>
                    <a:pt x="398" y="86"/>
                    <a:pt x="397" y="87"/>
                  </a:cubicBezTo>
                  <a:cubicBezTo>
                    <a:pt x="397" y="88"/>
                    <a:pt x="398" y="92"/>
                    <a:pt x="397" y="93"/>
                  </a:cubicBezTo>
                  <a:cubicBezTo>
                    <a:pt x="396" y="94"/>
                    <a:pt x="392" y="93"/>
                    <a:pt x="390" y="94"/>
                  </a:cubicBezTo>
                  <a:cubicBezTo>
                    <a:pt x="391" y="97"/>
                    <a:pt x="393" y="97"/>
                    <a:pt x="394" y="100"/>
                  </a:cubicBezTo>
                  <a:cubicBezTo>
                    <a:pt x="395" y="104"/>
                    <a:pt x="399" y="102"/>
                    <a:pt x="401" y="104"/>
                  </a:cubicBezTo>
                  <a:cubicBezTo>
                    <a:pt x="402" y="104"/>
                    <a:pt x="401" y="107"/>
                    <a:pt x="401" y="107"/>
                  </a:cubicBezTo>
                  <a:cubicBezTo>
                    <a:pt x="403" y="109"/>
                    <a:pt x="406" y="108"/>
                    <a:pt x="407" y="109"/>
                  </a:cubicBezTo>
                  <a:cubicBezTo>
                    <a:pt x="407" y="113"/>
                    <a:pt x="409" y="113"/>
                    <a:pt x="409" y="117"/>
                  </a:cubicBezTo>
                  <a:cubicBezTo>
                    <a:pt x="403" y="119"/>
                    <a:pt x="397" y="117"/>
                    <a:pt x="390" y="121"/>
                  </a:cubicBezTo>
                  <a:cubicBezTo>
                    <a:pt x="395" y="125"/>
                    <a:pt x="399" y="131"/>
                    <a:pt x="409" y="130"/>
                  </a:cubicBezTo>
                  <a:cubicBezTo>
                    <a:pt x="408" y="133"/>
                    <a:pt x="410" y="133"/>
                    <a:pt x="412" y="134"/>
                  </a:cubicBezTo>
                  <a:cubicBezTo>
                    <a:pt x="413" y="138"/>
                    <a:pt x="409" y="136"/>
                    <a:pt x="409" y="139"/>
                  </a:cubicBezTo>
                  <a:cubicBezTo>
                    <a:pt x="409" y="141"/>
                    <a:pt x="406" y="143"/>
                    <a:pt x="403" y="143"/>
                  </a:cubicBezTo>
                  <a:cubicBezTo>
                    <a:pt x="401" y="150"/>
                    <a:pt x="410" y="146"/>
                    <a:pt x="409" y="152"/>
                  </a:cubicBezTo>
                  <a:cubicBezTo>
                    <a:pt x="405" y="152"/>
                    <a:pt x="405" y="154"/>
                    <a:pt x="407" y="154"/>
                  </a:cubicBezTo>
                  <a:cubicBezTo>
                    <a:pt x="405" y="160"/>
                    <a:pt x="401" y="153"/>
                    <a:pt x="397" y="154"/>
                  </a:cubicBezTo>
                  <a:cubicBezTo>
                    <a:pt x="394" y="154"/>
                    <a:pt x="396" y="160"/>
                    <a:pt x="392" y="160"/>
                  </a:cubicBezTo>
                  <a:cubicBezTo>
                    <a:pt x="392" y="163"/>
                    <a:pt x="393" y="164"/>
                    <a:pt x="396" y="165"/>
                  </a:cubicBezTo>
                  <a:cubicBezTo>
                    <a:pt x="395" y="168"/>
                    <a:pt x="391" y="166"/>
                    <a:pt x="388" y="167"/>
                  </a:cubicBezTo>
                  <a:cubicBezTo>
                    <a:pt x="383" y="168"/>
                    <a:pt x="378" y="172"/>
                    <a:pt x="373" y="173"/>
                  </a:cubicBezTo>
                  <a:cubicBezTo>
                    <a:pt x="373" y="175"/>
                    <a:pt x="377" y="174"/>
                    <a:pt x="379" y="175"/>
                  </a:cubicBezTo>
                  <a:cubicBezTo>
                    <a:pt x="381" y="176"/>
                    <a:pt x="382" y="182"/>
                    <a:pt x="386" y="180"/>
                  </a:cubicBezTo>
                  <a:cubicBezTo>
                    <a:pt x="388" y="184"/>
                    <a:pt x="383" y="184"/>
                    <a:pt x="383" y="186"/>
                  </a:cubicBezTo>
                  <a:cubicBezTo>
                    <a:pt x="382" y="188"/>
                    <a:pt x="385" y="194"/>
                    <a:pt x="381" y="195"/>
                  </a:cubicBezTo>
                  <a:cubicBezTo>
                    <a:pt x="383" y="202"/>
                    <a:pt x="396" y="200"/>
                    <a:pt x="397" y="208"/>
                  </a:cubicBezTo>
                  <a:cubicBezTo>
                    <a:pt x="395" y="208"/>
                    <a:pt x="390" y="209"/>
                    <a:pt x="390" y="206"/>
                  </a:cubicBezTo>
                  <a:cubicBezTo>
                    <a:pt x="388" y="207"/>
                    <a:pt x="389" y="208"/>
                    <a:pt x="390" y="208"/>
                  </a:cubicBezTo>
                  <a:cubicBezTo>
                    <a:pt x="385" y="214"/>
                    <a:pt x="382" y="213"/>
                    <a:pt x="373" y="212"/>
                  </a:cubicBezTo>
                  <a:cubicBezTo>
                    <a:pt x="376" y="205"/>
                    <a:pt x="365" y="211"/>
                    <a:pt x="368" y="204"/>
                  </a:cubicBezTo>
                  <a:cubicBezTo>
                    <a:pt x="362" y="203"/>
                    <a:pt x="362" y="208"/>
                    <a:pt x="356" y="206"/>
                  </a:cubicBezTo>
                  <a:cubicBezTo>
                    <a:pt x="359" y="209"/>
                    <a:pt x="358" y="210"/>
                    <a:pt x="355" y="210"/>
                  </a:cubicBezTo>
                  <a:cubicBezTo>
                    <a:pt x="355" y="213"/>
                    <a:pt x="366" y="213"/>
                    <a:pt x="356" y="214"/>
                  </a:cubicBezTo>
                  <a:cubicBezTo>
                    <a:pt x="358" y="218"/>
                    <a:pt x="363" y="215"/>
                    <a:pt x="366" y="216"/>
                  </a:cubicBezTo>
                  <a:cubicBezTo>
                    <a:pt x="370" y="216"/>
                    <a:pt x="375" y="219"/>
                    <a:pt x="381" y="217"/>
                  </a:cubicBezTo>
                  <a:cubicBezTo>
                    <a:pt x="377" y="223"/>
                    <a:pt x="372" y="228"/>
                    <a:pt x="368" y="232"/>
                  </a:cubicBezTo>
                  <a:cubicBezTo>
                    <a:pt x="363" y="231"/>
                    <a:pt x="360" y="233"/>
                    <a:pt x="356" y="234"/>
                  </a:cubicBezTo>
                  <a:cubicBezTo>
                    <a:pt x="356" y="234"/>
                    <a:pt x="353" y="234"/>
                    <a:pt x="353" y="234"/>
                  </a:cubicBezTo>
                  <a:cubicBezTo>
                    <a:pt x="351" y="236"/>
                    <a:pt x="352" y="234"/>
                    <a:pt x="349" y="234"/>
                  </a:cubicBezTo>
                  <a:cubicBezTo>
                    <a:pt x="344" y="234"/>
                    <a:pt x="339" y="238"/>
                    <a:pt x="332" y="238"/>
                  </a:cubicBezTo>
                  <a:cubicBezTo>
                    <a:pt x="329" y="238"/>
                    <a:pt x="332" y="240"/>
                    <a:pt x="332" y="240"/>
                  </a:cubicBezTo>
                  <a:cubicBezTo>
                    <a:pt x="330" y="244"/>
                    <a:pt x="329" y="241"/>
                    <a:pt x="323" y="242"/>
                  </a:cubicBezTo>
                  <a:cubicBezTo>
                    <a:pt x="323" y="243"/>
                    <a:pt x="325" y="243"/>
                    <a:pt x="327" y="244"/>
                  </a:cubicBezTo>
                  <a:cubicBezTo>
                    <a:pt x="327" y="246"/>
                    <a:pt x="313" y="248"/>
                    <a:pt x="315" y="242"/>
                  </a:cubicBezTo>
                  <a:cubicBezTo>
                    <a:pt x="314" y="243"/>
                    <a:pt x="309" y="242"/>
                    <a:pt x="308" y="244"/>
                  </a:cubicBezTo>
                  <a:cubicBezTo>
                    <a:pt x="307" y="245"/>
                    <a:pt x="309" y="249"/>
                    <a:pt x="308" y="251"/>
                  </a:cubicBezTo>
                  <a:cubicBezTo>
                    <a:pt x="308" y="251"/>
                    <a:pt x="303" y="249"/>
                    <a:pt x="302" y="251"/>
                  </a:cubicBezTo>
                  <a:cubicBezTo>
                    <a:pt x="302" y="252"/>
                    <a:pt x="305" y="254"/>
                    <a:pt x="304" y="257"/>
                  </a:cubicBezTo>
                  <a:cubicBezTo>
                    <a:pt x="302" y="259"/>
                    <a:pt x="301" y="257"/>
                    <a:pt x="299" y="257"/>
                  </a:cubicBezTo>
                  <a:cubicBezTo>
                    <a:pt x="299" y="258"/>
                    <a:pt x="299" y="260"/>
                    <a:pt x="299" y="262"/>
                  </a:cubicBezTo>
                  <a:cubicBezTo>
                    <a:pt x="298" y="262"/>
                    <a:pt x="296" y="262"/>
                    <a:pt x="295" y="262"/>
                  </a:cubicBezTo>
                  <a:cubicBezTo>
                    <a:pt x="293" y="263"/>
                    <a:pt x="295" y="265"/>
                    <a:pt x="293" y="266"/>
                  </a:cubicBezTo>
                  <a:cubicBezTo>
                    <a:pt x="290" y="267"/>
                    <a:pt x="282" y="265"/>
                    <a:pt x="284" y="271"/>
                  </a:cubicBezTo>
                  <a:cubicBezTo>
                    <a:pt x="276" y="273"/>
                    <a:pt x="267" y="274"/>
                    <a:pt x="258" y="273"/>
                  </a:cubicBezTo>
                  <a:cubicBezTo>
                    <a:pt x="254" y="276"/>
                    <a:pt x="252" y="285"/>
                    <a:pt x="247" y="281"/>
                  </a:cubicBezTo>
                  <a:cubicBezTo>
                    <a:pt x="247" y="282"/>
                    <a:pt x="249" y="284"/>
                    <a:pt x="248" y="286"/>
                  </a:cubicBezTo>
                  <a:cubicBezTo>
                    <a:pt x="248" y="287"/>
                    <a:pt x="245" y="286"/>
                    <a:pt x="245" y="286"/>
                  </a:cubicBezTo>
                  <a:cubicBezTo>
                    <a:pt x="244" y="287"/>
                    <a:pt x="247" y="289"/>
                    <a:pt x="247" y="290"/>
                  </a:cubicBezTo>
                  <a:cubicBezTo>
                    <a:pt x="247" y="290"/>
                    <a:pt x="245" y="291"/>
                    <a:pt x="245" y="292"/>
                  </a:cubicBezTo>
                  <a:cubicBezTo>
                    <a:pt x="245" y="294"/>
                    <a:pt x="239" y="298"/>
                    <a:pt x="243" y="299"/>
                  </a:cubicBezTo>
                  <a:cubicBezTo>
                    <a:pt x="243" y="302"/>
                    <a:pt x="240" y="300"/>
                    <a:pt x="239" y="301"/>
                  </a:cubicBezTo>
                  <a:cubicBezTo>
                    <a:pt x="238" y="302"/>
                    <a:pt x="236" y="304"/>
                    <a:pt x="235" y="305"/>
                  </a:cubicBezTo>
                  <a:cubicBezTo>
                    <a:pt x="235" y="306"/>
                    <a:pt x="236" y="308"/>
                    <a:pt x="235" y="309"/>
                  </a:cubicBezTo>
                  <a:cubicBezTo>
                    <a:pt x="233" y="311"/>
                    <a:pt x="235" y="313"/>
                    <a:pt x="233" y="316"/>
                  </a:cubicBezTo>
                  <a:cubicBezTo>
                    <a:pt x="233" y="317"/>
                    <a:pt x="230" y="316"/>
                    <a:pt x="230" y="316"/>
                  </a:cubicBezTo>
                  <a:cubicBezTo>
                    <a:pt x="230" y="317"/>
                    <a:pt x="231" y="319"/>
                    <a:pt x="232" y="320"/>
                  </a:cubicBezTo>
                  <a:cubicBezTo>
                    <a:pt x="232" y="323"/>
                    <a:pt x="230" y="323"/>
                    <a:pt x="230" y="326"/>
                  </a:cubicBezTo>
                  <a:cubicBezTo>
                    <a:pt x="230" y="327"/>
                    <a:pt x="231" y="330"/>
                    <a:pt x="232" y="329"/>
                  </a:cubicBezTo>
                  <a:cubicBezTo>
                    <a:pt x="229" y="336"/>
                    <a:pt x="226" y="338"/>
                    <a:pt x="220" y="342"/>
                  </a:cubicBezTo>
                  <a:cubicBezTo>
                    <a:pt x="214" y="342"/>
                    <a:pt x="211" y="338"/>
                    <a:pt x="207" y="335"/>
                  </a:cubicBezTo>
                  <a:cubicBezTo>
                    <a:pt x="202" y="342"/>
                    <a:pt x="191" y="331"/>
                    <a:pt x="192" y="331"/>
                  </a:cubicBezTo>
                  <a:cubicBezTo>
                    <a:pt x="191" y="331"/>
                    <a:pt x="190" y="335"/>
                    <a:pt x="191" y="335"/>
                  </a:cubicBezTo>
                  <a:cubicBezTo>
                    <a:pt x="188" y="334"/>
                    <a:pt x="188" y="331"/>
                    <a:pt x="187" y="329"/>
                  </a:cubicBezTo>
                  <a:cubicBezTo>
                    <a:pt x="185" y="327"/>
                    <a:pt x="180" y="327"/>
                    <a:pt x="181" y="322"/>
                  </a:cubicBezTo>
                  <a:cubicBezTo>
                    <a:pt x="179" y="319"/>
                    <a:pt x="176" y="318"/>
                    <a:pt x="174" y="316"/>
                  </a:cubicBezTo>
                  <a:cubicBezTo>
                    <a:pt x="174" y="314"/>
                    <a:pt x="176" y="315"/>
                    <a:pt x="178" y="314"/>
                  </a:cubicBezTo>
                  <a:cubicBezTo>
                    <a:pt x="177" y="310"/>
                    <a:pt x="173" y="312"/>
                    <a:pt x="170" y="309"/>
                  </a:cubicBezTo>
                  <a:cubicBezTo>
                    <a:pt x="169" y="307"/>
                    <a:pt x="169" y="304"/>
                    <a:pt x="166" y="303"/>
                  </a:cubicBezTo>
                  <a:cubicBezTo>
                    <a:pt x="163" y="307"/>
                    <a:pt x="166" y="300"/>
                    <a:pt x="166" y="301"/>
                  </a:cubicBezTo>
                  <a:cubicBezTo>
                    <a:pt x="166" y="299"/>
                    <a:pt x="164" y="301"/>
                    <a:pt x="163" y="299"/>
                  </a:cubicBezTo>
                  <a:cubicBezTo>
                    <a:pt x="161" y="297"/>
                    <a:pt x="164" y="294"/>
                    <a:pt x="161" y="294"/>
                  </a:cubicBezTo>
                  <a:cubicBezTo>
                    <a:pt x="157" y="294"/>
                    <a:pt x="160" y="286"/>
                    <a:pt x="157" y="290"/>
                  </a:cubicBezTo>
                  <a:cubicBezTo>
                    <a:pt x="155" y="289"/>
                    <a:pt x="155" y="286"/>
                    <a:pt x="151" y="286"/>
                  </a:cubicBezTo>
                  <a:cubicBezTo>
                    <a:pt x="152" y="284"/>
                    <a:pt x="155" y="283"/>
                    <a:pt x="155" y="281"/>
                  </a:cubicBezTo>
                  <a:cubicBezTo>
                    <a:pt x="155" y="278"/>
                    <a:pt x="151" y="279"/>
                    <a:pt x="148" y="279"/>
                  </a:cubicBezTo>
                  <a:cubicBezTo>
                    <a:pt x="146" y="272"/>
                    <a:pt x="147" y="269"/>
                    <a:pt x="150" y="262"/>
                  </a:cubicBezTo>
                  <a:cubicBezTo>
                    <a:pt x="145" y="259"/>
                    <a:pt x="153" y="256"/>
                    <a:pt x="146" y="257"/>
                  </a:cubicBezTo>
                  <a:cubicBezTo>
                    <a:pt x="145" y="254"/>
                    <a:pt x="149" y="256"/>
                    <a:pt x="150" y="255"/>
                  </a:cubicBezTo>
                  <a:cubicBezTo>
                    <a:pt x="150" y="254"/>
                    <a:pt x="149" y="251"/>
                    <a:pt x="150" y="251"/>
                  </a:cubicBezTo>
                  <a:cubicBezTo>
                    <a:pt x="151" y="251"/>
                    <a:pt x="152" y="253"/>
                    <a:pt x="153" y="253"/>
                  </a:cubicBezTo>
                  <a:cubicBezTo>
                    <a:pt x="153" y="249"/>
                    <a:pt x="153" y="245"/>
                    <a:pt x="153" y="242"/>
                  </a:cubicBezTo>
                  <a:cubicBezTo>
                    <a:pt x="156" y="242"/>
                    <a:pt x="158" y="240"/>
                    <a:pt x="159" y="238"/>
                  </a:cubicBezTo>
                  <a:cubicBezTo>
                    <a:pt x="161" y="238"/>
                    <a:pt x="160" y="240"/>
                    <a:pt x="161" y="242"/>
                  </a:cubicBezTo>
                  <a:cubicBezTo>
                    <a:pt x="163" y="240"/>
                    <a:pt x="163" y="237"/>
                    <a:pt x="166" y="238"/>
                  </a:cubicBezTo>
                  <a:cubicBezTo>
                    <a:pt x="168" y="236"/>
                    <a:pt x="164" y="235"/>
                    <a:pt x="164" y="234"/>
                  </a:cubicBezTo>
                  <a:cubicBezTo>
                    <a:pt x="165" y="232"/>
                    <a:pt x="170" y="232"/>
                    <a:pt x="170" y="230"/>
                  </a:cubicBezTo>
                  <a:cubicBezTo>
                    <a:pt x="171" y="227"/>
                    <a:pt x="164" y="226"/>
                    <a:pt x="168" y="221"/>
                  </a:cubicBezTo>
                  <a:cubicBezTo>
                    <a:pt x="160" y="226"/>
                    <a:pt x="172" y="217"/>
                    <a:pt x="159" y="219"/>
                  </a:cubicBezTo>
                  <a:cubicBezTo>
                    <a:pt x="158" y="213"/>
                    <a:pt x="164" y="214"/>
                    <a:pt x="170" y="214"/>
                  </a:cubicBezTo>
                  <a:cubicBezTo>
                    <a:pt x="170" y="212"/>
                    <a:pt x="166" y="212"/>
                    <a:pt x="166" y="210"/>
                  </a:cubicBezTo>
                  <a:cubicBezTo>
                    <a:pt x="167" y="208"/>
                    <a:pt x="164" y="209"/>
                    <a:pt x="163" y="208"/>
                  </a:cubicBezTo>
                  <a:cubicBezTo>
                    <a:pt x="162" y="208"/>
                    <a:pt x="163" y="205"/>
                    <a:pt x="163" y="204"/>
                  </a:cubicBezTo>
                  <a:cubicBezTo>
                    <a:pt x="162" y="204"/>
                    <a:pt x="158" y="201"/>
                    <a:pt x="157" y="201"/>
                  </a:cubicBezTo>
                  <a:cubicBezTo>
                    <a:pt x="156" y="201"/>
                    <a:pt x="154" y="196"/>
                    <a:pt x="151" y="193"/>
                  </a:cubicBezTo>
                  <a:cubicBezTo>
                    <a:pt x="149" y="196"/>
                    <a:pt x="148" y="199"/>
                    <a:pt x="146" y="193"/>
                  </a:cubicBezTo>
                  <a:cubicBezTo>
                    <a:pt x="144" y="194"/>
                    <a:pt x="144" y="197"/>
                    <a:pt x="144" y="199"/>
                  </a:cubicBezTo>
                  <a:cubicBezTo>
                    <a:pt x="141" y="199"/>
                    <a:pt x="138" y="199"/>
                    <a:pt x="135" y="199"/>
                  </a:cubicBezTo>
                  <a:cubicBezTo>
                    <a:pt x="129" y="191"/>
                    <a:pt x="133" y="185"/>
                    <a:pt x="135" y="176"/>
                  </a:cubicBezTo>
                  <a:cubicBezTo>
                    <a:pt x="134" y="175"/>
                    <a:pt x="133" y="173"/>
                    <a:pt x="133" y="171"/>
                  </a:cubicBezTo>
                  <a:cubicBezTo>
                    <a:pt x="131" y="171"/>
                    <a:pt x="131" y="173"/>
                    <a:pt x="131" y="175"/>
                  </a:cubicBezTo>
                  <a:cubicBezTo>
                    <a:pt x="126" y="175"/>
                    <a:pt x="133" y="164"/>
                    <a:pt x="125" y="167"/>
                  </a:cubicBezTo>
                  <a:cubicBezTo>
                    <a:pt x="128" y="164"/>
                    <a:pt x="128" y="162"/>
                    <a:pt x="125" y="160"/>
                  </a:cubicBezTo>
                  <a:cubicBezTo>
                    <a:pt x="125" y="157"/>
                    <a:pt x="122" y="158"/>
                    <a:pt x="120" y="158"/>
                  </a:cubicBezTo>
                  <a:cubicBezTo>
                    <a:pt x="118" y="155"/>
                    <a:pt x="119" y="151"/>
                    <a:pt x="118" y="148"/>
                  </a:cubicBezTo>
                  <a:cubicBezTo>
                    <a:pt x="117" y="146"/>
                    <a:pt x="112" y="146"/>
                    <a:pt x="114" y="141"/>
                  </a:cubicBezTo>
                  <a:cubicBezTo>
                    <a:pt x="111" y="142"/>
                    <a:pt x="110" y="140"/>
                    <a:pt x="109" y="139"/>
                  </a:cubicBezTo>
                  <a:cubicBezTo>
                    <a:pt x="108" y="139"/>
                    <a:pt x="105" y="140"/>
                    <a:pt x="105" y="139"/>
                  </a:cubicBezTo>
                  <a:cubicBezTo>
                    <a:pt x="103" y="136"/>
                    <a:pt x="88" y="138"/>
                    <a:pt x="84" y="132"/>
                  </a:cubicBezTo>
                  <a:cubicBezTo>
                    <a:pt x="77" y="135"/>
                    <a:pt x="62" y="127"/>
                    <a:pt x="58" y="132"/>
                  </a:cubicBezTo>
                  <a:cubicBezTo>
                    <a:pt x="56" y="135"/>
                    <a:pt x="56" y="131"/>
                    <a:pt x="53" y="132"/>
                  </a:cubicBezTo>
                  <a:cubicBezTo>
                    <a:pt x="48" y="132"/>
                    <a:pt x="44" y="135"/>
                    <a:pt x="40" y="135"/>
                  </a:cubicBezTo>
                  <a:cubicBezTo>
                    <a:pt x="40" y="135"/>
                    <a:pt x="39" y="134"/>
                    <a:pt x="38" y="134"/>
                  </a:cubicBezTo>
                  <a:cubicBezTo>
                    <a:pt x="36" y="133"/>
                    <a:pt x="34" y="134"/>
                    <a:pt x="32" y="134"/>
                  </a:cubicBezTo>
                  <a:cubicBezTo>
                    <a:pt x="32" y="130"/>
                    <a:pt x="31" y="129"/>
                    <a:pt x="28" y="128"/>
                  </a:cubicBezTo>
                  <a:cubicBezTo>
                    <a:pt x="28" y="125"/>
                    <a:pt x="33" y="127"/>
                    <a:pt x="34" y="126"/>
                  </a:cubicBezTo>
                  <a:cubicBezTo>
                    <a:pt x="35" y="125"/>
                    <a:pt x="29" y="121"/>
                    <a:pt x="38" y="122"/>
                  </a:cubicBezTo>
                  <a:cubicBezTo>
                    <a:pt x="35" y="117"/>
                    <a:pt x="21" y="123"/>
                    <a:pt x="17" y="119"/>
                  </a:cubicBezTo>
                  <a:cubicBezTo>
                    <a:pt x="21" y="109"/>
                    <a:pt x="33" y="119"/>
                    <a:pt x="40" y="111"/>
                  </a:cubicBezTo>
                  <a:cubicBezTo>
                    <a:pt x="36" y="107"/>
                    <a:pt x="24" y="110"/>
                    <a:pt x="19" y="111"/>
                  </a:cubicBezTo>
                  <a:cubicBezTo>
                    <a:pt x="17" y="109"/>
                    <a:pt x="18" y="108"/>
                    <a:pt x="19" y="106"/>
                  </a:cubicBezTo>
                  <a:cubicBezTo>
                    <a:pt x="18" y="105"/>
                    <a:pt x="17" y="106"/>
                    <a:pt x="17" y="107"/>
                  </a:cubicBezTo>
                  <a:cubicBezTo>
                    <a:pt x="15" y="107"/>
                    <a:pt x="16" y="105"/>
                    <a:pt x="15" y="104"/>
                  </a:cubicBezTo>
                  <a:cubicBezTo>
                    <a:pt x="8" y="105"/>
                    <a:pt x="5" y="102"/>
                    <a:pt x="0" y="100"/>
                  </a:cubicBezTo>
                  <a:cubicBezTo>
                    <a:pt x="4" y="88"/>
                    <a:pt x="19" y="91"/>
                    <a:pt x="28" y="89"/>
                  </a:cubicBezTo>
                  <a:cubicBezTo>
                    <a:pt x="31" y="88"/>
                    <a:pt x="30" y="89"/>
                    <a:pt x="32" y="87"/>
                  </a:cubicBezTo>
                  <a:cubicBezTo>
                    <a:pt x="32" y="87"/>
                    <a:pt x="35" y="85"/>
                    <a:pt x="34" y="85"/>
                  </a:cubicBezTo>
                  <a:cubicBezTo>
                    <a:pt x="39" y="83"/>
                    <a:pt x="46" y="85"/>
                    <a:pt x="49" y="83"/>
                  </a:cubicBezTo>
                  <a:cubicBezTo>
                    <a:pt x="51" y="82"/>
                    <a:pt x="49" y="81"/>
                    <a:pt x="51" y="80"/>
                  </a:cubicBezTo>
                  <a:cubicBezTo>
                    <a:pt x="52" y="78"/>
                    <a:pt x="55" y="79"/>
                    <a:pt x="56" y="78"/>
                  </a:cubicBezTo>
                  <a:cubicBezTo>
                    <a:pt x="58" y="76"/>
                    <a:pt x="59" y="74"/>
                    <a:pt x="62" y="72"/>
                  </a:cubicBezTo>
                  <a:cubicBezTo>
                    <a:pt x="64" y="66"/>
                    <a:pt x="56" y="71"/>
                    <a:pt x="58" y="65"/>
                  </a:cubicBezTo>
                  <a:cubicBezTo>
                    <a:pt x="55" y="62"/>
                    <a:pt x="55" y="68"/>
                    <a:pt x="55" y="68"/>
                  </a:cubicBezTo>
                  <a:cubicBezTo>
                    <a:pt x="53" y="69"/>
                    <a:pt x="45" y="64"/>
                    <a:pt x="40" y="66"/>
                  </a:cubicBezTo>
                  <a:cubicBezTo>
                    <a:pt x="37" y="61"/>
                    <a:pt x="44" y="64"/>
                    <a:pt x="45" y="63"/>
                  </a:cubicBezTo>
                  <a:cubicBezTo>
                    <a:pt x="45" y="62"/>
                    <a:pt x="45" y="61"/>
                    <a:pt x="45" y="61"/>
                  </a:cubicBezTo>
                  <a:cubicBezTo>
                    <a:pt x="46" y="60"/>
                    <a:pt x="48" y="61"/>
                    <a:pt x="49" y="61"/>
                  </a:cubicBezTo>
                  <a:cubicBezTo>
                    <a:pt x="49" y="60"/>
                    <a:pt x="50" y="57"/>
                    <a:pt x="51" y="57"/>
                  </a:cubicBezTo>
                  <a:cubicBezTo>
                    <a:pt x="53" y="56"/>
                    <a:pt x="52" y="59"/>
                    <a:pt x="53" y="59"/>
                  </a:cubicBezTo>
                  <a:cubicBezTo>
                    <a:pt x="53" y="59"/>
                    <a:pt x="59" y="58"/>
                    <a:pt x="58" y="53"/>
                  </a:cubicBezTo>
                  <a:cubicBezTo>
                    <a:pt x="62" y="53"/>
                    <a:pt x="62" y="56"/>
                    <a:pt x="66" y="55"/>
                  </a:cubicBezTo>
                  <a:cubicBezTo>
                    <a:pt x="69" y="55"/>
                    <a:pt x="66" y="53"/>
                    <a:pt x="66" y="53"/>
                  </a:cubicBezTo>
                  <a:cubicBezTo>
                    <a:pt x="66" y="51"/>
                    <a:pt x="70" y="52"/>
                    <a:pt x="69" y="48"/>
                  </a:cubicBezTo>
                  <a:cubicBezTo>
                    <a:pt x="74" y="48"/>
                    <a:pt x="78" y="48"/>
                    <a:pt x="83" y="48"/>
                  </a:cubicBezTo>
                  <a:cubicBezTo>
                    <a:pt x="87" y="48"/>
                    <a:pt x="83" y="40"/>
                    <a:pt x="84" y="37"/>
                  </a:cubicBezTo>
                  <a:cubicBezTo>
                    <a:pt x="91" y="38"/>
                    <a:pt x="97" y="40"/>
                    <a:pt x="103" y="37"/>
                  </a:cubicBezTo>
                  <a:cubicBezTo>
                    <a:pt x="103" y="35"/>
                    <a:pt x="101" y="35"/>
                    <a:pt x="99" y="35"/>
                  </a:cubicBezTo>
                  <a:cubicBezTo>
                    <a:pt x="101" y="32"/>
                    <a:pt x="107" y="33"/>
                    <a:pt x="110" y="31"/>
                  </a:cubicBezTo>
                  <a:cubicBezTo>
                    <a:pt x="115" y="28"/>
                    <a:pt x="129" y="30"/>
                    <a:pt x="140" y="29"/>
                  </a:cubicBezTo>
                  <a:cubicBezTo>
                    <a:pt x="143" y="29"/>
                    <a:pt x="144" y="27"/>
                    <a:pt x="146" y="27"/>
                  </a:cubicBezTo>
                  <a:cubicBezTo>
                    <a:pt x="151" y="27"/>
                    <a:pt x="155" y="29"/>
                    <a:pt x="159" y="27"/>
                  </a:cubicBezTo>
                  <a:cubicBezTo>
                    <a:pt x="158" y="29"/>
                    <a:pt x="160" y="34"/>
                    <a:pt x="161" y="33"/>
                  </a:cubicBezTo>
                  <a:cubicBezTo>
                    <a:pt x="163" y="30"/>
                    <a:pt x="161" y="32"/>
                    <a:pt x="166" y="37"/>
                  </a:cubicBezTo>
                  <a:cubicBezTo>
                    <a:pt x="170" y="36"/>
                    <a:pt x="163" y="31"/>
                    <a:pt x="172" y="33"/>
                  </a:cubicBezTo>
                  <a:cubicBezTo>
                    <a:pt x="169" y="30"/>
                    <a:pt x="175" y="26"/>
                    <a:pt x="166" y="25"/>
                  </a:cubicBezTo>
                  <a:cubicBezTo>
                    <a:pt x="167" y="22"/>
                    <a:pt x="181" y="16"/>
                    <a:pt x="181" y="24"/>
                  </a:cubicBezTo>
                  <a:cubicBezTo>
                    <a:pt x="187" y="24"/>
                    <a:pt x="186" y="21"/>
                    <a:pt x="191" y="24"/>
                  </a:cubicBezTo>
                  <a:cubicBezTo>
                    <a:pt x="193" y="25"/>
                    <a:pt x="194" y="26"/>
                    <a:pt x="196" y="27"/>
                  </a:cubicBezTo>
                  <a:cubicBezTo>
                    <a:pt x="198" y="29"/>
                    <a:pt x="204" y="29"/>
                    <a:pt x="211" y="31"/>
                  </a:cubicBezTo>
                  <a:cubicBezTo>
                    <a:pt x="211" y="29"/>
                    <a:pt x="209" y="30"/>
                    <a:pt x="207" y="29"/>
                  </a:cubicBezTo>
                  <a:cubicBezTo>
                    <a:pt x="208" y="27"/>
                    <a:pt x="210" y="25"/>
                    <a:pt x="213" y="25"/>
                  </a:cubicBezTo>
                  <a:cubicBezTo>
                    <a:pt x="210" y="21"/>
                    <a:pt x="202" y="21"/>
                    <a:pt x="196" y="20"/>
                  </a:cubicBezTo>
                  <a:cubicBezTo>
                    <a:pt x="196" y="15"/>
                    <a:pt x="204" y="16"/>
                    <a:pt x="209" y="16"/>
                  </a:cubicBezTo>
                  <a:cubicBezTo>
                    <a:pt x="210" y="12"/>
                    <a:pt x="207" y="13"/>
                    <a:pt x="204" y="12"/>
                  </a:cubicBezTo>
                  <a:cubicBezTo>
                    <a:pt x="208" y="5"/>
                    <a:pt x="215" y="12"/>
                    <a:pt x="220" y="12"/>
                  </a:cubicBezTo>
                  <a:cubicBezTo>
                    <a:pt x="224" y="13"/>
                    <a:pt x="224" y="10"/>
                    <a:pt x="228" y="11"/>
                  </a:cubicBezTo>
                  <a:cubicBezTo>
                    <a:pt x="237" y="11"/>
                    <a:pt x="243" y="15"/>
                    <a:pt x="250" y="11"/>
                  </a:cubicBezTo>
                  <a:cubicBezTo>
                    <a:pt x="253" y="9"/>
                    <a:pt x="257" y="10"/>
                    <a:pt x="261" y="9"/>
                  </a:cubicBezTo>
                  <a:cubicBezTo>
                    <a:pt x="264" y="8"/>
                    <a:pt x="263" y="5"/>
                    <a:pt x="263" y="3"/>
                  </a:cubicBezTo>
                  <a:cubicBezTo>
                    <a:pt x="266" y="3"/>
                    <a:pt x="270" y="4"/>
                    <a:pt x="273" y="3"/>
                  </a:cubicBezTo>
                  <a:cubicBezTo>
                    <a:pt x="275" y="3"/>
                    <a:pt x="276" y="1"/>
                    <a:pt x="278" y="1"/>
                  </a:cubicBezTo>
                  <a:cubicBezTo>
                    <a:pt x="282" y="1"/>
                    <a:pt x="287" y="4"/>
                    <a:pt x="295" y="3"/>
                  </a:cubicBezTo>
                  <a:cubicBezTo>
                    <a:pt x="300" y="2"/>
                    <a:pt x="312" y="0"/>
                    <a:pt x="323" y="1"/>
                  </a:cubicBezTo>
                  <a:cubicBezTo>
                    <a:pt x="326" y="1"/>
                    <a:pt x="326" y="3"/>
                    <a:pt x="329" y="3"/>
                  </a:cubicBezTo>
                  <a:cubicBezTo>
                    <a:pt x="339" y="5"/>
                    <a:pt x="349" y="1"/>
                    <a:pt x="349" y="11"/>
                  </a:cubicBezTo>
                  <a:cubicBezTo>
                    <a:pt x="354" y="12"/>
                    <a:pt x="354" y="8"/>
                    <a:pt x="358" y="9"/>
                  </a:cubicBezTo>
                  <a:cubicBezTo>
                    <a:pt x="358" y="15"/>
                    <a:pt x="365" y="13"/>
                    <a:pt x="368" y="16"/>
                  </a:cubicBezTo>
                  <a:cubicBezTo>
                    <a:pt x="373" y="18"/>
                    <a:pt x="373" y="14"/>
                    <a:pt x="377" y="14"/>
                  </a:cubicBezTo>
                  <a:cubicBezTo>
                    <a:pt x="375" y="21"/>
                    <a:pt x="384" y="17"/>
                    <a:pt x="388" y="18"/>
                  </a:cubicBezTo>
                  <a:cubicBezTo>
                    <a:pt x="385" y="22"/>
                    <a:pt x="385" y="19"/>
                    <a:pt x="386" y="25"/>
                  </a:cubicBezTo>
                  <a:cubicBezTo>
                    <a:pt x="384" y="23"/>
                    <a:pt x="382" y="24"/>
                    <a:pt x="383" y="27"/>
                  </a:cubicBezTo>
                  <a:cubicBezTo>
                    <a:pt x="363" y="29"/>
                    <a:pt x="339" y="30"/>
                    <a:pt x="325" y="31"/>
                  </a:cubicBezTo>
                  <a:cubicBezTo>
                    <a:pt x="323" y="31"/>
                    <a:pt x="323" y="32"/>
                    <a:pt x="323" y="33"/>
                  </a:cubicBezTo>
                  <a:cubicBezTo>
                    <a:pt x="321" y="33"/>
                    <a:pt x="322" y="31"/>
                    <a:pt x="323" y="31"/>
                  </a:cubicBezTo>
                  <a:cubicBezTo>
                    <a:pt x="324" y="30"/>
                    <a:pt x="320" y="29"/>
                    <a:pt x="319" y="29"/>
                  </a:cubicBezTo>
                  <a:cubicBezTo>
                    <a:pt x="319" y="30"/>
                    <a:pt x="320" y="33"/>
                    <a:pt x="319" y="33"/>
                  </a:cubicBezTo>
                  <a:cubicBezTo>
                    <a:pt x="316" y="34"/>
                    <a:pt x="312" y="32"/>
                    <a:pt x="310" y="35"/>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87" name="PA-îSľïdé">
              <a:extLst>
                <a:ext uri="{FF2B5EF4-FFF2-40B4-BE49-F238E27FC236}">
                  <a16:creationId xmlns:a16="http://schemas.microsoft.com/office/drawing/2014/main" id="{2A597BE2-B145-4802-BEE3-53D4D3EC9287}"/>
                </a:ext>
              </a:extLst>
            </p:cNvPr>
            <p:cNvSpPr/>
            <p:nvPr>
              <p:custDataLst>
                <p:tags r:id="rId92"/>
              </p:custDataLst>
            </p:nvPr>
          </p:nvSpPr>
          <p:spPr bwMode="auto">
            <a:xfrm>
              <a:off x="3618764" y="1642336"/>
              <a:ext cx="718470" cy="390526"/>
            </a:xfrm>
            <a:custGeom>
              <a:gdLst>
                <a:gd fmla="*/ 209 w 224" name="T0"/>
                <a:gd fmla="*/ 12 h 122" name="T1"/>
                <a:gd fmla="*/ 222 w 224" name="T2"/>
                <a:gd fmla="*/ 19 h 122" name="T3"/>
                <a:gd fmla="*/ 217 w 224" name="T4"/>
                <a:gd fmla="*/ 23 h 122" name="T5"/>
                <a:gd fmla="*/ 207 w 224" name="T6"/>
                <a:gd fmla="*/ 27 h 122" name="T7"/>
                <a:gd fmla="*/ 181 w 224" name="T8"/>
                <a:gd fmla="*/ 32 h 122" name="T9"/>
                <a:gd fmla="*/ 193 w 224" name="T10"/>
                <a:gd fmla="*/ 36 h 122" name="T11"/>
                <a:gd fmla="*/ 170 w 224" name="T12"/>
                <a:gd fmla="*/ 45 h 122" name="T13"/>
                <a:gd fmla="*/ 163 w 224" name="T14"/>
                <a:gd fmla="*/ 49 h 122" name="T15"/>
                <a:gd fmla="*/ 152 w 224" name="T16"/>
                <a:gd fmla="*/ 55 h 122" name="T17"/>
                <a:gd fmla="*/ 133 w 224" name="T18"/>
                <a:gd fmla="*/ 62 h 122" name="T19"/>
                <a:gd fmla="*/ 127 w 224" name="T20"/>
                <a:gd fmla="*/ 68 h 122" name="T21"/>
                <a:gd fmla="*/ 114 w 224" name="T22"/>
                <a:gd fmla="*/ 70 h 122" name="T23"/>
                <a:gd fmla="*/ 122 w 224" name="T24"/>
                <a:gd fmla="*/ 81 h 122" name="T25"/>
                <a:gd fmla="*/ 109 w 224" name="T26"/>
                <a:gd fmla="*/ 90 h 122" name="T27"/>
                <a:gd fmla="*/ 99 w 224" name="T28"/>
                <a:gd fmla="*/ 96 h 122" name="T29"/>
                <a:gd fmla="*/ 83 w 224" name="T30"/>
                <a:gd fmla="*/ 107 h 122" name="T31"/>
                <a:gd fmla="*/ 88 w 224" name="T32"/>
                <a:gd fmla="*/ 116 h 122" name="T33"/>
                <a:gd fmla="*/ 73 w 224" name="T34"/>
                <a:gd fmla="*/ 120 h 122" name="T35"/>
                <a:gd fmla="*/ 45 w 224" name="T36"/>
                <a:gd fmla="*/ 114 h 122" name="T37"/>
                <a:gd fmla="*/ 36 w 224" name="T38"/>
                <a:gd fmla="*/ 116 h 122" name="T39"/>
                <a:gd fmla="*/ 23 w 224" name="T40"/>
                <a:gd fmla="*/ 107 h 122" name="T41"/>
                <a:gd fmla="*/ 36 w 224" name="T42"/>
                <a:gd fmla="*/ 96 h 122" name="T43"/>
                <a:gd fmla="*/ 51 w 224" name="T44"/>
                <a:gd fmla="*/ 96 h 122" name="T45"/>
                <a:gd fmla="*/ 25 w 224" name="T46"/>
                <a:gd fmla="*/ 90 h 122" name="T47"/>
                <a:gd fmla="*/ 40 w 224" name="T48"/>
                <a:gd fmla="*/ 79 h 122" name="T49"/>
                <a:gd fmla="*/ 53 w 224" name="T50"/>
                <a:gd fmla="*/ 79 h 122" name="T51"/>
                <a:gd fmla="*/ 53 w 224" name="T52"/>
                <a:gd fmla="*/ 71 h 122" name="T53"/>
                <a:gd fmla="*/ 49 w 224" name="T54"/>
                <a:gd fmla="*/ 62 h 122" name="T55"/>
                <a:gd fmla="*/ 40 w 224" name="T56"/>
                <a:gd fmla="*/ 58 h 122" name="T57"/>
                <a:gd fmla="*/ 60 w 224" name="T58"/>
                <a:gd fmla="*/ 56 h 122" name="T59"/>
                <a:gd fmla="*/ 68 w 224" name="T60"/>
                <a:gd fmla="*/ 53 h 122" name="T61"/>
                <a:gd fmla="*/ 83 w 224" name="T62"/>
                <a:gd fmla="*/ 42 h 122" name="T63"/>
                <a:gd fmla="*/ 51 w 224" name="T64"/>
                <a:gd fmla="*/ 47 h 122" name="T65"/>
                <a:gd fmla="*/ 29 w 224" name="T66"/>
                <a:gd fmla="*/ 42 h 122" name="T67"/>
                <a:gd fmla="*/ 6 w 224" name="T68"/>
                <a:gd fmla="*/ 36 h 122" name="T69"/>
                <a:gd fmla="*/ 2 w 224" name="T70"/>
                <a:gd fmla="*/ 25 h 122" name="T71"/>
                <a:gd fmla="*/ 40 w 224" name="T72"/>
                <a:gd fmla="*/ 15 h 122" name="T73"/>
                <a:gd fmla="*/ 66 w 224" name="T74"/>
                <a:gd fmla="*/ 10 h 122" name="T75"/>
                <a:gd fmla="*/ 97 w 224" name="T76"/>
                <a:gd fmla="*/ 4 h 122" name="T77"/>
                <a:gd fmla="*/ 129 w 224" name="T78"/>
                <a:gd fmla="*/ 2 h 122" name="T79"/>
                <a:gd fmla="*/ 146 w 224" name="T80"/>
                <a:gd fmla="*/ 2 h 122" name="T81"/>
                <a:gd fmla="*/ 178 w 224" name="T82"/>
                <a:gd fmla="*/ 2 h 122" name="T83"/>
                <a:gd fmla="*/ 209 w 224" name="T84"/>
                <a:gd fmla="*/ 4 h 1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2" w="224">
                  <a:moveTo>
                    <a:pt x="209" y="4"/>
                  </a:moveTo>
                  <a:cubicBezTo>
                    <a:pt x="206" y="8"/>
                    <a:pt x="209" y="7"/>
                    <a:pt x="209" y="12"/>
                  </a:cubicBezTo>
                  <a:cubicBezTo>
                    <a:pt x="214" y="12"/>
                    <a:pt x="219" y="12"/>
                    <a:pt x="224" y="12"/>
                  </a:cubicBezTo>
                  <a:cubicBezTo>
                    <a:pt x="224" y="15"/>
                    <a:pt x="222" y="16"/>
                    <a:pt x="222" y="19"/>
                  </a:cubicBezTo>
                  <a:cubicBezTo>
                    <a:pt x="221" y="20"/>
                    <a:pt x="218" y="18"/>
                    <a:pt x="217" y="19"/>
                  </a:cubicBezTo>
                  <a:cubicBezTo>
                    <a:pt x="216" y="20"/>
                    <a:pt x="217" y="23"/>
                    <a:pt x="217" y="23"/>
                  </a:cubicBezTo>
                  <a:cubicBezTo>
                    <a:pt x="214" y="24"/>
                    <a:pt x="210" y="25"/>
                    <a:pt x="209" y="23"/>
                  </a:cubicBezTo>
                  <a:cubicBezTo>
                    <a:pt x="207" y="22"/>
                    <a:pt x="208" y="26"/>
                    <a:pt x="207" y="27"/>
                  </a:cubicBezTo>
                  <a:cubicBezTo>
                    <a:pt x="205" y="28"/>
                    <a:pt x="200" y="25"/>
                    <a:pt x="200" y="29"/>
                  </a:cubicBezTo>
                  <a:cubicBezTo>
                    <a:pt x="194" y="28"/>
                    <a:pt x="185" y="26"/>
                    <a:pt x="181" y="32"/>
                  </a:cubicBezTo>
                  <a:cubicBezTo>
                    <a:pt x="183" y="37"/>
                    <a:pt x="191" y="32"/>
                    <a:pt x="193" y="30"/>
                  </a:cubicBezTo>
                  <a:cubicBezTo>
                    <a:pt x="195" y="31"/>
                    <a:pt x="192" y="33"/>
                    <a:pt x="193" y="36"/>
                  </a:cubicBezTo>
                  <a:cubicBezTo>
                    <a:pt x="186" y="36"/>
                    <a:pt x="182" y="39"/>
                    <a:pt x="176" y="40"/>
                  </a:cubicBezTo>
                  <a:cubicBezTo>
                    <a:pt x="173" y="41"/>
                    <a:pt x="171" y="43"/>
                    <a:pt x="170" y="45"/>
                  </a:cubicBezTo>
                  <a:cubicBezTo>
                    <a:pt x="169" y="46"/>
                    <a:pt x="166" y="45"/>
                    <a:pt x="165" y="45"/>
                  </a:cubicBezTo>
                  <a:cubicBezTo>
                    <a:pt x="163" y="46"/>
                    <a:pt x="164" y="48"/>
                    <a:pt x="163" y="49"/>
                  </a:cubicBezTo>
                  <a:cubicBezTo>
                    <a:pt x="161" y="50"/>
                    <a:pt x="157" y="47"/>
                    <a:pt x="157" y="51"/>
                  </a:cubicBezTo>
                  <a:cubicBezTo>
                    <a:pt x="157" y="54"/>
                    <a:pt x="152" y="52"/>
                    <a:pt x="152" y="55"/>
                  </a:cubicBezTo>
                  <a:cubicBezTo>
                    <a:pt x="151" y="59"/>
                    <a:pt x="146" y="56"/>
                    <a:pt x="144" y="58"/>
                  </a:cubicBezTo>
                  <a:cubicBezTo>
                    <a:pt x="142" y="61"/>
                    <a:pt x="137" y="60"/>
                    <a:pt x="133" y="62"/>
                  </a:cubicBezTo>
                  <a:cubicBezTo>
                    <a:pt x="132" y="62"/>
                    <a:pt x="133" y="64"/>
                    <a:pt x="131" y="64"/>
                  </a:cubicBezTo>
                  <a:cubicBezTo>
                    <a:pt x="126" y="64"/>
                    <a:pt x="129" y="66"/>
                    <a:pt x="127" y="68"/>
                  </a:cubicBezTo>
                  <a:cubicBezTo>
                    <a:pt x="127" y="68"/>
                    <a:pt x="126" y="68"/>
                    <a:pt x="125" y="68"/>
                  </a:cubicBezTo>
                  <a:cubicBezTo>
                    <a:pt x="124" y="68"/>
                    <a:pt x="120" y="71"/>
                    <a:pt x="114" y="70"/>
                  </a:cubicBezTo>
                  <a:cubicBezTo>
                    <a:pt x="115" y="72"/>
                    <a:pt x="122" y="73"/>
                    <a:pt x="114" y="73"/>
                  </a:cubicBezTo>
                  <a:cubicBezTo>
                    <a:pt x="115" y="77"/>
                    <a:pt x="124" y="74"/>
                    <a:pt x="122" y="81"/>
                  </a:cubicBezTo>
                  <a:cubicBezTo>
                    <a:pt x="118" y="77"/>
                    <a:pt x="118" y="81"/>
                    <a:pt x="118" y="86"/>
                  </a:cubicBezTo>
                  <a:cubicBezTo>
                    <a:pt x="114" y="81"/>
                    <a:pt x="112" y="88"/>
                    <a:pt x="109" y="90"/>
                  </a:cubicBezTo>
                  <a:cubicBezTo>
                    <a:pt x="105" y="92"/>
                    <a:pt x="100" y="90"/>
                    <a:pt x="97" y="94"/>
                  </a:cubicBezTo>
                  <a:cubicBezTo>
                    <a:pt x="96" y="96"/>
                    <a:pt x="99" y="95"/>
                    <a:pt x="99" y="96"/>
                  </a:cubicBezTo>
                  <a:cubicBezTo>
                    <a:pt x="100" y="97"/>
                    <a:pt x="93" y="99"/>
                    <a:pt x="97" y="99"/>
                  </a:cubicBezTo>
                  <a:cubicBezTo>
                    <a:pt x="95" y="105"/>
                    <a:pt x="85" y="101"/>
                    <a:pt x="83" y="107"/>
                  </a:cubicBezTo>
                  <a:cubicBezTo>
                    <a:pt x="86" y="110"/>
                    <a:pt x="91" y="111"/>
                    <a:pt x="97" y="111"/>
                  </a:cubicBezTo>
                  <a:cubicBezTo>
                    <a:pt x="99" y="117"/>
                    <a:pt x="88" y="112"/>
                    <a:pt x="88" y="116"/>
                  </a:cubicBezTo>
                  <a:cubicBezTo>
                    <a:pt x="88" y="119"/>
                    <a:pt x="86" y="116"/>
                    <a:pt x="84" y="116"/>
                  </a:cubicBezTo>
                  <a:cubicBezTo>
                    <a:pt x="80" y="116"/>
                    <a:pt x="78" y="122"/>
                    <a:pt x="73" y="120"/>
                  </a:cubicBezTo>
                  <a:cubicBezTo>
                    <a:pt x="72" y="118"/>
                    <a:pt x="69" y="118"/>
                    <a:pt x="70" y="114"/>
                  </a:cubicBezTo>
                  <a:cubicBezTo>
                    <a:pt x="60" y="113"/>
                    <a:pt x="54" y="116"/>
                    <a:pt x="45" y="114"/>
                  </a:cubicBezTo>
                  <a:cubicBezTo>
                    <a:pt x="45" y="114"/>
                    <a:pt x="43" y="112"/>
                    <a:pt x="43" y="112"/>
                  </a:cubicBezTo>
                  <a:cubicBezTo>
                    <a:pt x="40" y="112"/>
                    <a:pt x="39" y="116"/>
                    <a:pt x="36" y="116"/>
                  </a:cubicBezTo>
                  <a:cubicBezTo>
                    <a:pt x="27" y="117"/>
                    <a:pt x="20" y="114"/>
                    <a:pt x="10" y="112"/>
                  </a:cubicBezTo>
                  <a:cubicBezTo>
                    <a:pt x="13" y="109"/>
                    <a:pt x="17" y="107"/>
                    <a:pt x="23" y="107"/>
                  </a:cubicBezTo>
                  <a:cubicBezTo>
                    <a:pt x="27" y="106"/>
                    <a:pt x="23" y="99"/>
                    <a:pt x="27" y="97"/>
                  </a:cubicBezTo>
                  <a:cubicBezTo>
                    <a:pt x="32" y="99"/>
                    <a:pt x="31" y="95"/>
                    <a:pt x="36" y="96"/>
                  </a:cubicBezTo>
                  <a:cubicBezTo>
                    <a:pt x="36" y="102"/>
                    <a:pt x="43" y="101"/>
                    <a:pt x="49" y="101"/>
                  </a:cubicBezTo>
                  <a:cubicBezTo>
                    <a:pt x="53" y="100"/>
                    <a:pt x="47" y="98"/>
                    <a:pt x="51" y="96"/>
                  </a:cubicBezTo>
                  <a:cubicBezTo>
                    <a:pt x="50" y="91"/>
                    <a:pt x="40" y="97"/>
                    <a:pt x="43" y="88"/>
                  </a:cubicBezTo>
                  <a:cubicBezTo>
                    <a:pt x="36" y="90"/>
                    <a:pt x="33" y="93"/>
                    <a:pt x="25" y="90"/>
                  </a:cubicBezTo>
                  <a:cubicBezTo>
                    <a:pt x="26" y="86"/>
                    <a:pt x="30" y="85"/>
                    <a:pt x="34" y="84"/>
                  </a:cubicBezTo>
                  <a:cubicBezTo>
                    <a:pt x="36" y="83"/>
                    <a:pt x="38" y="81"/>
                    <a:pt x="40" y="79"/>
                  </a:cubicBezTo>
                  <a:cubicBezTo>
                    <a:pt x="42" y="79"/>
                    <a:pt x="43" y="78"/>
                    <a:pt x="43" y="77"/>
                  </a:cubicBezTo>
                  <a:cubicBezTo>
                    <a:pt x="48" y="76"/>
                    <a:pt x="51" y="77"/>
                    <a:pt x="53" y="79"/>
                  </a:cubicBezTo>
                  <a:cubicBezTo>
                    <a:pt x="55" y="78"/>
                    <a:pt x="57" y="76"/>
                    <a:pt x="58" y="73"/>
                  </a:cubicBezTo>
                  <a:cubicBezTo>
                    <a:pt x="59" y="70"/>
                    <a:pt x="54" y="73"/>
                    <a:pt x="53" y="71"/>
                  </a:cubicBezTo>
                  <a:cubicBezTo>
                    <a:pt x="52" y="71"/>
                    <a:pt x="51" y="67"/>
                    <a:pt x="51" y="66"/>
                  </a:cubicBezTo>
                  <a:cubicBezTo>
                    <a:pt x="50" y="65"/>
                    <a:pt x="48" y="64"/>
                    <a:pt x="49" y="62"/>
                  </a:cubicBezTo>
                  <a:cubicBezTo>
                    <a:pt x="48" y="63"/>
                    <a:pt x="46" y="64"/>
                    <a:pt x="43" y="64"/>
                  </a:cubicBezTo>
                  <a:cubicBezTo>
                    <a:pt x="44" y="60"/>
                    <a:pt x="43" y="58"/>
                    <a:pt x="40" y="58"/>
                  </a:cubicBezTo>
                  <a:cubicBezTo>
                    <a:pt x="41" y="55"/>
                    <a:pt x="43" y="52"/>
                    <a:pt x="49" y="53"/>
                  </a:cubicBezTo>
                  <a:cubicBezTo>
                    <a:pt x="54" y="52"/>
                    <a:pt x="53" y="59"/>
                    <a:pt x="60" y="56"/>
                  </a:cubicBezTo>
                  <a:cubicBezTo>
                    <a:pt x="60" y="59"/>
                    <a:pt x="61" y="60"/>
                    <a:pt x="62" y="60"/>
                  </a:cubicBezTo>
                  <a:cubicBezTo>
                    <a:pt x="68" y="62"/>
                    <a:pt x="65" y="54"/>
                    <a:pt x="68" y="53"/>
                  </a:cubicBezTo>
                  <a:cubicBezTo>
                    <a:pt x="77" y="51"/>
                    <a:pt x="85" y="48"/>
                    <a:pt x="90" y="42"/>
                  </a:cubicBezTo>
                  <a:cubicBezTo>
                    <a:pt x="90" y="37"/>
                    <a:pt x="87" y="44"/>
                    <a:pt x="83" y="42"/>
                  </a:cubicBezTo>
                  <a:cubicBezTo>
                    <a:pt x="80" y="44"/>
                    <a:pt x="75" y="44"/>
                    <a:pt x="73" y="47"/>
                  </a:cubicBezTo>
                  <a:cubicBezTo>
                    <a:pt x="68" y="46"/>
                    <a:pt x="59" y="48"/>
                    <a:pt x="51" y="47"/>
                  </a:cubicBezTo>
                  <a:cubicBezTo>
                    <a:pt x="46" y="47"/>
                    <a:pt x="44" y="44"/>
                    <a:pt x="38" y="47"/>
                  </a:cubicBezTo>
                  <a:cubicBezTo>
                    <a:pt x="36" y="40"/>
                    <a:pt x="31" y="48"/>
                    <a:pt x="29" y="42"/>
                  </a:cubicBezTo>
                  <a:cubicBezTo>
                    <a:pt x="26" y="45"/>
                    <a:pt x="21" y="40"/>
                    <a:pt x="14" y="42"/>
                  </a:cubicBezTo>
                  <a:cubicBezTo>
                    <a:pt x="15" y="36"/>
                    <a:pt x="8" y="39"/>
                    <a:pt x="6" y="36"/>
                  </a:cubicBezTo>
                  <a:cubicBezTo>
                    <a:pt x="5" y="31"/>
                    <a:pt x="10" y="32"/>
                    <a:pt x="12" y="30"/>
                  </a:cubicBezTo>
                  <a:cubicBezTo>
                    <a:pt x="12" y="25"/>
                    <a:pt x="0" y="33"/>
                    <a:pt x="2" y="25"/>
                  </a:cubicBezTo>
                  <a:cubicBezTo>
                    <a:pt x="11" y="22"/>
                    <a:pt x="25" y="21"/>
                    <a:pt x="38" y="19"/>
                  </a:cubicBezTo>
                  <a:cubicBezTo>
                    <a:pt x="40" y="19"/>
                    <a:pt x="39" y="17"/>
                    <a:pt x="40" y="15"/>
                  </a:cubicBezTo>
                  <a:cubicBezTo>
                    <a:pt x="49" y="17"/>
                    <a:pt x="57" y="13"/>
                    <a:pt x="62" y="15"/>
                  </a:cubicBezTo>
                  <a:cubicBezTo>
                    <a:pt x="64" y="14"/>
                    <a:pt x="65" y="12"/>
                    <a:pt x="66" y="10"/>
                  </a:cubicBezTo>
                  <a:cubicBezTo>
                    <a:pt x="77" y="9"/>
                    <a:pt x="87" y="6"/>
                    <a:pt x="96" y="8"/>
                  </a:cubicBezTo>
                  <a:cubicBezTo>
                    <a:pt x="97" y="8"/>
                    <a:pt x="97" y="6"/>
                    <a:pt x="97" y="4"/>
                  </a:cubicBezTo>
                  <a:cubicBezTo>
                    <a:pt x="105" y="5"/>
                    <a:pt x="115" y="3"/>
                    <a:pt x="120" y="6"/>
                  </a:cubicBezTo>
                  <a:cubicBezTo>
                    <a:pt x="121" y="3"/>
                    <a:pt x="129" y="6"/>
                    <a:pt x="129" y="2"/>
                  </a:cubicBezTo>
                  <a:cubicBezTo>
                    <a:pt x="134" y="4"/>
                    <a:pt x="141" y="5"/>
                    <a:pt x="148" y="4"/>
                  </a:cubicBezTo>
                  <a:cubicBezTo>
                    <a:pt x="148" y="3"/>
                    <a:pt x="147" y="3"/>
                    <a:pt x="146" y="2"/>
                  </a:cubicBezTo>
                  <a:cubicBezTo>
                    <a:pt x="146" y="0"/>
                    <a:pt x="148" y="1"/>
                    <a:pt x="148" y="2"/>
                  </a:cubicBezTo>
                  <a:cubicBezTo>
                    <a:pt x="156" y="4"/>
                    <a:pt x="169" y="1"/>
                    <a:pt x="178" y="2"/>
                  </a:cubicBezTo>
                  <a:cubicBezTo>
                    <a:pt x="178" y="2"/>
                    <a:pt x="177" y="6"/>
                    <a:pt x="178" y="6"/>
                  </a:cubicBezTo>
                  <a:cubicBezTo>
                    <a:pt x="192" y="6"/>
                    <a:pt x="193" y="3"/>
                    <a:pt x="209" y="4"/>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88" name="PA-îṥḷïḓe">
              <a:extLst>
                <a:ext uri="{FF2B5EF4-FFF2-40B4-BE49-F238E27FC236}">
                  <a16:creationId xmlns:a16="http://schemas.microsoft.com/office/drawing/2014/main" id="{90793C2E-456A-46E7-B30E-FEE7BE70DB25}"/>
                </a:ext>
              </a:extLst>
            </p:cNvPr>
            <p:cNvSpPr/>
            <p:nvPr>
              <p:custDataLst>
                <p:tags r:id="rId93"/>
              </p:custDataLst>
            </p:nvPr>
          </p:nvSpPr>
          <p:spPr bwMode="auto">
            <a:xfrm>
              <a:off x="6285516" y="1791208"/>
              <a:ext cx="204969" cy="75517"/>
            </a:xfrm>
            <a:custGeom>
              <a:gdLst>
                <a:gd fmla="*/ 17 w 64" name="T0"/>
                <a:gd fmla="*/ 3 h 24" name="T1"/>
                <a:gd fmla="*/ 17 w 64" name="T2"/>
                <a:gd fmla="*/ 5 h 24" name="T3"/>
                <a:gd fmla="*/ 22 w 64" name="T4"/>
                <a:gd fmla="*/ 10 h 24" name="T5"/>
                <a:gd fmla="*/ 28 w 64" name="T6"/>
                <a:gd fmla="*/ 7 h 24" name="T7"/>
                <a:gd fmla="*/ 37 w 64" name="T8"/>
                <a:gd fmla="*/ 10 h 24" name="T9"/>
                <a:gd fmla="*/ 54 w 64" name="T10"/>
                <a:gd fmla="*/ 7 h 24" name="T11"/>
                <a:gd fmla="*/ 61 w 64" name="T12"/>
                <a:gd fmla="*/ 10 h 24" name="T13"/>
                <a:gd fmla="*/ 58 w 64" name="T14"/>
                <a:gd fmla="*/ 18 h 24" name="T15"/>
                <a:gd fmla="*/ 41 w 64" name="T16"/>
                <a:gd fmla="*/ 20 h 24" name="T17"/>
                <a:gd fmla="*/ 30 w 64" name="T18"/>
                <a:gd fmla="*/ 24 h 24" name="T19"/>
                <a:gd fmla="*/ 11 w 64" name="T20"/>
                <a:gd fmla="*/ 10 h 24" name="T21"/>
                <a:gd fmla="*/ 2 w 64" name="T22"/>
                <a:gd fmla="*/ 9 h 24" name="T23"/>
                <a:gd fmla="*/ 17 w 64" name="T24"/>
                <a:gd fmla="*/ 3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64">
                  <a:moveTo>
                    <a:pt x="17" y="3"/>
                  </a:moveTo>
                  <a:cubicBezTo>
                    <a:pt x="19" y="3"/>
                    <a:pt x="18" y="5"/>
                    <a:pt x="17" y="5"/>
                  </a:cubicBezTo>
                  <a:cubicBezTo>
                    <a:pt x="16" y="9"/>
                    <a:pt x="25" y="4"/>
                    <a:pt x="22" y="10"/>
                  </a:cubicBezTo>
                  <a:cubicBezTo>
                    <a:pt x="26" y="11"/>
                    <a:pt x="25" y="7"/>
                    <a:pt x="28" y="7"/>
                  </a:cubicBezTo>
                  <a:cubicBezTo>
                    <a:pt x="32" y="11"/>
                    <a:pt x="36" y="3"/>
                    <a:pt x="37" y="10"/>
                  </a:cubicBezTo>
                  <a:cubicBezTo>
                    <a:pt x="42" y="9"/>
                    <a:pt x="49" y="8"/>
                    <a:pt x="54" y="7"/>
                  </a:cubicBezTo>
                  <a:cubicBezTo>
                    <a:pt x="53" y="12"/>
                    <a:pt x="63" y="5"/>
                    <a:pt x="61" y="10"/>
                  </a:cubicBezTo>
                  <a:cubicBezTo>
                    <a:pt x="64" y="16"/>
                    <a:pt x="50" y="14"/>
                    <a:pt x="58" y="18"/>
                  </a:cubicBezTo>
                  <a:cubicBezTo>
                    <a:pt x="56" y="22"/>
                    <a:pt x="46" y="19"/>
                    <a:pt x="41" y="20"/>
                  </a:cubicBezTo>
                  <a:cubicBezTo>
                    <a:pt x="37" y="20"/>
                    <a:pt x="33" y="22"/>
                    <a:pt x="30" y="24"/>
                  </a:cubicBezTo>
                  <a:cubicBezTo>
                    <a:pt x="22" y="20"/>
                    <a:pt x="15" y="17"/>
                    <a:pt x="11" y="10"/>
                  </a:cubicBezTo>
                  <a:cubicBezTo>
                    <a:pt x="8" y="9"/>
                    <a:pt x="1" y="13"/>
                    <a:pt x="2" y="9"/>
                  </a:cubicBezTo>
                  <a:cubicBezTo>
                    <a:pt x="0" y="0"/>
                    <a:pt x="16" y="9"/>
                    <a:pt x="17" y="3"/>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89" name="PA-ïṩḻïḋé">
              <a:extLst>
                <a:ext uri="{FF2B5EF4-FFF2-40B4-BE49-F238E27FC236}">
                  <a16:creationId xmlns:a16="http://schemas.microsoft.com/office/drawing/2014/main" id="{45406CDF-0D1E-49FC-AF05-2C19E149BCA6}"/>
                </a:ext>
              </a:extLst>
            </p:cNvPr>
            <p:cNvSpPr/>
            <p:nvPr>
              <p:custDataLst>
                <p:tags r:id="rId94"/>
              </p:custDataLst>
            </p:nvPr>
          </p:nvSpPr>
          <p:spPr bwMode="auto">
            <a:xfrm>
              <a:off x="3064269" y="1892617"/>
              <a:ext cx="97092" cy="30206"/>
            </a:xfrm>
            <a:custGeom>
              <a:gdLst>
                <a:gd fmla="*/ 28 w 30" name="T0"/>
                <a:gd fmla="*/ 1 h 9" name="T1"/>
                <a:gd fmla="*/ 17 w 30" name="T2"/>
                <a:gd fmla="*/ 6 h 9" name="T3"/>
                <a:gd fmla="*/ 13 w 30" name="T4"/>
                <a:gd fmla="*/ 8 h 9" name="T5"/>
                <a:gd fmla="*/ 6 w 30" name="T6"/>
                <a:gd fmla="*/ 8 h 9" name="T7"/>
                <a:gd fmla="*/ 10 w 30" name="T8"/>
                <a:gd fmla="*/ 3 h 9" name="T9"/>
                <a:gd fmla="*/ 28 w 30" name="T10"/>
                <a:gd fmla="*/ 1 h 9" name="T11"/>
              </a:gdLst>
              <a:cxnLst>
                <a:cxn ang="0">
                  <a:pos x="T0" y="T1"/>
                </a:cxn>
                <a:cxn ang="0">
                  <a:pos x="T2" y="T3"/>
                </a:cxn>
                <a:cxn ang="0">
                  <a:pos x="T4" y="T5"/>
                </a:cxn>
                <a:cxn ang="0">
                  <a:pos x="T6" y="T7"/>
                </a:cxn>
                <a:cxn ang="0">
                  <a:pos x="T8" y="T9"/>
                </a:cxn>
                <a:cxn ang="0">
                  <a:pos x="T10" y="T11"/>
                </a:cxn>
              </a:cxnLst>
              <a:rect b="b" l="0" r="r" t="0"/>
              <a:pathLst>
                <a:path h="9" w="30">
                  <a:moveTo>
                    <a:pt x="28" y="1"/>
                  </a:moveTo>
                  <a:cubicBezTo>
                    <a:pt x="30" y="7"/>
                    <a:pt x="22" y="6"/>
                    <a:pt x="17" y="6"/>
                  </a:cubicBezTo>
                  <a:cubicBezTo>
                    <a:pt x="15" y="7"/>
                    <a:pt x="15" y="8"/>
                    <a:pt x="13" y="8"/>
                  </a:cubicBezTo>
                  <a:cubicBezTo>
                    <a:pt x="10" y="8"/>
                    <a:pt x="6" y="6"/>
                    <a:pt x="6" y="8"/>
                  </a:cubicBezTo>
                  <a:cubicBezTo>
                    <a:pt x="0" y="9"/>
                    <a:pt x="9" y="2"/>
                    <a:pt x="10" y="3"/>
                  </a:cubicBezTo>
                  <a:cubicBezTo>
                    <a:pt x="13" y="7"/>
                    <a:pt x="22" y="0"/>
                    <a:pt x="28"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90" name="PA-îṣliḋè">
              <a:extLst>
                <a:ext uri="{FF2B5EF4-FFF2-40B4-BE49-F238E27FC236}">
                  <a16:creationId xmlns:a16="http://schemas.microsoft.com/office/drawing/2014/main" id="{5D5C4AB2-4D0C-436D-92E3-92DE6ACCC9ED}"/>
                </a:ext>
              </a:extLst>
            </p:cNvPr>
            <p:cNvSpPr/>
            <p:nvPr>
              <p:custDataLst>
                <p:tags r:id="rId95"/>
              </p:custDataLst>
            </p:nvPr>
          </p:nvSpPr>
          <p:spPr bwMode="auto">
            <a:xfrm>
              <a:off x="3441844" y="1892617"/>
              <a:ext cx="86302" cy="58256"/>
            </a:xfrm>
            <a:custGeom>
              <a:gdLst>
                <a:gd fmla="*/ 13 w 27" name="T0"/>
                <a:gd fmla="*/ 1 h 18" name="T1"/>
                <a:gd fmla="*/ 9 w 27" name="T2"/>
                <a:gd fmla="*/ 3 h 18" name="T3"/>
                <a:gd fmla="*/ 18 w 27" name="T4"/>
                <a:gd fmla="*/ 8 h 18" name="T5"/>
                <a:gd fmla="*/ 22 w 27" name="T6"/>
                <a:gd fmla="*/ 6 h 18" name="T7"/>
                <a:gd fmla="*/ 11 w 27" name="T8"/>
                <a:gd fmla="*/ 18 h 18" name="T9"/>
                <a:gd fmla="*/ 0 w 27" name="T10"/>
                <a:gd fmla="*/ 5 h 18" name="T11"/>
                <a:gd fmla="*/ 13 w 27" name="T12"/>
                <a:gd fmla="*/ 1 h 18" name="T13"/>
              </a:gdLst>
              <a:cxnLst>
                <a:cxn ang="0">
                  <a:pos x="T0" y="T1"/>
                </a:cxn>
                <a:cxn ang="0">
                  <a:pos x="T2" y="T3"/>
                </a:cxn>
                <a:cxn ang="0">
                  <a:pos x="T4" y="T5"/>
                </a:cxn>
                <a:cxn ang="0">
                  <a:pos x="T6" y="T7"/>
                </a:cxn>
                <a:cxn ang="0">
                  <a:pos x="T8" y="T9"/>
                </a:cxn>
                <a:cxn ang="0">
                  <a:pos x="T10" y="T11"/>
                </a:cxn>
                <a:cxn ang="0">
                  <a:pos x="T12" y="T13"/>
                </a:cxn>
              </a:cxnLst>
              <a:rect b="b" l="0" r="r" t="0"/>
              <a:pathLst>
                <a:path h="18" w="27">
                  <a:moveTo>
                    <a:pt x="13" y="1"/>
                  </a:moveTo>
                  <a:cubicBezTo>
                    <a:pt x="13" y="3"/>
                    <a:pt x="10" y="2"/>
                    <a:pt x="9" y="3"/>
                  </a:cubicBezTo>
                  <a:cubicBezTo>
                    <a:pt x="9" y="8"/>
                    <a:pt x="21" y="0"/>
                    <a:pt x="18" y="8"/>
                  </a:cubicBezTo>
                  <a:cubicBezTo>
                    <a:pt x="20" y="9"/>
                    <a:pt x="22" y="8"/>
                    <a:pt x="22" y="6"/>
                  </a:cubicBezTo>
                  <a:cubicBezTo>
                    <a:pt x="27" y="12"/>
                    <a:pt x="12" y="13"/>
                    <a:pt x="11" y="18"/>
                  </a:cubicBezTo>
                  <a:cubicBezTo>
                    <a:pt x="6" y="14"/>
                    <a:pt x="7" y="5"/>
                    <a:pt x="0" y="5"/>
                  </a:cubicBezTo>
                  <a:cubicBezTo>
                    <a:pt x="2" y="1"/>
                    <a:pt x="9" y="3"/>
                    <a:pt x="13"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91" name="PA-í$1iḑê">
              <a:extLst>
                <a:ext uri="{FF2B5EF4-FFF2-40B4-BE49-F238E27FC236}">
                  <a16:creationId xmlns:a16="http://schemas.microsoft.com/office/drawing/2014/main" id="{D6BD38B3-55FA-4354-9AEE-66D28D79D3D6}"/>
                </a:ext>
              </a:extLst>
            </p:cNvPr>
            <p:cNvSpPr/>
            <p:nvPr>
              <p:custDataLst>
                <p:tags r:id="rId96"/>
              </p:custDataLst>
            </p:nvPr>
          </p:nvSpPr>
          <p:spPr bwMode="auto">
            <a:xfrm>
              <a:off x="5400915" y="1957344"/>
              <a:ext cx="5046549" cy="3307600"/>
            </a:xfrm>
            <a:custGeom>
              <a:gdLst>
                <a:gd fmla="*/ 936 w 1575" name="T0"/>
                <a:gd fmla="*/ 72 h 1033" name="T1"/>
                <a:gd fmla="*/ 1105 w 1575" name="T2"/>
                <a:gd fmla="*/ 72 h 1033" name="T3"/>
                <a:gd fmla="*/ 1247 w 1575" name="T4"/>
                <a:gd fmla="*/ 85 h 1033" name="T5"/>
                <a:gd fmla="*/ 1432 w 1575" name="T6"/>
                <a:gd fmla="*/ 115 h 1033" name="T7"/>
                <a:gd fmla="*/ 1575 w 1575" name="T8"/>
                <a:gd fmla="*/ 162 h 1033" name="T9"/>
                <a:gd fmla="*/ 1484 w 1575" name="T10"/>
                <a:gd fmla="*/ 184 h 1033" name="T11"/>
                <a:gd fmla="*/ 1366 w 1575" name="T12"/>
                <a:gd fmla="*/ 273 h 1033" name="T13"/>
                <a:gd fmla="*/ 1320 w 1575" name="T14"/>
                <a:gd fmla="*/ 301 h 1033" name="T15"/>
                <a:gd fmla="*/ 1381 w 1575" name="T16"/>
                <a:gd fmla="*/ 208 h 1033" name="T17"/>
                <a:gd fmla="*/ 1247 w 1575" name="T18"/>
                <a:gd fmla="*/ 247 h 1033" name="T19"/>
                <a:gd fmla="*/ 1204 w 1575" name="T20"/>
                <a:gd fmla="*/ 313 h 1033" name="T21"/>
                <a:gd fmla="*/ 1130 w 1575" name="T22"/>
                <a:gd fmla="*/ 415 h 1033" name="T23"/>
                <a:gd fmla="*/ 1081 w 1575" name="T24"/>
                <a:gd fmla="*/ 439 h 1033" name="T25"/>
                <a:gd fmla="*/ 1061 w 1575" name="T26"/>
                <a:gd fmla="*/ 464 h 1033" name="T27"/>
                <a:gd fmla="*/ 993 w 1575" name="T28"/>
                <a:gd fmla="*/ 587 h 1033" name="T29"/>
                <a:gd fmla="*/ 956 w 1575" name="T30"/>
                <a:gd fmla="*/ 674 h 1033" name="T31"/>
                <a:gd fmla="*/ 895 w 1575" name="T32"/>
                <a:gd fmla="*/ 685 h 1033" name="T33"/>
                <a:gd fmla="*/ 882 w 1575" name="T34"/>
                <a:gd fmla="*/ 689 h 1033" name="T35"/>
                <a:gd fmla="*/ 848 w 1575" name="T36"/>
                <a:gd fmla="*/ 602 h 1033" name="T37"/>
                <a:gd fmla="*/ 742 w 1575" name="T38"/>
                <a:gd fmla="*/ 657 h 1033" name="T39"/>
                <a:gd fmla="*/ 665 w 1575" name="T40"/>
                <a:gd fmla="*/ 579 h 1033" name="T41"/>
                <a:gd fmla="*/ 524 w 1575" name="T42"/>
                <a:gd fmla="*/ 557 h 1033" name="T43"/>
                <a:gd fmla="*/ 557 w 1575" name="T44"/>
                <a:gd fmla="*/ 616 h 1033" name="T45"/>
                <a:gd fmla="*/ 453 w 1575" name="T46"/>
                <a:gd fmla="*/ 622 h 1033" name="T47"/>
                <a:gd fmla="*/ 391 w 1575" name="T48"/>
                <a:gd fmla="*/ 546 h 1033" name="T49"/>
                <a:gd fmla="*/ 440 w 1575" name="T50"/>
                <a:gd fmla="*/ 646 h 1033" name="T51"/>
                <a:gd fmla="*/ 470 w 1575" name="T52"/>
                <a:gd fmla="*/ 749 h 1033" name="T53"/>
                <a:gd fmla="*/ 412 w 1575" name="T54"/>
                <a:gd fmla="*/ 898 h 1033" name="T55"/>
                <a:gd fmla="*/ 352 w 1575" name="T56"/>
                <a:gd fmla="*/ 1013 h 1033" name="T57"/>
                <a:gd fmla="*/ 237 w 1575" name="T58"/>
                <a:gd fmla="*/ 924 h 1033" name="T59"/>
                <a:gd fmla="*/ 224 w 1575" name="T60"/>
                <a:gd fmla="*/ 788 h 1033" name="T61"/>
                <a:gd fmla="*/ 47 w 1575" name="T62"/>
                <a:gd fmla="*/ 702 h 1033" name="T63"/>
                <a:gd fmla="*/ 6 w 1575" name="T64"/>
                <a:gd fmla="*/ 588 h 1033" name="T65"/>
                <a:gd fmla="*/ 162 w 1575" name="T66"/>
                <a:gd fmla="*/ 465 h 1033" name="T67"/>
                <a:gd fmla="*/ 263 w 1575" name="T68"/>
                <a:gd fmla="*/ 512 h 1033" name="T69"/>
                <a:gd fmla="*/ 378 w 1575" name="T70"/>
                <a:gd fmla="*/ 512 h 1033" name="T71"/>
                <a:gd fmla="*/ 309 w 1575" name="T72"/>
                <a:gd fmla="*/ 436 h 1033" name="T73"/>
                <a:gd fmla="*/ 255 w 1575" name="T74"/>
                <a:gd fmla="*/ 402 h 1033" name="T75"/>
                <a:gd fmla="*/ 259 w 1575" name="T76"/>
                <a:gd fmla="*/ 432 h 1033" name="T77"/>
                <a:gd fmla="*/ 158 w 1575" name="T78"/>
                <a:gd fmla="*/ 408 h 1033" name="T79"/>
                <a:gd fmla="*/ 116 w 1575" name="T80"/>
                <a:gd fmla="*/ 406 h 1033" name="T81"/>
                <a:gd fmla="*/ 158 w 1575" name="T82"/>
                <a:gd fmla="*/ 329 h 1033" name="T83"/>
                <a:gd fmla="*/ 214 w 1575" name="T84"/>
                <a:gd fmla="*/ 292 h 1033" name="T85"/>
                <a:gd fmla="*/ 317 w 1575" name="T86"/>
                <a:gd fmla="*/ 247 h 1033" name="T87"/>
                <a:gd fmla="*/ 313 w 1575" name="T88"/>
                <a:gd fmla="*/ 197 h 1033" name="T89"/>
                <a:gd fmla="*/ 278 w 1575" name="T90"/>
                <a:gd fmla="*/ 238 h 1033" name="T91"/>
                <a:gd fmla="*/ 183 w 1575" name="T92"/>
                <a:gd fmla="*/ 251 h 1033" name="T93"/>
                <a:gd fmla="*/ 227 w 1575" name="T94"/>
                <a:gd fmla="*/ 167 h 1033" name="T95"/>
                <a:gd fmla="*/ 354 w 1575" name="T96"/>
                <a:gd fmla="*/ 106 h 1033" name="T97"/>
                <a:gd fmla="*/ 397 w 1575" name="T98"/>
                <a:gd fmla="*/ 154 h 1033" name="T99"/>
                <a:gd fmla="*/ 470 w 1575" name="T100"/>
                <a:gd fmla="*/ 134 h 1033" name="T101"/>
                <a:gd fmla="*/ 596 w 1575" name="T102"/>
                <a:gd fmla="*/ 126 h 1033" name="T103"/>
                <a:gd fmla="*/ 660 w 1575" name="T104"/>
                <a:gd fmla="*/ 83 h 1033" name="T105"/>
                <a:gd fmla="*/ 705 w 1575" name="T106"/>
                <a:gd fmla="*/ 130 h 1033" name="T107"/>
                <a:gd fmla="*/ 734 w 1575" name="T108"/>
                <a:gd fmla="*/ 81 h 1033" name="T109"/>
                <a:gd fmla="*/ 889 w 1575" name="T110"/>
                <a:gd fmla="*/ 18 h 1033" name="T111"/>
                <a:gd fmla="*/ 373 w 1575" name="T112"/>
                <a:gd fmla="*/ 374 h 1033" name="T113"/>
                <a:gd fmla="*/ 449 w 1575" name="T114"/>
                <a:gd fmla="*/ 424 h 1033" name="T115"/>
                <a:gd fmla="*/ 531 w 1575" name="T116"/>
                <a:gd fmla="*/ 411 h 1033" name="T117"/>
                <a:gd fmla="*/ 505 w 1575" name="T118"/>
                <a:gd fmla="*/ 451 h 1033" name="T119"/>
                <a:gd fmla="*/ 375 w 1575" name="T120"/>
                <a:gd fmla="*/ 762 h 103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33" w="1575">
                  <a:moveTo>
                    <a:pt x="949" y="11"/>
                  </a:moveTo>
                  <a:cubicBezTo>
                    <a:pt x="949" y="13"/>
                    <a:pt x="952" y="12"/>
                    <a:pt x="954" y="13"/>
                  </a:cubicBezTo>
                  <a:cubicBezTo>
                    <a:pt x="954" y="15"/>
                    <a:pt x="951" y="14"/>
                    <a:pt x="949" y="14"/>
                  </a:cubicBezTo>
                  <a:cubicBezTo>
                    <a:pt x="957" y="22"/>
                    <a:pt x="965" y="11"/>
                    <a:pt x="979" y="14"/>
                  </a:cubicBezTo>
                  <a:cubicBezTo>
                    <a:pt x="982" y="19"/>
                    <a:pt x="987" y="22"/>
                    <a:pt x="993" y="24"/>
                  </a:cubicBezTo>
                  <a:cubicBezTo>
                    <a:pt x="994" y="26"/>
                    <a:pt x="993" y="29"/>
                    <a:pt x="993" y="31"/>
                  </a:cubicBezTo>
                  <a:cubicBezTo>
                    <a:pt x="994" y="33"/>
                    <a:pt x="998" y="33"/>
                    <a:pt x="997" y="37"/>
                  </a:cubicBezTo>
                  <a:cubicBezTo>
                    <a:pt x="993" y="36"/>
                    <a:pt x="994" y="39"/>
                    <a:pt x="993" y="42"/>
                  </a:cubicBezTo>
                  <a:cubicBezTo>
                    <a:pt x="992" y="41"/>
                    <a:pt x="989" y="40"/>
                    <a:pt x="986" y="40"/>
                  </a:cubicBezTo>
                  <a:cubicBezTo>
                    <a:pt x="983" y="41"/>
                    <a:pt x="986" y="43"/>
                    <a:pt x="984" y="44"/>
                  </a:cubicBezTo>
                  <a:cubicBezTo>
                    <a:pt x="983" y="45"/>
                    <a:pt x="982" y="42"/>
                    <a:pt x="980" y="42"/>
                  </a:cubicBezTo>
                  <a:cubicBezTo>
                    <a:pt x="979" y="43"/>
                    <a:pt x="975" y="46"/>
                    <a:pt x="969" y="44"/>
                  </a:cubicBezTo>
                  <a:cubicBezTo>
                    <a:pt x="967" y="44"/>
                    <a:pt x="968" y="47"/>
                    <a:pt x="967" y="48"/>
                  </a:cubicBezTo>
                  <a:cubicBezTo>
                    <a:pt x="967" y="48"/>
                    <a:pt x="964" y="47"/>
                    <a:pt x="964" y="48"/>
                  </a:cubicBezTo>
                  <a:cubicBezTo>
                    <a:pt x="963" y="50"/>
                    <a:pt x="967" y="51"/>
                    <a:pt x="964" y="55"/>
                  </a:cubicBezTo>
                  <a:cubicBezTo>
                    <a:pt x="963" y="52"/>
                    <a:pt x="954" y="56"/>
                    <a:pt x="958" y="57"/>
                  </a:cubicBezTo>
                  <a:cubicBezTo>
                    <a:pt x="954" y="61"/>
                    <a:pt x="948" y="59"/>
                    <a:pt x="943" y="61"/>
                  </a:cubicBezTo>
                  <a:cubicBezTo>
                    <a:pt x="940" y="62"/>
                    <a:pt x="938" y="67"/>
                    <a:pt x="934" y="67"/>
                  </a:cubicBezTo>
                  <a:cubicBezTo>
                    <a:pt x="934" y="69"/>
                    <a:pt x="934" y="72"/>
                    <a:pt x="932" y="72"/>
                  </a:cubicBezTo>
                  <a:cubicBezTo>
                    <a:pt x="933" y="75"/>
                    <a:pt x="934" y="72"/>
                    <a:pt x="936" y="72"/>
                  </a:cubicBezTo>
                  <a:cubicBezTo>
                    <a:pt x="941" y="72"/>
                    <a:pt x="943" y="68"/>
                    <a:pt x="947" y="67"/>
                  </a:cubicBezTo>
                  <a:cubicBezTo>
                    <a:pt x="950" y="66"/>
                    <a:pt x="950" y="69"/>
                    <a:pt x="952" y="68"/>
                  </a:cubicBezTo>
                  <a:cubicBezTo>
                    <a:pt x="955" y="68"/>
                    <a:pt x="955" y="65"/>
                    <a:pt x="956" y="65"/>
                  </a:cubicBezTo>
                  <a:cubicBezTo>
                    <a:pt x="960" y="63"/>
                    <a:pt x="965" y="65"/>
                    <a:pt x="969" y="63"/>
                  </a:cubicBezTo>
                  <a:cubicBezTo>
                    <a:pt x="972" y="62"/>
                    <a:pt x="968" y="60"/>
                    <a:pt x="971" y="59"/>
                  </a:cubicBezTo>
                  <a:cubicBezTo>
                    <a:pt x="972" y="59"/>
                    <a:pt x="974" y="60"/>
                    <a:pt x="975" y="59"/>
                  </a:cubicBezTo>
                  <a:cubicBezTo>
                    <a:pt x="975" y="59"/>
                    <a:pt x="976" y="55"/>
                    <a:pt x="977" y="55"/>
                  </a:cubicBezTo>
                  <a:cubicBezTo>
                    <a:pt x="977" y="55"/>
                    <a:pt x="982" y="57"/>
                    <a:pt x="984" y="57"/>
                  </a:cubicBezTo>
                  <a:cubicBezTo>
                    <a:pt x="989" y="57"/>
                    <a:pt x="989" y="56"/>
                    <a:pt x="993" y="55"/>
                  </a:cubicBezTo>
                  <a:cubicBezTo>
                    <a:pt x="993" y="57"/>
                    <a:pt x="993" y="59"/>
                    <a:pt x="993" y="61"/>
                  </a:cubicBezTo>
                  <a:cubicBezTo>
                    <a:pt x="996" y="59"/>
                    <a:pt x="997" y="59"/>
                    <a:pt x="997" y="63"/>
                  </a:cubicBezTo>
                  <a:cubicBezTo>
                    <a:pt x="1007" y="62"/>
                    <a:pt x="1023" y="64"/>
                    <a:pt x="1038" y="63"/>
                  </a:cubicBezTo>
                  <a:cubicBezTo>
                    <a:pt x="1037" y="71"/>
                    <a:pt x="1051" y="65"/>
                    <a:pt x="1049" y="74"/>
                  </a:cubicBezTo>
                  <a:cubicBezTo>
                    <a:pt x="1051" y="71"/>
                    <a:pt x="1054" y="74"/>
                    <a:pt x="1057" y="74"/>
                  </a:cubicBezTo>
                  <a:cubicBezTo>
                    <a:pt x="1062" y="74"/>
                    <a:pt x="1069" y="72"/>
                    <a:pt x="1072" y="74"/>
                  </a:cubicBezTo>
                  <a:cubicBezTo>
                    <a:pt x="1076" y="74"/>
                    <a:pt x="1072" y="66"/>
                    <a:pt x="1076" y="65"/>
                  </a:cubicBezTo>
                  <a:cubicBezTo>
                    <a:pt x="1082" y="66"/>
                    <a:pt x="1088" y="65"/>
                    <a:pt x="1094" y="67"/>
                  </a:cubicBezTo>
                  <a:cubicBezTo>
                    <a:pt x="1094" y="67"/>
                    <a:pt x="1094" y="68"/>
                    <a:pt x="1094" y="68"/>
                  </a:cubicBezTo>
                  <a:cubicBezTo>
                    <a:pt x="1097" y="69"/>
                    <a:pt x="1101" y="68"/>
                    <a:pt x="1103" y="68"/>
                  </a:cubicBezTo>
                  <a:cubicBezTo>
                    <a:pt x="1104" y="69"/>
                    <a:pt x="1105" y="72"/>
                    <a:pt x="1105" y="72"/>
                  </a:cubicBezTo>
                  <a:cubicBezTo>
                    <a:pt x="1108" y="74"/>
                    <a:pt x="1113" y="71"/>
                    <a:pt x="1115" y="74"/>
                  </a:cubicBezTo>
                  <a:cubicBezTo>
                    <a:pt x="1114" y="78"/>
                    <a:pt x="1114" y="82"/>
                    <a:pt x="1109" y="81"/>
                  </a:cubicBezTo>
                  <a:cubicBezTo>
                    <a:pt x="1109" y="85"/>
                    <a:pt x="1112" y="86"/>
                    <a:pt x="1117" y="85"/>
                  </a:cubicBezTo>
                  <a:cubicBezTo>
                    <a:pt x="1115" y="96"/>
                    <a:pt x="1124" y="97"/>
                    <a:pt x="1128" y="102"/>
                  </a:cubicBezTo>
                  <a:cubicBezTo>
                    <a:pt x="1131" y="100"/>
                    <a:pt x="1134" y="99"/>
                    <a:pt x="1137" y="96"/>
                  </a:cubicBezTo>
                  <a:cubicBezTo>
                    <a:pt x="1138" y="95"/>
                    <a:pt x="1138" y="92"/>
                    <a:pt x="1139" y="91"/>
                  </a:cubicBezTo>
                  <a:cubicBezTo>
                    <a:pt x="1140" y="90"/>
                    <a:pt x="1143" y="91"/>
                    <a:pt x="1143" y="89"/>
                  </a:cubicBezTo>
                  <a:cubicBezTo>
                    <a:pt x="1148" y="88"/>
                    <a:pt x="1146" y="93"/>
                    <a:pt x="1148" y="95"/>
                  </a:cubicBezTo>
                  <a:cubicBezTo>
                    <a:pt x="1153" y="95"/>
                    <a:pt x="1157" y="95"/>
                    <a:pt x="1161" y="95"/>
                  </a:cubicBezTo>
                  <a:cubicBezTo>
                    <a:pt x="1163" y="93"/>
                    <a:pt x="1168" y="94"/>
                    <a:pt x="1167" y="89"/>
                  </a:cubicBezTo>
                  <a:cubicBezTo>
                    <a:pt x="1173" y="91"/>
                    <a:pt x="1187" y="85"/>
                    <a:pt x="1187" y="93"/>
                  </a:cubicBezTo>
                  <a:cubicBezTo>
                    <a:pt x="1193" y="93"/>
                    <a:pt x="1191" y="86"/>
                    <a:pt x="1199" y="89"/>
                  </a:cubicBezTo>
                  <a:cubicBezTo>
                    <a:pt x="1198" y="87"/>
                    <a:pt x="1196" y="87"/>
                    <a:pt x="1195" y="87"/>
                  </a:cubicBezTo>
                  <a:cubicBezTo>
                    <a:pt x="1196" y="86"/>
                    <a:pt x="1196" y="82"/>
                    <a:pt x="1199" y="81"/>
                  </a:cubicBezTo>
                  <a:cubicBezTo>
                    <a:pt x="1204" y="82"/>
                    <a:pt x="1202" y="75"/>
                    <a:pt x="1210" y="78"/>
                  </a:cubicBezTo>
                  <a:cubicBezTo>
                    <a:pt x="1212" y="78"/>
                    <a:pt x="1210" y="75"/>
                    <a:pt x="1210" y="76"/>
                  </a:cubicBezTo>
                  <a:cubicBezTo>
                    <a:pt x="1213" y="72"/>
                    <a:pt x="1218" y="75"/>
                    <a:pt x="1225" y="74"/>
                  </a:cubicBezTo>
                  <a:cubicBezTo>
                    <a:pt x="1223" y="84"/>
                    <a:pt x="1235" y="71"/>
                    <a:pt x="1232" y="80"/>
                  </a:cubicBezTo>
                  <a:cubicBezTo>
                    <a:pt x="1240" y="81"/>
                    <a:pt x="1246" y="79"/>
                    <a:pt x="1253" y="78"/>
                  </a:cubicBezTo>
                  <a:cubicBezTo>
                    <a:pt x="1253" y="83"/>
                    <a:pt x="1245" y="79"/>
                    <a:pt x="1247" y="85"/>
                  </a:cubicBezTo>
                  <a:cubicBezTo>
                    <a:pt x="1248" y="89"/>
                    <a:pt x="1254" y="87"/>
                    <a:pt x="1258" y="87"/>
                  </a:cubicBezTo>
                  <a:cubicBezTo>
                    <a:pt x="1265" y="87"/>
                    <a:pt x="1271" y="87"/>
                    <a:pt x="1277" y="85"/>
                  </a:cubicBezTo>
                  <a:cubicBezTo>
                    <a:pt x="1278" y="92"/>
                    <a:pt x="1287" y="92"/>
                    <a:pt x="1290" y="98"/>
                  </a:cubicBezTo>
                  <a:cubicBezTo>
                    <a:pt x="1294" y="97"/>
                    <a:pt x="1296" y="100"/>
                    <a:pt x="1299" y="100"/>
                  </a:cubicBezTo>
                  <a:cubicBezTo>
                    <a:pt x="1311" y="101"/>
                    <a:pt x="1324" y="98"/>
                    <a:pt x="1335" y="100"/>
                  </a:cubicBezTo>
                  <a:cubicBezTo>
                    <a:pt x="1339" y="101"/>
                    <a:pt x="1343" y="106"/>
                    <a:pt x="1348" y="104"/>
                  </a:cubicBezTo>
                  <a:cubicBezTo>
                    <a:pt x="1347" y="107"/>
                    <a:pt x="1349" y="107"/>
                    <a:pt x="1351" y="108"/>
                  </a:cubicBezTo>
                  <a:cubicBezTo>
                    <a:pt x="1351" y="110"/>
                    <a:pt x="1351" y="113"/>
                    <a:pt x="1351" y="115"/>
                  </a:cubicBezTo>
                  <a:cubicBezTo>
                    <a:pt x="1351" y="118"/>
                    <a:pt x="1358" y="115"/>
                    <a:pt x="1359" y="117"/>
                  </a:cubicBezTo>
                  <a:cubicBezTo>
                    <a:pt x="1361" y="120"/>
                    <a:pt x="1360" y="116"/>
                    <a:pt x="1363" y="117"/>
                  </a:cubicBezTo>
                  <a:cubicBezTo>
                    <a:pt x="1363" y="117"/>
                    <a:pt x="1363" y="119"/>
                    <a:pt x="1364" y="119"/>
                  </a:cubicBezTo>
                  <a:cubicBezTo>
                    <a:pt x="1367" y="119"/>
                    <a:pt x="1387" y="121"/>
                    <a:pt x="1389" y="119"/>
                  </a:cubicBezTo>
                  <a:cubicBezTo>
                    <a:pt x="1389" y="119"/>
                    <a:pt x="1389" y="117"/>
                    <a:pt x="1389" y="117"/>
                  </a:cubicBezTo>
                  <a:cubicBezTo>
                    <a:pt x="1390" y="117"/>
                    <a:pt x="1394" y="119"/>
                    <a:pt x="1394" y="119"/>
                  </a:cubicBezTo>
                  <a:cubicBezTo>
                    <a:pt x="1396" y="117"/>
                    <a:pt x="1399" y="116"/>
                    <a:pt x="1400" y="119"/>
                  </a:cubicBezTo>
                  <a:cubicBezTo>
                    <a:pt x="1403" y="115"/>
                    <a:pt x="1409" y="115"/>
                    <a:pt x="1415" y="113"/>
                  </a:cubicBezTo>
                  <a:cubicBezTo>
                    <a:pt x="1414" y="119"/>
                    <a:pt x="1416" y="122"/>
                    <a:pt x="1417" y="126"/>
                  </a:cubicBezTo>
                  <a:cubicBezTo>
                    <a:pt x="1424" y="126"/>
                    <a:pt x="1427" y="130"/>
                    <a:pt x="1433" y="126"/>
                  </a:cubicBezTo>
                  <a:cubicBezTo>
                    <a:pt x="1434" y="123"/>
                    <a:pt x="1432" y="123"/>
                    <a:pt x="1430" y="122"/>
                  </a:cubicBezTo>
                  <a:cubicBezTo>
                    <a:pt x="1431" y="121"/>
                    <a:pt x="1432" y="118"/>
                    <a:pt x="1432" y="115"/>
                  </a:cubicBezTo>
                  <a:cubicBezTo>
                    <a:pt x="1436" y="111"/>
                    <a:pt x="1448" y="113"/>
                    <a:pt x="1450" y="117"/>
                  </a:cubicBezTo>
                  <a:cubicBezTo>
                    <a:pt x="1458" y="117"/>
                    <a:pt x="1466" y="116"/>
                    <a:pt x="1474" y="117"/>
                  </a:cubicBezTo>
                  <a:cubicBezTo>
                    <a:pt x="1477" y="117"/>
                    <a:pt x="1483" y="121"/>
                    <a:pt x="1484" y="117"/>
                  </a:cubicBezTo>
                  <a:cubicBezTo>
                    <a:pt x="1488" y="119"/>
                    <a:pt x="1487" y="121"/>
                    <a:pt x="1493" y="122"/>
                  </a:cubicBezTo>
                  <a:cubicBezTo>
                    <a:pt x="1495" y="123"/>
                    <a:pt x="1496" y="126"/>
                    <a:pt x="1497" y="126"/>
                  </a:cubicBezTo>
                  <a:cubicBezTo>
                    <a:pt x="1498" y="126"/>
                    <a:pt x="1499" y="125"/>
                    <a:pt x="1499" y="124"/>
                  </a:cubicBezTo>
                  <a:cubicBezTo>
                    <a:pt x="1501" y="125"/>
                    <a:pt x="1499" y="127"/>
                    <a:pt x="1500" y="128"/>
                  </a:cubicBezTo>
                  <a:cubicBezTo>
                    <a:pt x="1501" y="129"/>
                    <a:pt x="1504" y="127"/>
                    <a:pt x="1504" y="128"/>
                  </a:cubicBezTo>
                  <a:cubicBezTo>
                    <a:pt x="1505" y="129"/>
                    <a:pt x="1509" y="130"/>
                    <a:pt x="1514" y="132"/>
                  </a:cubicBezTo>
                  <a:cubicBezTo>
                    <a:pt x="1516" y="133"/>
                    <a:pt x="1521" y="134"/>
                    <a:pt x="1525" y="136"/>
                  </a:cubicBezTo>
                  <a:cubicBezTo>
                    <a:pt x="1526" y="136"/>
                    <a:pt x="1526" y="139"/>
                    <a:pt x="1527" y="139"/>
                  </a:cubicBezTo>
                  <a:cubicBezTo>
                    <a:pt x="1527" y="140"/>
                    <a:pt x="1530" y="139"/>
                    <a:pt x="1530" y="139"/>
                  </a:cubicBezTo>
                  <a:cubicBezTo>
                    <a:pt x="1531" y="140"/>
                    <a:pt x="1530" y="142"/>
                    <a:pt x="1530" y="143"/>
                  </a:cubicBezTo>
                  <a:cubicBezTo>
                    <a:pt x="1531" y="144"/>
                    <a:pt x="1534" y="142"/>
                    <a:pt x="1534" y="143"/>
                  </a:cubicBezTo>
                  <a:cubicBezTo>
                    <a:pt x="1535" y="145"/>
                    <a:pt x="1532" y="151"/>
                    <a:pt x="1540" y="149"/>
                  </a:cubicBezTo>
                  <a:cubicBezTo>
                    <a:pt x="1540" y="153"/>
                    <a:pt x="1540" y="157"/>
                    <a:pt x="1540" y="162"/>
                  </a:cubicBezTo>
                  <a:cubicBezTo>
                    <a:pt x="1546" y="161"/>
                    <a:pt x="1551" y="160"/>
                    <a:pt x="1553" y="154"/>
                  </a:cubicBezTo>
                  <a:cubicBezTo>
                    <a:pt x="1558" y="157"/>
                    <a:pt x="1565" y="156"/>
                    <a:pt x="1569" y="158"/>
                  </a:cubicBezTo>
                  <a:cubicBezTo>
                    <a:pt x="1570" y="158"/>
                    <a:pt x="1569" y="161"/>
                    <a:pt x="1569" y="162"/>
                  </a:cubicBezTo>
                  <a:cubicBezTo>
                    <a:pt x="1570" y="163"/>
                    <a:pt x="1574" y="161"/>
                    <a:pt x="1575" y="162"/>
                  </a:cubicBezTo>
                  <a:cubicBezTo>
                    <a:pt x="1574" y="164"/>
                    <a:pt x="1571" y="164"/>
                    <a:pt x="1571" y="167"/>
                  </a:cubicBezTo>
                  <a:cubicBezTo>
                    <a:pt x="1568" y="168"/>
                    <a:pt x="1568" y="165"/>
                    <a:pt x="1566" y="165"/>
                  </a:cubicBezTo>
                  <a:cubicBezTo>
                    <a:pt x="1564" y="167"/>
                    <a:pt x="1564" y="170"/>
                    <a:pt x="1560" y="169"/>
                  </a:cubicBezTo>
                  <a:cubicBezTo>
                    <a:pt x="1561" y="172"/>
                    <a:pt x="1566" y="171"/>
                    <a:pt x="1564" y="177"/>
                  </a:cubicBezTo>
                  <a:cubicBezTo>
                    <a:pt x="1557" y="171"/>
                    <a:pt x="1563" y="179"/>
                    <a:pt x="1558" y="180"/>
                  </a:cubicBezTo>
                  <a:cubicBezTo>
                    <a:pt x="1557" y="181"/>
                    <a:pt x="1555" y="182"/>
                    <a:pt x="1554" y="184"/>
                  </a:cubicBezTo>
                  <a:cubicBezTo>
                    <a:pt x="1552" y="184"/>
                    <a:pt x="1551" y="183"/>
                    <a:pt x="1549" y="182"/>
                  </a:cubicBezTo>
                  <a:cubicBezTo>
                    <a:pt x="1548" y="181"/>
                    <a:pt x="1546" y="179"/>
                    <a:pt x="1545" y="178"/>
                  </a:cubicBezTo>
                  <a:cubicBezTo>
                    <a:pt x="1542" y="177"/>
                    <a:pt x="1540" y="178"/>
                    <a:pt x="1538" y="177"/>
                  </a:cubicBezTo>
                  <a:cubicBezTo>
                    <a:pt x="1536" y="176"/>
                    <a:pt x="1535" y="173"/>
                    <a:pt x="1534" y="173"/>
                  </a:cubicBezTo>
                  <a:cubicBezTo>
                    <a:pt x="1532" y="172"/>
                    <a:pt x="1529" y="173"/>
                    <a:pt x="1527" y="173"/>
                  </a:cubicBezTo>
                  <a:cubicBezTo>
                    <a:pt x="1526" y="173"/>
                    <a:pt x="1526" y="171"/>
                    <a:pt x="1525" y="171"/>
                  </a:cubicBezTo>
                  <a:cubicBezTo>
                    <a:pt x="1522" y="171"/>
                    <a:pt x="1520" y="164"/>
                    <a:pt x="1517" y="169"/>
                  </a:cubicBezTo>
                  <a:cubicBezTo>
                    <a:pt x="1515" y="169"/>
                    <a:pt x="1516" y="166"/>
                    <a:pt x="1515" y="163"/>
                  </a:cubicBezTo>
                  <a:cubicBezTo>
                    <a:pt x="1512" y="163"/>
                    <a:pt x="1508" y="163"/>
                    <a:pt x="1504" y="163"/>
                  </a:cubicBezTo>
                  <a:cubicBezTo>
                    <a:pt x="1500" y="164"/>
                    <a:pt x="1504" y="168"/>
                    <a:pt x="1504" y="167"/>
                  </a:cubicBezTo>
                  <a:cubicBezTo>
                    <a:pt x="1504" y="170"/>
                    <a:pt x="1500" y="170"/>
                    <a:pt x="1500" y="175"/>
                  </a:cubicBezTo>
                  <a:cubicBezTo>
                    <a:pt x="1492" y="174"/>
                    <a:pt x="1491" y="180"/>
                    <a:pt x="1482" y="178"/>
                  </a:cubicBezTo>
                  <a:cubicBezTo>
                    <a:pt x="1480" y="180"/>
                    <a:pt x="1480" y="183"/>
                    <a:pt x="1476" y="182"/>
                  </a:cubicBezTo>
                  <a:cubicBezTo>
                    <a:pt x="1477" y="185"/>
                    <a:pt x="1481" y="184"/>
                    <a:pt x="1484" y="184"/>
                  </a:cubicBezTo>
                  <a:cubicBezTo>
                    <a:pt x="1486" y="185"/>
                    <a:pt x="1487" y="187"/>
                    <a:pt x="1489" y="188"/>
                  </a:cubicBezTo>
                  <a:cubicBezTo>
                    <a:pt x="1488" y="194"/>
                    <a:pt x="1488" y="192"/>
                    <a:pt x="1491" y="195"/>
                  </a:cubicBezTo>
                  <a:cubicBezTo>
                    <a:pt x="1493" y="199"/>
                    <a:pt x="1498" y="200"/>
                    <a:pt x="1500" y="203"/>
                  </a:cubicBezTo>
                  <a:cubicBezTo>
                    <a:pt x="1500" y="203"/>
                    <a:pt x="1495" y="208"/>
                    <a:pt x="1495" y="208"/>
                  </a:cubicBezTo>
                  <a:cubicBezTo>
                    <a:pt x="1490" y="209"/>
                    <a:pt x="1490" y="204"/>
                    <a:pt x="1487" y="204"/>
                  </a:cubicBezTo>
                  <a:cubicBezTo>
                    <a:pt x="1488" y="204"/>
                    <a:pt x="1490" y="208"/>
                    <a:pt x="1487" y="208"/>
                  </a:cubicBezTo>
                  <a:cubicBezTo>
                    <a:pt x="1482" y="209"/>
                    <a:pt x="1473" y="208"/>
                    <a:pt x="1467" y="210"/>
                  </a:cubicBezTo>
                  <a:cubicBezTo>
                    <a:pt x="1464" y="211"/>
                    <a:pt x="1457" y="213"/>
                    <a:pt x="1458" y="218"/>
                  </a:cubicBezTo>
                  <a:cubicBezTo>
                    <a:pt x="1449" y="216"/>
                    <a:pt x="1448" y="222"/>
                    <a:pt x="1443" y="223"/>
                  </a:cubicBezTo>
                  <a:cubicBezTo>
                    <a:pt x="1441" y="225"/>
                    <a:pt x="1441" y="226"/>
                    <a:pt x="1439" y="227"/>
                  </a:cubicBezTo>
                  <a:cubicBezTo>
                    <a:pt x="1438" y="228"/>
                    <a:pt x="1435" y="231"/>
                    <a:pt x="1433" y="231"/>
                  </a:cubicBezTo>
                  <a:cubicBezTo>
                    <a:pt x="1432" y="231"/>
                    <a:pt x="1430" y="233"/>
                    <a:pt x="1430" y="234"/>
                  </a:cubicBezTo>
                  <a:cubicBezTo>
                    <a:pt x="1424" y="233"/>
                    <a:pt x="1414" y="237"/>
                    <a:pt x="1411" y="232"/>
                  </a:cubicBezTo>
                  <a:cubicBezTo>
                    <a:pt x="1409" y="234"/>
                    <a:pt x="1404" y="233"/>
                    <a:pt x="1405" y="238"/>
                  </a:cubicBezTo>
                  <a:cubicBezTo>
                    <a:pt x="1395" y="239"/>
                    <a:pt x="1394" y="239"/>
                    <a:pt x="1383" y="238"/>
                  </a:cubicBezTo>
                  <a:cubicBezTo>
                    <a:pt x="1382" y="238"/>
                    <a:pt x="1381" y="240"/>
                    <a:pt x="1379" y="240"/>
                  </a:cubicBezTo>
                  <a:cubicBezTo>
                    <a:pt x="1378" y="241"/>
                    <a:pt x="1374" y="242"/>
                    <a:pt x="1374" y="246"/>
                  </a:cubicBezTo>
                  <a:cubicBezTo>
                    <a:pt x="1373" y="251"/>
                    <a:pt x="1365" y="248"/>
                    <a:pt x="1366" y="257"/>
                  </a:cubicBezTo>
                  <a:cubicBezTo>
                    <a:pt x="1365" y="263"/>
                    <a:pt x="1371" y="262"/>
                    <a:pt x="1374" y="264"/>
                  </a:cubicBezTo>
                  <a:cubicBezTo>
                    <a:pt x="1373" y="269"/>
                    <a:pt x="1372" y="274"/>
                    <a:pt x="1366" y="273"/>
                  </a:cubicBezTo>
                  <a:cubicBezTo>
                    <a:pt x="1367" y="277"/>
                    <a:pt x="1366" y="279"/>
                    <a:pt x="1363" y="279"/>
                  </a:cubicBezTo>
                  <a:cubicBezTo>
                    <a:pt x="1363" y="282"/>
                    <a:pt x="1363" y="284"/>
                    <a:pt x="1363" y="287"/>
                  </a:cubicBezTo>
                  <a:cubicBezTo>
                    <a:pt x="1363" y="289"/>
                    <a:pt x="1366" y="285"/>
                    <a:pt x="1366" y="288"/>
                  </a:cubicBezTo>
                  <a:cubicBezTo>
                    <a:pt x="1368" y="292"/>
                    <a:pt x="1364" y="291"/>
                    <a:pt x="1363" y="292"/>
                  </a:cubicBezTo>
                  <a:cubicBezTo>
                    <a:pt x="1362" y="293"/>
                    <a:pt x="1361" y="297"/>
                    <a:pt x="1361" y="298"/>
                  </a:cubicBezTo>
                  <a:cubicBezTo>
                    <a:pt x="1359" y="299"/>
                    <a:pt x="1353" y="298"/>
                    <a:pt x="1351" y="300"/>
                  </a:cubicBezTo>
                  <a:cubicBezTo>
                    <a:pt x="1350" y="301"/>
                    <a:pt x="1353" y="306"/>
                    <a:pt x="1351" y="307"/>
                  </a:cubicBezTo>
                  <a:cubicBezTo>
                    <a:pt x="1350" y="308"/>
                    <a:pt x="1350" y="303"/>
                    <a:pt x="1350" y="303"/>
                  </a:cubicBezTo>
                  <a:cubicBezTo>
                    <a:pt x="1348" y="303"/>
                    <a:pt x="1344" y="304"/>
                    <a:pt x="1348" y="313"/>
                  </a:cubicBezTo>
                  <a:cubicBezTo>
                    <a:pt x="1344" y="311"/>
                    <a:pt x="1345" y="315"/>
                    <a:pt x="1344" y="316"/>
                  </a:cubicBezTo>
                  <a:cubicBezTo>
                    <a:pt x="1343" y="317"/>
                    <a:pt x="1341" y="316"/>
                    <a:pt x="1340" y="316"/>
                  </a:cubicBezTo>
                  <a:cubicBezTo>
                    <a:pt x="1339" y="317"/>
                    <a:pt x="1340" y="322"/>
                    <a:pt x="1336" y="320"/>
                  </a:cubicBezTo>
                  <a:cubicBezTo>
                    <a:pt x="1337" y="323"/>
                    <a:pt x="1334" y="324"/>
                    <a:pt x="1335" y="328"/>
                  </a:cubicBezTo>
                  <a:cubicBezTo>
                    <a:pt x="1332" y="328"/>
                    <a:pt x="1327" y="327"/>
                    <a:pt x="1327" y="329"/>
                  </a:cubicBezTo>
                  <a:cubicBezTo>
                    <a:pt x="1325" y="329"/>
                    <a:pt x="1328" y="327"/>
                    <a:pt x="1327" y="324"/>
                  </a:cubicBezTo>
                  <a:cubicBezTo>
                    <a:pt x="1327" y="324"/>
                    <a:pt x="1325" y="323"/>
                    <a:pt x="1325" y="322"/>
                  </a:cubicBezTo>
                  <a:cubicBezTo>
                    <a:pt x="1325" y="321"/>
                    <a:pt x="1325" y="319"/>
                    <a:pt x="1325" y="318"/>
                  </a:cubicBezTo>
                  <a:cubicBezTo>
                    <a:pt x="1324" y="317"/>
                    <a:pt x="1323" y="315"/>
                    <a:pt x="1322" y="314"/>
                  </a:cubicBezTo>
                  <a:cubicBezTo>
                    <a:pt x="1321" y="314"/>
                    <a:pt x="1320" y="312"/>
                    <a:pt x="1318" y="313"/>
                  </a:cubicBezTo>
                  <a:cubicBezTo>
                    <a:pt x="1320" y="310"/>
                    <a:pt x="1320" y="305"/>
                    <a:pt x="1320" y="301"/>
                  </a:cubicBezTo>
                  <a:cubicBezTo>
                    <a:pt x="1320" y="298"/>
                    <a:pt x="1318" y="298"/>
                    <a:pt x="1318" y="296"/>
                  </a:cubicBezTo>
                  <a:cubicBezTo>
                    <a:pt x="1317" y="289"/>
                    <a:pt x="1320" y="281"/>
                    <a:pt x="1318" y="275"/>
                  </a:cubicBezTo>
                  <a:cubicBezTo>
                    <a:pt x="1325" y="281"/>
                    <a:pt x="1319" y="272"/>
                    <a:pt x="1322" y="268"/>
                  </a:cubicBezTo>
                  <a:cubicBezTo>
                    <a:pt x="1322" y="267"/>
                    <a:pt x="1324" y="274"/>
                    <a:pt x="1325" y="270"/>
                  </a:cubicBezTo>
                  <a:cubicBezTo>
                    <a:pt x="1325" y="269"/>
                    <a:pt x="1325" y="267"/>
                    <a:pt x="1325" y="266"/>
                  </a:cubicBezTo>
                  <a:cubicBezTo>
                    <a:pt x="1327" y="263"/>
                    <a:pt x="1335" y="258"/>
                    <a:pt x="1336" y="257"/>
                  </a:cubicBezTo>
                  <a:cubicBezTo>
                    <a:pt x="1336" y="257"/>
                    <a:pt x="1340" y="256"/>
                    <a:pt x="1338" y="255"/>
                  </a:cubicBezTo>
                  <a:cubicBezTo>
                    <a:pt x="1336" y="253"/>
                    <a:pt x="1339" y="253"/>
                    <a:pt x="1342" y="253"/>
                  </a:cubicBezTo>
                  <a:cubicBezTo>
                    <a:pt x="1345" y="251"/>
                    <a:pt x="1346" y="248"/>
                    <a:pt x="1346" y="244"/>
                  </a:cubicBezTo>
                  <a:cubicBezTo>
                    <a:pt x="1346" y="243"/>
                    <a:pt x="1352" y="241"/>
                    <a:pt x="1351" y="240"/>
                  </a:cubicBezTo>
                  <a:cubicBezTo>
                    <a:pt x="1351" y="240"/>
                    <a:pt x="1350" y="240"/>
                    <a:pt x="1350" y="240"/>
                  </a:cubicBezTo>
                  <a:cubicBezTo>
                    <a:pt x="1350" y="240"/>
                    <a:pt x="1351" y="236"/>
                    <a:pt x="1351" y="236"/>
                  </a:cubicBezTo>
                  <a:cubicBezTo>
                    <a:pt x="1353" y="236"/>
                    <a:pt x="1356" y="241"/>
                    <a:pt x="1355" y="232"/>
                  </a:cubicBezTo>
                  <a:cubicBezTo>
                    <a:pt x="1358" y="232"/>
                    <a:pt x="1362" y="232"/>
                    <a:pt x="1364" y="231"/>
                  </a:cubicBezTo>
                  <a:cubicBezTo>
                    <a:pt x="1365" y="230"/>
                    <a:pt x="1366" y="227"/>
                    <a:pt x="1366" y="227"/>
                  </a:cubicBezTo>
                  <a:cubicBezTo>
                    <a:pt x="1367" y="226"/>
                    <a:pt x="1369" y="227"/>
                    <a:pt x="1370" y="227"/>
                  </a:cubicBezTo>
                  <a:cubicBezTo>
                    <a:pt x="1371" y="226"/>
                    <a:pt x="1373" y="224"/>
                    <a:pt x="1374" y="223"/>
                  </a:cubicBezTo>
                  <a:cubicBezTo>
                    <a:pt x="1375" y="222"/>
                    <a:pt x="1375" y="223"/>
                    <a:pt x="1376" y="221"/>
                  </a:cubicBezTo>
                  <a:cubicBezTo>
                    <a:pt x="1376" y="219"/>
                    <a:pt x="1378" y="214"/>
                    <a:pt x="1381" y="218"/>
                  </a:cubicBezTo>
                  <a:cubicBezTo>
                    <a:pt x="1381" y="214"/>
                    <a:pt x="1381" y="211"/>
                    <a:pt x="1381" y="208"/>
                  </a:cubicBezTo>
                  <a:cubicBezTo>
                    <a:pt x="1377" y="208"/>
                    <a:pt x="1374" y="209"/>
                    <a:pt x="1372" y="210"/>
                  </a:cubicBezTo>
                  <a:cubicBezTo>
                    <a:pt x="1371" y="211"/>
                    <a:pt x="1369" y="213"/>
                    <a:pt x="1368" y="214"/>
                  </a:cubicBezTo>
                  <a:cubicBezTo>
                    <a:pt x="1367" y="215"/>
                    <a:pt x="1366" y="214"/>
                    <a:pt x="1366" y="216"/>
                  </a:cubicBezTo>
                  <a:cubicBezTo>
                    <a:pt x="1366" y="219"/>
                    <a:pt x="1359" y="218"/>
                    <a:pt x="1359" y="223"/>
                  </a:cubicBezTo>
                  <a:cubicBezTo>
                    <a:pt x="1355" y="223"/>
                    <a:pt x="1353" y="224"/>
                    <a:pt x="1353" y="227"/>
                  </a:cubicBezTo>
                  <a:cubicBezTo>
                    <a:pt x="1351" y="227"/>
                    <a:pt x="1352" y="224"/>
                    <a:pt x="1351" y="223"/>
                  </a:cubicBezTo>
                  <a:cubicBezTo>
                    <a:pt x="1351" y="223"/>
                    <a:pt x="1348" y="224"/>
                    <a:pt x="1348" y="223"/>
                  </a:cubicBezTo>
                  <a:cubicBezTo>
                    <a:pt x="1347" y="222"/>
                    <a:pt x="1348" y="219"/>
                    <a:pt x="1348" y="218"/>
                  </a:cubicBezTo>
                  <a:cubicBezTo>
                    <a:pt x="1340" y="219"/>
                    <a:pt x="1335" y="216"/>
                    <a:pt x="1329" y="218"/>
                  </a:cubicBezTo>
                  <a:cubicBezTo>
                    <a:pt x="1327" y="218"/>
                    <a:pt x="1329" y="220"/>
                    <a:pt x="1327" y="221"/>
                  </a:cubicBezTo>
                  <a:cubicBezTo>
                    <a:pt x="1325" y="223"/>
                    <a:pt x="1322" y="222"/>
                    <a:pt x="1320" y="223"/>
                  </a:cubicBezTo>
                  <a:cubicBezTo>
                    <a:pt x="1316" y="225"/>
                    <a:pt x="1316" y="226"/>
                    <a:pt x="1314" y="229"/>
                  </a:cubicBezTo>
                  <a:cubicBezTo>
                    <a:pt x="1313" y="230"/>
                    <a:pt x="1312" y="233"/>
                    <a:pt x="1308" y="232"/>
                  </a:cubicBezTo>
                  <a:cubicBezTo>
                    <a:pt x="1307" y="238"/>
                    <a:pt x="1311" y="237"/>
                    <a:pt x="1310" y="242"/>
                  </a:cubicBezTo>
                  <a:cubicBezTo>
                    <a:pt x="1308" y="243"/>
                    <a:pt x="1307" y="244"/>
                    <a:pt x="1307" y="247"/>
                  </a:cubicBezTo>
                  <a:cubicBezTo>
                    <a:pt x="1299" y="246"/>
                    <a:pt x="1297" y="250"/>
                    <a:pt x="1290" y="249"/>
                  </a:cubicBezTo>
                  <a:cubicBezTo>
                    <a:pt x="1288" y="247"/>
                    <a:pt x="1289" y="246"/>
                    <a:pt x="1290" y="244"/>
                  </a:cubicBezTo>
                  <a:cubicBezTo>
                    <a:pt x="1287" y="244"/>
                    <a:pt x="1286" y="242"/>
                    <a:pt x="1286" y="240"/>
                  </a:cubicBezTo>
                  <a:cubicBezTo>
                    <a:pt x="1283" y="240"/>
                    <a:pt x="1279" y="241"/>
                    <a:pt x="1279" y="238"/>
                  </a:cubicBezTo>
                  <a:cubicBezTo>
                    <a:pt x="1270" y="243"/>
                    <a:pt x="1259" y="246"/>
                    <a:pt x="1247" y="247"/>
                  </a:cubicBezTo>
                  <a:cubicBezTo>
                    <a:pt x="1246" y="244"/>
                    <a:pt x="1241" y="246"/>
                    <a:pt x="1243" y="240"/>
                  </a:cubicBezTo>
                  <a:cubicBezTo>
                    <a:pt x="1241" y="240"/>
                    <a:pt x="1238" y="240"/>
                    <a:pt x="1236" y="240"/>
                  </a:cubicBezTo>
                  <a:cubicBezTo>
                    <a:pt x="1228" y="242"/>
                    <a:pt x="1222" y="244"/>
                    <a:pt x="1215" y="247"/>
                  </a:cubicBezTo>
                  <a:cubicBezTo>
                    <a:pt x="1210" y="250"/>
                    <a:pt x="1206" y="255"/>
                    <a:pt x="1200" y="257"/>
                  </a:cubicBezTo>
                  <a:cubicBezTo>
                    <a:pt x="1201" y="260"/>
                    <a:pt x="1200" y="263"/>
                    <a:pt x="1197" y="262"/>
                  </a:cubicBezTo>
                  <a:cubicBezTo>
                    <a:pt x="1198" y="268"/>
                    <a:pt x="1194" y="267"/>
                    <a:pt x="1195" y="272"/>
                  </a:cubicBezTo>
                  <a:cubicBezTo>
                    <a:pt x="1191" y="268"/>
                    <a:pt x="1187" y="279"/>
                    <a:pt x="1185" y="277"/>
                  </a:cubicBezTo>
                  <a:cubicBezTo>
                    <a:pt x="1182" y="274"/>
                    <a:pt x="1185" y="279"/>
                    <a:pt x="1180" y="279"/>
                  </a:cubicBezTo>
                  <a:cubicBezTo>
                    <a:pt x="1177" y="279"/>
                    <a:pt x="1176" y="280"/>
                    <a:pt x="1176" y="283"/>
                  </a:cubicBezTo>
                  <a:cubicBezTo>
                    <a:pt x="1167" y="280"/>
                    <a:pt x="1170" y="289"/>
                    <a:pt x="1163" y="288"/>
                  </a:cubicBezTo>
                  <a:cubicBezTo>
                    <a:pt x="1164" y="290"/>
                    <a:pt x="1169" y="298"/>
                    <a:pt x="1171" y="294"/>
                  </a:cubicBezTo>
                  <a:cubicBezTo>
                    <a:pt x="1173" y="295"/>
                    <a:pt x="1172" y="299"/>
                    <a:pt x="1172" y="301"/>
                  </a:cubicBezTo>
                  <a:cubicBezTo>
                    <a:pt x="1175" y="300"/>
                    <a:pt x="1178" y="303"/>
                    <a:pt x="1178" y="303"/>
                  </a:cubicBezTo>
                  <a:cubicBezTo>
                    <a:pt x="1180" y="303"/>
                    <a:pt x="1182" y="301"/>
                    <a:pt x="1185" y="301"/>
                  </a:cubicBezTo>
                  <a:cubicBezTo>
                    <a:pt x="1186" y="302"/>
                    <a:pt x="1188" y="303"/>
                    <a:pt x="1187" y="303"/>
                  </a:cubicBezTo>
                  <a:cubicBezTo>
                    <a:pt x="1190" y="303"/>
                    <a:pt x="1192" y="298"/>
                    <a:pt x="1193" y="301"/>
                  </a:cubicBezTo>
                  <a:cubicBezTo>
                    <a:pt x="1195" y="301"/>
                    <a:pt x="1194" y="299"/>
                    <a:pt x="1195" y="298"/>
                  </a:cubicBezTo>
                  <a:cubicBezTo>
                    <a:pt x="1198" y="299"/>
                    <a:pt x="1198" y="312"/>
                    <a:pt x="1202" y="305"/>
                  </a:cubicBezTo>
                  <a:cubicBezTo>
                    <a:pt x="1207" y="304"/>
                    <a:pt x="1201" y="314"/>
                    <a:pt x="1208" y="311"/>
                  </a:cubicBezTo>
                  <a:cubicBezTo>
                    <a:pt x="1208" y="313"/>
                    <a:pt x="1205" y="312"/>
                    <a:pt x="1204" y="313"/>
                  </a:cubicBezTo>
                  <a:cubicBezTo>
                    <a:pt x="1204" y="313"/>
                    <a:pt x="1207" y="318"/>
                    <a:pt x="1206" y="320"/>
                  </a:cubicBezTo>
                  <a:cubicBezTo>
                    <a:pt x="1206" y="321"/>
                    <a:pt x="1204" y="320"/>
                    <a:pt x="1204" y="322"/>
                  </a:cubicBezTo>
                  <a:cubicBezTo>
                    <a:pt x="1204" y="323"/>
                    <a:pt x="1202" y="324"/>
                    <a:pt x="1202" y="326"/>
                  </a:cubicBezTo>
                  <a:cubicBezTo>
                    <a:pt x="1201" y="332"/>
                    <a:pt x="1205" y="342"/>
                    <a:pt x="1199" y="337"/>
                  </a:cubicBezTo>
                  <a:cubicBezTo>
                    <a:pt x="1200" y="353"/>
                    <a:pt x="1193" y="361"/>
                    <a:pt x="1189" y="372"/>
                  </a:cubicBezTo>
                  <a:cubicBezTo>
                    <a:pt x="1187" y="374"/>
                    <a:pt x="1186" y="373"/>
                    <a:pt x="1184" y="372"/>
                  </a:cubicBezTo>
                  <a:cubicBezTo>
                    <a:pt x="1183" y="374"/>
                    <a:pt x="1184" y="376"/>
                    <a:pt x="1184" y="378"/>
                  </a:cubicBezTo>
                  <a:cubicBezTo>
                    <a:pt x="1183" y="380"/>
                    <a:pt x="1180" y="378"/>
                    <a:pt x="1178" y="380"/>
                  </a:cubicBezTo>
                  <a:cubicBezTo>
                    <a:pt x="1177" y="380"/>
                    <a:pt x="1179" y="383"/>
                    <a:pt x="1178" y="383"/>
                  </a:cubicBezTo>
                  <a:cubicBezTo>
                    <a:pt x="1177" y="384"/>
                    <a:pt x="1175" y="383"/>
                    <a:pt x="1174" y="383"/>
                  </a:cubicBezTo>
                  <a:cubicBezTo>
                    <a:pt x="1173" y="385"/>
                    <a:pt x="1176" y="386"/>
                    <a:pt x="1176" y="385"/>
                  </a:cubicBezTo>
                  <a:cubicBezTo>
                    <a:pt x="1175" y="387"/>
                    <a:pt x="1172" y="387"/>
                    <a:pt x="1171" y="389"/>
                  </a:cubicBezTo>
                  <a:cubicBezTo>
                    <a:pt x="1170" y="390"/>
                    <a:pt x="1170" y="393"/>
                    <a:pt x="1169" y="395"/>
                  </a:cubicBezTo>
                  <a:cubicBezTo>
                    <a:pt x="1167" y="396"/>
                    <a:pt x="1165" y="395"/>
                    <a:pt x="1163" y="396"/>
                  </a:cubicBezTo>
                  <a:cubicBezTo>
                    <a:pt x="1161" y="398"/>
                    <a:pt x="1163" y="400"/>
                    <a:pt x="1161" y="402"/>
                  </a:cubicBezTo>
                  <a:cubicBezTo>
                    <a:pt x="1161" y="403"/>
                    <a:pt x="1158" y="401"/>
                    <a:pt x="1158" y="402"/>
                  </a:cubicBezTo>
                  <a:cubicBezTo>
                    <a:pt x="1157" y="402"/>
                    <a:pt x="1157" y="407"/>
                    <a:pt x="1156" y="406"/>
                  </a:cubicBezTo>
                  <a:cubicBezTo>
                    <a:pt x="1154" y="404"/>
                    <a:pt x="1152" y="404"/>
                    <a:pt x="1152" y="410"/>
                  </a:cubicBezTo>
                  <a:cubicBezTo>
                    <a:pt x="1143" y="411"/>
                    <a:pt x="1143" y="410"/>
                    <a:pt x="1133" y="410"/>
                  </a:cubicBezTo>
                  <a:cubicBezTo>
                    <a:pt x="1133" y="411"/>
                    <a:pt x="1126" y="414"/>
                    <a:pt x="1130" y="415"/>
                  </a:cubicBezTo>
                  <a:cubicBezTo>
                    <a:pt x="1131" y="419"/>
                    <a:pt x="1117" y="416"/>
                    <a:pt x="1124" y="419"/>
                  </a:cubicBezTo>
                  <a:cubicBezTo>
                    <a:pt x="1123" y="421"/>
                    <a:pt x="1120" y="421"/>
                    <a:pt x="1120" y="419"/>
                  </a:cubicBezTo>
                  <a:cubicBezTo>
                    <a:pt x="1115" y="423"/>
                    <a:pt x="1118" y="427"/>
                    <a:pt x="1118" y="434"/>
                  </a:cubicBezTo>
                  <a:cubicBezTo>
                    <a:pt x="1113" y="435"/>
                    <a:pt x="1115" y="435"/>
                    <a:pt x="1109" y="434"/>
                  </a:cubicBezTo>
                  <a:cubicBezTo>
                    <a:pt x="1111" y="436"/>
                    <a:pt x="1111" y="438"/>
                    <a:pt x="1107" y="438"/>
                  </a:cubicBezTo>
                  <a:cubicBezTo>
                    <a:pt x="1107" y="441"/>
                    <a:pt x="1109" y="457"/>
                    <a:pt x="1111" y="452"/>
                  </a:cubicBezTo>
                  <a:cubicBezTo>
                    <a:pt x="1115" y="452"/>
                    <a:pt x="1111" y="467"/>
                    <a:pt x="1117" y="467"/>
                  </a:cubicBezTo>
                  <a:cubicBezTo>
                    <a:pt x="1121" y="468"/>
                    <a:pt x="1115" y="473"/>
                    <a:pt x="1120" y="475"/>
                  </a:cubicBezTo>
                  <a:cubicBezTo>
                    <a:pt x="1119" y="475"/>
                    <a:pt x="1119" y="478"/>
                    <a:pt x="1118" y="479"/>
                  </a:cubicBezTo>
                  <a:cubicBezTo>
                    <a:pt x="1116" y="479"/>
                    <a:pt x="1114" y="477"/>
                    <a:pt x="1115" y="477"/>
                  </a:cubicBezTo>
                  <a:cubicBezTo>
                    <a:pt x="1113" y="478"/>
                    <a:pt x="1114" y="479"/>
                    <a:pt x="1113" y="480"/>
                  </a:cubicBezTo>
                  <a:cubicBezTo>
                    <a:pt x="1112" y="481"/>
                    <a:pt x="1109" y="480"/>
                    <a:pt x="1107" y="480"/>
                  </a:cubicBezTo>
                  <a:cubicBezTo>
                    <a:pt x="1103" y="482"/>
                    <a:pt x="1098" y="486"/>
                    <a:pt x="1094" y="482"/>
                  </a:cubicBezTo>
                  <a:cubicBezTo>
                    <a:pt x="1093" y="478"/>
                    <a:pt x="1096" y="477"/>
                    <a:pt x="1096" y="475"/>
                  </a:cubicBezTo>
                  <a:cubicBezTo>
                    <a:pt x="1097" y="471"/>
                    <a:pt x="1094" y="465"/>
                    <a:pt x="1098" y="464"/>
                  </a:cubicBezTo>
                  <a:cubicBezTo>
                    <a:pt x="1097" y="461"/>
                    <a:pt x="1092" y="462"/>
                    <a:pt x="1094" y="456"/>
                  </a:cubicBezTo>
                  <a:cubicBezTo>
                    <a:pt x="1090" y="454"/>
                    <a:pt x="1087" y="457"/>
                    <a:pt x="1083" y="452"/>
                  </a:cubicBezTo>
                  <a:cubicBezTo>
                    <a:pt x="1082" y="447"/>
                    <a:pt x="1089" y="450"/>
                    <a:pt x="1087" y="443"/>
                  </a:cubicBezTo>
                  <a:cubicBezTo>
                    <a:pt x="1086" y="441"/>
                    <a:pt x="1085" y="442"/>
                    <a:pt x="1085" y="443"/>
                  </a:cubicBezTo>
                  <a:cubicBezTo>
                    <a:pt x="1082" y="443"/>
                    <a:pt x="1082" y="441"/>
                    <a:pt x="1081" y="439"/>
                  </a:cubicBezTo>
                  <a:cubicBezTo>
                    <a:pt x="1080" y="438"/>
                    <a:pt x="1078" y="438"/>
                    <a:pt x="1077" y="436"/>
                  </a:cubicBezTo>
                  <a:cubicBezTo>
                    <a:pt x="1076" y="437"/>
                    <a:pt x="1074" y="438"/>
                    <a:pt x="1072" y="438"/>
                  </a:cubicBezTo>
                  <a:cubicBezTo>
                    <a:pt x="1070" y="438"/>
                    <a:pt x="1071" y="439"/>
                    <a:pt x="1072" y="439"/>
                  </a:cubicBezTo>
                  <a:cubicBezTo>
                    <a:pt x="1072" y="445"/>
                    <a:pt x="1067" y="435"/>
                    <a:pt x="1068" y="443"/>
                  </a:cubicBezTo>
                  <a:cubicBezTo>
                    <a:pt x="1063" y="439"/>
                    <a:pt x="1063" y="447"/>
                    <a:pt x="1057" y="443"/>
                  </a:cubicBezTo>
                  <a:cubicBezTo>
                    <a:pt x="1062" y="439"/>
                    <a:pt x="1057" y="436"/>
                    <a:pt x="1062" y="432"/>
                  </a:cubicBezTo>
                  <a:cubicBezTo>
                    <a:pt x="1066" y="430"/>
                    <a:pt x="1053" y="431"/>
                    <a:pt x="1053" y="434"/>
                  </a:cubicBezTo>
                  <a:cubicBezTo>
                    <a:pt x="1053" y="438"/>
                    <a:pt x="1050" y="432"/>
                    <a:pt x="1051" y="432"/>
                  </a:cubicBezTo>
                  <a:cubicBezTo>
                    <a:pt x="1048" y="433"/>
                    <a:pt x="1049" y="437"/>
                    <a:pt x="1046" y="438"/>
                  </a:cubicBezTo>
                  <a:cubicBezTo>
                    <a:pt x="1045" y="438"/>
                    <a:pt x="1041" y="440"/>
                    <a:pt x="1040" y="441"/>
                  </a:cubicBezTo>
                  <a:cubicBezTo>
                    <a:pt x="1039" y="442"/>
                    <a:pt x="1038" y="443"/>
                    <a:pt x="1038" y="445"/>
                  </a:cubicBezTo>
                  <a:cubicBezTo>
                    <a:pt x="1031" y="444"/>
                    <a:pt x="1033" y="444"/>
                    <a:pt x="1025" y="445"/>
                  </a:cubicBezTo>
                  <a:cubicBezTo>
                    <a:pt x="1027" y="445"/>
                    <a:pt x="1026" y="450"/>
                    <a:pt x="1027" y="451"/>
                  </a:cubicBezTo>
                  <a:cubicBezTo>
                    <a:pt x="1028" y="451"/>
                    <a:pt x="1031" y="450"/>
                    <a:pt x="1033" y="451"/>
                  </a:cubicBezTo>
                  <a:cubicBezTo>
                    <a:pt x="1033" y="451"/>
                    <a:pt x="1032" y="454"/>
                    <a:pt x="1033" y="454"/>
                  </a:cubicBezTo>
                  <a:cubicBezTo>
                    <a:pt x="1033" y="455"/>
                    <a:pt x="1037" y="454"/>
                    <a:pt x="1038" y="454"/>
                  </a:cubicBezTo>
                  <a:cubicBezTo>
                    <a:pt x="1039" y="455"/>
                    <a:pt x="1038" y="458"/>
                    <a:pt x="1038" y="458"/>
                  </a:cubicBezTo>
                  <a:cubicBezTo>
                    <a:pt x="1040" y="459"/>
                    <a:pt x="1043" y="458"/>
                    <a:pt x="1044" y="460"/>
                  </a:cubicBezTo>
                  <a:cubicBezTo>
                    <a:pt x="1046" y="459"/>
                    <a:pt x="1045" y="456"/>
                    <a:pt x="1048" y="456"/>
                  </a:cubicBezTo>
                  <a:cubicBezTo>
                    <a:pt x="1055" y="455"/>
                    <a:pt x="1061" y="457"/>
                    <a:pt x="1061" y="464"/>
                  </a:cubicBezTo>
                  <a:cubicBezTo>
                    <a:pt x="1058" y="466"/>
                    <a:pt x="1054" y="466"/>
                    <a:pt x="1051" y="464"/>
                  </a:cubicBezTo>
                  <a:cubicBezTo>
                    <a:pt x="1050" y="466"/>
                    <a:pt x="1049" y="469"/>
                    <a:pt x="1049" y="473"/>
                  </a:cubicBezTo>
                  <a:cubicBezTo>
                    <a:pt x="1046" y="472"/>
                    <a:pt x="1046" y="475"/>
                    <a:pt x="1048" y="475"/>
                  </a:cubicBezTo>
                  <a:cubicBezTo>
                    <a:pt x="1047" y="477"/>
                    <a:pt x="1043" y="476"/>
                    <a:pt x="1040" y="477"/>
                  </a:cubicBezTo>
                  <a:cubicBezTo>
                    <a:pt x="1043" y="483"/>
                    <a:pt x="1049" y="486"/>
                    <a:pt x="1049" y="495"/>
                  </a:cubicBezTo>
                  <a:cubicBezTo>
                    <a:pt x="1054" y="490"/>
                    <a:pt x="1051" y="494"/>
                    <a:pt x="1055" y="497"/>
                  </a:cubicBezTo>
                  <a:cubicBezTo>
                    <a:pt x="1054" y="504"/>
                    <a:pt x="1057" y="514"/>
                    <a:pt x="1053" y="518"/>
                  </a:cubicBezTo>
                  <a:cubicBezTo>
                    <a:pt x="1056" y="522"/>
                    <a:pt x="1058" y="528"/>
                    <a:pt x="1057" y="536"/>
                  </a:cubicBezTo>
                  <a:cubicBezTo>
                    <a:pt x="1051" y="532"/>
                    <a:pt x="1054" y="545"/>
                    <a:pt x="1051" y="542"/>
                  </a:cubicBezTo>
                  <a:cubicBezTo>
                    <a:pt x="1049" y="539"/>
                    <a:pt x="1051" y="542"/>
                    <a:pt x="1049" y="544"/>
                  </a:cubicBezTo>
                  <a:cubicBezTo>
                    <a:pt x="1048" y="545"/>
                    <a:pt x="1044" y="545"/>
                    <a:pt x="1046" y="551"/>
                  </a:cubicBezTo>
                  <a:cubicBezTo>
                    <a:pt x="1040" y="549"/>
                    <a:pt x="1044" y="557"/>
                    <a:pt x="1038" y="555"/>
                  </a:cubicBezTo>
                  <a:cubicBezTo>
                    <a:pt x="1043" y="559"/>
                    <a:pt x="1030" y="562"/>
                    <a:pt x="1033" y="564"/>
                  </a:cubicBezTo>
                  <a:cubicBezTo>
                    <a:pt x="1036" y="567"/>
                    <a:pt x="1032" y="565"/>
                    <a:pt x="1029" y="568"/>
                  </a:cubicBezTo>
                  <a:cubicBezTo>
                    <a:pt x="1028" y="569"/>
                    <a:pt x="1028" y="572"/>
                    <a:pt x="1027" y="574"/>
                  </a:cubicBezTo>
                  <a:cubicBezTo>
                    <a:pt x="1027" y="574"/>
                    <a:pt x="1024" y="573"/>
                    <a:pt x="1023" y="574"/>
                  </a:cubicBezTo>
                  <a:cubicBezTo>
                    <a:pt x="1023" y="574"/>
                    <a:pt x="1024" y="577"/>
                    <a:pt x="1023" y="577"/>
                  </a:cubicBezTo>
                  <a:cubicBezTo>
                    <a:pt x="1022" y="579"/>
                    <a:pt x="1016" y="576"/>
                    <a:pt x="1018" y="581"/>
                  </a:cubicBezTo>
                  <a:cubicBezTo>
                    <a:pt x="1006" y="582"/>
                    <a:pt x="1008" y="583"/>
                    <a:pt x="995" y="581"/>
                  </a:cubicBezTo>
                  <a:cubicBezTo>
                    <a:pt x="993" y="581"/>
                    <a:pt x="994" y="584"/>
                    <a:pt x="993" y="587"/>
                  </a:cubicBezTo>
                  <a:cubicBezTo>
                    <a:pt x="989" y="583"/>
                    <a:pt x="983" y="591"/>
                    <a:pt x="982" y="590"/>
                  </a:cubicBezTo>
                  <a:cubicBezTo>
                    <a:pt x="979" y="587"/>
                    <a:pt x="982" y="592"/>
                    <a:pt x="975" y="592"/>
                  </a:cubicBezTo>
                  <a:cubicBezTo>
                    <a:pt x="972" y="593"/>
                    <a:pt x="976" y="595"/>
                    <a:pt x="973" y="596"/>
                  </a:cubicBezTo>
                  <a:cubicBezTo>
                    <a:pt x="969" y="600"/>
                    <a:pt x="967" y="593"/>
                    <a:pt x="962" y="592"/>
                  </a:cubicBezTo>
                  <a:cubicBezTo>
                    <a:pt x="956" y="591"/>
                    <a:pt x="955" y="594"/>
                    <a:pt x="951" y="594"/>
                  </a:cubicBezTo>
                  <a:cubicBezTo>
                    <a:pt x="948" y="595"/>
                    <a:pt x="947" y="598"/>
                    <a:pt x="947" y="602"/>
                  </a:cubicBezTo>
                  <a:cubicBezTo>
                    <a:pt x="941" y="600"/>
                    <a:pt x="941" y="604"/>
                    <a:pt x="938" y="605"/>
                  </a:cubicBezTo>
                  <a:cubicBezTo>
                    <a:pt x="936" y="610"/>
                    <a:pt x="941" y="609"/>
                    <a:pt x="941" y="613"/>
                  </a:cubicBezTo>
                  <a:cubicBezTo>
                    <a:pt x="941" y="615"/>
                    <a:pt x="941" y="616"/>
                    <a:pt x="943" y="616"/>
                  </a:cubicBezTo>
                  <a:cubicBezTo>
                    <a:pt x="946" y="617"/>
                    <a:pt x="944" y="619"/>
                    <a:pt x="945" y="620"/>
                  </a:cubicBezTo>
                  <a:cubicBezTo>
                    <a:pt x="946" y="622"/>
                    <a:pt x="949" y="621"/>
                    <a:pt x="951" y="622"/>
                  </a:cubicBezTo>
                  <a:cubicBezTo>
                    <a:pt x="951" y="622"/>
                    <a:pt x="950" y="625"/>
                    <a:pt x="951" y="626"/>
                  </a:cubicBezTo>
                  <a:cubicBezTo>
                    <a:pt x="951" y="626"/>
                    <a:pt x="954" y="625"/>
                    <a:pt x="954" y="626"/>
                  </a:cubicBezTo>
                  <a:cubicBezTo>
                    <a:pt x="956" y="627"/>
                    <a:pt x="956" y="632"/>
                    <a:pt x="958" y="635"/>
                  </a:cubicBezTo>
                  <a:cubicBezTo>
                    <a:pt x="959" y="637"/>
                    <a:pt x="964" y="641"/>
                    <a:pt x="964" y="641"/>
                  </a:cubicBezTo>
                  <a:cubicBezTo>
                    <a:pt x="964" y="643"/>
                    <a:pt x="963" y="646"/>
                    <a:pt x="964" y="648"/>
                  </a:cubicBezTo>
                  <a:cubicBezTo>
                    <a:pt x="964" y="651"/>
                    <a:pt x="966" y="652"/>
                    <a:pt x="965" y="656"/>
                  </a:cubicBezTo>
                  <a:cubicBezTo>
                    <a:pt x="965" y="659"/>
                    <a:pt x="964" y="659"/>
                    <a:pt x="964" y="661"/>
                  </a:cubicBezTo>
                  <a:cubicBezTo>
                    <a:pt x="963" y="665"/>
                    <a:pt x="965" y="668"/>
                    <a:pt x="960" y="665"/>
                  </a:cubicBezTo>
                  <a:cubicBezTo>
                    <a:pt x="963" y="672"/>
                    <a:pt x="955" y="668"/>
                    <a:pt x="956" y="674"/>
                  </a:cubicBezTo>
                  <a:cubicBezTo>
                    <a:pt x="949" y="672"/>
                    <a:pt x="950" y="678"/>
                    <a:pt x="945" y="678"/>
                  </a:cubicBezTo>
                  <a:cubicBezTo>
                    <a:pt x="943" y="677"/>
                    <a:pt x="944" y="681"/>
                    <a:pt x="943" y="682"/>
                  </a:cubicBezTo>
                  <a:cubicBezTo>
                    <a:pt x="943" y="682"/>
                    <a:pt x="938" y="682"/>
                    <a:pt x="939" y="684"/>
                  </a:cubicBezTo>
                  <a:cubicBezTo>
                    <a:pt x="941" y="685"/>
                    <a:pt x="941" y="684"/>
                    <a:pt x="939" y="685"/>
                  </a:cubicBezTo>
                  <a:cubicBezTo>
                    <a:pt x="938" y="687"/>
                    <a:pt x="937" y="689"/>
                    <a:pt x="934" y="689"/>
                  </a:cubicBezTo>
                  <a:cubicBezTo>
                    <a:pt x="936" y="680"/>
                    <a:pt x="930" y="688"/>
                    <a:pt x="930" y="684"/>
                  </a:cubicBezTo>
                  <a:cubicBezTo>
                    <a:pt x="930" y="682"/>
                    <a:pt x="929" y="678"/>
                    <a:pt x="926" y="676"/>
                  </a:cubicBezTo>
                  <a:cubicBezTo>
                    <a:pt x="926" y="675"/>
                    <a:pt x="923" y="677"/>
                    <a:pt x="923" y="676"/>
                  </a:cubicBezTo>
                  <a:cubicBezTo>
                    <a:pt x="922" y="675"/>
                    <a:pt x="923" y="673"/>
                    <a:pt x="923" y="672"/>
                  </a:cubicBezTo>
                  <a:cubicBezTo>
                    <a:pt x="921" y="671"/>
                    <a:pt x="916" y="672"/>
                    <a:pt x="915" y="670"/>
                  </a:cubicBezTo>
                  <a:cubicBezTo>
                    <a:pt x="915" y="670"/>
                    <a:pt x="916" y="667"/>
                    <a:pt x="915" y="667"/>
                  </a:cubicBezTo>
                  <a:cubicBezTo>
                    <a:pt x="914" y="666"/>
                    <a:pt x="911" y="667"/>
                    <a:pt x="910" y="667"/>
                  </a:cubicBezTo>
                  <a:cubicBezTo>
                    <a:pt x="908" y="667"/>
                    <a:pt x="909" y="662"/>
                    <a:pt x="908" y="661"/>
                  </a:cubicBezTo>
                  <a:cubicBezTo>
                    <a:pt x="907" y="661"/>
                    <a:pt x="905" y="662"/>
                    <a:pt x="906" y="663"/>
                  </a:cubicBezTo>
                  <a:cubicBezTo>
                    <a:pt x="902" y="659"/>
                    <a:pt x="904" y="659"/>
                    <a:pt x="900" y="656"/>
                  </a:cubicBezTo>
                  <a:cubicBezTo>
                    <a:pt x="895" y="653"/>
                    <a:pt x="896" y="662"/>
                    <a:pt x="895" y="665"/>
                  </a:cubicBezTo>
                  <a:cubicBezTo>
                    <a:pt x="894" y="666"/>
                    <a:pt x="891" y="666"/>
                    <a:pt x="891" y="667"/>
                  </a:cubicBezTo>
                  <a:cubicBezTo>
                    <a:pt x="890" y="670"/>
                    <a:pt x="892" y="675"/>
                    <a:pt x="889" y="678"/>
                  </a:cubicBezTo>
                  <a:cubicBezTo>
                    <a:pt x="890" y="679"/>
                    <a:pt x="891" y="681"/>
                    <a:pt x="891" y="684"/>
                  </a:cubicBezTo>
                  <a:cubicBezTo>
                    <a:pt x="892" y="686"/>
                    <a:pt x="894" y="688"/>
                    <a:pt x="895" y="685"/>
                  </a:cubicBezTo>
                  <a:cubicBezTo>
                    <a:pt x="899" y="690"/>
                    <a:pt x="897" y="692"/>
                    <a:pt x="897" y="698"/>
                  </a:cubicBezTo>
                  <a:cubicBezTo>
                    <a:pt x="897" y="700"/>
                    <a:pt x="898" y="700"/>
                    <a:pt x="898" y="702"/>
                  </a:cubicBezTo>
                  <a:cubicBezTo>
                    <a:pt x="900" y="703"/>
                    <a:pt x="901" y="705"/>
                    <a:pt x="902" y="706"/>
                  </a:cubicBezTo>
                  <a:cubicBezTo>
                    <a:pt x="905" y="708"/>
                    <a:pt x="908" y="709"/>
                    <a:pt x="911" y="711"/>
                  </a:cubicBezTo>
                  <a:cubicBezTo>
                    <a:pt x="913" y="712"/>
                    <a:pt x="911" y="713"/>
                    <a:pt x="913" y="713"/>
                  </a:cubicBezTo>
                  <a:cubicBezTo>
                    <a:pt x="915" y="713"/>
                    <a:pt x="915" y="716"/>
                    <a:pt x="915" y="717"/>
                  </a:cubicBezTo>
                  <a:cubicBezTo>
                    <a:pt x="916" y="719"/>
                    <a:pt x="918" y="717"/>
                    <a:pt x="919" y="719"/>
                  </a:cubicBezTo>
                  <a:cubicBezTo>
                    <a:pt x="920" y="721"/>
                    <a:pt x="918" y="724"/>
                    <a:pt x="919" y="726"/>
                  </a:cubicBezTo>
                  <a:cubicBezTo>
                    <a:pt x="919" y="727"/>
                    <a:pt x="923" y="730"/>
                    <a:pt x="923" y="730"/>
                  </a:cubicBezTo>
                  <a:cubicBezTo>
                    <a:pt x="923" y="732"/>
                    <a:pt x="918" y="737"/>
                    <a:pt x="925" y="738"/>
                  </a:cubicBezTo>
                  <a:cubicBezTo>
                    <a:pt x="924" y="742"/>
                    <a:pt x="920" y="740"/>
                    <a:pt x="917" y="739"/>
                  </a:cubicBezTo>
                  <a:cubicBezTo>
                    <a:pt x="914" y="739"/>
                    <a:pt x="909" y="739"/>
                    <a:pt x="908" y="738"/>
                  </a:cubicBezTo>
                  <a:cubicBezTo>
                    <a:pt x="908" y="738"/>
                    <a:pt x="910" y="729"/>
                    <a:pt x="906" y="736"/>
                  </a:cubicBezTo>
                  <a:cubicBezTo>
                    <a:pt x="902" y="734"/>
                    <a:pt x="904" y="729"/>
                    <a:pt x="902" y="726"/>
                  </a:cubicBezTo>
                  <a:cubicBezTo>
                    <a:pt x="901" y="724"/>
                    <a:pt x="899" y="724"/>
                    <a:pt x="897" y="721"/>
                  </a:cubicBezTo>
                  <a:cubicBezTo>
                    <a:pt x="896" y="718"/>
                    <a:pt x="896" y="716"/>
                    <a:pt x="898" y="715"/>
                  </a:cubicBezTo>
                  <a:cubicBezTo>
                    <a:pt x="895" y="712"/>
                    <a:pt x="894" y="706"/>
                    <a:pt x="889" y="704"/>
                  </a:cubicBezTo>
                  <a:cubicBezTo>
                    <a:pt x="889" y="701"/>
                    <a:pt x="886" y="699"/>
                    <a:pt x="889" y="698"/>
                  </a:cubicBezTo>
                  <a:cubicBezTo>
                    <a:pt x="888" y="697"/>
                    <a:pt x="886" y="696"/>
                    <a:pt x="883" y="695"/>
                  </a:cubicBezTo>
                  <a:cubicBezTo>
                    <a:pt x="884" y="692"/>
                    <a:pt x="884" y="689"/>
                    <a:pt x="882" y="689"/>
                  </a:cubicBezTo>
                  <a:cubicBezTo>
                    <a:pt x="881" y="685"/>
                    <a:pt x="883" y="684"/>
                    <a:pt x="883" y="682"/>
                  </a:cubicBezTo>
                  <a:cubicBezTo>
                    <a:pt x="884" y="678"/>
                    <a:pt x="882" y="677"/>
                    <a:pt x="880" y="676"/>
                  </a:cubicBezTo>
                  <a:cubicBezTo>
                    <a:pt x="881" y="674"/>
                    <a:pt x="882" y="673"/>
                    <a:pt x="880" y="672"/>
                  </a:cubicBezTo>
                  <a:cubicBezTo>
                    <a:pt x="880" y="670"/>
                    <a:pt x="884" y="671"/>
                    <a:pt x="887" y="670"/>
                  </a:cubicBezTo>
                  <a:cubicBezTo>
                    <a:pt x="887" y="669"/>
                    <a:pt x="885" y="669"/>
                    <a:pt x="885" y="667"/>
                  </a:cubicBezTo>
                  <a:cubicBezTo>
                    <a:pt x="885" y="665"/>
                    <a:pt x="888" y="665"/>
                    <a:pt x="887" y="663"/>
                  </a:cubicBezTo>
                  <a:cubicBezTo>
                    <a:pt x="887" y="660"/>
                    <a:pt x="884" y="657"/>
                    <a:pt x="883" y="654"/>
                  </a:cubicBezTo>
                  <a:cubicBezTo>
                    <a:pt x="883" y="650"/>
                    <a:pt x="884" y="645"/>
                    <a:pt x="883" y="643"/>
                  </a:cubicBezTo>
                  <a:cubicBezTo>
                    <a:pt x="883" y="640"/>
                    <a:pt x="881" y="640"/>
                    <a:pt x="880" y="639"/>
                  </a:cubicBezTo>
                  <a:cubicBezTo>
                    <a:pt x="879" y="637"/>
                    <a:pt x="879" y="635"/>
                    <a:pt x="878" y="633"/>
                  </a:cubicBezTo>
                  <a:cubicBezTo>
                    <a:pt x="876" y="630"/>
                    <a:pt x="875" y="627"/>
                    <a:pt x="872" y="626"/>
                  </a:cubicBezTo>
                  <a:cubicBezTo>
                    <a:pt x="866" y="625"/>
                    <a:pt x="870" y="632"/>
                    <a:pt x="865" y="628"/>
                  </a:cubicBezTo>
                  <a:cubicBezTo>
                    <a:pt x="862" y="628"/>
                    <a:pt x="864" y="632"/>
                    <a:pt x="863" y="633"/>
                  </a:cubicBezTo>
                  <a:cubicBezTo>
                    <a:pt x="863" y="634"/>
                    <a:pt x="860" y="633"/>
                    <a:pt x="859" y="633"/>
                  </a:cubicBezTo>
                  <a:cubicBezTo>
                    <a:pt x="858" y="634"/>
                    <a:pt x="860" y="637"/>
                    <a:pt x="857" y="637"/>
                  </a:cubicBezTo>
                  <a:cubicBezTo>
                    <a:pt x="853" y="637"/>
                    <a:pt x="853" y="636"/>
                    <a:pt x="852" y="631"/>
                  </a:cubicBezTo>
                  <a:cubicBezTo>
                    <a:pt x="851" y="630"/>
                    <a:pt x="850" y="630"/>
                    <a:pt x="850" y="629"/>
                  </a:cubicBezTo>
                  <a:cubicBezTo>
                    <a:pt x="849" y="627"/>
                    <a:pt x="852" y="627"/>
                    <a:pt x="852" y="626"/>
                  </a:cubicBezTo>
                  <a:cubicBezTo>
                    <a:pt x="852" y="624"/>
                    <a:pt x="847" y="616"/>
                    <a:pt x="852" y="613"/>
                  </a:cubicBezTo>
                  <a:cubicBezTo>
                    <a:pt x="850" y="611"/>
                    <a:pt x="847" y="609"/>
                    <a:pt x="848" y="602"/>
                  </a:cubicBezTo>
                  <a:cubicBezTo>
                    <a:pt x="846" y="602"/>
                    <a:pt x="847" y="604"/>
                    <a:pt x="846" y="605"/>
                  </a:cubicBezTo>
                  <a:cubicBezTo>
                    <a:pt x="843" y="604"/>
                    <a:pt x="845" y="597"/>
                    <a:pt x="843" y="594"/>
                  </a:cubicBezTo>
                  <a:cubicBezTo>
                    <a:pt x="841" y="593"/>
                    <a:pt x="840" y="592"/>
                    <a:pt x="839" y="590"/>
                  </a:cubicBezTo>
                  <a:cubicBezTo>
                    <a:pt x="838" y="589"/>
                    <a:pt x="838" y="587"/>
                    <a:pt x="837" y="587"/>
                  </a:cubicBezTo>
                  <a:cubicBezTo>
                    <a:pt x="835" y="585"/>
                    <a:pt x="830" y="585"/>
                    <a:pt x="831" y="581"/>
                  </a:cubicBezTo>
                  <a:cubicBezTo>
                    <a:pt x="825" y="580"/>
                    <a:pt x="823" y="584"/>
                    <a:pt x="820" y="587"/>
                  </a:cubicBezTo>
                  <a:cubicBezTo>
                    <a:pt x="817" y="586"/>
                    <a:pt x="815" y="586"/>
                    <a:pt x="815" y="588"/>
                  </a:cubicBezTo>
                  <a:cubicBezTo>
                    <a:pt x="810" y="588"/>
                    <a:pt x="806" y="588"/>
                    <a:pt x="801" y="588"/>
                  </a:cubicBezTo>
                  <a:cubicBezTo>
                    <a:pt x="801" y="590"/>
                    <a:pt x="799" y="591"/>
                    <a:pt x="798" y="592"/>
                  </a:cubicBezTo>
                  <a:cubicBezTo>
                    <a:pt x="797" y="593"/>
                    <a:pt x="796" y="592"/>
                    <a:pt x="796" y="594"/>
                  </a:cubicBezTo>
                  <a:cubicBezTo>
                    <a:pt x="796" y="596"/>
                    <a:pt x="791" y="597"/>
                    <a:pt x="790" y="598"/>
                  </a:cubicBezTo>
                  <a:cubicBezTo>
                    <a:pt x="786" y="601"/>
                    <a:pt x="783" y="608"/>
                    <a:pt x="775" y="611"/>
                  </a:cubicBezTo>
                  <a:cubicBezTo>
                    <a:pt x="771" y="614"/>
                    <a:pt x="770" y="621"/>
                    <a:pt x="762" y="622"/>
                  </a:cubicBezTo>
                  <a:cubicBezTo>
                    <a:pt x="765" y="625"/>
                    <a:pt x="764" y="626"/>
                    <a:pt x="759" y="626"/>
                  </a:cubicBezTo>
                  <a:cubicBezTo>
                    <a:pt x="758" y="628"/>
                    <a:pt x="759" y="629"/>
                    <a:pt x="760" y="629"/>
                  </a:cubicBezTo>
                  <a:cubicBezTo>
                    <a:pt x="760" y="632"/>
                    <a:pt x="757" y="631"/>
                    <a:pt x="757" y="629"/>
                  </a:cubicBezTo>
                  <a:cubicBezTo>
                    <a:pt x="754" y="630"/>
                    <a:pt x="755" y="635"/>
                    <a:pt x="749" y="633"/>
                  </a:cubicBezTo>
                  <a:cubicBezTo>
                    <a:pt x="747" y="634"/>
                    <a:pt x="747" y="637"/>
                    <a:pt x="744" y="637"/>
                  </a:cubicBezTo>
                  <a:cubicBezTo>
                    <a:pt x="743" y="640"/>
                    <a:pt x="746" y="640"/>
                    <a:pt x="746" y="643"/>
                  </a:cubicBezTo>
                  <a:cubicBezTo>
                    <a:pt x="745" y="646"/>
                    <a:pt x="743" y="651"/>
                    <a:pt x="742" y="657"/>
                  </a:cubicBezTo>
                  <a:cubicBezTo>
                    <a:pt x="741" y="666"/>
                    <a:pt x="742" y="675"/>
                    <a:pt x="740" y="678"/>
                  </a:cubicBezTo>
                  <a:cubicBezTo>
                    <a:pt x="740" y="678"/>
                    <a:pt x="737" y="677"/>
                    <a:pt x="736" y="678"/>
                  </a:cubicBezTo>
                  <a:cubicBezTo>
                    <a:pt x="735" y="679"/>
                    <a:pt x="736" y="684"/>
                    <a:pt x="734" y="685"/>
                  </a:cubicBezTo>
                  <a:cubicBezTo>
                    <a:pt x="733" y="687"/>
                    <a:pt x="729" y="686"/>
                    <a:pt x="727" y="687"/>
                  </a:cubicBezTo>
                  <a:cubicBezTo>
                    <a:pt x="725" y="688"/>
                    <a:pt x="725" y="692"/>
                    <a:pt x="721" y="691"/>
                  </a:cubicBezTo>
                  <a:cubicBezTo>
                    <a:pt x="717" y="686"/>
                    <a:pt x="714" y="680"/>
                    <a:pt x="712" y="672"/>
                  </a:cubicBezTo>
                  <a:cubicBezTo>
                    <a:pt x="711" y="672"/>
                    <a:pt x="710" y="670"/>
                    <a:pt x="708" y="669"/>
                  </a:cubicBezTo>
                  <a:cubicBezTo>
                    <a:pt x="707" y="668"/>
                    <a:pt x="707" y="666"/>
                    <a:pt x="705" y="667"/>
                  </a:cubicBezTo>
                  <a:cubicBezTo>
                    <a:pt x="703" y="661"/>
                    <a:pt x="707" y="661"/>
                    <a:pt x="708" y="657"/>
                  </a:cubicBezTo>
                  <a:cubicBezTo>
                    <a:pt x="708" y="654"/>
                    <a:pt x="705" y="652"/>
                    <a:pt x="703" y="650"/>
                  </a:cubicBezTo>
                  <a:cubicBezTo>
                    <a:pt x="701" y="648"/>
                    <a:pt x="700" y="645"/>
                    <a:pt x="697" y="644"/>
                  </a:cubicBezTo>
                  <a:cubicBezTo>
                    <a:pt x="696" y="641"/>
                    <a:pt x="696" y="637"/>
                    <a:pt x="693" y="633"/>
                  </a:cubicBezTo>
                  <a:cubicBezTo>
                    <a:pt x="691" y="630"/>
                    <a:pt x="691" y="617"/>
                    <a:pt x="690" y="607"/>
                  </a:cubicBezTo>
                  <a:cubicBezTo>
                    <a:pt x="689" y="603"/>
                    <a:pt x="688" y="592"/>
                    <a:pt x="686" y="585"/>
                  </a:cubicBezTo>
                  <a:cubicBezTo>
                    <a:pt x="683" y="585"/>
                    <a:pt x="678" y="593"/>
                    <a:pt x="682" y="594"/>
                  </a:cubicBezTo>
                  <a:cubicBezTo>
                    <a:pt x="682" y="599"/>
                    <a:pt x="675" y="595"/>
                    <a:pt x="673" y="594"/>
                  </a:cubicBezTo>
                  <a:cubicBezTo>
                    <a:pt x="672" y="594"/>
                    <a:pt x="670" y="595"/>
                    <a:pt x="669" y="594"/>
                  </a:cubicBezTo>
                  <a:cubicBezTo>
                    <a:pt x="667" y="593"/>
                    <a:pt x="665" y="586"/>
                    <a:pt x="662" y="588"/>
                  </a:cubicBezTo>
                  <a:cubicBezTo>
                    <a:pt x="661" y="585"/>
                    <a:pt x="663" y="585"/>
                    <a:pt x="665" y="585"/>
                  </a:cubicBezTo>
                  <a:cubicBezTo>
                    <a:pt x="663" y="582"/>
                    <a:pt x="665" y="582"/>
                    <a:pt x="665" y="579"/>
                  </a:cubicBezTo>
                  <a:cubicBezTo>
                    <a:pt x="665" y="576"/>
                    <a:pt x="660" y="578"/>
                    <a:pt x="658" y="577"/>
                  </a:cubicBezTo>
                  <a:cubicBezTo>
                    <a:pt x="656" y="576"/>
                    <a:pt x="653" y="568"/>
                    <a:pt x="652" y="574"/>
                  </a:cubicBezTo>
                  <a:cubicBezTo>
                    <a:pt x="648" y="573"/>
                    <a:pt x="650" y="567"/>
                    <a:pt x="651" y="568"/>
                  </a:cubicBezTo>
                  <a:cubicBezTo>
                    <a:pt x="650" y="566"/>
                    <a:pt x="646" y="566"/>
                    <a:pt x="647" y="562"/>
                  </a:cubicBezTo>
                  <a:cubicBezTo>
                    <a:pt x="645" y="561"/>
                    <a:pt x="640" y="564"/>
                    <a:pt x="639" y="562"/>
                  </a:cubicBezTo>
                  <a:cubicBezTo>
                    <a:pt x="639" y="562"/>
                    <a:pt x="640" y="559"/>
                    <a:pt x="639" y="559"/>
                  </a:cubicBezTo>
                  <a:cubicBezTo>
                    <a:pt x="635" y="558"/>
                    <a:pt x="632" y="560"/>
                    <a:pt x="628" y="560"/>
                  </a:cubicBezTo>
                  <a:cubicBezTo>
                    <a:pt x="627" y="561"/>
                    <a:pt x="625" y="561"/>
                    <a:pt x="624" y="560"/>
                  </a:cubicBezTo>
                  <a:cubicBezTo>
                    <a:pt x="622" y="560"/>
                    <a:pt x="621" y="558"/>
                    <a:pt x="621" y="562"/>
                  </a:cubicBezTo>
                  <a:cubicBezTo>
                    <a:pt x="603" y="564"/>
                    <a:pt x="589" y="561"/>
                    <a:pt x="576" y="559"/>
                  </a:cubicBezTo>
                  <a:cubicBezTo>
                    <a:pt x="577" y="555"/>
                    <a:pt x="572" y="556"/>
                    <a:pt x="572" y="553"/>
                  </a:cubicBezTo>
                  <a:cubicBezTo>
                    <a:pt x="572" y="549"/>
                    <a:pt x="564" y="557"/>
                    <a:pt x="569" y="549"/>
                  </a:cubicBezTo>
                  <a:cubicBezTo>
                    <a:pt x="566" y="550"/>
                    <a:pt x="565" y="549"/>
                    <a:pt x="565" y="547"/>
                  </a:cubicBezTo>
                  <a:cubicBezTo>
                    <a:pt x="560" y="550"/>
                    <a:pt x="546" y="547"/>
                    <a:pt x="541" y="546"/>
                  </a:cubicBezTo>
                  <a:cubicBezTo>
                    <a:pt x="538" y="545"/>
                    <a:pt x="537" y="545"/>
                    <a:pt x="537" y="542"/>
                  </a:cubicBezTo>
                  <a:cubicBezTo>
                    <a:pt x="529" y="544"/>
                    <a:pt x="531" y="536"/>
                    <a:pt x="524" y="536"/>
                  </a:cubicBezTo>
                  <a:cubicBezTo>
                    <a:pt x="523" y="529"/>
                    <a:pt x="519" y="525"/>
                    <a:pt x="516" y="520"/>
                  </a:cubicBezTo>
                  <a:cubicBezTo>
                    <a:pt x="500" y="517"/>
                    <a:pt x="500" y="525"/>
                    <a:pt x="501" y="534"/>
                  </a:cubicBezTo>
                  <a:cubicBezTo>
                    <a:pt x="502" y="537"/>
                    <a:pt x="509" y="541"/>
                    <a:pt x="514" y="547"/>
                  </a:cubicBezTo>
                  <a:cubicBezTo>
                    <a:pt x="516" y="549"/>
                    <a:pt x="519" y="559"/>
                    <a:pt x="524" y="557"/>
                  </a:cubicBezTo>
                  <a:cubicBezTo>
                    <a:pt x="523" y="561"/>
                    <a:pt x="527" y="561"/>
                    <a:pt x="526" y="566"/>
                  </a:cubicBezTo>
                  <a:cubicBezTo>
                    <a:pt x="530" y="566"/>
                    <a:pt x="540" y="564"/>
                    <a:pt x="535" y="570"/>
                  </a:cubicBezTo>
                  <a:cubicBezTo>
                    <a:pt x="539" y="572"/>
                    <a:pt x="537" y="567"/>
                    <a:pt x="539" y="566"/>
                  </a:cubicBezTo>
                  <a:cubicBezTo>
                    <a:pt x="540" y="565"/>
                    <a:pt x="546" y="566"/>
                    <a:pt x="546" y="562"/>
                  </a:cubicBezTo>
                  <a:cubicBezTo>
                    <a:pt x="546" y="561"/>
                    <a:pt x="548" y="561"/>
                    <a:pt x="550" y="560"/>
                  </a:cubicBezTo>
                  <a:cubicBezTo>
                    <a:pt x="552" y="560"/>
                    <a:pt x="550" y="558"/>
                    <a:pt x="552" y="557"/>
                  </a:cubicBezTo>
                  <a:cubicBezTo>
                    <a:pt x="555" y="555"/>
                    <a:pt x="559" y="556"/>
                    <a:pt x="563" y="555"/>
                  </a:cubicBezTo>
                  <a:cubicBezTo>
                    <a:pt x="563" y="556"/>
                    <a:pt x="560" y="558"/>
                    <a:pt x="561" y="559"/>
                  </a:cubicBezTo>
                  <a:cubicBezTo>
                    <a:pt x="561" y="559"/>
                    <a:pt x="565" y="558"/>
                    <a:pt x="565" y="559"/>
                  </a:cubicBezTo>
                  <a:cubicBezTo>
                    <a:pt x="566" y="562"/>
                    <a:pt x="564" y="564"/>
                    <a:pt x="567" y="566"/>
                  </a:cubicBezTo>
                  <a:cubicBezTo>
                    <a:pt x="566" y="570"/>
                    <a:pt x="572" y="568"/>
                    <a:pt x="572" y="572"/>
                  </a:cubicBezTo>
                  <a:cubicBezTo>
                    <a:pt x="572" y="576"/>
                    <a:pt x="576" y="573"/>
                    <a:pt x="580" y="575"/>
                  </a:cubicBezTo>
                  <a:cubicBezTo>
                    <a:pt x="582" y="577"/>
                    <a:pt x="581" y="580"/>
                    <a:pt x="585" y="581"/>
                  </a:cubicBezTo>
                  <a:cubicBezTo>
                    <a:pt x="581" y="585"/>
                    <a:pt x="586" y="590"/>
                    <a:pt x="585" y="596"/>
                  </a:cubicBezTo>
                  <a:cubicBezTo>
                    <a:pt x="583" y="596"/>
                    <a:pt x="582" y="596"/>
                    <a:pt x="580" y="596"/>
                  </a:cubicBezTo>
                  <a:cubicBezTo>
                    <a:pt x="582" y="603"/>
                    <a:pt x="575" y="601"/>
                    <a:pt x="576" y="607"/>
                  </a:cubicBezTo>
                  <a:cubicBezTo>
                    <a:pt x="572" y="606"/>
                    <a:pt x="570" y="607"/>
                    <a:pt x="570" y="611"/>
                  </a:cubicBezTo>
                  <a:cubicBezTo>
                    <a:pt x="568" y="611"/>
                    <a:pt x="565" y="611"/>
                    <a:pt x="563" y="611"/>
                  </a:cubicBezTo>
                  <a:cubicBezTo>
                    <a:pt x="560" y="611"/>
                    <a:pt x="562" y="615"/>
                    <a:pt x="561" y="616"/>
                  </a:cubicBezTo>
                  <a:cubicBezTo>
                    <a:pt x="561" y="617"/>
                    <a:pt x="558" y="616"/>
                    <a:pt x="557" y="616"/>
                  </a:cubicBezTo>
                  <a:cubicBezTo>
                    <a:pt x="556" y="617"/>
                    <a:pt x="558" y="621"/>
                    <a:pt x="557" y="622"/>
                  </a:cubicBezTo>
                  <a:cubicBezTo>
                    <a:pt x="554" y="621"/>
                    <a:pt x="552" y="622"/>
                    <a:pt x="552" y="626"/>
                  </a:cubicBezTo>
                  <a:cubicBezTo>
                    <a:pt x="548" y="625"/>
                    <a:pt x="546" y="626"/>
                    <a:pt x="544" y="628"/>
                  </a:cubicBezTo>
                  <a:cubicBezTo>
                    <a:pt x="541" y="629"/>
                    <a:pt x="542" y="630"/>
                    <a:pt x="537" y="631"/>
                  </a:cubicBezTo>
                  <a:cubicBezTo>
                    <a:pt x="535" y="632"/>
                    <a:pt x="526" y="635"/>
                    <a:pt x="526" y="641"/>
                  </a:cubicBezTo>
                  <a:cubicBezTo>
                    <a:pt x="523" y="641"/>
                    <a:pt x="520" y="640"/>
                    <a:pt x="518" y="641"/>
                  </a:cubicBezTo>
                  <a:cubicBezTo>
                    <a:pt x="516" y="642"/>
                    <a:pt x="518" y="643"/>
                    <a:pt x="516" y="644"/>
                  </a:cubicBezTo>
                  <a:cubicBezTo>
                    <a:pt x="516" y="645"/>
                    <a:pt x="513" y="644"/>
                    <a:pt x="513" y="644"/>
                  </a:cubicBezTo>
                  <a:cubicBezTo>
                    <a:pt x="513" y="644"/>
                    <a:pt x="507" y="646"/>
                    <a:pt x="507" y="646"/>
                  </a:cubicBezTo>
                  <a:cubicBezTo>
                    <a:pt x="504" y="650"/>
                    <a:pt x="489" y="648"/>
                    <a:pt x="483" y="652"/>
                  </a:cubicBezTo>
                  <a:cubicBezTo>
                    <a:pt x="477" y="653"/>
                    <a:pt x="488" y="655"/>
                    <a:pt x="479" y="656"/>
                  </a:cubicBezTo>
                  <a:cubicBezTo>
                    <a:pt x="478" y="656"/>
                    <a:pt x="476" y="655"/>
                    <a:pt x="475" y="656"/>
                  </a:cubicBezTo>
                  <a:cubicBezTo>
                    <a:pt x="473" y="656"/>
                    <a:pt x="474" y="660"/>
                    <a:pt x="470" y="659"/>
                  </a:cubicBezTo>
                  <a:cubicBezTo>
                    <a:pt x="472" y="655"/>
                    <a:pt x="467" y="657"/>
                    <a:pt x="466" y="656"/>
                  </a:cubicBezTo>
                  <a:cubicBezTo>
                    <a:pt x="465" y="653"/>
                    <a:pt x="467" y="648"/>
                    <a:pt x="462" y="648"/>
                  </a:cubicBezTo>
                  <a:cubicBezTo>
                    <a:pt x="462" y="645"/>
                    <a:pt x="464" y="645"/>
                    <a:pt x="464" y="643"/>
                  </a:cubicBezTo>
                  <a:cubicBezTo>
                    <a:pt x="463" y="641"/>
                    <a:pt x="459" y="640"/>
                    <a:pt x="462" y="639"/>
                  </a:cubicBezTo>
                  <a:cubicBezTo>
                    <a:pt x="461" y="637"/>
                    <a:pt x="460" y="635"/>
                    <a:pt x="457" y="635"/>
                  </a:cubicBezTo>
                  <a:cubicBezTo>
                    <a:pt x="459" y="630"/>
                    <a:pt x="453" y="624"/>
                    <a:pt x="457" y="624"/>
                  </a:cubicBezTo>
                  <a:cubicBezTo>
                    <a:pt x="457" y="622"/>
                    <a:pt x="454" y="623"/>
                    <a:pt x="453" y="622"/>
                  </a:cubicBezTo>
                  <a:cubicBezTo>
                    <a:pt x="451" y="620"/>
                    <a:pt x="452" y="615"/>
                    <a:pt x="453" y="616"/>
                  </a:cubicBezTo>
                  <a:cubicBezTo>
                    <a:pt x="452" y="615"/>
                    <a:pt x="450" y="613"/>
                    <a:pt x="449" y="613"/>
                  </a:cubicBezTo>
                  <a:cubicBezTo>
                    <a:pt x="448" y="612"/>
                    <a:pt x="449" y="611"/>
                    <a:pt x="447" y="611"/>
                  </a:cubicBezTo>
                  <a:cubicBezTo>
                    <a:pt x="446" y="611"/>
                    <a:pt x="444" y="604"/>
                    <a:pt x="444" y="605"/>
                  </a:cubicBezTo>
                  <a:cubicBezTo>
                    <a:pt x="444" y="605"/>
                    <a:pt x="444" y="607"/>
                    <a:pt x="444" y="607"/>
                  </a:cubicBezTo>
                  <a:cubicBezTo>
                    <a:pt x="440" y="604"/>
                    <a:pt x="440" y="598"/>
                    <a:pt x="434" y="598"/>
                  </a:cubicBezTo>
                  <a:cubicBezTo>
                    <a:pt x="439" y="590"/>
                    <a:pt x="430" y="588"/>
                    <a:pt x="431" y="579"/>
                  </a:cubicBezTo>
                  <a:cubicBezTo>
                    <a:pt x="430" y="577"/>
                    <a:pt x="427" y="578"/>
                    <a:pt x="427" y="575"/>
                  </a:cubicBezTo>
                  <a:cubicBezTo>
                    <a:pt x="427" y="572"/>
                    <a:pt x="421" y="574"/>
                    <a:pt x="419" y="572"/>
                  </a:cubicBezTo>
                  <a:cubicBezTo>
                    <a:pt x="421" y="569"/>
                    <a:pt x="421" y="568"/>
                    <a:pt x="418" y="568"/>
                  </a:cubicBezTo>
                  <a:cubicBezTo>
                    <a:pt x="420" y="565"/>
                    <a:pt x="419" y="564"/>
                    <a:pt x="418" y="559"/>
                  </a:cubicBezTo>
                  <a:cubicBezTo>
                    <a:pt x="417" y="558"/>
                    <a:pt x="418" y="555"/>
                    <a:pt x="418" y="555"/>
                  </a:cubicBezTo>
                  <a:cubicBezTo>
                    <a:pt x="417" y="555"/>
                    <a:pt x="416" y="555"/>
                    <a:pt x="416" y="555"/>
                  </a:cubicBezTo>
                  <a:cubicBezTo>
                    <a:pt x="415" y="550"/>
                    <a:pt x="419" y="552"/>
                    <a:pt x="416" y="547"/>
                  </a:cubicBezTo>
                  <a:cubicBezTo>
                    <a:pt x="414" y="545"/>
                    <a:pt x="412" y="557"/>
                    <a:pt x="412" y="547"/>
                  </a:cubicBezTo>
                  <a:cubicBezTo>
                    <a:pt x="412" y="540"/>
                    <a:pt x="406" y="536"/>
                    <a:pt x="399" y="529"/>
                  </a:cubicBezTo>
                  <a:cubicBezTo>
                    <a:pt x="394" y="533"/>
                    <a:pt x="398" y="534"/>
                    <a:pt x="395" y="540"/>
                  </a:cubicBezTo>
                  <a:cubicBezTo>
                    <a:pt x="391" y="541"/>
                    <a:pt x="392" y="536"/>
                    <a:pt x="390" y="536"/>
                  </a:cubicBezTo>
                  <a:cubicBezTo>
                    <a:pt x="387" y="537"/>
                    <a:pt x="386" y="535"/>
                    <a:pt x="384" y="534"/>
                  </a:cubicBezTo>
                  <a:cubicBezTo>
                    <a:pt x="388" y="537"/>
                    <a:pt x="385" y="546"/>
                    <a:pt x="391" y="546"/>
                  </a:cubicBezTo>
                  <a:cubicBezTo>
                    <a:pt x="389" y="550"/>
                    <a:pt x="392" y="555"/>
                    <a:pt x="395" y="562"/>
                  </a:cubicBezTo>
                  <a:cubicBezTo>
                    <a:pt x="395" y="563"/>
                    <a:pt x="395" y="566"/>
                    <a:pt x="395" y="566"/>
                  </a:cubicBezTo>
                  <a:cubicBezTo>
                    <a:pt x="398" y="568"/>
                    <a:pt x="399" y="577"/>
                    <a:pt x="401" y="581"/>
                  </a:cubicBezTo>
                  <a:cubicBezTo>
                    <a:pt x="403" y="581"/>
                    <a:pt x="406" y="581"/>
                    <a:pt x="408" y="581"/>
                  </a:cubicBezTo>
                  <a:cubicBezTo>
                    <a:pt x="407" y="583"/>
                    <a:pt x="406" y="584"/>
                    <a:pt x="406" y="587"/>
                  </a:cubicBezTo>
                  <a:cubicBezTo>
                    <a:pt x="409" y="587"/>
                    <a:pt x="410" y="586"/>
                    <a:pt x="410" y="585"/>
                  </a:cubicBezTo>
                  <a:cubicBezTo>
                    <a:pt x="414" y="587"/>
                    <a:pt x="412" y="590"/>
                    <a:pt x="414" y="594"/>
                  </a:cubicBezTo>
                  <a:cubicBezTo>
                    <a:pt x="414" y="595"/>
                    <a:pt x="417" y="595"/>
                    <a:pt x="418" y="596"/>
                  </a:cubicBezTo>
                  <a:cubicBezTo>
                    <a:pt x="418" y="597"/>
                    <a:pt x="417" y="599"/>
                    <a:pt x="418" y="600"/>
                  </a:cubicBezTo>
                  <a:cubicBezTo>
                    <a:pt x="418" y="600"/>
                    <a:pt x="419" y="599"/>
                    <a:pt x="419" y="600"/>
                  </a:cubicBezTo>
                  <a:cubicBezTo>
                    <a:pt x="420" y="602"/>
                    <a:pt x="418" y="603"/>
                    <a:pt x="418" y="603"/>
                  </a:cubicBezTo>
                  <a:cubicBezTo>
                    <a:pt x="418" y="606"/>
                    <a:pt x="420" y="606"/>
                    <a:pt x="421" y="607"/>
                  </a:cubicBezTo>
                  <a:cubicBezTo>
                    <a:pt x="422" y="608"/>
                    <a:pt x="421" y="610"/>
                    <a:pt x="421" y="611"/>
                  </a:cubicBezTo>
                  <a:cubicBezTo>
                    <a:pt x="421" y="611"/>
                    <a:pt x="423" y="611"/>
                    <a:pt x="423" y="611"/>
                  </a:cubicBezTo>
                  <a:cubicBezTo>
                    <a:pt x="424" y="613"/>
                    <a:pt x="421" y="620"/>
                    <a:pt x="427" y="618"/>
                  </a:cubicBezTo>
                  <a:cubicBezTo>
                    <a:pt x="427" y="622"/>
                    <a:pt x="427" y="626"/>
                    <a:pt x="429" y="629"/>
                  </a:cubicBezTo>
                  <a:cubicBezTo>
                    <a:pt x="429" y="631"/>
                    <a:pt x="432" y="632"/>
                    <a:pt x="432" y="633"/>
                  </a:cubicBezTo>
                  <a:cubicBezTo>
                    <a:pt x="433" y="635"/>
                    <a:pt x="433" y="637"/>
                    <a:pt x="434" y="639"/>
                  </a:cubicBezTo>
                  <a:cubicBezTo>
                    <a:pt x="435" y="640"/>
                    <a:pt x="437" y="640"/>
                    <a:pt x="438" y="641"/>
                  </a:cubicBezTo>
                  <a:cubicBezTo>
                    <a:pt x="440" y="643"/>
                    <a:pt x="436" y="646"/>
                    <a:pt x="440" y="646"/>
                  </a:cubicBezTo>
                  <a:cubicBezTo>
                    <a:pt x="442" y="646"/>
                    <a:pt x="441" y="651"/>
                    <a:pt x="442" y="654"/>
                  </a:cubicBezTo>
                  <a:cubicBezTo>
                    <a:pt x="449" y="650"/>
                    <a:pt x="447" y="657"/>
                    <a:pt x="457" y="656"/>
                  </a:cubicBezTo>
                  <a:cubicBezTo>
                    <a:pt x="457" y="661"/>
                    <a:pt x="460" y="663"/>
                    <a:pt x="460" y="669"/>
                  </a:cubicBezTo>
                  <a:cubicBezTo>
                    <a:pt x="467" y="679"/>
                    <a:pt x="489" y="676"/>
                    <a:pt x="503" y="674"/>
                  </a:cubicBezTo>
                  <a:cubicBezTo>
                    <a:pt x="505" y="675"/>
                    <a:pt x="504" y="671"/>
                    <a:pt x="505" y="670"/>
                  </a:cubicBezTo>
                  <a:cubicBezTo>
                    <a:pt x="509" y="669"/>
                    <a:pt x="518" y="674"/>
                    <a:pt x="516" y="667"/>
                  </a:cubicBezTo>
                  <a:cubicBezTo>
                    <a:pt x="520" y="669"/>
                    <a:pt x="520" y="672"/>
                    <a:pt x="518" y="676"/>
                  </a:cubicBezTo>
                  <a:cubicBezTo>
                    <a:pt x="518" y="677"/>
                    <a:pt x="516" y="678"/>
                    <a:pt x="516" y="678"/>
                  </a:cubicBezTo>
                  <a:cubicBezTo>
                    <a:pt x="516" y="681"/>
                    <a:pt x="517" y="686"/>
                    <a:pt x="516" y="689"/>
                  </a:cubicBezTo>
                  <a:cubicBezTo>
                    <a:pt x="516" y="690"/>
                    <a:pt x="513" y="689"/>
                    <a:pt x="513" y="689"/>
                  </a:cubicBezTo>
                  <a:cubicBezTo>
                    <a:pt x="512" y="690"/>
                    <a:pt x="512" y="698"/>
                    <a:pt x="511" y="700"/>
                  </a:cubicBezTo>
                  <a:cubicBezTo>
                    <a:pt x="510" y="702"/>
                    <a:pt x="505" y="703"/>
                    <a:pt x="507" y="710"/>
                  </a:cubicBezTo>
                  <a:cubicBezTo>
                    <a:pt x="501" y="710"/>
                    <a:pt x="505" y="720"/>
                    <a:pt x="498" y="719"/>
                  </a:cubicBezTo>
                  <a:cubicBezTo>
                    <a:pt x="499" y="725"/>
                    <a:pt x="496" y="726"/>
                    <a:pt x="496" y="730"/>
                  </a:cubicBezTo>
                  <a:cubicBezTo>
                    <a:pt x="489" y="728"/>
                    <a:pt x="493" y="737"/>
                    <a:pt x="486" y="736"/>
                  </a:cubicBezTo>
                  <a:cubicBezTo>
                    <a:pt x="486" y="738"/>
                    <a:pt x="486" y="739"/>
                    <a:pt x="486" y="741"/>
                  </a:cubicBezTo>
                  <a:cubicBezTo>
                    <a:pt x="485" y="741"/>
                    <a:pt x="484" y="739"/>
                    <a:pt x="483" y="739"/>
                  </a:cubicBezTo>
                  <a:cubicBezTo>
                    <a:pt x="479" y="741"/>
                    <a:pt x="481" y="743"/>
                    <a:pt x="475" y="745"/>
                  </a:cubicBezTo>
                  <a:cubicBezTo>
                    <a:pt x="475" y="745"/>
                    <a:pt x="470" y="747"/>
                    <a:pt x="470" y="747"/>
                  </a:cubicBezTo>
                  <a:cubicBezTo>
                    <a:pt x="470" y="747"/>
                    <a:pt x="470" y="749"/>
                    <a:pt x="470" y="749"/>
                  </a:cubicBezTo>
                  <a:cubicBezTo>
                    <a:pt x="468" y="750"/>
                    <a:pt x="464" y="751"/>
                    <a:pt x="462" y="753"/>
                  </a:cubicBezTo>
                  <a:cubicBezTo>
                    <a:pt x="458" y="756"/>
                    <a:pt x="456" y="762"/>
                    <a:pt x="449" y="762"/>
                  </a:cubicBezTo>
                  <a:cubicBezTo>
                    <a:pt x="451" y="767"/>
                    <a:pt x="447" y="767"/>
                    <a:pt x="447" y="771"/>
                  </a:cubicBezTo>
                  <a:cubicBezTo>
                    <a:pt x="445" y="773"/>
                    <a:pt x="444" y="772"/>
                    <a:pt x="442" y="771"/>
                  </a:cubicBezTo>
                  <a:cubicBezTo>
                    <a:pt x="443" y="773"/>
                    <a:pt x="439" y="776"/>
                    <a:pt x="440" y="777"/>
                  </a:cubicBezTo>
                  <a:cubicBezTo>
                    <a:pt x="444" y="780"/>
                    <a:pt x="438" y="777"/>
                    <a:pt x="438" y="782"/>
                  </a:cubicBezTo>
                  <a:cubicBezTo>
                    <a:pt x="438" y="785"/>
                    <a:pt x="435" y="783"/>
                    <a:pt x="434" y="784"/>
                  </a:cubicBezTo>
                  <a:cubicBezTo>
                    <a:pt x="434" y="785"/>
                    <a:pt x="435" y="787"/>
                    <a:pt x="434" y="788"/>
                  </a:cubicBezTo>
                  <a:cubicBezTo>
                    <a:pt x="434" y="790"/>
                    <a:pt x="430" y="804"/>
                    <a:pt x="431" y="808"/>
                  </a:cubicBezTo>
                  <a:cubicBezTo>
                    <a:pt x="431" y="812"/>
                    <a:pt x="432" y="813"/>
                    <a:pt x="434" y="816"/>
                  </a:cubicBezTo>
                  <a:cubicBezTo>
                    <a:pt x="435" y="821"/>
                    <a:pt x="434" y="823"/>
                    <a:pt x="434" y="827"/>
                  </a:cubicBezTo>
                  <a:cubicBezTo>
                    <a:pt x="434" y="828"/>
                    <a:pt x="436" y="834"/>
                    <a:pt x="438" y="835"/>
                  </a:cubicBezTo>
                  <a:cubicBezTo>
                    <a:pt x="443" y="835"/>
                    <a:pt x="432" y="843"/>
                    <a:pt x="442" y="844"/>
                  </a:cubicBezTo>
                  <a:cubicBezTo>
                    <a:pt x="441" y="853"/>
                    <a:pt x="443" y="860"/>
                    <a:pt x="442" y="868"/>
                  </a:cubicBezTo>
                  <a:cubicBezTo>
                    <a:pt x="441" y="873"/>
                    <a:pt x="436" y="878"/>
                    <a:pt x="436" y="883"/>
                  </a:cubicBezTo>
                  <a:cubicBezTo>
                    <a:pt x="432" y="883"/>
                    <a:pt x="425" y="888"/>
                    <a:pt x="423" y="890"/>
                  </a:cubicBezTo>
                  <a:cubicBezTo>
                    <a:pt x="422" y="892"/>
                    <a:pt x="421" y="892"/>
                    <a:pt x="423" y="892"/>
                  </a:cubicBezTo>
                  <a:cubicBezTo>
                    <a:pt x="423" y="895"/>
                    <a:pt x="419" y="893"/>
                    <a:pt x="418" y="894"/>
                  </a:cubicBezTo>
                  <a:cubicBezTo>
                    <a:pt x="416" y="895"/>
                    <a:pt x="417" y="897"/>
                    <a:pt x="416" y="898"/>
                  </a:cubicBezTo>
                  <a:cubicBezTo>
                    <a:pt x="415" y="898"/>
                    <a:pt x="412" y="894"/>
                    <a:pt x="412" y="898"/>
                  </a:cubicBezTo>
                  <a:cubicBezTo>
                    <a:pt x="412" y="900"/>
                    <a:pt x="410" y="899"/>
                    <a:pt x="408" y="900"/>
                  </a:cubicBezTo>
                  <a:cubicBezTo>
                    <a:pt x="406" y="901"/>
                    <a:pt x="406" y="906"/>
                    <a:pt x="401" y="905"/>
                  </a:cubicBezTo>
                  <a:cubicBezTo>
                    <a:pt x="398" y="916"/>
                    <a:pt x="401" y="931"/>
                    <a:pt x="403" y="946"/>
                  </a:cubicBezTo>
                  <a:cubicBezTo>
                    <a:pt x="401" y="948"/>
                    <a:pt x="399" y="949"/>
                    <a:pt x="399" y="946"/>
                  </a:cubicBezTo>
                  <a:cubicBezTo>
                    <a:pt x="397" y="946"/>
                    <a:pt x="398" y="949"/>
                    <a:pt x="397" y="950"/>
                  </a:cubicBezTo>
                  <a:cubicBezTo>
                    <a:pt x="395" y="952"/>
                    <a:pt x="392" y="949"/>
                    <a:pt x="391" y="952"/>
                  </a:cubicBezTo>
                  <a:cubicBezTo>
                    <a:pt x="391" y="955"/>
                    <a:pt x="384" y="954"/>
                    <a:pt x="382" y="958"/>
                  </a:cubicBezTo>
                  <a:cubicBezTo>
                    <a:pt x="382" y="961"/>
                    <a:pt x="382" y="965"/>
                    <a:pt x="382" y="969"/>
                  </a:cubicBezTo>
                  <a:cubicBezTo>
                    <a:pt x="378" y="969"/>
                    <a:pt x="380" y="975"/>
                    <a:pt x="378" y="978"/>
                  </a:cubicBezTo>
                  <a:cubicBezTo>
                    <a:pt x="378" y="979"/>
                    <a:pt x="375" y="979"/>
                    <a:pt x="375" y="980"/>
                  </a:cubicBezTo>
                  <a:cubicBezTo>
                    <a:pt x="373" y="983"/>
                    <a:pt x="374" y="987"/>
                    <a:pt x="371" y="989"/>
                  </a:cubicBezTo>
                  <a:cubicBezTo>
                    <a:pt x="370" y="990"/>
                    <a:pt x="371" y="992"/>
                    <a:pt x="371" y="993"/>
                  </a:cubicBezTo>
                  <a:cubicBezTo>
                    <a:pt x="371" y="993"/>
                    <a:pt x="368" y="992"/>
                    <a:pt x="367" y="993"/>
                  </a:cubicBezTo>
                  <a:cubicBezTo>
                    <a:pt x="367" y="994"/>
                    <a:pt x="368" y="997"/>
                    <a:pt x="367" y="999"/>
                  </a:cubicBezTo>
                  <a:cubicBezTo>
                    <a:pt x="367" y="999"/>
                    <a:pt x="364" y="998"/>
                    <a:pt x="363" y="999"/>
                  </a:cubicBezTo>
                  <a:cubicBezTo>
                    <a:pt x="363" y="999"/>
                    <a:pt x="364" y="1002"/>
                    <a:pt x="363" y="1002"/>
                  </a:cubicBezTo>
                  <a:cubicBezTo>
                    <a:pt x="363" y="1003"/>
                    <a:pt x="360" y="1002"/>
                    <a:pt x="360" y="1002"/>
                  </a:cubicBezTo>
                  <a:cubicBezTo>
                    <a:pt x="359" y="1003"/>
                    <a:pt x="356" y="1006"/>
                    <a:pt x="356" y="1008"/>
                  </a:cubicBezTo>
                  <a:cubicBezTo>
                    <a:pt x="356" y="1010"/>
                    <a:pt x="354" y="1009"/>
                    <a:pt x="352" y="1010"/>
                  </a:cubicBezTo>
                  <a:cubicBezTo>
                    <a:pt x="352" y="1010"/>
                    <a:pt x="353" y="1013"/>
                    <a:pt x="352" y="1013"/>
                  </a:cubicBezTo>
                  <a:cubicBezTo>
                    <a:pt x="352" y="1014"/>
                    <a:pt x="349" y="1013"/>
                    <a:pt x="349" y="1013"/>
                  </a:cubicBezTo>
                  <a:cubicBezTo>
                    <a:pt x="347" y="1015"/>
                    <a:pt x="346" y="1016"/>
                    <a:pt x="345" y="1017"/>
                  </a:cubicBezTo>
                  <a:cubicBezTo>
                    <a:pt x="344" y="1018"/>
                    <a:pt x="342" y="1021"/>
                    <a:pt x="341" y="1021"/>
                  </a:cubicBezTo>
                  <a:cubicBezTo>
                    <a:pt x="340" y="1021"/>
                    <a:pt x="335" y="1023"/>
                    <a:pt x="335" y="1023"/>
                  </a:cubicBezTo>
                  <a:cubicBezTo>
                    <a:pt x="334" y="1022"/>
                    <a:pt x="334" y="1021"/>
                    <a:pt x="332" y="1023"/>
                  </a:cubicBezTo>
                  <a:cubicBezTo>
                    <a:pt x="329" y="1024"/>
                    <a:pt x="328" y="1024"/>
                    <a:pt x="324" y="1025"/>
                  </a:cubicBezTo>
                  <a:cubicBezTo>
                    <a:pt x="323" y="1025"/>
                    <a:pt x="311" y="1030"/>
                    <a:pt x="308" y="1025"/>
                  </a:cubicBezTo>
                  <a:cubicBezTo>
                    <a:pt x="305" y="1025"/>
                    <a:pt x="307" y="1027"/>
                    <a:pt x="308" y="1027"/>
                  </a:cubicBezTo>
                  <a:cubicBezTo>
                    <a:pt x="305" y="1031"/>
                    <a:pt x="301" y="1027"/>
                    <a:pt x="295" y="1028"/>
                  </a:cubicBezTo>
                  <a:cubicBezTo>
                    <a:pt x="292" y="1029"/>
                    <a:pt x="293" y="1030"/>
                    <a:pt x="295" y="1030"/>
                  </a:cubicBezTo>
                  <a:cubicBezTo>
                    <a:pt x="293" y="1033"/>
                    <a:pt x="283" y="1028"/>
                    <a:pt x="278" y="1028"/>
                  </a:cubicBezTo>
                  <a:cubicBezTo>
                    <a:pt x="278" y="1019"/>
                    <a:pt x="269" y="1014"/>
                    <a:pt x="274" y="1006"/>
                  </a:cubicBezTo>
                  <a:cubicBezTo>
                    <a:pt x="270" y="1003"/>
                    <a:pt x="265" y="1000"/>
                    <a:pt x="267" y="991"/>
                  </a:cubicBezTo>
                  <a:cubicBezTo>
                    <a:pt x="261" y="997"/>
                    <a:pt x="265" y="994"/>
                    <a:pt x="263" y="985"/>
                  </a:cubicBezTo>
                  <a:cubicBezTo>
                    <a:pt x="260" y="977"/>
                    <a:pt x="249" y="970"/>
                    <a:pt x="252" y="959"/>
                  </a:cubicBezTo>
                  <a:cubicBezTo>
                    <a:pt x="250" y="958"/>
                    <a:pt x="250" y="963"/>
                    <a:pt x="250" y="963"/>
                  </a:cubicBezTo>
                  <a:cubicBezTo>
                    <a:pt x="246" y="962"/>
                    <a:pt x="250" y="950"/>
                    <a:pt x="246" y="956"/>
                  </a:cubicBezTo>
                  <a:cubicBezTo>
                    <a:pt x="243" y="953"/>
                    <a:pt x="244" y="947"/>
                    <a:pt x="244" y="943"/>
                  </a:cubicBezTo>
                  <a:cubicBezTo>
                    <a:pt x="245" y="937"/>
                    <a:pt x="245" y="933"/>
                    <a:pt x="242" y="926"/>
                  </a:cubicBezTo>
                  <a:cubicBezTo>
                    <a:pt x="243" y="923"/>
                    <a:pt x="238" y="925"/>
                    <a:pt x="237" y="924"/>
                  </a:cubicBezTo>
                  <a:cubicBezTo>
                    <a:pt x="236" y="923"/>
                    <a:pt x="242" y="919"/>
                    <a:pt x="233" y="920"/>
                  </a:cubicBezTo>
                  <a:cubicBezTo>
                    <a:pt x="232" y="919"/>
                    <a:pt x="234" y="915"/>
                    <a:pt x="233" y="915"/>
                  </a:cubicBezTo>
                  <a:cubicBezTo>
                    <a:pt x="233" y="914"/>
                    <a:pt x="229" y="915"/>
                    <a:pt x="229" y="915"/>
                  </a:cubicBezTo>
                  <a:cubicBezTo>
                    <a:pt x="229" y="914"/>
                    <a:pt x="235" y="907"/>
                    <a:pt x="227" y="909"/>
                  </a:cubicBezTo>
                  <a:cubicBezTo>
                    <a:pt x="227" y="906"/>
                    <a:pt x="230" y="905"/>
                    <a:pt x="229" y="902"/>
                  </a:cubicBezTo>
                  <a:cubicBezTo>
                    <a:pt x="226" y="900"/>
                    <a:pt x="230" y="892"/>
                    <a:pt x="224" y="894"/>
                  </a:cubicBezTo>
                  <a:cubicBezTo>
                    <a:pt x="223" y="877"/>
                    <a:pt x="225" y="871"/>
                    <a:pt x="233" y="861"/>
                  </a:cubicBezTo>
                  <a:cubicBezTo>
                    <a:pt x="232" y="858"/>
                    <a:pt x="235" y="851"/>
                    <a:pt x="231" y="851"/>
                  </a:cubicBezTo>
                  <a:cubicBezTo>
                    <a:pt x="231" y="848"/>
                    <a:pt x="235" y="851"/>
                    <a:pt x="237" y="849"/>
                  </a:cubicBezTo>
                  <a:cubicBezTo>
                    <a:pt x="238" y="849"/>
                    <a:pt x="236" y="845"/>
                    <a:pt x="239" y="846"/>
                  </a:cubicBezTo>
                  <a:cubicBezTo>
                    <a:pt x="238" y="843"/>
                    <a:pt x="237" y="826"/>
                    <a:pt x="235" y="831"/>
                  </a:cubicBezTo>
                  <a:cubicBezTo>
                    <a:pt x="231" y="827"/>
                    <a:pt x="233" y="823"/>
                    <a:pt x="233" y="820"/>
                  </a:cubicBezTo>
                  <a:cubicBezTo>
                    <a:pt x="233" y="815"/>
                    <a:pt x="234" y="810"/>
                    <a:pt x="233" y="807"/>
                  </a:cubicBezTo>
                  <a:cubicBezTo>
                    <a:pt x="233" y="804"/>
                    <a:pt x="230" y="806"/>
                    <a:pt x="229" y="805"/>
                  </a:cubicBezTo>
                  <a:cubicBezTo>
                    <a:pt x="229" y="804"/>
                    <a:pt x="231" y="802"/>
                    <a:pt x="231" y="801"/>
                  </a:cubicBezTo>
                  <a:cubicBezTo>
                    <a:pt x="231" y="801"/>
                    <a:pt x="229" y="800"/>
                    <a:pt x="229" y="799"/>
                  </a:cubicBezTo>
                  <a:cubicBezTo>
                    <a:pt x="229" y="795"/>
                    <a:pt x="227" y="796"/>
                    <a:pt x="226" y="794"/>
                  </a:cubicBezTo>
                  <a:cubicBezTo>
                    <a:pt x="225" y="793"/>
                    <a:pt x="226" y="790"/>
                    <a:pt x="226" y="790"/>
                  </a:cubicBezTo>
                  <a:cubicBezTo>
                    <a:pt x="225" y="790"/>
                    <a:pt x="220" y="789"/>
                    <a:pt x="222" y="788"/>
                  </a:cubicBezTo>
                  <a:cubicBezTo>
                    <a:pt x="222" y="788"/>
                    <a:pt x="224" y="788"/>
                    <a:pt x="224" y="788"/>
                  </a:cubicBezTo>
                  <a:cubicBezTo>
                    <a:pt x="221" y="784"/>
                    <a:pt x="219" y="783"/>
                    <a:pt x="214" y="780"/>
                  </a:cubicBezTo>
                  <a:cubicBezTo>
                    <a:pt x="213" y="780"/>
                    <a:pt x="215" y="779"/>
                    <a:pt x="213" y="779"/>
                  </a:cubicBezTo>
                  <a:cubicBezTo>
                    <a:pt x="211" y="779"/>
                    <a:pt x="211" y="773"/>
                    <a:pt x="207" y="775"/>
                  </a:cubicBezTo>
                  <a:cubicBezTo>
                    <a:pt x="203" y="759"/>
                    <a:pt x="207" y="746"/>
                    <a:pt x="207" y="728"/>
                  </a:cubicBezTo>
                  <a:cubicBezTo>
                    <a:pt x="206" y="725"/>
                    <a:pt x="202" y="731"/>
                    <a:pt x="203" y="723"/>
                  </a:cubicBezTo>
                  <a:cubicBezTo>
                    <a:pt x="192" y="724"/>
                    <a:pt x="184" y="722"/>
                    <a:pt x="177" y="719"/>
                  </a:cubicBezTo>
                  <a:cubicBezTo>
                    <a:pt x="179" y="709"/>
                    <a:pt x="172" y="720"/>
                    <a:pt x="173" y="710"/>
                  </a:cubicBezTo>
                  <a:cubicBezTo>
                    <a:pt x="165" y="707"/>
                    <a:pt x="163" y="705"/>
                    <a:pt x="153" y="708"/>
                  </a:cubicBezTo>
                  <a:cubicBezTo>
                    <a:pt x="151" y="708"/>
                    <a:pt x="148" y="709"/>
                    <a:pt x="145" y="710"/>
                  </a:cubicBezTo>
                  <a:cubicBezTo>
                    <a:pt x="144" y="710"/>
                    <a:pt x="140" y="713"/>
                    <a:pt x="134" y="711"/>
                  </a:cubicBezTo>
                  <a:cubicBezTo>
                    <a:pt x="137" y="716"/>
                    <a:pt x="140" y="713"/>
                    <a:pt x="130" y="715"/>
                  </a:cubicBezTo>
                  <a:cubicBezTo>
                    <a:pt x="124" y="717"/>
                    <a:pt x="120" y="718"/>
                    <a:pt x="110" y="719"/>
                  </a:cubicBezTo>
                  <a:cubicBezTo>
                    <a:pt x="107" y="719"/>
                    <a:pt x="107" y="717"/>
                    <a:pt x="104" y="717"/>
                  </a:cubicBezTo>
                  <a:cubicBezTo>
                    <a:pt x="92" y="716"/>
                    <a:pt x="79" y="723"/>
                    <a:pt x="69" y="721"/>
                  </a:cubicBezTo>
                  <a:cubicBezTo>
                    <a:pt x="70" y="714"/>
                    <a:pt x="62" y="716"/>
                    <a:pt x="60" y="715"/>
                  </a:cubicBezTo>
                  <a:cubicBezTo>
                    <a:pt x="59" y="715"/>
                    <a:pt x="60" y="712"/>
                    <a:pt x="60" y="711"/>
                  </a:cubicBezTo>
                  <a:cubicBezTo>
                    <a:pt x="59" y="711"/>
                    <a:pt x="55" y="712"/>
                    <a:pt x="54" y="711"/>
                  </a:cubicBezTo>
                  <a:cubicBezTo>
                    <a:pt x="53" y="711"/>
                    <a:pt x="55" y="708"/>
                    <a:pt x="54" y="708"/>
                  </a:cubicBezTo>
                  <a:cubicBezTo>
                    <a:pt x="53" y="707"/>
                    <a:pt x="50" y="709"/>
                    <a:pt x="50" y="706"/>
                  </a:cubicBezTo>
                  <a:cubicBezTo>
                    <a:pt x="50" y="705"/>
                    <a:pt x="47" y="702"/>
                    <a:pt x="47" y="702"/>
                  </a:cubicBezTo>
                  <a:cubicBezTo>
                    <a:pt x="46" y="701"/>
                    <a:pt x="47" y="700"/>
                    <a:pt x="45" y="700"/>
                  </a:cubicBezTo>
                  <a:cubicBezTo>
                    <a:pt x="43" y="700"/>
                    <a:pt x="43" y="698"/>
                    <a:pt x="43" y="697"/>
                  </a:cubicBezTo>
                  <a:cubicBezTo>
                    <a:pt x="42" y="694"/>
                    <a:pt x="40" y="696"/>
                    <a:pt x="39" y="695"/>
                  </a:cubicBezTo>
                  <a:cubicBezTo>
                    <a:pt x="39" y="694"/>
                    <a:pt x="40" y="692"/>
                    <a:pt x="39" y="691"/>
                  </a:cubicBezTo>
                  <a:cubicBezTo>
                    <a:pt x="38" y="689"/>
                    <a:pt x="35" y="692"/>
                    <a:pt x="35" y="689"/>
                  </a:cubicBezTo>
                  <a:cubicBezTo>
                    <a:pt x="35" y="688"/>
                    <a:pt x="37" y="686"/>
                    <a:pt x="37" y="687"/>
                  </a:cubicBezTo>
                  <a:cubicBezTo>
                    <a:pt x="35" y="681"/>
                    <a:pt x="26" y="682"/>
                    <a:pt x="28" y="676"/>
                  </a:cubicBezTo>
                  <a:cubicBezTo>
                    <a:pt x="19" y="679"/>
                    <a:pt x="23" y="668"/>
                    <a:pt x="15" y="670"/>
                  </a:cubicBezTo>
                  <a:cubicBezTo>
                    <a:pt x="16" y="669"/>
                    <a:pt x="17" y="667"/>
                    <a:pt x="17" y="665"/>
                  </a:cubicBezTo>
                  <a:cubicBezTo>
                    <a:pt x="16" y="662"/>
                    <a:pt x="12" y="663"/>
                    <a:pt x="9" y="663"/>
                  </a:cubicBezTo>
                  <a:cubicBezTo>
                    <a:pt x="11" y="660"/>
                    <a:pt x="6" y="659"/>
                    <a:pt x="6" y="657"/>
                  </a:cubicBezTo>
                  <a:cubicBezTo>
                    <a:pt x="5" y="654"/>
                    <a:pt x="9" y="655"/>
                    <a:pt x="6" y="650"/>
                  </a:cubicBezTo>
                  <a:cubicBezTo>
                    <a:pt x="5" y="649"/>
                    <a:pt x="4" y="650"/>
                    <a:pt x="4" y="648"/>
                  </a:cubicBezTo>
                  <a:cubicBezTo>
                    <a:pt x="4" y="647"/>
                    <a:pt x="2" y="642"/>
                    <a:pt x="0" y="641"/>
                  </a:cubicBezTo>
                  <a:cubicBezTo>
                    <a:pt x="0" y="638"/>
                    <a:pt x="4" y="640"/>
                    <a:pt x="6" y="639"/>
                  </a:cubicBezTo>
                  <a:cubicBezTo>
                    <a:pt x="7" y="638"/>
                    <a:pt x="6" y="632"/>
                    <a:pt x="9" y="633"/>
                  </a:cubicBezTo>
                  <a:cubicBezTo>
                    <a:pt x="9" y="623"/>
                    <a:pt x="9" y="612"/>
                    <a:pt x="9" y="602"/>
                  </a:cubicBezTo>
                  <a:cubicBezTo>
                    <a:pt x="10" y="599"/>
                    <a:pt x="6" y="601"/>
                    <a:pt x="6" y="600"/>
                  </a:cubicBezTo>
                  <a:cubicBezTo>
                    <a:pt x="5" y="599"/>
                    <a:pt x="7" y="597"/>
                    <a:pt x="7" y="596"/>
                  </a:cubicBezTo>
                  <a:cubicBezTo>
                    <a:pt x="8" y="593"/>
                    <a:pt x="5" y="592"/>
                    <a:pt x="6" y="588"/>
                  </a:cubicBezTo>
                  <a:cubicBezTo>
                    <a:pt x="13" y="596"/>
                    <a:pt x="6" y="575"/>
                    <a:pt x="13" y="583"/>
                  </a:cubicBezTo>
                  <a:cubicBezTo>
                    <a:pt x="14" y="581"/>
                    <a:pt x="13" y="574"/>
                    <a:pt x="15" y="572"/>
                  </a:cubicBezTo>
                  <a:cubicBezTo>
                    <a:pt x="15" y="571"/>
                    <a:pt x="19" y="572"/>
                    <a:pt x="19" y="572"/>
                  </a:cubicBezTo>
                  <a:cubicBezTo>
                    <a:pt x="19" y="571"/>
                    <a:pt x="16" y="568"/>
                    <a:pt x="17" y="566"/>
                  </a:cubicBezTo>
                  <a:cubicBezTo>
                    <a:pt x="24" y="564"/>
                    <a:pt x="23" y="554"/>
                    <a:pt x="30" y="553"/>
                  </a:cubicBezTo>
                  <a:cubicBezTo>
                    <a:pt x="30" y="547"/>
                    <a:pt x="36" y="547"/>
                    <a:pt x="35" y="540"/>
                  </a:cubicBezTo>
                  <a:cubicBezTo>
                    <a:pt x="39" y="541"/>
                    <a:pt x="39" y="539"/>
                    <a:pt x="39" y="536"/>
                  </a:cubicBezTo>
                  <a:cubicBezTo>
                    <a:pt x="50" y="535"/>
                    <a:pt x="59" y="531"/>
                    <a:pt x="58" y="518"/>
                  </a:cubicBezTo>
                  <a:cubicBezTo>
                    <a:pt x="65" y="519"/>
                    <a:pt x="59" y="507"/>
                    <a:pt x="65" y="508"/>
                  </a:cubicBezTo>
                  <a:cubicBezTo>
                    <a:pt x="65" y="505"/>
                    <a:pt x="65" y="501"/>
                    <a:pt x="65" y="497"/>
                  </a:cubicBezTo>
                  <a:cubicBezTo>
                    <a:pt x="69" y="497"/>
                    <a:pt x="69" y="495"/>
                    <a:pt x="73" y="495"/>
                  </a:cubicBezTo>
                  <a:cubicBezTo>
                    <a:pt x="76" y="492"/>
                    <a:pt x="79" y="489"/>
                    <a:pt x="82" y="484"/>
                  </a:cubicBezTo>
                  <a:cubicBezTo>
                    <a:pt x="83" y="483"/>
                    <a:pt x="84" y="484"/>
                    <a:pt x="84" y="482"/>
                  </a:cubicBezTo>
                  <a:cubicBezTo>
                    <a:pt x="84" y="480"/>
                    <a:pt x="89" y="480"/>
                    <a:pt x="88" y="477"/>
                  </a:cubicBezTo>
                  <a:cubicBezTo>
                    <a:pt x="96" y="478"/>
                    <a:pt x="97" y="472"/>
                    <a:pt x="104" y="473"/>
                  </a:cubicBezTo>
                  <a:cubicBezTo>
                    <a:pt x="102" y="480"/>
                    <a:pt x="113" y="473"/>
                    <a:pt x="110" y="480"/>
                  </a:cubicBezTo>
                  <a:cubicBezTo>
                    <a:pt x="114" y="476"/>
                    <a:pt x="129" y="483"/>
                    <a:pt x="129" y="475"/>
                  </a:cubicBezTo>
                  <a:cubicBezTo>
                    <a:pt x="137" y="474"/>
                    <a:pt x="145" y="471"/>
                    <a:pt x="149" y="465"/>
                  </a:cubicBezTo>
                  <a:cubicBezTo>
                    <a:pt x="152" y="466"/>
                    <a:pt x="154" y="466"/>
                    <a:pt x="155" y="464"/>
                  </a:cubicBezTo>
                  <a:cubicBezTo>
                    <a:pt x="158" y="464"/>
                    <a:pt x="159" y="465"/>
                    <a:pt x="162" y="465"/>
                  </a:cubicBezTo>
                  <a:cubicBezTo>
                    <a:pt x="166" y="466"/>
                    <a:pt x="170" y="463"/>
                    <a:pt x="173" y="464"/>
                  </a:cubicBezTo>
                  <a:cubicBezTo>
                    <a:pt x="173" y="464"/>
                    <a:pt x="174" y="465"/>
                    <a:pt x="175" y="465"/>
                  </a:cubicBezTo>
                  <a:cubicBezTo>
                    <a:pt x="179" y="466"/>
                    <a:pt x="187" y="469"/>
                    <a:pt x="196" y="467"/>
                  </a:cubicBezTo>
                  <a:cubicBezTo>
                    <a:pt x="199" y="467"/>
                    <a:pt x="205" y="461"/>
                    <a:pt x="209" y="465"/>
                  </a:cubicBezTo>
                  <a:cubicBezTo>
                    <a:pt x="212" y="468"/>
                    <a:pt x="211" y="466"/>
                    <a:pt x="216" y="465"/>
                  </a:cubicBezTo>
                  <a:cubicBezTo>
                    <a:pt x="216" y="467"/>
                    <a:pt x="219" y="467"/>
                    <a:pt x="218" y="469"/>
                  </a:cubicBezTo>
                  <a:cubicBezTo>
                    <a:pt x="218" y="470"/>
                    <a:pt x="214" y="471"/>
                    <a:pt x="214" y="471"/>
                  </a:cubicBezTo>
                  <a:cubicBezTo>
                    <a:pt x="214" y="473"/>
                    <a:pt x="216" y="472"/>
                    <a:pt x="216" y="473"/>
                  </a:cubicBezTo>
                  <a:cubicBezTo>
                    <a:pt x="217" y="475"/>
                    <a:pt x="214" y="475"/>
                    <a:pt x="214" y="475"/>
                  </a:cubicBezTo>
                  <a:cubicBezTo>
                    <a:pt x="215" y="476"/>
                    <a:pt x="216" y="477"/>
                    <a:pt x="216" y="479"/>
                  </a:cubicBezTo>
                  <a:cubicBezTo>
                    <a:pt x="216" y="484"/>
                    <a:pt x="213" y="486"/>
                    <a:pt x="218" y="493"/>
                  </a:cubicBezTo>
                  <a:cubicBezTo>
                    <a:pt x="219" y="498"/>
                    <a:pt x="221" y="491"/>
                    <a:pt x="224" y="495"/>
                  </a:cubicBezTo>
                  <a:cubicBezTo>
                    <a:pt x="223" y="498"/>
                    <a:pt x="227" y="496"/>
                    <a:pt x="227" y="497"/>
                  </a:cubicBezTo>
                  <a:cubicBezTo>
                    <a:pt x="228" y="498"/>
                    <a:pt x="227" y="500"/>
                    <a:pt x="227" y="501"/>
                  </a:cubicBezTo>
                  <a:cubicBezTo>
                    <a:pt x="229" y="502"/>
                    <a:pt x="233" y="500"/>
                    <a:pt x="233" y="503"/>
                  </a:cubicBezTo>
                  <a:cubicBezTo>
                    <a:pt x="239" y="500"/>
                    <a:pt x="243" y="508"/>
                    <a:pt x="246" y="503"/>
                  </a:cubicBezTo>
                  <a:cubicBezTo>
                    <a:pt x="248" y="502"/>
                    <a:pt x="247" y="506"/>
                    <a:pt x="248" y="506"/>
                  </a:cubicBezTo>
                  <a:cubicBezTo>
                    <a:pt x="251" y="508"/>
                    <a:pt x="253" y="506"/>
                    <a:pt x="257" y="508"/>
                  </a:cubicBezTo>
                  <a:cubicBezTo>
                    <a:pt x="258" y="509"/>
                    <a:pt x="258" y="511"/>
                    <a:pt x="259" y="512"/>
                  </a:cubicBezTo>
                  <a:cubicBezTo>
                    <a:pt x="260" y="513"/>
                    <a:pt x="262" y="511"/>
                    <a:pt x="263" y="512"/>
                  </a:cubicBezTo>
                  <a:cubicBezTo>
                    <a:pt x="265" y="514"/>
                    <a:pt x="266" y="513"/>
                    <a:pt x="268" y="514"/>
                  </a:cubicBezTo>
                  <a:cubicBezTo>
                    <a:pt x="269" y="514"/>
                    <a:pt x="270" y="518"/>
                    <a:pt x="270" y="518"/>
                  </a:cubicBezTo>
                  <a:cubicBezTo>
                    <a:pt x="271" y="518"/>
                    <a:pt x="274" y="516"/>
                    <a:pt x="276" y="516"/>
                  </a:cubicBezTo>
                  <a:cubicBezTo>
                    <a:pt x="275" y="516"/>
                    <a:pt x="277" y="517"/>
                    <a:pt x="278" y="518"/>
                  </a:cubicBezTo>
                  <a:cubicBezTo>
                    <a:pt x="279" y="518"/>
                    <a:pt x="280" y="517"/>
                    <a:pt x="281" y="518"/>
                  </a:cubicBezTo>
                  <a:cubicBezTo>
                    <a:pt x="282" y="516"/>
                    <a:pt x="284" y="515"/>
                    <a:pt x="285" y="514"/>
                  </a:cubicBezTo>
                  <a:cubicBezTo>
                    <a:pt x="285" y="514"/>
                    <a:pt x="288" y="513"/>
                    <a:pt x="287" y="512"/>
                  </a:cubicBezTo>
                  <a:cubicBezTo>
                    <a:pt x="282" y="508"/>
                    <a:pt x="292" y="509"/>
                    <a:pt x="293" y="503"/>
                  </a:cubicBezTo>
                  <a:cubicBezTo>
                    <a:pt x="298" y="504"/>
                    <a:pt x="298" y="499"/>
                    <a:pt x="304" y="501"/>
                  </a:cubicBezTo>
                  <a:cubicBezTo>
                    <a:pt x="305" y="501"/>
                    <a:pt x="305" y="503"/>
                    <a:pt x="306" y="503"/>
                  </a:cubicBezTo>
                  <a:cubicBezTo>
                    <a:pt x="308" y="503"/>
                    <a:pt x="311" y="502"/>
                    <a:pt x="313" y="503"/>
                  </a:cubicBezTo>
                  <a:cubicBezTo>
                    <a:pt x="314" y="503"/>
                    <a:pt x="317" y="506"/>
                    <a:pt x="317" y="506"/>
                  </a:cubicBezTo>
                  <a:cubicBezTo>
                    <a:pt x="318" y="507"/>
                    <a:pt x="320" y="504"/>
                    <a:pt x="322" y="505"/>
                  </a:cubicBezTo>
                  <a:cubicBezTo>
                    <a:pt x="323" y="505"/>
                    <a:pt x="322" y="508"/>
                    <a:pt x="322" y="508"/>
                  </a:cubicBezTo>
                  <a:cubicBezTo>
                    <a:pt x="324" y="509"/>
                    <a:pt x="327" y="505"/>
                    <a:pt x="330" y="506"/>
                  </a:cubicBezTo>
                  <a:cubicBezTo>
                    <a:pt x="331" y="508"/>
                    <a:pt x="326" y="508"/>
                    <a:pt x="326" y="508"/>
                  </a:cubicBezTo>
                  <a:cubicBezTo>
                    <a:pt x="327" y="512"/>
                    <a:pt x="339" y="512"/>
                    <a:pt x="345" y="512"/>
                  </a:cubicBezTo>
                  <a:cubicBezTo>
                    <a:pt x="344" y="519"/>
                    <a:pt x="360" y="517"/>
                    <a:pt x="363" y="512"/>
                  </a:cubicBezTo>
                  <a:cubicBezTo>
                    <a:pt x="365" y="514"/>
                    <a:pt x="373" y="510"/>
                    <a:pt x="375" y="512"/>
                  </a:cubicBezTo>
                  <a:cubicBezTo>
                    <a:pt x="377" y="514"/>
                    <a:pt x="375" y="512"/>
                    <a:pt x="378" y="512"/>
                  </a:cubicBezTo>
                  <a:cubicBezTo>
                    <a:pt x="382" y="512"/>
                    <a:pt x="384" y="514"/>
                    <a:pt x="388" y="514"/>
                  </a:cubicBezTo>
                  <a:cubicBezTo>
                    <a:pt x="391" y="513"/>
                    <a:pt x="393" y="511"/>
                    <a:pt x="397" y="510"/>
                  </a:cubicBezTo>
                  <a:cubicBezTo>
                    <a:pt x="398" y="506"/>
                    <a:pt x="398" y="500"/>
                    <a:pt x="403" y="499"/>
                  </a:cubicBezTo>
                  <a:cubicBezTo>
                    <a:pt x="403" y="496"/>
                    <a:pt x="400" y="495"/>
                    <a:pt x="401" y="492"/>
                  </a:cubicBezTo>
                  <a:cubicBezTo>
                    <a:pt x="407" y="492"/>
                    <a:pt x="406" y="480"/>
                    <a:pt x="412" y="486"/>
                  </a:cubicBezTo>
                  <a:cubicBezTo>
                    <a:pt x="413" y="479"/>
                    <a:pt x="410" y="477"/>
                    <a:pt x="404" y="477"/>
                  </a:cubicBezTo>
                  <a:cubicBezTo>
                    <a:pt x="406" y="475"/>
                    <a:pt x="406" y="472"/>
                    <a:pt x="406" y="469"/>
                  </a:cubicBezTo>
                  <a:cubicBezTo>
                    <a:pt x="404" y="464"/>
                    <a:pt x="393" y="467"/>
                    <a:pt x="391" y="462"/>
                  </a:cubicBezTo>
                  <a:cubicBezTo>
                    <a:pt x="388" y="464"/>
                    <a:pt x="382" y="463"/>
                    <a:pt x="380" y="467"/>
                  </a:cubicBezTo>
                  <a:cubicBezTo>
                    <a:pt x="378" y="468"/>
                    <a:pt x="379" y="464"/>
                    <a:pt x="378" y="464"/>
                  </a:cubicBezTo>
                  <a:cubicBezTo>
                    <a:pt x="375" y="462"/>
                    <a:pt x="369" y="465"/>
                    <a:pt x="365" y="464"/>
                  </a:cubicBezTo>
                  <a:cubicBezTo>
                    <a:pt x="363" y="465"/>
                    <a:pt x="363" y="468"/>
                    <a:pt x="360" y="467"/>
                  </a:cubicBezTo>
                  <a:cubicBezTo>
                    <a:pt x="354" y="468"/>
                    <a:pt x="356" y="460"/>
                    <a:pt x="347" y="462"/>
                  </a:cubicBezTo>
                  <a:cubicBezTo>
                    <a:pt x="347" y="458"/>
                    <a:pt x="344" y="458"/>
                    <a:pt x="345" y="454"/>
                  </a:cubicBezTo>
                  <a:cubicBezTo>
                    <a:pt x="343" y="455"/>
                    <a:pt x="342" y="454"/>
                    <a:pt x="341" y="452"/>
                  </a:cubicBezTo>
                  <a:cubicBezTo>
                    <a:pt x="340" y="450"/>
                    <a:pt x="337" y="449"/>
                    <a:pt x="334" y="449"/>
                  </a:cubicBezTo>
                  <a:cubicBezTo>
                    <a:pt x="337" y="444"/>
                    <a:pt x="335" y="433"/>
                    <a:pt x="334" y="428"/>
                  </a:cubicBezTo>
                  <a:cubicBezTo>
                    <a:pt x="329" y="431"/>
                    <a:pt x="323" y="425"/>
                    <a:pt x="322" y="434"/>
                  </a:cubicBezTo>
                  <a:cubicBezTo>
                    <a:pt x="317" y="431"/>
                    <a:pt x="316" y="435"/>
                    <a:pt x="311" y="432"/>
                  </a:cubicBezTo>
                  <a:cubicBezTo>
                    <a:pt x="312" y="434"/>
                    <a:pt x="311" y="435"/>
                    <a:pt x="309" y="436"/>
                  </a:cubicBezTo>
                  <a:cubicBezTo>
                    <a:pt x="311" y="437"/>
                    <a:pt x="312" y="438"/>
                    <a:pt x="313" y="439"/>
                  </a:cubicBezTo>
                  <a:cubicBezTo>
                    <a:pt x="314" y="441"/>
                    <a:pt x="313" y="444"/>
                    <a:pt x="317" y="443"/>
                  </a:cubicBezTo>
                  <a:cubicBezTo>
                    <a:pt x="315" y="449"/>
                    <a:pt x="315" y="447"/>
                    <a:pt x="319" y="451"/>
                  </a:cubicBezTo>
                  <a:cubicBezTo>
                    <a:pt x="320" y="455"/>
                    <a:pt x="316" y="453"/>
                    <a:pt x="315" y="454"/>
                  </a:cubicBezTo>
                  <a:cubicBezTo>
                    <a:pt x="315" y="455"/>
                    <a:pt x="312" y="461"/>
                    <a:pt x="311" y="460"/>
                  </a:cubicBezTo>
                  <a:cubicBezTo>
                    <a:pt x="307" y="456"/>
                    <a:pt x="311" y="465"/>
                    <a:pt x="304" y="464"/>
                  </a:cubicBezTo>
                  <a:cubicBezTo>
                    <a:pt x="303" y="462"/>
                    <a:pt x="302" y="460"/>
                    <a:pt x="300" y="460"/>
                  </a:cubicBezTo>
                  <a:cubicBezTo>
                    <a:pt x="299" y="457"/>
                    <a:pt x="302" y="456"/>
                    <a:pt x="304" y="456"/>
                  </a:cubicBezTo>
                  <a:cubicBezTo>
                    <a:pt x="301" y="453"/>
                    <a:pt x="295" y="451"/>
                    <a:pt x="300" y="447"/>
                  </a:cubicBezTo>
                  <a:cubicBezTo>
                    <a:pt x="298" y="446"/>
                    <a:pt x="294" y="448"/>
                    <a:pt x="293" y="447"/>
                  </a:cubicBezTo>
                  <a:cubicBezTo>
                    <a:pt x="291" y="446"/>
                    <a:pt x="296" y="445"/>
                    <a:pt x="296" y="445"/>
                  </a:cubicBezTo>
                  <a:cubicBezTo>
                    <a:pt x="296" y="445"/>
                    <a:pt x="292" y="440"/>
                    <a:pt x="287" y="438"/>
                  </a:cubicBezTo>
                  <a:cubicBezTo>
                    <a:pt x="288" y="429"/>
                    <a:pt x="283" y="427"/>
                    <a:pt x="283" y="419"/>
                  </a:cubicBezTo>
                  <a:cubicBezTo>
                    <a:pt x="284" y="416"/>
                    <a:pt x="279" y="418"/>
                    <a:pt x="278" y="417"/>
                  </a:cubicBezTo>
                  <a:cubicBezTo>
                    <a:pt x="277" y="416"/>
                    <a:pt x="281" y="414"/>
                    <a:pt x="280" y="413"/>
                  </a:cubicBezTo>
                  <a:cubicBezTo>
                    <a:pt x="276" y="410"/>
                    <a:pt x="275" y="414"/>
                    <a:pt x="272" y="411"/>
                  </a:cubicBezTo>
                  <a:cubicBezTo>
                    <a:pt x="272" y="411"/>
                    <a:pt x="274" y="409"/>
                    <a:pt x="274" y="408"/>
                  </a:cubicBezTo>
                  <a:cubicBezTo>
                    <a:pt x="273" y="406"/>
                    <a:pt x="272" y="410"/>
                    <a:pt x="272" y="410"/>
                  </a:cubicBezTo>
                  <a:cubicBezTo>
                    <a:pt x="270" y="410"/>
                    <a:pt x="271" y="407"/>
                    <a:pt x="270" y="406"/>
                  </a:cubicBezTo>
                  <a:cubicBezTo>
                    <a:pt x="263" y="407"/>
                    <a:pt x="263" y="401"/>
                    <a:pt x="255" y="402"/>
                  </a:cubicBezTo>
                  <a:cubicBezTo>
                    <a:pt x="255" y="400"/>
                    <a:pt x="253" y="400"/>
                    <a:pt x="252" y="398"/>
                  </a:cubicBezTo>
                  <a:cubicBezTo>
                    <a:pt x="251" y="398"/>
                    <a:pt x="252" y="395"/>
                    <a:pt x="252" y="395"/>
                  </a:cubicBezTo>
                  <a:cubicBezTo>
                    <a:pt x="251" y="394"/>
                    <a:pt x="248" y="395"/>
                    <a:pt x="248" y="395"/>
                  </a:cubicBezTo>
                  <a:cubicBezTo>
                    <a:pt x="248" y="394"/>
                    <a:pt x="248" y="387"/>
                    <a:pt x="246" y="389"/>
                  </a:cubicBezTo>
                  <a:cubicBezTo>
                    <a:pt x="245" y="391"/>
                    <a:pt x="244" y="389"/>
                    <a:pt x="242" y="387"/>
                  </a:cubicBezTo>
                  <a:cubicBezTo>
                    <a:pt x="242" y="386"/>
                    <a:pt x="240" y="386"/>
                    <a:pt x="240" y="383"/>
                  </a:cubicBezTo>
                  <a:cubicBezTo>
                    <a:pt x="234" y="384"/>
                    <a:pt x="235" y="386"/>
                    <a:pt x="229" y="383"/>
                  </a:cubicBezTo>
                  <a:cubicBezTo>
                    <a:pt x="227" y="384"/>
                    <a:pt x="228" y="387"/>
                    <a:pt x="226" y="387"/>
                  </a:cubicBezTo>
                  <a:cubicBezTo>
                    <a:pt x="224" y="392"/>
                    <a:pt x="229" y="391"/>
                    <a:pt x="229" y="395"/>
                  </a:cubicBezTo>
                  <a:cubicBezTo>
                    <a:pt x="229" y="396"/>
                    <a:pt x="232" y="399"/>
                    <a:pt x="233" y="400"/>
                  </a:cubicBezTo>
                  <a:cubicBezTo>
                    <a:pt x="234" y="401"/>
                    <a:pt x="235" y="402"/>
                    <a:pt x="237" y="402"/>
                  </a:cubicBezTo>
                  <a:cubicBezTo>
                    <a:pt x="234" y="408"/>
                    <a:pt x="240" y="407"/>
                    <a:pt x="242" y="410"/>
                  </a:cubicBezTo>
                  <a:cubicBezTo>
                    <a:pt x="243" y="410"/>
                    <a:pt x="244" y="417"/>
                    <a:pt x="246" y="415"/>
                  </a:cubicBezTo>
                  <a:cubicBezTo>
                    <a:pt x="249" y="412"/>
                    <a:pt x="246" y="416"/>
                    <a:pt x="248" y="417"/>
                  </a:cubicBezTo>
                  <a:cubicBezTo>
                    <a:pt x="250" y="419"/>
                    <a:pt x="254" y="418"/>
                    <a:pt x="255" y="423"/>
                  </a:cubicBezTo>
                  <a:cubicBezTo>
                    <a:pt x="258" y="421"/>
                    <a:pt x="259" y="424"/>
                    <a:pt x="259" y="424"/>
                  </a:cubicBezTo>
                  <a:cubicBezTo>
                    <a:pt x="260" y="425"/>
                    <a:pt x="262" y="423"/>
                    <a:pt x="261" y="423"/>
                  </a:cubicBezTo>
                  <a:cubicBezTo>
                    <a:pt x="263" y="423"/>
                    <a:pt x="264" y="428"/>
                    <a:pt x="265" y="424"/>
                  </a:cubicBezTo>
                  <a:cubicBezTo>
                    <a:pt x="269" y="424"/>
                    <a:pt x="264" y="433"/>
                    <a:pt x="270" y="430"/>
                  </a:cubicBezTo>
                  <a:cubicBezTo>
                    <a:pt x="270" y="434"/>
                    <a:pt x="262" y="431"/>
                    <a:pt x="259" y="432"/>
                  </a:cubicBezTo>
                  <a:cubicBezTo>
                    <a:pt x="260" y="434"/>
                    <a:pt x="262" y="433"/>
                    <a:pt x="263" y="436"/>
                  </a:cubicBezTo>
                  <a:cubicBezTo>
                    <a:pt x="264" y="439"/>
                    <a:pt x="260" y="445"/>
                    <a:pt x="263" y="445"/>
                  </a:cubicBezTo>
                  <a:cubicBezTo>
                    <a:pt x="261" y="448"/>
                    <a:pt x="257" y="448"/>
                    <a:pt x="253" y="449"/>
                  </a:cubicBezTo>
                  <a:cubicBezTo>
                    <a:pt x="256" y="448"/>
                    <a:pt x="254" y="441"/>
                    <a:pt x="257" y="441"/>
                  </a:cubicBezTo>
                  <a:cubicBezTo>
                    <a:pt x="256" y="440"/>
                    <a:pt x="256" y="436"/>
                    <a:pt x="253" y="436"/>
                  </a:cubicBezTo>
                  <a:cubicBezTo>
                    <a:pt x="251" y="435"/>
                    <a:pt x="255" y="433"/>
                    <a:pt x="250" y="430"/>
                  </a:cubicBezTo>
                  <a:cubicBezTo>
                    <a:pt x="248" y="429"/>
                    <a:pt x="244" y="429"/>
                    <a:pt x="244" y="424"/>
                  </a:cubicBezTo>
                  <a:cubicBezTo>
                    <a:pt x="236" y="426"/>
                    <a:pt x="235" y="421"/>
                    <a:pt x="229" y="421"/>
                  </a:cubicBezTo>
                  <a:cubicBezTo>
                    <a:pt x="228" y="416"/>
                    <a:pt x="225" y="414"/>
                    <a:pt x="222" y="410"/>
                  </a:cubicBezTo>
                  <a:cubicBezTo>
                    <a:pt x="221" y="408"/>
                    <a:pt x="220" y="410"/>
                    <a:pt x="220" y="408"/>
                  </a:cubicBezTo>
                  <a:cubicBezTo>
                    <a:pt x="220" y="405"/>
                    <a:pt x="217" y="407"/>
                    <a:pt x="216" y="406"/>
                  </a:cubicBezTo>
                  <a:cubicBezTo>
                    <a:pt x="216" y="405"/>
                    <a:pt x="217" y="402"/>
                    <a:pt x="216" y="402"/>
                  </a:cubicBezTo>
                  <a:cubicBezTo>
                    <a:pt x="214" y="401"/>
                    <a:pt x="211" y="403"/>
                    <a:pt x="209" y="402"/>
                  </a:cubicBezTo>
                  <a:cubicBezTo>
                    <a:pt x="208" y="401"/>
                    <a:pt x="212" y="400"/>
                    <a:pt x="213" y="400"/>
                  </a:cubicBezTo>
                  <a:cubicBezTo>
                    <a:pt x="210" y="396"/>
                    <a:pt x="199" y="396"/>
                    <a:pt x="194" y="398"/>
                  </a:cubicBezTo>
                  <a:cubicBezTo>
                    <a:pt x="193" y="400"/>
                    <a:pt x="197" y="401"/>
                    <a:pt x="198" y="400"/>
                  </a:cubicBezTo>
                  <a:cubicBezTo>
                    <a:pt x="196" y="403"/>
                    <a:pt x="195" y="401"/>
                    <a:pt x="192" y="402"/>
                  </a:cubicBezTo>
                  <a:cubicBezTo>
                    <a:pt x="188" y="404"/>
                    <a:pt x="188" y="410"/>
                    <a:pt x="185" y="410"/>
                  </a:cubicBezTo>
                  <a:cubicBezTo>
                    <a:pt x="177" y="409"/>
                    <a:pt x="175" y="403"/>
                    <a:pt x="166" y="404"/>
                  </a:cubicBezTo>
                  <a:cubicBezTo>
                    <a:pt x="163" y="405"/>
                    <a:pt x="164" y="410"/>
                    <a:pt x="158" y="408"/>
                  </a:cubicBezTo>
                  <a:cubicBezTo>
                    <a:pt x="158" y="412"/>
                    <a:pt x="158" y="416"/>
                    <a:pt x="158" y="421"/>
                  </a:cubicBezTo>
                  <a:cubicBezTo>
                    <a:pt x="153" y="423"/>
                    <a:pt x="141" y="421"/>
                    <a:pt x="144" y="432"/>
                  </a:cubicBezTo>
                  <a:cubicBezTo>
                    <a:pt x="131" y="429"/>
                    <a:pt x="141" y="439"/>
                    <a:pt x="130" y="439"/>
                  </a:cubicBezTo>
                  <a:cubicBezTo>
                    <a:pt x="130" y="442"/>
                    <a:pt x="137" y="446"/>
                    <a:pt x="132" y="447"/>
                  </a:cubicBezTo>
                  <a:cubicBezTo>
                    <a:pt x="132" y="453"/>
                    <a:pt x="129" y="447"/>
                    <a:pt x="125" y="452"/>
                  </a:cubicBezTo>
                  <a:cubicBezTo>
                    <a:pt x="125" y="455"/>
                    <a:pt x="125" y="456"/>
                    <a:pt x="127" y="456"/>
                  </a:cubicBezTo>
                  <a:cubicBezTo>
                    <a:pt x="127" y="460"/>
                    <a:pt x="120" y="457"/>
                    <a:pt x="117" y="458"/>
                  </a:cubicBezTo>
                  <a:cubicBezTo>
                    <a:pt x="115" y="458"/>
                    <a:pt x="115" y="463"/>
                    <a:pt x="114" y="464"/>
                  </a:cubicBezTo>
                  <a:cubicBezTo>
                    <a:pt x="108" y="466"/>
                    <a:pt x="98" y="462"/>
                    <a:pt x="93" y="469"/>
                  </a:cubicBezTo>
                  <a:cubicBezTo>
                    <a:pt x="91" y="467"/>
                    <a:pt x="89" y="464"/>
                    <a:pt x="88" y="462"/>
                  </a:cubicBezTo>
                  <a:cubicBezTo>
                    <a:pt x="79" y="460"/>
                    <a:pt x="70" y="464"/>
                    <a:pt x="67" y="462"/>
                  </a:cubicBezTo>
                  <a:cubicBezTo>
                    <a:pt x="68" y="455"/>
                    <a:pt x="71" y="447"/>
                    <a:pt x="65" y="443"/>
                  </a:cubicBezTo>
                  <a:cubicBezTo>
                    <a:pt x="64" y="440"/>
                    <a:pt x="68" y="439"/>
                    <a:pt x="69" y="436"/>
                  </a:cubicBezTo>
                  <a:cubicBezTo>
                    <a:pt x="70" y="430"/>
                    <a:pt x="67" y="425"/>
                    <a:pt x="71" y="421"/>
                  </a:cubicBezTo>
                  <a:cubicBezTo>
                    <a:pt x="69" y="417"/>
                    <a:pt x="70" y="411"/>
                    <a:pt x="65" y="410"/>
                  </a:cubicBezTo>
                  <a:cubicBezTo>
                    <a:pt x="66" y="408"/>
                    <a:pt x="70" y="408"/>
                    <a:pt x="69" y="404"/>
                  </a:cubicBezTo>
                  <a:cubicBezTo>
                    <a:pt x="74" y="405"/>
                    <a:pt x="85" y="400"/>
                    <a:pt x="84" y="408"/>
                  </a:cubicBezTo>
                  <a:cubicBezTo>
                    <a:pt x="88" y="404"/>
                    <a:pt x="106" y="412"/>
                    <a:pt x="110" y="408"/>
                  </a:cubicBezTo>
                  <a:cubicBezTo>
                    <a:pt x="112" y="406"/>
                    <a:pt x="111" y="407"/>
                    <a:pt x="114" y="408"/>
                  </a:cubicBezTo>
                  <a:cubicBezTo>
                    <a:pt x="113" y="408"/>
                    <a:pt x="115" y="405"/>
                    <a:pt x="116" y="406"/>
                  </a:cubicBezTo>
                  <a:cubicBezTo>
                    <a:pt x="116" y="406"/>
                    <a:pt x="116" y="408"/>
                    <a:pt x="116" y="408"/>
                  </a:cubicBezTo>
                  <a:cubicBezTo>
                    <a:pt x="121" y="406"/>
                    <a:pt x="124" y="404"/>
                    <a:pt x="125" y="398"/>
                  </a:cubicBezTo>
                  <a:cubicBezTo>
                    <a:pt x="125" y="396"/>
                    <a:pt x="130" y="386"/>
                    <a:pt x="125" y="382"/>
                  </a:cubicBezTo>
                  <a:cubicBezTo>
                    <a:pt x="122" y="379"/>
                    <a:pt x="126" y="379"/>
                    <a:pt x="123" y="374"/>
                  </a:cubicBezTo>
                  <a:cubicBezTo>
                    <a:pt x="123" y="372"/>
                    <a:pt x="120" y="373"/>
                    <a:pt x="117" y="372"/>
                  </a:cubicBezTo>
                  <a:cubicBezTo>
                    <a:pt x="118" y="371"/>
                    <a:pt x="119" y="369"/>
                    <a:pt x="119" y="367"/>
                  </a:cubicBezTo>
                  <a:cubicBezTo>
                    <a:pt x="117" y="365"/>
                    <a:pt x="116" y="369"/>
                    <a:pt x="116" y="369"/>
                  </a:cubicBezTo>
                  <a:cubicBezTo>
                    <a:pt x="113" y="368"/>
                    <a:pt x="115" y="366"/>
                    <a:pt x="114" y="365"/>
                  </a:cubicBezTo>
                  <a:cubicBezTo>
                    <a:pt x="112" y="364"/>
                    <a:pt x="107" y="364"/>
                    <a:pt x="104" y="363"/>
                  </a:cubicBezTo>
                  <a:cubicBezTo>
                    <a:pt x="104" y="363"/>
                    <a:pt x="104" y="361"/>
                    <a:pt x="102" y="361"/>
                  </a:cubicBezTo>
                  <a:cubicBezTo>
                    <a:pt x="100" y="361"/>
                    <a:pt x="99" y="361"/>
                    <a:pt x="99" y="359"/>
                  </a:cubicBezTo>
                  <a:cubicBezTo>
                    <a:pt x="97" y="354"/>
                    <a:pt x="103" y="357"/>
                    <a:pt x="102" y="357"/>
                  </a:cubicBezTo>
                  <a:cubicBezTo>
                    <a:pt x="108" y="356"/>
                    <a:pt x="112" y="352"/>
                    <a:pt x="123" y="354"/>
                  </a:cubicBezTo>
                  <a:cubicBezTo>
                    <a:pt x="124" y="350"/>
                    <a:pt x="122" y="350"/>
                    <a:pt x="119" y="350"/>
                  </a:cubicBezTo>
                  <a:cubicBezTo>
                    <a:pt x="121" y="345"/>
                    <a:pt x="127" y="350"/>
                    <a:pt x="130" y="350"/>
                  </a:cubicBezTo>
                  <a:cubicBezTo>
                    <a:pt x="132" y="350"/>
                    <a:pt x="136" y="346"/>
                    <a:pt x="136" y="350"/>
                  </a:cubicBezTo>
                  <a:cubicBezTo>
                    <a:pt x="140" y="347"/>
                    <a:pt x="140" y="341"/>
                    <a:pt x="147" y="341"/>
                  </a:cubicBezTo>
                  <a:cubicBezTo>
                    <a:pt x="145" y="334"/>
                    <a:pt x="152" y="337"/>
                    <a:pt x="151" y="331"/>
                  </a:cubicBezTo>
                  <a:cubicBezTo>
                    <a:pt x="155" y="331"/>
                    <a:pt x="158" y="331"/>
                    <a:pt x="162" y="331"/>
                  </a:cubicBezTo>
                  <a:cubicBezTo>
                    <a:pt x="162" y="329"/>
                    <a:pt x="160" y="330"/>
                    <a:pt x="158" y="329"/>
                  </a:cubicBezTo>
                  <a:cubicBezTo>
                    <a:pt x="159" y="326"/>
                    <a:pt x="164" y="328"/>
                    <a:pt x="162" y="322"/>
                  </a:cubicBezTo>
                  <a:cubicBezTo>
                    <a:pt x="167" y="322"/>
                    <a:pt x="166" y="325"/>
                    <a:pt x="170" y="322"/>
                  </a:cubicBezTo>
                  <a:cubicBezTo>
                    <a:pt x="165" y="312"/>
                    <a:pt x="173" y="316"/>
                    <a:pt x="173" y="307"/>
                  </a:cubicBezTo>
                  <a:cubicBezTo>
                    <a:pt x="176" y="307"/>
                    <a:pt x="178" y="308"/>
                    <a:pt x="181" y="307"/>
                  </a:cubicBezTo>
                  <a:cubicBezTo>
                    <a:pt x="183" y="306"/>
                    <a:pt x="183" y="304"/>
                    <a:pt x="185" y="303"/>
                  </a:cubicBezTo>
                  <a:cubicBezTo>
                    <a:pt x="187" y="302"/>
                    <a:pt x="186" y="305"/>
                    <a:pt x="186" y="305"/>
                  </a:cubicBezTo>
                  <a:cubicBezTo>
                    <a:pt x="189" y="306"/>
                    <a:pt x="188" y="303"/>
                    <a:pt x="188" y="303"/>
                  </a:cubicBezTo>
                  <a:cubicBezTo>
                    <a:pt x="190" y="303"/>
                    <a:pt x="194" y="304"/>
                    <a:pt x="196" y="303"/>
                  </a:cubicBezTo>
                  <a:cubicBezTo>
                    <a:pt x="198" y="303"/>
                    <a:pt x="199" y="297"/>
                    <a:pt x="203" y="300"/>
                  </a:cubicBezTo>
                  <a:cubicBezTo>
                    <a:pt x="203" y="295"/>
                    <a:pt x="197" y="296"/>
                    <a:pt x="198" y="290"/>
                  </a:cubicBezTo>
                  <a:cubicBezTo>
                    <a:pt x="203" y="289"/>
                    <a:pt x="200" y="288"/>
                    <a:pt x="199" y="281"/>
                  </a:cubicBezTo>
                  <a:cubicBezTo>
                    <a:pt x="199" y="276"/>
                    <a:pt x="202" y="273"/>
                    <a:pt x="201" y="268"/>
                  </a:cubicBezTo>
                  <a:cubicBezTo>
                    <a:pt x="204" y="268"/>
                    <a:pt x="206" y="268"/>
                    <a:pt x="209" y="268"/>
                  </a:cubicBezTo>
                  <a:cubicBezTo>
                    <a:pt x="214" y="268"/>
                    <a:pt x="204" y="263"/>
                    <a:pt x="213" y="264"/>
                  </a:cubicBezTo>
                  <a:cubicBezTo>
                    <a:pt x="213" y="266"/>
                    <a:pt x="215" y="266"/>
                    <a:pt x="216" y="266"/>
                  </a:cubicBezTo>
                  <a:cubicBezTo>
                    <a:pt x="213" y="270"/>
                    <a:pt x="213" y="266"/>
                    <a:pt x="214" y="272"/>
                  </a:cubicBezTo>
                  <a:cubicBezTo>
                    <a:pt x="215" y="275"/>
                    <a:pt x="214" y="278"/>
                    <a:pt x="218" y="277"/>
                  </a:cubicBezTo>
                  <a:cubicBezTo>
                    <a:pt x="218" y="280"/>
                    <a:pt x="218" y="282"/>
                    <a:pt x="216" y="283"/>
                  </a:cubicBezTo>
                  <a:cubicBezTo>
                    <a:pt x="216" y="286"/>
                    <a:pt x="224" y="280"/>
                    <a:pt x="227" y="285"/>
                  </a:cubicBezTo>
                  <a:cubicBezTo>
                    <a:pt x="226" y="290"/>
                    <a:pt x="215" y="286"/>
                    <a:pt x="214" y="292"/>
                  </a:cubicBezTo>
                  <a:cubicBezTo>
                    <a:pt x="213" y="296"/>
                    <a:pt x="219" y="297"/>
                    <a:pt x="220" y="298"/>
                  </a:cubicBezTo>
                  <a:cubicBezTo>
                    <a:pt x="222" y="299"/>
                    <a:pt x="222" y="302"/>
                    <a:pt x="226" y="301"/>
                  </a:cubicBezTo>
                  <a:cubicBezTo>
                    <a:pt x="224" y="298"/>
                    <a:pt x="219" y="298"/>
                    <a:pt x="227" y="298"/>
                  </a:cubicBezTo>
                  <a:cubicBezTo>
                    <a:pt x="230" y="298"/>
                    <a:pt x="233" y="297"/>
                    <a:pt x="235" y="298"/>
                  </a:cubicBezTo>
                  <a:cubicBezTo>
                    <a:pt x="238" y="298"/>
                    <a:pt x="239" y="300"/>
                    <a:pt x="242" y="300"/>
                  </a:cubicBezTo>
                  <a:cubicBezTo>
                    <a:pt x="247" y="300"/>
                    <a:pt x="248" y="296"/>
                    <a:pt x="253" y="298"/>
                  </a:cubicBezTo>
                  <a:cubicBezTo>
                    <a:pt x="254" y="298"/>
                    <a:pt x="260" y="301"/>
                    <a:pt x="263" y="298"/>
                  </a:cubicBezTo>
                  <a:cubicBezTo>
                    <a:pt x="263" y="298"/>
                    <a:pt x="263" y="296"/>
                    <a:pt x="263" y="296"/>
                  </a:cubicBezTo>
                  <a:cubicBezTo>
                    <a:pt x="268" y="294"/>
                    <a:pt x="274" y="296"/>
                    <a:pt x="276" y="292"/>
                  </a:cubicBezTo>
                  <a:cubicBezTo>
                    <a:pt x="283" y="300"/>
                    <a:pt x="288" y="286"/>
                    <a:pt x="293" y="290"/>
                  </a:cubicBezTo>
                  <a:cubicBezTo>
                    <a:pt x="293" y="288"/>
                    <a:pt x="293" y="285"/>
                    <a:pt x="293" y="283"/>
                  </a:cubicBezTo>
                  <a:cubicBezTo>
                    <a:pt x="296" y="284"/>
                    <a:pt x="296" y="281"/>
                    <a:pt x="296" y="279"/>
                  </a:cubicBezTo>
                  <a:cubicBezTo>
                    <a:pt x="296" y="279"/>
                    <a:pt x="298" y="274"/>
                    <a:pt x="298" y="273"/>
                  </a:cubicBezTo>
                  <a:cubicBezTo>
                    <a:pt x="300" y="272"/>
                    <a:pt x="298" y="272"/>
                    <a:pt x="298" y="268"/>
                  </a:cubicBezTo>
                  <a:cubicBezTo>
                    <a:pt x="302" y="268"/>
                    <a:pt x="305" y="267"/>
                    <a:pt x="306" y="264"/>
                  </a:cubicBezTo>
                  <a:cubicBezTo>
                    <a:pt x="308" y="264"/>
                    <a:pt x="307" y="266"/>
                    <a:pt x="308" y="268"/>
                  </a:cubicBezTo>
                  <a:cubicBezTo>
                    <a:pt x="309" y="266"/>
                    <a:pt x="312" y="266"/>
                    <a:pt x="315" y="266"/>
                  </a:cubicBezTo>
                  <a:cubicBezTo>
                    <a:pt x="317" y="266"/>
                    <a:pt x="316" y="262"/>
                    <a:pt x="319" y="262"/>
                  </a:cubicBezTo>
                  <a:cubicBezTo>
                    <a:pt x="319" y="258"/>
                    <a:pt x="318" y="255"/>
                    <a:pt x="315" y="255"/>
                  </a:cubicBezTo>
                  <a:cubicBezTo>
                    <a:pt x="316" y="253"/>
                    <a:pt x="317" y="251"/>
                    <a:pt x="317" y="247"/>
                  </a:cubicBezTo>
                  <a:cubicBezTo>
                    <a:pt x="321" y="248"/>
                    <a:pt x="323" y="247"/>
                    <a:pt x="322" y="244"/>
                  </a:cubicBezTo>
                  <a:cubicBezTo>
                    <a:pt x="327" y="248"/>
                    <a:pt x="328" y="241"/>
                    <a:pt x="335" y="244"/>
                  </a:cubicBezTo>
                  <a:cubicBezTo>
                    <a:pt x="336" y="244"/>
                    <a:pt x="338" y="246"/>
                    <a:pt x="337" y="246"/>
                  </a:cubicBezTo>
                  <a:cubicBezTo>
                    <a:pt x="339" y="246"/>
                    <a:pt x="339" y="244"/>
                    <a:pt x="341" y="244"/>
                  </a:cubicBezTo>
                  <a:cubicBezTo>
                    <a:pt x="343" y="243"/>
                    <a:pt x="345" y="245"/>
                    <a:pt x="345" y="246"/>
                  </a:cubicBezTo>
                  <a:cubicBezTo>
                    <a:pt x="347" y="245"/>
                    <a:pt x="345" y="243"/>
                    <a:pt x="347" y="242"/>
                  </a:cubicBezTo>
                  <a:cubicBezTo>
                    <a:pt x="348" y="241"/>
                    <a:pt x="350" y="242"/>
                    <a:pt x="350" y="242"/>
                  </a:cubicBezTo>
                  <a:cubicBezTo>
                    <a:pt x="353" y="240"/>
                    <a:pt x="353" y="236"/>
                    <a:pt x="358" y="238"/>
                  </a:cubicBezTo>
                  <a:cubicBezTo>
                    <a:pt x="355" y="236"/>
                    <a:pt x="357" y="229"/>
                    <a:pt x="352" y="229"/>
                  </a:cubicBezTo>
                  <a:cubicBezTo>
                    <a:pt x="349" y="226"/>
                    <a:pt x="349" y="232"/>
                    <a:pt x="349" y="232"/>
                  </a:cubicBezTo>
                  <a:cubicBezTo>
                    <a:pt x="347" y="233"/>
                    <a:pt x="346" y="230"/>
                    <a:pt x="345" y="231"/>
                  </a:cubicBezTo>
                  <a:cubicBezTo>
                    <a:pt x="344" y="231"/>
                    <a:pt x="342" y="232"/>
                    <a:pt x="343" y="232"/>
                  </a:cubicBezTo>
                  <a:cubicBezTo>
                    <a:pt x="341" y="232"/>
                    <a:pt x="341" y="230"/>
                    <a:pt x="339" y="231"/>
                  </a:cubicBezTo>
                  <a:cubicBezTo>
                    <a:pt x="336" y="231"/>
                    <a:pt x="334" y="234"/>
                    <a:pt x="330" y="232"/>
                  </a:cubicBezTo>
                  <a:cubicBezTo>
                    <a:pt x="328" y="232"/>
                    <a:pt x="328" y="235"/>
                    <a:pt x="328" y="236"/>
                  </a:cubicBezTo>
                  <a:cubicBezTo>
                    <a:pt x="320" y="235"/>
                    <a:pt x="312" y="237"/>
                    <a:pt x="306" y="234"/>
                  </a:cubicBezTo>
                  <a:cubicBezTo>
                    <a:pt x="305" y="234"/>
                    <a:pt x="306" y="231"/>
                    <a:pt x="306" y="231"/>
                  </a:cubicBezTo>
                  <a:cubicBezTo>
                    <a:pt x="304" y="229"/>
                    <a:pt x="299" y="231"/>
                    <a:pt x="298" y="229"/>
                  </a:cubicBezTo>
                  <a:cubicBezTo>
                    <a:pt x="303" y="218"/>
                    <a:pt x="300" y="213"/>
                    <a:pt x="298" y="201"/>
                  </a:cubicBezTo>
                  <a:cubicBezTo>
                    <a:pt x="303" y="200"/>
                    <a:pt x="311" y="193"/>
                    <a:pt x="313" y="197"/>
                  </a:cubicBezTo>
                  <a:cubicBezTo>
                    <a:pt x="316" y="195"/>
                    <a:pt x="313" y="194"/>
                    <a:pt x="315" y="190"/>
                  </a:cubicBezTo>
                  <a:cubicBezTo>
                    <a:pt x="321" y="190"/>
                    <a:pt x="321" y="179"/>
                    <a:pt x="322" y="177"/>
                  </a:cubicBezTo>
                  <a:cubicBezTo>
                    <a:pt x="323" y="176"/>
                    <a:pt x="326" y="177"/>
                    <a:pt x="326" y="177"/>
                  </a:cubicBezTo>
                  <a:cubicBezTo>
                    <a:pt x="326" y="173"/>
                    <a:pt x="319" y="171"/>
                    <a:pt x="322" y="167"/>
                  </a:cubicBezTo>
                  <a:cubicBezTo>
                    <a:pt x="320" y="169"/>
                    <a:pt x="315" y="167"/>
                    <a:pt x="311" y="167"/>
                  </a:cubicBezTo>
                  <a:cubicBezTo>
                    <a:pt x="307" y="168"/>
                    <a:pt x="303" y="172"/>
                    <a:pt x="298" y="171"/>
                  </a:cubicBezTo>
                  <a:cubicBezTo>
                    <a:pt x="295" y="168"/>
                    <a:pt x="295" y="182"/>
                    <a:pt x="296" y="178"/>
                  </a:cubicBezTo>
                  <a:cubicBezTo>
                    <a:pt x="295" y="182"/>
                    <a:pt x="294" y="177"/>
                    <a:pt x="293" y="178"/>
                  </a:cubicBezTo>
                  <a:cubicBezTo>
                    <a:pt x="291" y="180"/>
                    <a:pt x="294" y="184"/>
                    <a:pt x="293" y="186"/>
                  </a:cubicBezTo>
                  <a:cubicBezTo>
                    <a:pt x="292" y="187"/>
                    <a:pt x="288" y="191"/>
                    <a:pt x="285" y="193"/>
                  </a:cubicBezTo>
                  <a:cubicBezTo>
                    <a:pt x="280" y="199"/>
                    <a:pt x="280" y="203"/>
                    <a:pt x="272" y="203"/>
                  </a:cubicBezTo>
                  <a:cubicBezTo>
                    <a:pt x="272" y="205"/>
                    <a:pt x="275" y="208"/>
                    <a:pt x="272" y="208"/>
                  </a:cubicBezTo>
                  <a:cubicBezTo>
                    <a:pt x="270" y="208"/>
                    <a:pt x="272" y="211"/>
                    <a:pt x="270" y="212"/>
                  </a:cubicBezTo>
                  <a:cubicBezTo>
                    <a:pt x="270" y="212"/>
                    <a:pt x="267" y="211"/>
                    <a:pt x="267" y="212"/>
                  </a:cubicBezTo>
                  <a:cubicBezTo>
                    <a:pt x="266" y="213"/>
                    <a:pt x="267" y="215"/>
                    <a:pt x="267" y="216"/>
                  </a:cubicBezTo>
                  <a:cubicBezTo>
                    <a:pt x="266" y="216"/>
                    <a:pt x="265" y="215"/>
                    <a:pt x="265" y="216"/>
                  </a:cubicBezTo>
                  <a:cubicBezTo>
                    <a:pt x="264" y="218"/>
                    <a:pt x="266" y="223"/>
                    <a:pt x="263" y="223"/>
                  </a:cubicBezTo>
                  <a:cubicBezTo>
                    <a:pt x="264" y="225"/>
                    <a:pt x="268" y="226"/>
                    <a:pt x="265" y="227"/>
                  </a:cubicBezTo>
                  <a:cubicBezTo>
                    <a:pt x="267" y="229"/>
                    <a:pt x="269" y="232"/>
                    <a:pt x="274" y="232"/>
                  </a:cubicBezTo>
                  <a:cubicBezTo>
                    <a:pt x="274" y="236"/>
                    <a:pt x="275" y="237"/>
                    <a:pt x="278" y="238"/>
                  </a:cubicBezTo>
                  <a:cubicBezTo>
                    <a:pt x="276" y="240"/>
                    <a:pt x="275" y="240"/>
                    <a:pt x="274" y="242"/>
                  </a:cubicBezTo>
                  <a:cubicBezTo>
                    <a:pt x="273" y="244"/>
                    <a:pt x="274" y="246"/>
                    <a:pt x="272" y="247"/>
                  </a:cubicBezTo>
                  <a:cubicBezTo>
                    <a:pt x="270" y="249"/>
                    <a:pt x="268" y="249"/>
                    <a:pt x="265" y="249"/>
                  </a:cubicBezTo>
                  <a:cubicBezTo>
                    <a:pt x="264" y="257"/>
                    <a:pt x="257" y="259"/>
                    <a:pt x="259" y="270"/>
                  </a:cubicBezTo>
                  <a:cubicBezTo>
                    <a:pt x="252" y="267"/>
                    <a:pt x="253" y="279"/>
                    <a:pt x="248" y="279"/>
                  </a:cubicBezTo>
                  <a:cubicBezTo>
                    <a:pt x="247" y="279"/>
                    <a:pt x="247" y="279"/>
                    <a:pt x="246" y="279"/>
                  </a:cubicBezTo>
                  <a:cubicBezTo>
                    <a:pt x="244" y="280"/>
                    <a:pt x="245" y="282"/>
                    <a:pt x="244" y="283"/>
                  </a:cubicBezTo>
                  <a:cubicBezTo>
                    <a:pt x="241" y="284"/>
                    <a:pt x="237" y="280"/>
                    <a:pt x="235" y="285"/>
                  </a:cubicBezTo>
                  <a:cubicBezTo>
                    <a:pt x="231" y="284"/>
                    <a:pt x="234" y="277"/>
                    <a:pt x="233" y="273"/>
                  </a:cubicBezTo>
                  <a:cubicBezTo>
                    <a:pt x="231" y="272"/>
                    <a:pt x="232" y="268"/>
                    <a:pt x="229" y="268"/>
                  </a:cubicBezTo>
                  <a:cubicBezTo>
                    <a:pt x="224" y="268"/>
                    <a:pt x="231" y="262"/>
                    <a:pt x="224" y="262"/>
                  </a:cubicBezTo>
                  <a:cubicBezTo>
                    <a:pt x="227" y="258"/>
                    <a:pt x="220" y="257"/>
                    <a:pt x="220" y="255"/>
                  </a:cubicBezTo>
                  <a:cubicBezTo>
                    <a:pt x="220" y="254"/>
                    <a:pt x="222" y="253"/>
                    <a:pt x="222" y="251"/>
                  </a:cubicBezTo>
                  <a:cubicBezTo>
                    <a:pt x="221" y="246"/>
                    <a:pt x="217" y="243"/>
                    <a:pt x="213" y="240"/>
                  </a:cubicBezTo>
                  <a:cubicBezTo>
                    <a:pt x="207" y="242"/>
                    <a:pt x="209" y="251"/>
                    <a:pt x="199" y="249"/>
                  </a:cubicBezTo>
                  <a:cubicBezTo>
                    <a:pt x="200" y="251"/>
                    <a:pt x="202" y="251"/>
                    <a:pt x="203" y="251"/>
                  </a:cubicBezTo>
                  <a:cubicBezTo>
                    <a:pt x="203" y="253"/>
                    <a:pt x="201" y="253"/>
                    <a:pt x="199" y="253"/>
                  </a:cubicBezTo>
                  <a:cubicBezTo>
                    <a:pt x="196" y="253"/>
                    <a:pt x="198" y="259"/>
                    <a:pt x="194" y="259"/>
                  </a:cubicBezTo>
                  <a:cubicBezTo>
                    <a:pt x="185" y="260"/>
                    <a:pt x="188" y="251"/>
                    <a:pt x="179" y="253"/>
                  </a:cubicBezTo>
                  <a:cubicBezTo>
                    <a:pt x="179" y="251"/>
                    <a:pt x="181" y="252"/>
                    <a:pt x="183" y="251"/>
                  </a:cubicBezTo>
                  <a:cubicBezTo>
                    <a:pt x="185" y="246"/>
                    <a:pt x="178" y="242"/>
                    <a:pt x="183" y="240"/>
                  </a:cubicBezTo>
                  <a:cubicBezTo>
                    <a:pt x="181" y="238"/>
                    <a:pt x="179" y="237"/>
                    <a:pt x="177" y="236"/>
                  </a:cubicBezTo>
                  <a:cubicBezTo>
                    <a:pt x="176" y="234"/>
                    <a:pt x="179" y="233"/>
                    <a:pt x="179" y="232"/>
                  </a:cubicBezTo>
                  <a:cubicBezTo>
                    <a:pt x="179" y="231"/>
                    <a:pt x="175" y="229"/>
                    <a:pt x="175" y="229"/>
                  </a:cubicBezTo>
                  <a:cubicBezTo>
                    <a:pt x="175" y="227"/>
                    <a:pt x="178" y="216"/>
                    <a:pt x="175" y="223"/>
                  </a:cubicBezTo>
                  <a:cubicBezTo>
                    <a:pt x="172" y="222"/>
                    <a:pt x="174" y="219"/>
                    <a:pt x="177" y="219"/>
                  </a:cubicBezTo>
                  <a:cubicBezTo>
                    <a:pt x="173" y="213"/>
                    <a:pt x="183" y="211"/>
                    <a:pt x="179" y="210"/>
                  </a:cubicBezTo>
                  <a:cubicBezTo>
                    <a:pt x="179" y="207"/>
                    <a:pt x="184" y="209"/>
                    <a:pt x="185" y="206"/>
                  </a:cubicBezTo>
                  <a:cubicBezTo>
                    <a:pt x="185" y="204"/>
                    <a:pt x="187" y="206"/>
                    <a:pt x="186" y="206"/>
                  </a:cubicBezTo>
                  <a:cubicBezTo>
                    <a:pt x="188" y="205"/>
                    <a:pt x="188" y="203"/>
                    <a:pt x="190" y="203"/>
                  </a:cubicBezTo>
                  <a:cubicBezTo>
                    <a:pt x="192" y="202"/>
                    <a:pt x="192" y="199"/>
                    <a:pt x="192" y="197"/>
                  </a:cubicBezTo>
                  <a:cubicBezTo>
                    <a:pt x="196" y="198"/>
                    <a:pt x="198" y="197"/>
                    <a:pt x="198" y="193"/>
                  </a:cubicBezTo>
                  <a:cubicBezTo>
                    <a:pt x="203" y="192"/>
                    <a:pt x="200" y="200"/>
                    <a:pt x="207" y="197"/>
                  </a:cubicBezTo>
                  <a:cubicBezTo>
                    <a:pt x="207" y="195"/>
                    <a:pt x="205" y="196"/>
                    <a:pt x="203" y="195"/>
                  </a:cubicBezTo>
                  <a:cubicBezTo>
                    <a:pt x="208" y="191"/>
                    <a:pt x="214" y="193"/>
                    <a:pt x="218" y="188"/>
                  </a:cubicBezTo>
                  <a:cubicBezTo>
                    <a:pt x="219" y="187"/>
                    <a:pt x="217" y="185"/>
                    <a:pt x="218" y="184"/>
                  </a:cubicBezTo>
                  <a:cubicBezTo>
                    <a:pt x="219" y="183"/>
                    <a:pt x="221" y="185"/>
                    <a:pt x="222" y="184"/>
                  </a:cubicBezTo>
                  <a:cubicBezTo>
                    <a:pt x="223" y="183"/>
                    <a:pt x="221" y="180"/>
                    <a:pt x="222" y="178"/>
                  </a:cubicBezTo>
                  <a:cubicBezTo>
                    <a:pt x="222" y="177"/>
                    <a:pt x="227" y="176"/>
                    <a:pt x="227" y="175"/>
                  </a:cubicBezTo>
                  <a:cubicBezTo>
                    <a:pt x="228" y="173"/>
                    <a:pt x="226" y="169"/>
                    <a:pt x="227" y="167"/>
                  </a:cubicBezTo>
                  <a:cubicBezTo>
                    <a:pt x="228" y="167"/>
                    <a:pt x="230" y="170"/>
                    <a:pt x="231" y="169"/>
                  </a:cubicBezTo>
                  <a:cubicBezTo>
                    <a:pt x="229" y="170"/>
                    <a:pt x="234" y="160"/>
                    <a:pt x="233" y="160"/>
                  </a:cubicBezTo>
                  <a:cubicBezTo>
                    <a:pt x="237" y="164"/>
                    <a:pt x="238" y="157"/>
                    <a:pt x="242" y="156"/>
                  </a:cubicBezTo>
                  <a:cubicBezTo>
                    <a:pt x="242" y="153"/>
                    <a:pt x="245" y="151"/>
                    <a:pt x="242" y="150"/>
                  </a:cubicBezTo>
                  <a:cubicBezTo>
                    <a:pt x="243" y="147"/>
                    <a:pt x="248" y="150"/>
                    <a:pt x="248" y="145"/>
                  </a:cubicBezTo>
                  <a:cubicBezTo>
                    <a:pt x="248" y="143"/>
                    <a:pt x="251" y="143"/>
                    <a:pt x="253" y="143"/>
                  </a:cubicBezTo>
                  <a:cubicBezTo>
                    <a:pt x="254" y="141"/>
                    <a:pt x="253" y="140"/>
                    <a:pt x="252" y="139"/>
                  </a:cubicBezTo>
                  <a:cubicBezTo>
                    <a:pt x="257" y="135"/>
                    <a:pt x="260" y="135"/>
                    <a:pt x="265" y="134"/>
                  </a:cubicBezTo>
                  <a:cubicBezTo>
                    <a:pt x="267" y="132"/>
                    <a:pt x="264" y="131"/>
                    <a:pt x="267" y="126"/>
                  </a:cubicBezTo>
                  <a:cubicBezTo>
                    <a:pt x="268" y="125"/>
                    <a:pt x="272" y="124"/>
                    <a:pt x="272" y="121"/>
                  </a:cubicBezTo>
                  <a:cubicBezTo>
                    <a:pt x="272" y="116"/>
                    <a:pt x="278" y="123"/>
                    <a:pt x="278" y="115"/>
                  </a:cubicBezTo>
                  <a:cubicBezTo>
                    <a:pt x="285" y="112"/>
                    <a:pt x="292" y="119"/>
                    <a:pt x="293" y="108"/>
                  </a:cubicBezTo>
                  <a:cubicBezTo>
                    <a:pt x="296" y="110"/>
                    <a:pt x="304" y="106"/>
                    <a:pt x="309" y="109"/>
                  </a:cubicBezTo>
                  <a:cubicBezTo>
                    <a:pt x="311" y="108"/>
                    <a:pt x="312" y="106"/>
                    <a:pt x="313" y="104"/>
                  </a:cubicBezTo>
                  <a:cubicBezTo>
                    <a:pt x="318" y="101"/>
                    <a:pt x="323" y="110"/>
                    <a:pt x="322" y="102"/>
                  </a:cubicBezTo>
                  <a:cubicBezTo>
                    <a:pt x="326" y="103"/>
                    <a:pt x="326" y="107"/>
                    <a:pt x="330" y="108"/>
                  </a:cubicBezTo>
                  <a:cubicBezTo>
                    <a:pt x="333" y="107"/>
                    <a:pt x="332" y="102"/>
                    <a:pt x="337" y="104"/>
                  </a:cubicBezTo>
                  <a:cubicBezTo>
                    <a:pt x="338" y="107"/>
                    <a:pt x="336" y="107"/>
                    <a:pt x="335" y="109"/>
                  </a:cubicBezTo>
                  <a:cubicBezTo>
                    <a:pt x="337" y="110"/>
                    <a:pt x="346" y="101"/>
                    <a:pt x="350" y="106"/>
                  </a:cubicBezTo>
                  <a:cubicBezTo>
                    <a:pt x="353" y="108"/>
                    <a:pt x="351" y="105"/>
                    <a:pt x="354" y="106"/>
                  </a:cubicBezTo>
                  <a:cubicBezTo>
                    <a:pt x="358" y="106"/>
                    <a:pt x="362" y="109"/>
                    <a:pt x="367" y="108"/>
                  </a:cubicBezTo>
                  <a:cubicBezTo>
                    <a:pt x="366" y="109"/>
                    <a:pt x="368" y="112"/>
                    <a:pt x="367" y="113"/>
                  </a:cubicBezTo>
                  <a:cubicBezTo>
                    <a:pt x="367" y="114"/>
                    <a:pt x="364" y="113"/>
                    <a:pt x="363" y="113"/>
                  </a:cubicBezTo>
                  <a:cubicBezTo>
                    <a:pt x="362" y="115"/>
                    <a:pt x="364" y="118"/>
                    <a:pt x="360" y="117"/>
                  </a:cubicBezTo>
                  <a:cubicBezTo>
                    <a:pt x="363" y="121"/>
                    <a:pt x="374" y="118"/>
                    <a:pt x="378" y="117"/>
                  </a:cubicBezTo>
                  <a:cubicBezTo>
                    <a:pt x="382" y="115"/>
                    <a:pt x="381" y="120"/>
                    <a:pt x="382" y="121"/>
                  </a:cubicBezTo>
                  <a:cubicBezTo>
                    <a:pt x="384" y="122"/>
                    <a:pt x="388" y="119"/>
                    <a:pt x="388" y="122"/>
                  </a:cubicBezTo>
                  <a:cubicBezTo>
                    <a:pt x="401" y="119"/>
                    <a:pt x="404" y="130"/>
                    <a:pt x="412" y="126"/>
                  </a:cubicBezTo>
                  <a:cubicBezTo>
                    <a:pt x="410" y="132"/>
                    <a:pt x="418" y="129"/>
                    <a:pt x="418" y="134"/>
                  </a:cubicBezTo>
                  <a:cubicBezTo>
                    <a:pt x="422" y="134"/>
                    <a:pt x="430" y="133"/>
                    <a:pt x="425" y="137"/>
                  </a:cubicBezTo>
                  <a:cubicBezTo>
                    <a:pt x="429" y="139"/>
                    <a:pt x="433" y="138"/>
                    <a:pt x="436" y="139"/>
                  </a:cubicBezTo>
                  <a:cubicBezTo>
                    <a:pt x="437" y="139"/>
                    <a:pt x="436" y="143"/>
                    <a:pt x="436" y="143"/>
                  </a:cubicBezTo>
                  <a:cubicBezTo>
                    <a:pt x="437" y="144"/>
                    <a:pt x="441" y="142"/>
                    <a:pt x="442" y="143"/>
                  </a:cubicBezTo>
                  <a:cubicBezTo>
                    <a:pt x="443" y="150"/>
                    <a:pt x="443" y="152"/>
                    <a:pt x="442" y="160"/>
                  </a:cubicBezTo>
                  <a:cubicBezTo>
                    <a:pt x="439" y="155"/>
                    <a:pt x="435" y="161"/>
                    <a:pt x="431" y="162"/>
                  </a:cubicBezTo>
                  <a:cubicBezTo>
                    <a:pt x="425" y="162"/>
                    <a:pt x="419" y="156"/>
                    <a:pt x="414" y="162"/>
                  </a:cubicBezTo>
                  <a:cubicBezTo>
                    <a:pt x="412" y="162"/>
                    <a:pt x="413" y="158"/>
                    <a:pt x="412" y="158"/>
                  </a:cubicBezTo>
                  <a:cubicBezTo>
                    <a:pt x="409" y="157"/>
                    <a:pt x="409" y="160"/>
                    <a:pt x="408" y="160"/>
                  </a:cubicBezTo>
                  <a:cubicBezTo>
                    <a:pt x="406" y="160"/>
                    <a:pt x="405" y="156"/>
                    <a:pt x="404" y="156"/>
                  </a:cubicBezTo>
                  <a:cubicBezTo>
                    <a:pt x="401" y="156"/>
                    <a:pt x="396" y="161"/>
                    <a:pt x="397" y="154"/>
                  </a:cubicBezTo>
                  <a:cubicBezTo>
                    <a:pt x="391" y="156"/>
                    <a:pt x="393" y="154"/>
                    <a:pt x="386" y="154"/>
                  </a:cubicBezTo>
                  <a:cubicBezTo>
                    <a:pt x="385" y="157"/>
                    <a:pt x="387" y="158"/>
                    <a:pt x="390" y="158"/>
                  </a:cubicBezTo>
                  <a:cubicBezTo>
                    <a:pt x="393" y="157"/>
                    <a:pt x="393" y="160"/>
                    <a:pt x="395" y="160"/>
                  </a:cubicBezTo>
                  <a:cubicBezTo>
                    <a:pt x="392" y="163"/>
                    <a:pt x="395" y="162"/>
                    <a:pt x="397" y="163"/>
                  </a:cubicBezTo>
                  <a:cubicBezTo>
                    <a:pt x="398" y="164"/>
                    <a:pt x="397" y="166"/>
                    <a:pt x="397" y="167"/>
                  </a:cubicBezTo>
                  <a:cubicBezTo>
                    <a:pt x="398" y="169"/>
                    <a:pt x="401" y="169"/>
                    <a:pt x="401" y="171"/>
                  </a:cubicBezTo>
                  <a:cubicBezTo>
                    <a:pt x="401" y="173"/>
                    <a:pt x="405" y="178"/>
                    <a:pt x="404" y="184"/>
                  </a:cubicBezTo>
                  <a:cubicBezTo>
                    <a:pt x="405" y="190"/>
                    <a:pt x="416" y="186"/>
                    <a:pt x="418" y="191"/>
                  </a:cubicBezTo>
                  <a:cubicBezTo>
                    <a:pt x="419" y="190"/>
                    <a:pt x="419" y="187"/>
                    <a:pt x="423" y="188"/>
                  </a:cubicBezTo>
                  <a:cubicBezTo>
                    <a:pt x="422" y="182"/>
                    <a:pt x="414" y="184"/>
                    <a:pt x="412" y="180"/>
                  </a:cubicBezTo>
                  <a:cubicBezTo>
                    <a:pt x="411" y="173"/>
                    <a:pt x="422" y="178"/>
                    <a:pt x="427" y="177"/>
                  </a:cubicBezTo>
                  <a:cubicBezTo>
                    <a:pt x="426" y="181"/>
                    <a:pt x="435" y="176"/>
                    <a:pt x="432" y="182"/>
                  </a:cubicBezTo>
                  <a:cubicBezTo>
                    <a:pt x="437" y="184"/>
                    <a:pt x="440" y="176"/>
                    <a:pt x="440" y="184"/>
                  </a:cubicBezTo>
                  <a:cubicBezTo>
                    <a:pt x="445" y="181"/>
                    <a:pt x="440" y="174"/>
                    <a:pt x="436" y="175"/>
                  </a:cubicBezTo>
                  <a:cubicBezTo>
                    <a:pt x="437" y="171"/>
                    <a:pt x="441" y="170"/>
                    <a:pt x="445" y="169"/>
                  </a:cubicBezTo>
                  <a:cubicBezTo>
                    <a:pt x="448" y="167"/>
                    <a:pt x="448" y="162"/>
                    <a:pt x="451" y="160"/>
                  </a:cubicBezTo>
                  <a:cubicBezTo>
                    <a:pt x="459" y="159"/>
                    <a:pt x="463" y="162"/>
                    <a:pt x="468" y="163"/>
                  </a:cubicBezTo>
                  <a:cubicBezTo>
                    <a:pt x="470" y="163"/>
                    <a:pt x="469" y="160"/>
                    <a:pt x="472" y="160"/>
                  </a:cubicBezTo>
                  <a:cubicBezTo>
                    <a:pt x="472" y="157"/>
                    <a:pt x="470" y="155"/>
                    <a:pt x="468" y="154"/>
                  </a:cubicBezTo>
                  <a:cubicBezTo>
                    <a:pt x="471" y="147"/>
                    <a:pt x="471" y="140"/>
                    <a:pt x="470" y="134"/>
                  </a:cubicBezTo>
                  <a:cubicBezTo>
                    <a:pt x="476" y="134"/>
                    <a:pt x="481" y="133"/>
                    <a:pt x="485" y="136"/>
                  </a:cubicBezTo>
                  <a:cubicBezTo>
                    <a:pt x="486" y="136"/>
                    <a:pt x="491" y="136"/>
                    <a:pt x="490" y="141"/>
                  </a:cubicBezTo>
                  <a:cubicBezTo>
                    <a:pt x="486" y="141"/>
                    <a:pt x="483" y="141"/>
                    <a:pt x="479" y="141"/>
                  </a:cubicBezTo>
                  <a:cubicBezTo>
                    <a:pt x="479" y="143"/>
                    <a:pt x="479" y="145"/>
                    <a:pt x="479" y="147"/>
                  </a:cubicBezTo>
                  <a:cubicBezTo>
                    <a:pt x="483" y="152"/>
                    <a:pt x="485" y="146"/>
                    <a:pt x="488" y="149"/>
                  </a:cubicBezTo>
                  <a:cubicBezTo>
                    <a:pt x="490" y="150"/>
                    <a:pt x="483" y="151"/>
                    <a:pt x="483" y="150"/>
                  </a:cubicBezTo>
                  <a:cubicBezTo>
                    <a:pt x="481" y="154"/>
                    <a:pt x="488" y="150"/>
                    <a:pt x="490" y="154"/>
                  </a:cubicBezTo>
                  <a:cubicBezTo>
                    <a:pt x="493" y="152"/>
                    <a:pt x="497" y="150"/>
                    <a:pt x="500" y="147"/>
                  </a:cubicBezTo>
                  <a:cubicBezTo>
                    <a:pt x="500" y="146"/>
                    <a:pt x="502" y="145"/>
                    <a:pt x="501" y="143"/>
                  </a:cubicBezTo>
                  <a:cubicBezTo>
                    <a:pt x="510" y="145"/>
                    <a:pt x="509" y="138"/>
                    <a:pt x="516" y="139"/>
                  </a:cubicBezTo>
                  <a:cubicBezTo>
                    <a:pt x="519" y="138"/>
                    <a:pt x="520" y="137"/>
                    <a:pt x="520" y="134"/>
                  </a:cubicBezTo>
                  <a:cubicBezTo>
                    <a:pt x="523" y="134"/>
                    <a:pt x="525" y="132"/>
                    <a:pt x="526" y="130"/>
                  </a:cubicBezTo>
                  <a:cubicBezTo>
                    <a:pt x="533" y="136"/>
                    <a:pt x="539" y="127"/>
                    <a:pt x="546" y="126"/>
                  </a:cubicBezTo>
                  <a:cubicBezTo>
                    <a:pt x="546" y="129"/>
                    <a:pt x="546" y="131"/>
                    <a:pt x="546" y="134"/>
                  </a:cubicBezTo>
                  <a:cubicBezTo>
                    <a:pt x="553" y="134"/>
                    <a:pt x="559" y="134"/>
                    <a:pt x="563" y="132"/>
                  </a:cubicBezTo>
                  <a:cubicBezTo>
                    <a:pt x="564" y="132"/>
                    <a:pt x="566" y="132"/>
                    <a:pt x="567" y="132"/>
                  </a:cubicBezTo>
                  <a:cubicBezTo>
                    <a:pt x="567" y="132"/>
                    <a:pt x="566" y="130"/>
                    <a:pt x="567" y="130"/>
                  </a:cubicBezTo>
                  <a:cubicBezTo>
                    <a:pt x="570" y="129"/>
                    <a:pt x="576" y="130"/>
                    <a:pt x="576" y="124"/>
                  </a:cubicBezTo>
                  <a:cubicBezTo>
                    <a:pt x="581" y="127"/>
                    <a:pt x="588" y="127"/>
                    <a:pt x="591" y="132"/>
                  </a:cubicBezTo>
                  <a:cubicBezTo>
                    <a:pt x="594" y="131"/>
                    <a:pt x="595" y="129"/>
                    <a:pt x="596" y="126"/>
                  </a:cubicBezTo>
                  <a:cubicBezTo>
                    <a:pt x="597" y="124"/>
                    <a:pt x="588" y="122"/>
                    <a:pt x="595" y="121"/>
                  </a:cubicBezTo>
                  <a:cubicBezTo>
                    <a:pt x="592" y="116"/>
                    <a:pt x="583" y="118"/>
                    <a:pt x="585" y="108"/>
                  </a:cubicBezTo>
                  <a:cubicBezTo>
                    <a:pt x="588" y="109"/>
                    <a:pt x="589" y="112"/>
                    <a:pt x="595" y="113"/>
                  </a:cubicBezTo>
                  <a:cubicBezTo>
                    <a:pt x="597" y="114"/>
                    <a:pt x="600" y="118"/>
                    <a:pt x="606" y="117"/>
                  </a:cubicBezTo>
                  <a:cubicBezTo>
                    <a:pt x="607" y="117"/>
                    <a:pt x="608" y="115"/>
                    <a:pt x="608" y="115"/>
                  </a:cubicBezTo>
                  <a:cubicBezTo>
                    <a:pt x="609" y="115"/>
                    <a:pt x="611" y="118"/>
                    <a:pt x="611" y="115"/>
                  </a:cubicBezTo>
                  <a:cubicBezTo>
                    <a:pt x="614" y="115"/>
                    <a:pt x="614" y="118"/>
                    <a:pt x="615" y="119"/>
                  </a:cubicBezTo>
                  <a:cubicBezTo>
                    <a:pt x="618" y="120"/>
                    <a:pt x="621" y="118"/>
                    <a:pt x="621" y="122"/>
                  </a:cubicBezTo>
                  <a:cubicBezTo>
                    <a:pt x="627" y="120"/>
                    <a:pt x="629" y="124"/>
                    <a:pt x="636" y="121"/>
                  </a:cubicBezTo>
                  <a:cubicBezTo>
                    <a:pt x="633" y="127"/>
                    <a:pt x="642" y="122"/>
                    <a:pt x="639" y="128"/>
                  </a:cubicBezTo>
                  <a:cubicBezTo>
                    <a:pt x="643" y="128"/>
                    <a:pt x="644" y="129"/>
                    <a:pt x="645" y="132"/>
                  </a:cubicBezTo>
                  <a:cubicBezTo>
                    <a:pt x="651" y="131"/>
                    <a:pt x="652" y="135"/>
                    <a:pt x="658" y="134"/>
                  </a:cubicBezTo>
                  <a:cubicBezTo>
                    <a:pt x="661" y="122"/>
                    <a:pt x="647" y="128"/>
                    <a:pt x="651" y="117"/>
                  </a:cubicBezTo>
                  <a:cubicBezTo>
                    <a:pt x="650" y="114"/>
                    <a:pt x="648" y="118"/>
                    <a:pt x="645" y="117"/>
                  </a:cubicBezTo>
                  <a:cubicBezTo>
                    <a:pt x="645" y="113"/>
                    <a:pt x="648" y="111"/>
                    <a:pt x="647" y="106"/>
                  </a:cubicBezTo>
                  <a:cubicBezTo>
                    <a:pt x="647" y="103"/>
                    <a:pt x="644" y="105"/>
                    <a:pt x="643" y="104"/>
                  </a:cubicBezTo>
                  <a:cubicBezTo>
                    <a:pt x="643" y="103"/>
                    <a:pt x="647" y="100"/>
                    <a:pt x="643" y="100"/>
                  </a:cubicBezTo>
                  <a:cubicBezTo>
                    <a:pt x="643" y="96"/>
                    <a:pt x="648" y="98"/>
                    <a:pt x="647" y="93"/>
                  </a:cubicBezTo>
                  <a:cubicBezTo>
                    <a:pt x="651" y="93"/>
                    <a:pt x="649" y="88"/>
                    <a:pt x="654" y="89"/>
                  </a:cubicBezTo>
                  <a:cubicBezTo>
                    <a:pt x="654" y="85"/>
                    <a:pt x="656" y="83"/>
                    <a:pt x="660" y="83"/>
                  </a:cubicBezTo>
                  <a:cubicBezTo>
                    <a:pt x="658" y="75"/>
                    <a:pt x="666" y="77"/>
                    <a:pt x="665" y="70"/>
                  </a:cubicBezTo>
                  <a:cubicBezTo>
                    <a:pt x="674" y="69"/>
                    <a:pt x="678" y="73"/>
                    <a:pt x="684" y="74"/>
                  </a:cubicBezTo>
                  <a:cubicBezTo>
                    <a:pt x="684" y="77"/>
                    <a:pt x="684" y="79"/>
                    <a:pt x="686" y="80"/>
                  </a:cubicBezTo>
                  <a:cubicBezTo>
                    <a:pt x="686" y="82"/>
                    <a:pt x="682" y="81"/>
                    <a:pt x="680" y="81"/>
                  </a:cubicBezTo>
                  <a:cubicBezTo>
                    <a:pt x="680" y="89"/>
                    <a:pt x="684" y="92"/>
                    <a:pt x="680" y="98"/>
                  </a:cubicBezTo>
                  <a:cubicBezTo>
                    <a:pt x="682" y="99"/>
                    <a:pt x="683" y="101"/>
                    <a:pt x="684" y="102"/>
                  </a:cubicBezTo>
                  <a:cubicBezTo>
                    <a:pt x="685" y="103"/>
                    <a:pt x="686" y="104"/>
                    <a:pt x="688" y="104"/>
                  </a:cubicBezTo>
                  <a:cubicBezTo>
                    <a:pt x="685" y="108"/>
                    <a:pt x="687" y="118"/>
                    <a:pt x="684" y="122"/>
                  </a:cubicBezTo>
                  <a:cubicBezTo>
                    <a:pt x="682" y="128"/>
                    <a:pt x="689" y="126"/>
                    <a:pt x="690" y="130"/>
                  </a:cubicBezTo>
                  <a:cubicBezTo>
                    <a:pt x="688" y="145"/>
                    <a:pt x="682" y="154"/>
                    <a:pt x="669" y="158"/>
                  </a:cubicBezTo>
                  <a:cubicBezTo>
                    <a:pt x="670" y="162"/>
                    <a:pt x="677" y="158"/>
                    <a:pt x="678" y="162"/>
                  </a:cubicBezTo>
                  <a:cubicBezTo>
                    <a:pt x="683" y="161"/>
                    <a:pt x="682" y="155"/>
                    <a:pt x="688" y="156"/>
                  </a:cubicBezTo>
                  <a:cubicBezTo>
                    <a:pt x="687" y="158"/>
                    <a:pt x="686" y="159"/>
                    <a:pt x="686" y="162"/>
                  </a:cubicBezTo>
                  <a:cubicBezTo>
                    <a:pt x="688" y="161"/>
                    <a:pt x="687" y="158"/>
                    <a:pt x="690" y="158"/>
                  </a:cubicBezTo>
                  <a:cubicBezTo>
                    <a:pt x="692" y="158"/>
                    <a:pt x="691" y="155"/>
                    <a:pt x="692" y="154"/>
                  </a:cubicBezTo>
                  <a:cubicBezTo>
                    <a:pt x="692" y="154"/>
                    <a:pt x="695" y="155"/>
                    <a:pt x="695" y="154"/>
                  </a:cubicBezTo>
                  <a:cubicBezTo>
                    <a:pt x="696" y="153"/>
                    <a:pt x="695" y="150"/>
                    <a:pt x="695" y="149"/>
                  </a:cubicBezTo>
                  <a:cubicBezTo>
                    <a:pt x="697" y="149"/>
                    <a:pt x="699" y="149"/>
                    <a:pt x="701" y="149"/>
                  </a:cubicBezTo>
                  <a:cubicBezTo>
                    <a:pt x="699" y="143"/>
                    <a:pt x="707" y="137"/>
                    <a:pt x="701" y="134"/>
                  </a:cubicBezTo>
                  <a:cubicBezTo>
                    <a:pt x="701" y="132"/>
                    <a:pt x="705" y="132"/>
                    <a:pt x="705" y="130"/>
                  </a:cubicBezTo>
                  <a:cubicBezTo>
                    <a:pt x="705" y="128"/>
                    <a:pt x="702" y="128"/>
                    <a:pt x="701" y="128"/>
                  </a:cubicBezTo>
                  <a:cubicBezTo>
                    <a:pt x="701" y="124"/>
                    <a:pt x="707" y="127"/>
                    <a:pt x="710" y="126"/>
                  </a:cubicBezTo>
                  <a:cubicBezTo>
                    <a:pt x="708" y="124"/>
                    <a:pt x="710" y="119"/>
                    <a:pt x="705" y="121"/>
                  </a:cubicBezTo>
                  <a:cubicBezTo>
                    <a:pt x="700" y="123"/>
                    <a:pt x="698" y="116"/>
                    <a:pt x="697" y="121"/>
                  </a:cubicBezTo>
                  <a:cubicBezTo>
                    <a:pt x="694" y="117"/>
                    <a:pt x="694" y="113"/>
                    <a:pt x="695" y="109"/>
                  </a:cubicBezTo>
                  <a:cubicBezTo>
                    <a:pt x="695" y="109"/>
                    <a:pt x="699" y="110"/>
                    <a:pt x="699" y="109"/>
                  </a:cubicBezTo>
                  <a:cubicBezTo>
                    <a:pt x="701" y="108"/>
                    <a:pt x="698" y="102"/>
                    <a:pt x="699" y="100"/>
                  </a:cubicBezTo>
                  <a:cubicBezTo>
                    <a:pt x="699" y="97"/>
                    <a:pt x="697" y="100"/>
                    <a:pt x="697" y="100"/>
                  </a:cubicBezTo>
                  <a:cubicBezTo>
                    <a:pt x="693" y="97"/>
                    <a:pt x="696" y="93"/>
                    <a:pt x="693" y="89"/>
                  </a:cubicBezTo>
                  <a:cubicBezTo>
                    <a:pt x="701" y="91"/>
                    <a:pt x="698" y="84"/>
                    <a:pt x="703" y="83"/>
                  </a:cubicBezTo>
                  <a:cubicBezTo>
                    <a:pt x="703" y="80"/>
                    <a:pt x="703" y="77"/>
                    <a:pt x="703" y="74"/>
                  </a:cubicBezTo>
                  <a:cubicBezTo>
                    <a:pt x="709" y="72"/>
                    <a:pt x="706" y="80"/>
                    <a:pt x="706" y="83"/>
                  </a:cubicBezTo>
                  <a:cubicBezTo>
                    <a:pt x="707" y="86"/>
                    <a:pt x="710" y="82"/>
                    <a:pt x="710" y="85"/>
                  </a:cubicBezTo>
                  <a:cubicBezTo>
                    <a:pt x="710" y="86"/>
                    <a:pt x="708" y="88"/>
                    <a:pt x="708" y="87"/>
                  </a:cubicBezTo>
                  <a:cubicBezTo>
                    <a:pt x="710" y="92"/>
                    <a:pt x="714" y="93"/>
                    <a:pt x="719" y="96"/>
                  </a:cubicBezTo>
                  <a:cubicBezTo>
                    <a:pt x="723" y="97"/>
                    <a:pt x="719" y="91"/>
                    <a:pt x="718" y="91"/>
                  </a:cubicBezTo>
                  <a:cubicBezTo>
                    <a:pt x="720" y="88"/>
                    <a:pt x="726" y="88"/>
                    <a:pt x="731" y="87"/>
                  </a:cubicBezTo>
                  <a:cubicBezTo>
                    <a:pt x="730" y="85"/>
                    <a:pt x="727" y="85"/>
                    <a:pt x="725" y="85"/>
                  </a:cubicBezTo>
                  <a:cubicBezTo>
                    <a:pt x="727" y="80"/>
                    <a:pt x="722" y="80"/>
                    <a:pt x="723" y="76"/>
                  </a:cubicBezTo>
                  <a:cubicBezTo>
                    <a:pt x="725" y="80"/>
                    <a:pt x="736" y="74"/>
                    <a:pt x="734" y="81"/>
                  </a:cubicBezTo>
                  <a:cubicBezTo>
                    <a:pt x="736" y="83"/>
                    <a:pt x="738" y="80"/>
                    <a:pt x="738" y="80"/>
                  </a:cubicBezTo>
                  <a:cubicBezTo>
                    <a:pt x="741" y="80"/>
                    <a:pt x="739" y="82"/>
                    <a:pt x="740" y="83"/>
                  </a:cubicBezTo>
                  <a:cubicBezTo>
                    <a:pt x="741" y="84"/>
                    <a:pt x="743" y="83"/>
                    <a:pt x="744" y="83"/>
                  </a:cubicBezTo>
                  <a:cubicBezTo>
                    <a:pt x="747" y="87"/>
                    <a:pt x="754" y="83"/>
                    <a:pt x="749" y="89"/>
                  </a:cubicBezTo>
                  <a:cubicBezTo>
                    <a:pt x="752" y="89"/>
                    <a:pt x="756" y="89"/>
                    <a:pt x="759" y="89"/>
                  </a:cubicBezTo>
                  <a:cubicBezTo>
                    <a:pt x="759" y="87"/>
                    <a:pt x="751" y="85"/>
                    <a:pt x="757" y="83"/>
                  </a:cubicBezTo>
                  <a:cubicBezTo>
                    <a:pt x="755" y="82"/>
                    <a:pt x="753" y="81"/>
                    <a:pt x="751" y="80"/>
                  </a:cubicBezTo>
                  <a:cubicBezTo>
                    <a:pt x="750" y="70"/>
                    <a:pt x="751" y="70"/>
                    <a:pt x="751" y="59"/>
                  </a:cubicBezTo>
                  <a:cubicBezTo>
                    <a:pt x="761" y="58"/>
                    <a:pt x="775" y="61"/>
                    <a:pt x="783" y="59"/>
                  </a:cubicBezTo>
                  <a:cubicBezTo>
                    <a:pt x="786" y="58"/>
                    <a:pt x="784" y="53"/>
                    <a:pt x="788" y="57"/>
                  </a:cubicBezTo>
                  <a:cubicBezTo>
                    <a:pt x="794" y="53"/>
                    <a:pt x="790" y="50"/>
                    <a:pt x="792" y="44"/>
                  </a:cubicBezTo>
                  <a:cubicBezTo>
                    <a:pt x="797" y="45"/>
                    <a:pt x="799" y="44"/>
                    <a:pt x="801" y="42"/>
                  </a:cubicBezTo>
                  <a:cubicBezTo>
                    <a:pt x="804" y="38"/>
                    <a:pt x="809" y="37"/>
                    <a:pt x="813" y="33"/>
                  </a:cubicBezTo>
                  <a:cubicBezTo>
                    <a:pt x="832" y="30"/>
                    <a:pt x="851" y="28"/>
                    <a:pt x="867" y="22"/>
                  </a:cubicBezTo>
                  <a:cubicBezTo>
                    <a:pt x="870" y="19"/>
                    <a:pt x="870" y="26"/>
                    <a:pt x="870" y="26"/>
                  </a:cubicBezTo>
                  <a:cubicBezTo>
                    <a:pt x="871" y="25"/>
                    <a:pt x="874" y="21"/>
                    <a:pt x="872" y="20"/>
                  </a:cubicBezTo>
                  <a:cubicBezTo>
                    <a:pt x="875" y="21"/>
                    <a:pt x="872" y="23"/>
                    <a:pt x="874" y="26"/>
                  </a:cubicBezTo>
                  <a:cubicBezTo>
                    <a:pt x="875" y="26"/>
                    <a:pt x="879" y="25"/>
                    <a:pt x="878" y="27"/>
                  </a:cubicBezTo>
                  <a:cubicBezTo>
                    <a:pt x="881" y="26"/>
                    <a:pt x="876" y="25"/>
                    <a:pt x="880" y="24"/>
                  </a:cubicBezTo>
                  <a:cubicBezTo>
                    <a:pt x="883" y="23"/>
                    <a:pt x="889" y="24"/>
                    <a:pt x="889" y="18"/>
                  </a:cubicBezTo>
                  <a:cubicBezTo>
                    <a:pt x="893" y="19"/>
                    <a:pt x="895" y="18"/>
                    <a:pt x="895" y="14"/>
                  </a:cubicBezTo>
                  <a:cubicBezTo>
                    <a:pt x="897" y="15"/>
                    <a:pt x="898" y="18"/>
                    <a:pt x="900" y="18"/>
                  </a:cubicBezTo>
                  <a:cubicBezTo>
                    <a:pt x="905" y="18"/>
                    <a:pt x="904" y="12"/>
                    <a:pt x="904" y="7"/>
                  </a:cubicBezTo>
                  <a:cubicBezTo>
                    <a:pt x="913" y="4"/>
                    <a:pt x="922" y="0"/>
                    <a:pt x="936" y="1"/>
                  </a:cubicBezTo>
                  <a:cubicBezTo>
                    <a:pt x="934" y="3"/>
                    <a:pt x="934" y="6"/>
                    <a:pt x="934" y="9"/>
                  </a:cubicBezTo>
                  <a:cubicBezTo>
                    <a:pt x="937" y="13"/>
                    <a:pt x="945" y="13"/>
                    <a:pt x="949" y="9"/>
                  </a:cubicBezTo>
                  <a:cubicBezTo>
                    <a:pt x="951" y="9"/>
                    <a:pt x="950" y="11"/>
                    <a:pt x="949" y="11"/>
                  </a:cubicBezTo>
                  <a:close/>
                  <a:moveTo>
                    <a:pt x="1396" y="238"/>
                  </a:moveTo>
                  <a:cubicBezTo>
                    <a:pt x="1396" y="236"/>
                    <a:pt x="1393" y="236"/>
                    <a:pt x="1392" y="234"/>
                  </a:cubicBezTo>
                  <a:cubicBezTo>
                    <a:pt x="1386" y="233"/>
                    <a:pt x="1386" y="238"/>
                    <a:pt x="1392" y="236"/>
                  </a:cubicBezTo>
                  <a:cubicBezTo>
                    <a:pt x="1393" y="238"/>
                    <a:pt x="1394" y="238"/>
                    <a:pt x="1396" y="238"/>
                  </a:cubicBezTo>
                  <a:close/>
                  <a:moveTo>
                    <a:pt x="403" y="378"/>
                  </a:moveTo>
                  <a:cubicBezTo>
                    <a:pt x="401" y="384"/>
                    <a:pt x="409" y="380"/>
                    <a:pt x="406" y="387"/>
                  </a:cubicBezTo>
                  <a:cubicBezTo>
                    <a:pt x="410" y="388"/>
                    <a:pt x="411" y="384"/>
                    <a:pt x="412" y="387"/>
                  </a:cubicBezTo>
                  <a:cubicBezTo>
                    <a:pt x="412" y="389"/>
                    <a:pt x="411" y="389"/>
                    <a:pt x="410" y="389"/>
                  </a:cubicBezTo>
                  <a:cubicBezTo>
                    <a:pt x="407" y="390"/>
                    <a:pt x="399" y="393"/>
                    <a:pt x="397" y="393"/>
                  </a:cubicBezTo>
                  <a:cubicBezTo>
                    <a:pt x="392" y="392"/>
                    <a:pt x="391" y="388"/>
                    <a:pt x="388" y="385"/>
                  </a:cubicBezTo>
                  <a:cubicBezTo>
                    <a:pt x="388" y="382"/>
                    <a:pt x="393" y="384"/>
                    <a:pt x="393" y="382"/>
                  </a:cubicBezTo>
                  <a:cubicBezTo>
                    <a:pt x="389" y="378"/>
                    <a:pt x="388" y="377"/>
                    <a:pt x="382" y="380"/>
                  </a:cubicBezTo>
                  <a:cubicBezTo>
                    <a:pt x="380" y="376"/>
                    <a:pt x="379" y="373"/>
                    <a:pt x="373" y="374"/>
                  </a:cubicBezTo>
                  <a:cubicBezTo>
                    <a:pt x="370" y="374"/>
                    <a:pt x="372" y="377"/>
                    <a:pt x="371" y="378"/>
                  </a:cubicBezTo>
                  <a:cubicBezTo>
                    <a:pt x="370" y="379"/>
                    <a:pt x="367" y="379"/>
                    <a:pt x="365" y="380"/>
                  </a:cubicBezTo>
                  <a:cubicBezTo>
                    <a:pt x="363" y="381"/>
                    <a:pt x="362" y="387"/>
                    <a:pt x="358" y="385"/>
                  </a:cubicBezTo>
                  <a:cubicBezTo>
                    <a:pt x="360" y="392"/>
                    <a:pt x="354" y="394"/>
                    <a:pt x="354" y="395"/>
                  </a:cubicBezTo>
                  <a:cubicBezTo>
                    <a:pt x="353" y="399"/>
                    <a:pt x="354" y="403"/>
                    <a:pt x="352" y="408"/>
                  </a:cubicBezTo>
                  <a:cubicBezTo>
                    <a:pt x="350" y="408"/>
                    <a:pt x="350" y="406"/>
                    <a:pt x="349" y="406"/>
                  </a:cubicBezTo>
                  <a:cubicBezTo>
                    <a:pt x="347" y="412"/>
                    <a:pt x="353" y="415"/>
                    <a:pt x="349" y="419"/>
                  </a:cubicBezTo>
                  <a:cubicBezTo>
                    <a:pt x="352" y="417"/>
                    <a:pt x="351" y="422"/>
                    <a:pt x="352" y="423"/>
                  </a:cubicBezTo>
                  <a:cubicBezTo>
                    <a:pt x="353" y="423"/>
                    <a:pt x="355" y="422"/>
                    <a:pt x="356" y="423"/>
                  </a:cubicBezTo>
                  <a:cubicBezTo>
                    <a:pt x="360" y="424"/>
                    <a:pt x="361" y="427"/>
                    <a:pt x="363" y="424"/>
                  </a:cubicBezTo>
                  <a:cubicBezTo>
                    <a:pt x="364" y="424"/>
                    <a:pt x="367" y="425"/>
                    <a:pt x="367" y="424"/>
                  </a:cubicBezTo>
                  <a:cubicBezTo>
                    <a:pt x="374" y="424"/>
                    <a:pt x="372" y="423"/>
                    <a:pt x="375" y="421"/>
                  </a:cubicBezTo>
                  <a:cubicBezTo>
                    <a:pt x="378" y="420"/>
                    <a:pt x="379" y="423"/>
                    <a:pt x="382" y="423"/>
                  </a:cubicBezTo>
                  <a:cubicBezTo>
                    <a:pt x="382" y="421"/>
                    <a:pt x="382" y="419"/>
                    <a:pt x="384" y="419"/>
                  </a:cubicBezTo>
                  <a:cubicBezTo>
                    <a:pt x="388" y="418"/>
                    <a:pt x="397" y="418"/>
                    <a:pt x="401" y="419"/>
                  </a:cubicBezTo>
                  <a:cubicBezTo>
                    <a:pt x="404" y="420"/>
                    <a:pt x="405" y="422"/>
                    <a:pt x="408" y="423"/>
                  </a:cubicBezTo>
                  <a:cubicBezTo>
                    <a:pt x="410" y="423"/>
                    <a:pt x="410" y="421"/>
                    <a:pt x="412" y="421"/>
                  </a:cubicBezTo>
                  <a:cubicBezTo>
                    <a:pt x="411" y="421"/>
                    <a:pt x="413" y="422"/>
                    <a:pt x="414" y="423"/>
                  </a:cubicBezTo>
                  <a:cubicBezTo>
                    <a:pt x="419" y="424"/>
                    <a:pt x="419" y="424"/>
                    <a:pt x="423" y="424"/>
                  </a:cubicBezTo>
                  <a:cubicBezTo>
                    <a:pt x="431" y="425"/>
                    <a:pt x="441" y="423"/>
                    <a:pt x="449" y="424"/>
                  </a:cubicBezTo>
                  <a:cubicBezTo>
                    <a:pt x="449" y="420"/>
                    <a:pt x="449" y="417"/>
                    <a:pt x="451" y="415"/>
                  </a:cubicBezTo>
                  <a:cubicBezTo>
                    <a:pt x="445" y="407"/>
                    <a:pt x="439" y="398"/>
                    <a:pt x="427" y="396"/>
                  </a:cubicBezTo>
                  <a:cubicBezTo>
                    <a:pt x="427" y="393"/>
                    <a:pt x="424" y="393"/>
                    <a:pt x="423" y="391"/>
                  </a:cubicBezTo>
                  <a:cubicBezTo>
                    <a:pt x="423" y="388"/>
                    <a:pt x="422" y="387"/>
                    <a:pt x="421" y="385"/>
                  </a:cubicBezTo>
                  <a:cubicBezTo>
                    <a:pt x="422" y="380"/>
                    <a:pt x="428" y="379"/>
                    <a:pt x="427" y="372"/>
                  </a:cubicBezTo>
                  <a:cubicBezTo>
                    <a:pt x="416" y="371"/>
                    <a:pt x="411" y="376"/>
                    <a:pt x="403" y="378"/>
                  </a:cubicBezTo>
                  <a:close/>
                  <a:moveTo>
                    <a:pt x="531" y="464"/>
                  </a:moveTo>
                  <a:cubicBezTo>
                    <a:pt x="529" y="464"/>
                    <a:pt x="526" y="464"/>
                    <a:pt x="529" y="465"/>
                  </a:cubicBezTo>
                  <a:cubicBezTo>
                    <a:pt x="532" y="463"/>
                    <a:pt x="539" y="463"/>
                    <a:pt x="542" y="462"/>
                  </a:cubicBezTo>
                  <a:cubicBezTo>
                    <a:pt x="543" y="462"/>
                    <a:pt x="542" y="458"/>
                    <a:pt x="542" y="458"/>
                  </a:cubicBezTo>
                  <a:cubicBezTo>
                    <a:pt x="543" y="457"/>
                    <a:pt x="545" y="460"/>
                    <a:pt x="546" y="460"/>
                  </a:cubicBezTo>
                  <a:cubicBezTo>
                    <a:pt x="546" y="456"/>
                    <a:pt x="546" y="451"/>
                    <a:pt x="546" y="447"/>
                  </a:cubicBezTo>
                  <a:cubicBezTo>
                    <a:pt x="544" y="444"/>
                    <a:pt x="542" y="443"/>
                    <a:pt x="541" y="441"/>
                  </a:cubicBezTo>
                  <a:cubicBezTo>
                    <a:pt x="540" y="440"/>
                    <a:pt x="541" y="438"/>
                    <a:pt x="541" y="438"/>
                  </a:cubicBezTo>
                  <a:cubicBezTo>
                    <a:pt x="540" y="435"/>
                    <a:pt x="534" y="433"/>
                    <a:pt x="539" y="432"/>
                  </a:cubicBezTo>
                  <a:cubicBezTo>
                    <a:pt x="542" y="432"/>
                    <a:pt x="546" y="432"/>
                    <a:pt x="550" y="432"/>
                  </a:cubicBezTo>
                  <a:cubicBezTo>
                    <a:pt x="551" y="425"/>
                    <a:pt x="546" y="425"/>
                    <a:pt x="546" y="423"/>
                  </a:cubicBezTo>
                  <a:cubicBezTo>
                    <a:pt x="546" y="419"/>
                    <a:pt x="542" y="419"/>
                    <a:pt x="541" y="417"/>
                  </a:cubicBezTo>
                  <a:cubicBezTo>
                    <a:pt x="541" y="417"/>
                    <a:pt x="544" y="415"/>
                    <a:pt x="542" y="413"/>
                  </a:cubicBezTo>
                  <a:cubicBezTo>
                    <a:pt x="537" y="415"/>
                    <a:pt x="536" y="411"/>
                    <a:pt x="531" y="411"/>
                  </a:cubicBezTo>
                  <a:cubicBezTo>
                    <a:pt x="533" y="401"/>
                    <a:pt x="520" y="404"/>
                    <a:pt x="520" y="395"/>
                  </a:cubicBezTo>
                  <a:cubicBezTo>
                    <a:pt x="525" y="391"/>
                    <a:pt x="528" y="385"/>
                    <a:pt x="539" y="387"/>
                  </a:cubicBezTo>
                  <a:cubicBezTo>
                    <a:pt x="539" y="386"/>
                    <a:pt x="539" y="384"/>
                    <a:pt x="541" y="383"/>
                  </a:cubicBezTo>
                  <a:cubicBezTo>
                    <a:pt x="541" y="378"/>
                    <a:pt x="535" y="379"/>
                    <a:pt x="535" y="374"/>
                  </a:cubicBezTo>
                  <a:cubicBezTo>
                    <a:pt x="526" y="373"/>
                    <a:pt x="522" y="377"/>
                    <a:pt x="516" y="374"/>
                  </a:cubicBezTo>
                  <a:cubicBezTo>
                    <a:pt x="516" y="377"/>
                    <a:pt x="516" y="378"/>
                    <a:pt x="514" y="376"/>
                  </a:cubicBezTo>
                  <a:cubicBezTo>
                    <a:pt x="513" y="375"/>
                    <a:pt x="512" y="378"/>
                    <a:pt x="513" y="378"/>
                  </a:cubicBezTo>
                  <a:cubicBezTo>
                    <a:pt x="508" y="380"/>
                    <a:pt x="502" y="383"/>
                    <a:pt x="500" y="383"/>
                  </a:cubicBezTo>
                  <a:cubicBezTo>
                    <a:pt x="494" y="385"/>
                    <a:pt x="496" y="386"/>
                    <a:pt x="494" y="389"/>
                  </a:cubicBezTo>
                  <a:cubicBezTo>
                    <a:pt x="493" y="390"/>
                    <a:pt x="491" y="388"/>
                    <a:pt x="490" y="389"/>
                  </a:cubicBezTo>
                  <a:cubicBezTo>
                    <a:pt x="489" y="390"/>
                    <a:pt x="491" y="394"/>
                    <a:pt x="490" y="395"/>
                  </a:cubicBezTo>
                  <a:cubicBezTo>
                    <a:pt x="491" y="399"/>
                    <a:pt x="495" y="392"/>
                    <a:pt x="496" y="398"/>
                  </a:cubicBezTo>
                  <a:cubicBezTo>
                    <a:pt x="496" y="400"/>
                    <a:pt x="497" y="401"/>
                    <a:pt x="498" y="402"/>
                  </a:cubicBezTo>
                  <a:cubicBezTo>
                    <a:pt x="496" y="408"/>
                    <a:pt x="499" y="412"/>
                    <a:pt x="500" y="413"/>
                  </a:cubicBezTo>
                  <a:cubicBezTo>
                    <a:pt x="500" y="416"/>
                    <a:pt x="500" y="416"/>
                    <a:pt x="501" y="417"/>
                  </a:cubicBezTo>
                  <a:cubicBezTo>
                    <a:pt x="502" y="417"/>
                    <a:pt x="503" y="423"/>
                    <a:pt x="503" y="423"/>
                  </a:cubicBezTo>
                  <a:cubicBezTo>
                    <a:pt x="505" y="428"/>
                    <a:pt x="505" y="427"/>
                    <a:pt x="507" y="430"/>
                  </a:cubicBezTo>
                  <a:cubicBezTo>
                    <a:pt x="508" y="432"/>
                    <a:pt x="506" y="434"/>
                    <a:pt x="507" y="436"/>
                  </a:cubicBezTo>
                  <a:cubicBezTo>
                    <a:pt x="508" y="437"/>
                    <a:pt x="512" y="438"/>
                    <a:pt x="511" y="441"/>
                  </a:cubicBezTo>
                  <a:cubicBezTo>
                    <a:pt x="504" y="439"/>
                    <a:pt x="509" y="449"/>
                    <a:pt x="505" y="451"/>
                  </a:cubicBezTo>
                  <a:cubicBezTo>
                    <a:pt x="513" y="452"/>
                    <a:pt x="513" y="463"/>
                    <a:pt x="522" y="458"/>
                  </a:cubicBezTo>
                  <a:cubicBezTo>
                    <a:pt x="515" y="465"/>
                    <a:pt x="531" y="459"/>
                    <a:pt x="531" y="464"/>
                  </a:cubicBezTo>
                  <a:close/>
                  <a:moveTo>
                    <a:pt x="587" y="378"/>
                  </a:moveTo>
                  <a:cubicBezTo>
                    <a:pt x="586" y="379"/>
                    <a:pt x="587" y="382"/>
                    <a:pt x="585" y="383"/>
                  </a:cubicBezTo>
                  <a:cubicBezTo>
                    <a:pt x="584" y="385"/>
                    <a:pt x="580" y="385"/>
                    <a:pt x="580" y="387"/>
                  </a:cubicBezTo>
                  <a:cubicBezTo>
                    <a:pt x="581" y="389"/>
                    <a:pt x="585" y="392"/>
                    <a:pt x="585" y="395"/>
                  </a:cubicBezTo>
                  <a:cubicBezTo>
                    <a:pt x="585" y="395"/>
                    <a:pt x="582" y="395"/>
                    <a:pt x="583" y="396"/>
                  </a:cubicBezTo>
                  <a:cubicBezTo>
                    <a:pt x="585" y="398"/>
                    <a:pt x="589" y="397"/>
                    <a:pt x="591" y="400"/>
                  </a:cubicBezTo>
                  <a:cubicBezTo>
                    <a:pt x="591" y="398"/>
                    <a:pt x="593" y="397"/>
                    <a:pt x="595" y="396"/>
                  </a:cubicBezTo>
                  <a:cubicBezTo>
                    <a:pt x="596" y="391"/>
                    <a:pt x="592" y="391"/>
                    <a:pt x="591" y="387"/>
                  </a:cubicBezTo>
                  <a:cubicBezTo>
                    <a:pt x="594" y="386"/>
                    <a:pt x="597" y="384"/>
                    <a:pt x="596" y="380"/>
                  </a:cubicBezTo>
                  <a:cubicBezTo>
                    <a:pt x="593" y="380"/>
                    <a:pt x="592" y="378"/>
                    <a:pt x="595" y="376"/>
                  </a:cubicBezTo>
                  <a:cubicBezTo>
                    <a:pt x="592" y="377"/>
                    <a:pt x="589" y="376"/>
                    <a:pt x="587" y="378"/>
                  </a:cubicBezTo>
                  <a:close/>
                  <a:moveTo>
                    <a:pt x="343" y="428"/>
                  </a:moveTo>
                  <a:cubicBezTo>
                    <a:pt x="342" y="436"/>
                    <a:pt x="356" y="431"/>
                    <a:pt x="356" y="428"/>
                  </a:cubicBezTo>
                  <a:cubicBezTo>
                    <a:pt x="351" y="426"/>
                    <a:pt x="348" y="426"/>
                    <a:pt x="343" y="428"/>
                  </a:cubicBezTo>
                  <a:close/>
                  <a:moveTo>
                    <a:pt x="386" y="775"/>
                  </a:moveTo>
                  <a:cubicBezTo>
                    <a:pt x="388" y="768"/>
                    <a:pt x="399" y="768"/>
                    <a:pt x="397" y="756"/>
                  </a:cubicBezTo>
                  <a:cubicBezTo>
                    <a:pt x="392" y="761"/>
                    <a:pt x="382" y="752"/>
                    <a:pt x="377" y="758"/>
                  </a:cubicBezTo>
                  <a:cubicBezTo>
                    <a:pt x="385" y="759"/>
                    <a:pt x="375" y="760"/>
                    <a:pt x="375" y="762"/>
                  </a:cubicBezTo>
                  <a:cubicBezTo>
                    <a:pt x="375" y="760"/>
                    <a:pt x="377" y="766"/>
                    <a:pt x="377" y="767"/>
                  </a:cubicBezTo>
                  <a:cubicBezTo>
                    <a:pt x="377" y="770"/>
                    <a:pt x="377" y="773"/>
                    <a:pt x="375" y="773"/>
                  </a:cubicBezTo>
                  <a:cubicBezTo>
                    <a:pt x="375" y="772"/>
                    <a:pt x="373" y="771"/>
                    <a:pt x="373" y="773"/>
                  </a:cubicBezTo>
                  <a:cubicBezTo>
                    <a:pt x="375" y="776"/>
                    <a:pt x="381" y="775"/>
                    <a:pt x="386" y="775"/>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92" name="PA-íṣļiḓe">
              <a:extLst>
                <a:ext uri="{FF2B5EF4-FFF2-40B4-BE49-F238E27FC236}">
                  <a16:creationId xmlns:a16="http://schemas.microsoft.com/office/drawing/2014/main" id="{CACA34F6-C2FC-4F30-AEC3-37C0A5417133}"/>
                </a:ext>
              </a:extLst>
            </p:cNvPr>
            <p:cNvSpPr/>
            <p:nvPr>
              <p:custDataLst>
                <p:tags r:id="rId97"/>
              </p:custDataLst>
            </p:nvPr>
          </p:nvSpPr>
          <p:spPr bwMode="auto">
            <a:xfrm>
              <a:off x="3484995" y="2063066"/>
              <a:ext cx="73358" cy="38836"/>
            </a:xfrm>
            <a:custGeom>
              <a:gdLst>
                <a:gd fmla="*/ 16 w 23" name="T0"/>
                <a:gd fmla="*/ 0 h 12" name="T1"/>
                <a:gd fmla="*/ 20 w 23" name="T2"/>
                <a:gd fmla="*/ 11 h 12" name="T3"/>
                <a:gd fmla="*/ 0 w 23" name="T4"/>
                <a:gd fmla="*/ 6 h 12" name="T5"/>
                <a:gd fmla="*/ 16 w 23" name="T6"/>
                <a:gd fmla="*/ 0 h 12" name="T7"/>
              </a:gdLst>
              <a:cxnLst>
                <a:cxn ang="0">
                  <a:pos x="T0" y="T1"/>
                </a:cxn>
                <a:cxn ang="0">
                  <a:pos x="T2" y="T3"/>
                </a:cxn>
                <a:cxn ang="0">
                  <a:pos x="T4" y="T5"/>
                </a:cxn>
                <a:cxn ang="0">
                  <a:pos x="T6" y="T7"/>
                </a:cxn>
              </a:cxnLst>
              <a:rect b="b" l="0" r="r" t="0"/>
              <a:pathLst>
                <a:path h="12" w="23">
                  <a:moveTo>
                    <a:pt x="16" y="0"/>
                  </a:moveTo>
                  <a:cubicBezTo>
                    <a:pt x="16" y="5"/>
                    <a:pt x="23" y="4"/>
                    <a:pt x="20" y="11"/>
                  </a:cubicBezTo>
                  <a:cubicBezTo>
                    <a:pt x="10" y="12"/>
                    <a:pt x="4" y="10"/>
                    <a:pt x="0" y="6"/>
                  </a:cubicBezTo>
                  <a:cubicBezTo>
                    <a:pt x="3" y="1"/>
                    <a:pt x="10" y="1"/>
                    <a:pt x="16"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93" name="PA-ïSľïḑé">
              <a:extLst>
                <a:ext uri="{FF2B5EF4-FFF2-40B4-BE49-F238E27FC236}">
                  <a16:creationId xmlns:a16="http://schemas.microsoft.com/office/drawing/2014/main" id="{2DC7C164-F7D7-4780-9CC5-3AAA64088FF3}"/>
                </a:ext>
              </a:extLst>
            </p:cNvPr>
            <p:cNvSpPr/>
            <p:nvPr>
              <p:custDataLst>
                <p:tags r:id="rId98"/>
              </p:custDataLst>
            </p:nvPr>
          </p:nvSpPr>
          <p:spPr bwMode="auto">
            <a:xfrm>
              <a:off x="3633866" y="2136425"/>
              <a:ext cx="718470" cy="502722"/>
            </a:xfrm>
            <a:custGeom>
              <a:gdLst>
                <a:gd fmla="*/ 22 w 224" name="T0"/>
                <a:gd fmla="*/ 9 h 157" name="T1"/>
                <a:gd fmla="*/ 29 w 224" name="T2"/>
                <a:gd fmla="*/ 7 h 157" name="T3"/>
                <a:gd fmla="*/ 29 w 224" name="T4"/>
                <a:gd fmla="*/ 11 h 157" name="T5"/>
                <a:gd fmla="*/ 29 w 224" name="T6"/>
                <a:gd fmla="*/ 18 h 157" name="T7"/>
                <a:gd fmla="*/ 35 w 224" name="T8"/>
                <a:gd fmla="*/ 33 h 157" name="T9"/>
                <a:gd fmla="*/ 48 w 224" name="T10"/>
                <a:gd fmla="*/ 9 h 157" name="T11"/>
                <a:gd fmla="*/ 65 w 224" name="T12"/>
                <a:gd fmla="*/ 7 h 157" name="T13"/>
                <a:gd fmla="*/ 76 w 224" name="T14"/>
                <a:gd fmla="*/ 25 h 157" name="T15"/>
                <a:gd fmla="*/ 89 w 224" name="T16"/>
                <a:gd fmla="*/ 22 h 157" name="T17"/>
                <a:gd fmla="*/ 107 w 224" name="T18"/>
                <a:gd fmla="*/ 20 h 157" name="T19"/>
                <a:gd fmla="*/ 115 w 224" name="T20"/>
                <a:gd fmla="*/ 27 h 157" name="T21"/>
                <a:gd fmla="*/ 122 w 224" name="T22"/>
                <a:gd fmla="*/ 31 h 157" name="T23"/>
                <a:gd fmla="*/ 126 w 224" name="T24"/>
                <a:gd fmla="*/ 33 h 157" name="T25"/>
                <a:gd fmla="*/ 143 w 224" name="T26"/>
                <a:gd fmla="*/ 37 h 157" name="T27"/>
                <a:gd fmla="*/ 158 w 224" name="T28"/>
                <a:gd fmla="*/ 44 h 157" name="T29"/>
                <a:gd fmla="*/ 163 w 224" name="T30"/>
                <a:gd fmla="*/ 50 h 157" name="T31"/>
                <a:gd fmla="*/ 174 w 224" name="T32"/>
                <a:gd fmla="*/ 59 h 157" name="T33"/>
                <a:gd fmla="*/ 167 w 224" name="T34"/>
                <a:gd fmla="*/ 74 h 157" name="T35"/>
                <a:gd fmla="*/ 184 w 224" name="T36"/>
                <a:gd fmla="*/ 76 h 157" name="T37"/>
                <a:gd fmla="*/ 188 w 224" name="T38"/>
                <a:gd fmla="*/ 85 h 157" name="T39"/>
                <a:gd fmla="*/ 202 w 224" name="T40"/>
                <a:gd fmla="*/ 87 h 157" name="T41"/>
                <a:gd fmla="*/ 212 w 224" name="T42"/>
                <a:gd fmla="*/ 96 h 157" name="T43"/>
                <a:gd fmla="*/ 216 w 224" name="T44"/>
                <a:gd fmla="*/ 104 h 157" name="T45"/>
                <a:gd fmla="*/ 206 w 224" name="T46"/>
                <a:gd fmla="*/ 117 h 157" name="T47"/>
                <a:gd fmla="*/ 193 w 224" name="T48"/>
                <a:gd fmla="*/ 115 h 157" name="T49"/>
                <a:gd fmla="*/ 182 w 224" name="T50"/>
                <a:gd fmla="*/ 104 h 157" name="T51"/>
                <a:gd fmla="*/ 173 w 224" name="T52"/>
                <a:gd fmla="*/ 113 h 157" name="T53"/>
                <a:gd fmla="*/ 186 w 224" name="T54"/>
                <a:gd fmla="*/ 121 h 157" name="T55"/>
                <a:gd fmla="*/ 193 w 224" name="T56"/>
                <a:gd fmla="*/ 134 h 157" name="T57"/>
                <a:gd fmla="*/ 188 w 224" name="T58"/>
                <a:gd fmla="*/ 147 h 157" name="T59"/>
                <a:gd fmla="*/ 163 w 224" name="T60"/>
                <a:gd fmla="*/ 137 h 157" name="T61"/>
                <a:gd fmla="*/ 171 w 224" name="T62"/>
                <a:gd fmla="*/ 147 h 157" name="T63"/>
                <a:gd fmla="*/ 180 w 224" name="T64"/>
                <a:gd fmla="*/ 152 h 157" name="T65"/>
                <a:gd fmla="*/ 171 w 224" name="T66"/>
                <a:gd fmla="*/ 152 h 157" name="T67"/>
                <a:gd fmla="*/ 150 w 224" name="T68"/>
                <a:gd fmla="*/ 145 h 157" name="T69"/>
                <a:gd fmla="*/ 139 w 224" name="T70"/>
                <a:gd fmla="*/ 139 h 157" name="T71"/>
                <a:gd fmla="*/ 133 w 224" name="T72"/>
                <a:gd fmla="*/ 130 h 157" name="T73"/>
                <a:gd fmla="*/ 122 w 224" name="T74"/>
                <a:gd fmla="*/ 109 h 157" name="T75"/>
                <a:gd fmla="*/ 124 w 224" name="T76"/>
                <a:gd fmla="*/ 104 h 157" name="T77"/>
                <a:gd fmla="*/ 128 w 224" name="T78"/>
                <a:gd fmla="*/ 96 h 157" name="T79"/>
                <a:gd fmla="*/ 133 w 224" name="T80"/>
                <a:gd fmla="*/ 87 h 157" name="T81"/>
                <a:gd fmla="*/ 128 w 224" name="T82"/>
                <a:gd fmla="*/ 76 h 157" name="T83"/>
                <a:gd fmla="*/ 120 w 224" name="T84"/>
                <a:gd fmla="*/ 70 h 157" name="T85"/>
                <a:gd fmla="*/ 115 w 224" name="T86"/>
                <a:gd fmla="*/ 70 h 157" name="T87"/>
                <a:gd fmla="*/ 107 w 224" name="T88"/>
                <a:gd fmla="*/ 68 h 157" name="T89"/>
                <a:gd fmla="*/ 92 w 224" name="T90"/>
                <a:gd fmla="*/ 52 h 157" name="T91"/>
                <a:gd fmla="*/ 78 w 224" name="T92"/>
                <a:gd fmla="*/ 55 h 157" name="T93"/>
                <a:gd fmla="*/ 65 w 224" name="T94"/>
                <a:gd fmla="*/ 55 h 157" name="T95"/>
                <a:gd fmla="*/ 50 w 224" name="T96"/>
                <a:gd fmla="*/ 55 h 157" name="T97"/>
                <a:gd fmla="*/ 22 w 224" name="T98"/>
                <a:gd fmla="*/ 50 h 157" name="T99"/>
                <a:gd fmla="*/ 9 w 224" name="T100"/>
                <a:gd fmla="*/ 42 h 157" name="T101"/>
                <a:gd fmla="*/ 5 w 224" name="T102"/>
                <a:gd fmla="*/ 33 h 157" name="T103"/>
                <a:gd fmla="*/ 7 w 224" name="T104"/>
                <a:gd fmla="*/ 25 h 157" name="T105"/>
                <a:gd fmla="*/ 145 w 224" name="T106"/>
                <a:gd fmla="*/ 107 h 157" name="T107"/>
                <a:gd fmla="*/ 154 w 224" name="T108"/>
                <a:gd fmla="*/ 100 h 157" name="T109"/>
                <a:gd fmla="*/ 145 w 224" name="T110"/>
                <a:gd fmla="*/ 107 h 15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57" w="224">
                  <a:moveTo>
                    <a:pt x="9" y="11"/>
                  </a:moveTo>
                  <a:cubicBezTo>
                    <a:pt x="12" y="16"/>
                    <a:pt x="19" y="4"/>
                    <a:pt x="22" y="9"/>
                  </a:cubicBezTo>
                  <a:cubicBezTo>
                    <a:pt x="24" y="9"/>
                    <a:pt x="23" y="5"/>
                    <a:pt x="24" y="5"/>
                  </a:cubicBezTo>
                  <a:cubicBezTo>
                    <a:pt x="26" y="4"/>
                    <a:pt x="27" y="7"/>
                    <a:pt x="29" y="7"/>
                  </a:cubicBezTo>
                  <a:cubicBezTo>
                    <a:pt x="32" y="7"/>
                    <a:pt x="32" y="0"/>
                    <a:pt x="37" y="5"/>
                  </a:cubicBezTo>
                  <a:cubicBezTo>
                    <a:pt x="36" y="13"/>
                    <a:pt x="32" y="7"/>
                    <a:pt x="29" y="11"/>
                  </a:cubicBezTo>
                  <a:cubicBezTo>
                    <a:pt x="28" y="12"/>
                    <a:pt x="33" y="12"/>
                    <a:pt x="33" y="12"/>
                  </a:cubicBezTo>
                  <a:cubicBezTo>
                    <a:pt x="32" y="15"/>
                    <a:pt x="30" y="15"/>
                    <a:pt x="29" y="18"/>
                  </a:cubicBezTo>
                  <a:cubicBezTo>
                    <a:pt x="29" y="21"/>
                    <a:pt x="31" y="22"/>
                    <a:pt x="31" y="24"/>
                  </a:cubicBezTo>
                  <a:cubicBezTo>
                    <a:pt x="32" y="27"/>
                    <a:pt x="30" y="33"/>
                    <a:pt x="35" y="33"/>
                  </a:cubicBezTo>
                  <a:cubicBezTo>
                    <a:pt x="39" y="32"/>
                    <a:pt x="35" y="22"/>
                    <a:pt x="37" y="18"/>
                  </a:cubicBezTo>
                  <a:cubicBezTo>
                    <a:pt x="46" y="20"/>
                    <a:pt x="45" y="13"/>
                    <a:pt x="48" y="9"/>
                  </a:cubicBezTo>
                  <a:cubicBezTo>
                    <a:pt x="50" y="13"/>
                    <a:pt x="55" y="5"/>
                    <a:pt x="57" y="11"/>
                  </a:cubicBezTo>
                  <a:cubicBezTo>
                    <a:pt x="61" y="11"/>
                    <a:pt x="59" y="5"/>
                    <a:pt x="65" y="7"/>
                  </a:cubicBezTo>
                  <a:cubicBezTo>
                    <a:pt x="64" y="14"/>
                    <a:pt x="69" y="15"/>
                    <a:pt x="74" y="16"/>
                  </a:cubicBezTo>
                  <a:cubicBezTo>
                    <a:pt x="72" y="22"/>
                    <a:pt x="73" y="21"/>
                    <a:pt x="76" y="25"/>
                  </a:cubicBezTo>
                  <a:cubicBezTo>
                    <a:pt x="78" y="23"/>
                    <a:pt x="80" y="23"/>
                    <a:pt x="83" y="25"/>
                  </a:cubicBezTo>
                  <a:cubicBezTo>
                    <a:pt x="87" y="27"/>
                    <a:pt x="87" y="23"/>
                    <a:pt x="89" y="22"/>
                  </a:cubicBezTo>
                  <a:cubicBezTo>
                    <a:pt x="91" y="21"/>
                    <a:pt x="94" y="23"/>
                    <a:pt x="94" y="20"/>
                  </a:cubicBezTo>
                  <a:cubicBezTo>
                    <a:pt x="100" y="22"/>
                    <a:pt x="102" y="22"/>
                    <a:pt x="107" y="20"/>
                  </a:cubicBezTo>
                  <a:cubicBezTo>
                    <a:pt x="107" y="24"/>
                    <a:pt x="112" y="22"/>
                    <a:pt x="111" y="22"/>
                  </a:cubicBezTo>
                  <a:cubicBezTo>
                    <a:pt x="113" y="23"/>
                    <a:pt x="113" y="26"/>
                    <a:pt x="115" y="27"/>
                  </a:cubicBezTo>
                  <a:cubicBezTo>
                    <a:pt x="116" y="28"/>
                    <a:pt x="119" y="29"/>
                    <a:pt x="120" y="29"/>
                  </a:cubicBezTo>
                  <a:cubicBezTo>
                    <a:pt x="121" y="30"/>
                    <a:pt x="120" y="31"/>
                    <a:pt x="122" y="31"/>
                  </a:cubicBezTo>
                  <a:cubicBezTo>
                    <a:pt x="126" y="31"/>
                    <a:pt x="121" y="34"/>
                    <a:pt x="124" y="37"/>
                  </a:cubicBezTo>
                  <a:cubicBezTo>
                    <a:pt x="125" y="38"/>
                    <a:pt x="126" y="34"/>
                    <a:pt x="126" y="33"/>
                  </a:cubicBezTo>
                  <a:cubicBezTo>
                    <a:pt x="129" y="35"/>
                    <a:pt x="129" y="38"/>
                    <a:pt x="133" y="39"/>
                  </a:cubicBezTo>
                  <a:cubicBezTo>
                    <a:pt x="137" y="39"/>
                    <a:pt x="139" y="37"/>
                    <a:pt x="143" y="37"/>
                  </a:cubicBezTo>
                  <a:cubicBezTo>
                    <a:pt x="142" y="44"/>
                    <a:pt x="154" y="40"/>
                    <a:pt x="154" y="46"/>
                  </a:cubicBezTo>
                  <a:cubicBezTo>
                    <a:pt x="156" y="46"/>
                    <a:pt x="157" y="46"/>
                    <a:pt x="158" y="44"/>
                  </a:cubicBezTo>
                  <a:cubicBezTo>
                    <a:pt x="160" y="45"/>
                    <a:pt x="161" y="48"/>
                    <a:pt x="161" y="52"/>
                  </a:cubicBezTo>
                  <a:cubicBezTo>
                    <a:pt x="163" y="52"/>
                    <a:pt x="163" y="51"/>
                    <a:pt x="163" y="50"/>
                  </a:cubicBezTo>
                  <a:cubicBezTo>
                    <a:pt x="166" y="52"/>
                    <a:pt x="168" y="56"/>
                    <a:pt x="174" y="55"/>
                  </a:cubicBezTo>
                  <a:cubicBezTo>
                    <a:pt x="173" y="57"/>
                    <a:pt x="172" y="59"/>
                    <a:pt x="174" y="59"/>
                  </a:cubicBezTo>
                  <a:cubicBezTo>
                    <a:pt x="176" y="62"/>
                    <a:pt x="169" y="65"/>
                    <a:pt x="174" y="66"/>
                  </a:cubicBezTo>
                  <a:cubicBezTo>
                    <a:pt x="172" y="69"/>
                    <a:pt x="167" y="69"/>
                    <a:pt x="167" y="74"/>
                  </a:cubicBezTo>
                  <a:cubicBezTo>
                    <a:pt x="171" y="81"/>
                    <a:pt x="180" y="72"/>
                    <a:pt x="182" y="80"/>
                  </a:cubicBezTo>
                  <a:cubicBezTo>
                    <a:pt x="184" y="79"/>
                    <a:pt x="183" y="77"/>
                    <a:pt x="184" y="76"/>
                  </a:cubicBezTo>
                  <a:cubicBezTo>
                    <a:pt x="186" y="76"/>
                    <a:pt x="185" y="80"/>
                    <a:pt x="186" y="81"/>
                  </a:cubicBezTo>
                  <a:cubicBezTo>
                    <a:pt x="186" y="81"/>
                    <a:pt x="188" y="85"/>
                    <a:pt x="188" y="85"/>
                  </a:cubicBezTo>
                  <a:cubicBezTo>
                    <a:pt x="190" y="85"/>
                    <a:pt x="192" y="81"/>
                    <a:pt x="191" y="89"/>
                  </a:cubicBezTo>
                  <a:cubicBezTo>
                    <a:pt x="196" y="89"/>
                    <a:pt x="197" y="86"/>
                    <a:pt x="202" y="87"/>
                  </a:cubicBezTo>
                  <a:cubicBezTo>
                    <a:pt x="203" y="88"/>
                    <a:pt x="204" y="90"/>
                    <a:pt x="204" y="93"/>
                  </a:cubicBezTo>
                  <a:cubicBezTo>
                    <a:pt x="208" y="93"/>
                    <a:pt x="214" y="91"/>
                    <a:pt x="212" y="96"/>
                  </a:cubicBezTo>
                  <a:cubicBezTo>
                    <a:pt x="219" y="93"/>
                    <a:pt x="215" y="97"/>
                    <a:pt x="221" y="98"/>
                  </a:cubicBezTo>
                  <a:cubicBezTo>
                    <a:pt x="224" y="102"/>
                    <a:pt x="215" y="104"/>
                    <a:pt x="216" y="104"/>
                  </a:cubicBezTo>
                  <a:cubicBezTo>
                    <a:pt x="214" y="105"/>
                    <a:pt x="217" y="106"/>
                    <a:pt x="217" y="106"/>
                  </a:cubicBezTo>
                  <a:cubicBezTo>
                    <a:pt x="213" y="111"/>
                    <a:pt x="209" y="110"/>
                    <a:pt x="206" y="117"/>
                  </a:cubicBezTo>
                  <a:cubicBezTo>
                    <a:pt x="204" y="117"/>
                    <a:pt x="203" y="117"/>
                    <a:pt x="202" y="119"/>
                  </a:cubicBezTo>
                  <a:cubicBezTo>
                    <a:pt x="201" y="118"/>
                    <a:pt x="193" y="118"/>
                    <a:pt x="193" y="115"/>
                  </a:cubicBezTo>
                  <a:cubicBezTo>
                    <a:pt x="193" y="111"/>
                    <a:pt x="184" y="115"/>
                    <a:pt x="186" y="107"/>
                  </a:cubicBezTo>
                  <a:cubicBezTo>
                    <a:pt x="182" y="108"/>
                    <a:pt x="182" y="106"/>
                    <a:pt x="182" y="104"/>
                  </a:cubicBezTo>
                  <a:cubicBezTo>
                    <a:pt x="179" y="104"/>
                    <a:pt x="177" y="104"/>
                    <a:pt x="174" y="104"/>
                  </a:cubicBezTo>
                  <a:cubicBezTo>
                    <a:pt x="170" y="103"/>
                    <a:pt x="174" y="110"/>
                    <a:pt x="173" y="113"/>
                  </a:cubicBezTo>
                  <a:cubicBezTo>
                    <a:pt x="173" y="117"/>
                    <a:pt x="178" y="117"/>
                    <a:pt x="178" y="121"/>
                  </a:cubicBezTo>
                  <a:cubicBezTo>
                    <a:pt x="182" y="118"/>
                    <a:pt x="185" y="125"/>
                    <a:pt x="186" y="121"/>
                  </a:cubicBezTo>
                  <a:cubicBezTo>
                    <a:pt x="188" y="123"/>
                    <a:pt x="189" y="127"/>
                    <a:pt x="189" y="132"/>
                  </a:cubicBezTo>
                  <a:cubicBezTo>
                    <a:pt x="189" y="134"/>
                    <a:pt x="193" y="133"/>
                    <a:pt x="193" y="134"/>
                  </a:cubicBezTo>
                  <a:cubicBezTo>
                    <a:pt x="196" y="138"/>
                    <a:pt x="191" y="147"/>
                    <a:pt x="191" y="150"/>
                  </a:cubicBezTo>
                  <a:cubicBezTo>
                    <a:pt x="187" y="152"/>
                    <a:pt x="189" y="148"/>
                    <a:pt x="188" y="147"/>
                  </a:cubicBezTo>
                  <a:cubicBezTo>
                    <a:pt x="185" y="145"/>
                    <a:pt x="179" y="146"/>
                    <a:pt x="178" y="141"/>
                  </a:cubicBezTo>
                  <a:cubicBezTo>
                    <a:pt x="171" y="142"/>
                    <a:pt x="172" y="135"/>
                    <a:pt x="163" y="137"/>
                  </a:cubicBezTo>
                  <a:cubicBezTo>
                    <a:pt x="164" y="141"/>
                    <a:pt x="170" y="138"/>
                    <a:pt x="171" y="141"/>
                  </a:cubicBezTo>
                  <a:cubicBezTo>
                    <a:pt x="164" y="147"/>
                    <a:pt x="177" y="144"/>
                    <a:pt x="171" y="147"/>
                  </a:cubicBezTo>
                  <a:cubicBezTo>
                    <a:pt x="171" y="149"/>
                    <a:pt x="176" y="149"/>
                    <a:pt x="178" y="150"/>
                  </a:cubicBezTo>
                  <a:cubicBezTo>
                    <a:pt x="179" y="151"/>
                    <a:pt x="178" y="152"/>
                    <a:pt x="180" y="152"/>
                  </a:cubicBezTo>
                  <a:cubicBezTo>
                    <a:pt x="183" y="152"/>
                    <a:pt x="184" y="153"/>
                    <a:pt x="184" y="156"/>
                  </a:cubicBezTo>
                  <a:cubicBezTo>
                    <a:pt x="178" y="157"/>
                    <a:pt x="175" y="155"/>
                    <a:pt x="171" y="152"/>
                  </a:cubicBezTo>
                  <a:cubicBezTo>
                    <a:pt x="168" y="151"/>
                    <a:pt x="163" y="151"/>
                    <a:pt x="160" y="148"/>
                  </a:cubicBezTo>
                  <a:cubicBezTo>
                    <a:pt x="157" y="147"/>
                    <a:pt x="153" y="145"/>
                    <a:pt x="150" y="145"/>
                  </a:cubicBezTo>
                  <a:cubicBezTo>
                    <a:pt x="148" y="145"/>
                    <a:pt x="148" y="142"/>
                    <a:pt x="147" y="141"/>
                  </a:cubicBezTo>
                  <a:cubicBezTo>
                    <a:pt x="144" y="140"/>
                    <a:pt x="141" y="141"/>
                    <a:pt x="139" y="139"/>
                  </a:cubicBezTo>
                  <a:cubicBezTo>
                    <a:pt x="137" y="138"/>
                    <a:pt x="139" y="135"/>
                    <a:pt x="137" y="134"/>
                  </a:cubicBezTo>
                  <a:cubicBezTo>
                    <a:pt x="136" y="132"/>
                    <a:pt x="132" y="134"/>
                    <a:pt x="133" y="130"/>
                  </a:cubicBezTo>
                  <a:cubicBezTo>
                    <a:pt x="125" y="130"/>
                    <a:pt x="125" y="122"/>
                    <a:pt x="120" y="119"/>
                  </a:cubicBezTo>
                  <a:cubicBezTo>
                    <a:pt x="122" y="118"/>
                    <a:pt x="120" y="112"/>
                    <a:pt x="122" y="109"/>
                  </a:cubicBezTo>
                  <a:cubicBezTo>
                    <a:pt x="123" y="109"/>
                    <a:pt x="126" y="110"/>
                    <a:pt x="126" y="109"/>
                  </a:cubicBezTo>
                  <a:cubicBezTo>
                    <a:pt x="126" y="108"/>
                    <a:pt x="123" y="106"/>
                    <a:pt x="124" y="104"/>
                  </a:cubicBezTo>
                  <a:cubicBezTo>
                    <a:pt x="124" y="103"/>
                    <a:pt x="128" y="104"/>
                    <a:pt x="128" y="104"/>
                  </a:cubicBezTo>
                  <a:cubicBezTo>
                    <a:pt x="129" y="103"/>
                    <a:pt x="127" y="98"/>
                    <a:pt x="128" y="96"/>
                  </a:cubicBezTo>
                  <a:cubicBezTo>
                    <a:pt x="128" y="96"/>
                    <a:pt x="131" y="97"/>
                    <a:pt x="132" y="96"/>
                  </a:cubicBezTo>
                  <a:cubicBezTo>
                    <a:pt x="134" y="94"/>
                    <a:pt x="131" y="89"/>
                    <a:pt x="133" y="87"/>
                  </a:cubicBezTo>
                  <a:cubicBezTo>
                    <a:pt x="133" y="85"/>
                    <a:pt x="130" y="85"/>
                    <a:pt x="128" y="85"/>
                  </a:cubicBezTo>
                  <a:cubicBezTo>
                    <a:pt x="128" y="82"/>
                    <a:pt x="128" y="79"/>
                    <a:pt x="128" y="76"/>
                  </a:cubicBezTo>
                  <a:cubicBezTo>
                    <a:pt x="126" y="76"/>
                    <a:pt x="125" y="76"/>
                    <a:pt x="124" y="78"/>
                  </a:cubicBezTo>
                  <a:cubicBezTo>
                    <a:pt x="121" y="76"/>
                    <a:pt x="123" y="72"/>
                    <a:pt x="120" y="70"/>
                  </a:cubicBezTo>
                  <a:cubicBezTo>
                    <a:pt x="120" y="70"/>
                    <a:pt x="118" y="72"/>
                    <a:pt x="117" y="72"/>
                  </a:cubicBezTo>
                  <a:cubicBezTo>
                    <a:pt x="117" y="72"/>
                    <a:pt x="115" y="70"/>
                    <a:pt x="115" y="70"/>
                  </a:cubicBezTo>
                  <a:cubicBezTo>
                    <a:pt x="114" y="70"/>
                    <a:pt x="112" y="67"/>
                    <a:pt x="111" y="66"/>
                  </a:cubicBezTo>
                  <a:cubicBezTo>
                    <a:pt x="110" y="66"/>
                    <a:pt x="109" y="69"/>
                    <a:pt x="107" y="68"/>
                  </a:cubicBezTo>
                  <a:cubicBezTo>
                    <a:pt x="107" y="68"/>
                    <a:pt x="104" y="64"/>
                    <a:pt x="100" y="65"/>
                  </a:cubicBezTo>
                  <a:cubicBezTo>
                    <a:pt x="108" y="56"/>
                    <a:pt x="90" y="61"/>
                    <a:pt x="92" y="52"/>
                  </a:cubicBezTo>
                  <a:cubicBezTo>
                    <a:pt x="88" y="52"/>
                    <a:pt x="83" y="52"/>
                    <a:pt x="83" y="57"/>
                  </a:cubicBezTo>
                  <a:cubicBezTo>
                    <a:pt x="80" y="59"/>
                    <a:pt x="78" y="55"/>
                    <a:pt x="78" y="55"/>
                  </a:cubicBezTo>
                  <a:cubicBezTo>
                    <a:pt x="76" y="55"/>
                    <a:pt x="75" y="57"/>
                    <a:pt x="72" y="57"/>
                  </a:cubicBezTo>
                  <a:cubicBezTo>
                    <a:pt x="69" y="57"/>
                    <a:pt x="68" y="55"/>
                    <a:pt x="65" y="55"/>
                  </a:cubicBezTo>
                  <a:cubicBezTo>
                    <a:pt x="61" y="55"/>
                    <a:pt x="61" y="57"/>
                    <a:pt x="57" y="57"/>
                  </a:cubicBezTo>
                  <a:cubicBezTo>
                    <a:pt x="53" y="57"/>
                    <a:pt x="52" y="56"/>
                    <a:pt x="50" y="55"/>
                  </a:cubicBezTo>
                  <a:cubicBezTo>
                    <a:pt x="41" y="55"/>
                    <a:pt x="34" y="56"/>
                    <a:pt x="25" y="53"/>
                  </a:cubicBezTo>
                  <a:cubicBezTo>
                    <a:pt x="24" y="53"/>
                    <a:pt x="22" y="50"/>
                    <a:pt x="22" y="50"/>
                  </a:cubicBezTo>
                  <a:cubicBezTo>
                    <a:pt x="18" y="49"/>
                    <a:pt x="15" y="51"/>
                    <a:pt x="16" y="46"/>
                  </a:cubicBezTo>
                  <a:cubicBezTo>
                    <a:pt x="13" y="46"/>
                    <a:pt x="7" y="48"/>
                    <a:pt x="9" y="42"/>
                  </a:cubicBezTo>
                  <a:cubicBezTo>
                    <a:pt x="15" y="44"/>
                    <a:pt x="16" y="40"/>
                    <a:pt x="20" y="39"/>
                  </a:cubicBezTo>
                  <a:cubicBezTo>
                    <a:pt x="17" y="35"/>
                    <a:pt x="7" y="38"/>
                    <a:pt x="5" y="33"/>
                  </a:cubicBezTo>
                  <a:cubicBezTo>
                    <a:pt x="3" y="33"/>
                    <a:pt x="3" y="34"/>
                    <a:pt x="3" y="35"/>
                  </a:cubicBezTo>
                  <a:cubicBezTo>
                    <a:pt x="0" y="34"/>
                    <a:pt x="5" y="27"/>
                    <a:pt x="7" y="25"/>
                  </a:cubicBezTo>
                  <a:cubicBezTo>
                    <a:pt x="5" y="19"/>
                    <a:pt x="10" y="17"/>
                    <a:pt x="9" y="11"/>
                  </a:cubicBezTo>
                  <a:close/>
                  <a:moveTo>
                    <a:pt x="145" y="107"/>
                  </a:moveTo>
                  <a:cubicBezTo>
                    <a:pt x="145" y="103"/>
                    <a:pt x="154" y="107"/>
                    <a:pt x="158" y="106"/>
                  </a:cubicBezTo>
                  <a:cubicBezTo>
                    <a:pt x="158" y="102"/>
                    <a:pt x="155" y="102"/>
                    <a:pt x="154" y="100"/>
                  </a:cubicBezTo>
                  <a:cubicBezTo>
                    <a:pt x="152" y="97"/>
                    <a:pt x="147" y="99"/>
                    <a:pt x="143" y="96"/>
                  </a:cubicBezTo>
                  <a:cubicBezTo>
                    <a:pt x="144" y="100"/>
                    <a:pt x="141" y="107"/>
                    <a:pt x="145" y="107"/>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94" name="PA-i$ḷíḋe">
              <a:extLst>
                <a:ext uri="{FF2B5EF4-FFF2-40B4-BE49-F238E27FC236}">
                  <a16:creationId xmlns:a16="http://schemas.microsoft.com/office/drawing/2014/main" id="{00B4B683-7F60-4893-AB1E-ADA36EFA82A1}"/>
                </a:ext>
              </a:extLst>
            </p:cNvPr>
            <p:cNvSpPr/>
            <p:nvPr>
              <p:custDataLst>
                <p:tags r:id="rId99"/>
              </p:custDataLst>
            </p:nvPr>
          </p:nvSpPr>
          <p:spPr bwMode="auto">
            <a:xfrm>
              <a:off x="2932659" y="2162315"/>
              <a:ext cx="442302" cy="224389"/>
            </a:xfrm>
            <a:custGeom>
              <a:gdLst>
                <a:gd fmla="*/ 15 w 138" name="T0"/>
                <a:gd fmla="*/ 53 h 70" name="T1"/>
                <a:gd fmla="*/ 17 w 138" name="T2"/>
                <a:gd fmla="*/ 47 h 70" name="T3"/>
                <a:gd fmla="*/ 24 w 138" name="T4"/>
                <a:gd fmla="*/ 45 h 70" name="T5"/>
                <a:gd fmla="*/ 28 w 138" name="T6"/>
                <a:gd fmla="*/ 44 h 70" name="T7"/>
                <a:gd fmla="*/ 49 w 138" name="T8"/>
                <a:gd fmla="*/ 42 h 70" name="T9"/>
                <a:gd fmla="*/ 28 w 138" name="T10"/>
                <a:gd fmla="*/ 40 h 70" name="T11"/>
                <a:gd fmla="*/ 26 w 138" name="T12"/>
                <a:gd fmla="*/ 38 h 70" name="T13"/>
                <a:gd fmla="*/ 21 w 138" name="T14"/>
                <a:gd fmla="*/ 40 h 70" name="T15"/>
                <a:gd fmla="*/ 10 w 138" name="T16"/>
                <a:gd fmla="*/ 38 h 70" name="T17"/>
                <a:gd fmla="*/ 19 w 138" name="T18"/>
                <a:gd fmla="*/ 31 h 70" name="T19"/>
                <a:gd fmla="*/ 24 w 138" name="T20"/>
                <a:gd fmla="*/ 31 h 70" name="T21"/>
                <a:gd fmla="*/ 4 w 138" name="T22"/>
                <a:gd fmla="*/ 27 h 70" name="T23"/>
                <a:gd fmla="*/ 0 w 138" name="T24"/>
                <a:gd fmla="*/ 21 h 70" name="T25"/>
                <a:gd fmla="*/ 10 w 138" name="T26"/>
                <a:gd fmla="*/ 14 h 70" name="T27"/>
                <a:gd fmla="*/ 10 w 138" name="T28"/>
                <a:gd fmla="*/ 12 h 70" name="T29"/>
                <a:gd fmla="*/ 28 w 138" name="T30"/>
                <a:gd fmla="*/ 4 h 70" name="T31"/>
                <a:gd fmla="*/ 34 w 138" name="T32"/>
                <a:gd fmla="*/ 1 h 70" name="T33"/>
                <a:gd fmla="*/ 37 w 138" name="T34"/>
                <a:gd fmla="*/ 3 h 70" name="T35"/>
                <a:gd fmla="*/ 41 w 138" name="T36"/>
                <a:gd fmla="*/ 10 h 70" name="T37"/>
                <a:gd fmla="*/ 37 w 138" name="T38"/>
                <a:gd fmla="*/ 12 h 70" name="T39"/>
                <a:gd fmla="*/ 41 w 138" name="T40"/>
                <a:gd fmla="*/ 14 h 70" name="T41"/>
                <a:gd fmla="*/ 43 w 138" name="T42"/>
                <a:gd fmla="*/ 10 h 70" name="T43"/>
                <a:gd fmla="*/ 54 w 138" name="T44"/>
                <a:gd fmla="*/ 8 h 70" name="T45"/>
                <a:gd fmla="*/ 60 w 138" name="T46"/>
                <a:gd fmla="*/ 17 h 70" name="T47"/>
                <a:gd fmla="*/ 67 w 138" name="T48"/>
                <a:gd fmla="*/ 14 h 70" name="T49"/>
                <a:gd fmla="*/ 73 w 138" name="T50"/>
                <a:gd fmla="*/ 8 h 70" name="T51"/>
                <a:gd fmla="*/ 79 w 138" name="T52"/>
                <a:gd fmla="*/ 10 h 70" name="T53"/>
                <a:gd fmla="*/ 80 w 138" name="T54"/>
                <a:gd fmla="*/ 17 h 70" name="T55"/>
                <a:gd fmla="*/ 84 w 138" name="T56"/>
                <a:gd fmla="*/ 25 h 70" name="T57"/>
                <a:gd fmla="*/ 92 w 138" name="T58"/>
                <a:gd fmla="*/ 19 h 70" name="T59"/>
                <a:gd fmla="*/ 86 w 138" name="T60"/>
                <a:gd fmla="*/ 16 h 70" name="T61"/>
                <a:gd fmla="*/ 86 w 138" name="T62"/>
                <a:gd fmla="*/ 4 h 70" name="T63"/>
                <a:gd fmla="*/ 93 w 138" name="T64"/>
                <a:gd fmla="*/ 3 h 70" name="T65"/>
                <a:gd fmla="*/ 101 w 138" name="T66"/>
                <a:gd fmla="*/ 16 h 70" name="T67"/>
                <a:gd fmla="*/ 106 w 138" name="T68"/>
                <a:gd fmla="*/ 19 h 70" name="T69"/>
                <a:gd fmla="*/ 110 w 138" name="T70"/>
                <a:gd fmla="*/ 25 h 70" name="T71"/>
                <a:gd fmla="*/ 108 w 138" name="T72"/>
                <a:gd fmla="*/ 31 h 70" name="T73"/>
                <a:gd fmla="*/ 114 w 138" name="T74"/>
                <a:gd fmla="*/ 38 h 70" name="T75"/>
                <a:gd fmla="*/ 131 w 138" name="T76"/>
                <a:gd fmla="*/ 40 h 70" name="T77"/>
                <a:gd fmla="*/ 136 w 138" name="T78"/>
                <a:gd fmla="*/ 45 h 70" name="T79"/>
                <a:gd fmla="*/ 138 w 138" name="T80"/>
                <a:gd fmla="*/ 49 h 70" name="T81"/>
                <a:gd fmla="*/ 123 w 138" name="T82"/>
                <a:gd fmla="*/ 49 h 70" name="T83"/>
                <a:gd fmla="*/ 127 w 138" name="T84"/>
                <a:gd fmla="*/ 62 h 70" name="T85"/>
                <a:gd fmla="*/ 106 w 138" name="T86"/>
                <a:gd fmla="*/ 62 h 70" name="T87"/>
                <a:gd fmla="*/ 80 w 138" name="T88"/>
                <a:gd fmla="*/ 62 h 70" name="T89"/>
                <a:gd fmla="*/ 71 w 138" name="T90"/>
                <a:gd fmla="*/ 64 h 70" name="T91"/>
                <a:gd fmla="*/ 69 w 138" name="T92"/>
                <a:gd fmla="*/ 68 h 70" name="T93"/>
                <a:gd fmla="*/ 45 w 138" name="T94"/>
                <a:gd fmla="*/ 68 h 70" name="T95"/>
                <a:gd fmla="*/ 37 w 138" name="T96"/>
                <a:gd fmla="*/ 57 h 70" name="T97"/>
                <a:gd fmla="*/ 23 w 138" name="T98"/>
                <a:gd fmla="*/ 53 h 70" name="T99"/>
                <a:gd fmla="*/ 21 w 138" name="T100"/>
                <a:gd fmla="*/ 55 h 70" name="T101"/>
                <a:gd fmla="*/ 21 w 138" name="T102"/>
                <a:gd fmla="*/ 51 h 70" name="T103"/>
                <a:gd fmla="*/ 15 w 138" name="T104"/>
                <a:gd fmla="*/ 53 h 7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0" w="138">
                  <a:moveTo>
                    <a:pt x="15" y="53"/>
                  </a:moveTo>
                  <a:cubicBezTo>
                    <a:pt x="11" y="53"/>
                    <a:pt x="16" y="48"/>
                    <a:pt x="17" y="47"/>
                  </a:cubicBezTo>
                  <a:cubicBezTo>
                    <a:pt x="17" y="45"/>
                    <a:pt x="22" y="46"/>
                    <a:pt x="24" y="45"/>
                  </a:cubicBezTo>
                  <a:cubicBezTo>
                    <a:pt x="26" y="45"/>
                    <a:pt x="26" y="44"/>
                    <a:pt x="28" y="44"/>
                  </a:cubicBezTo>
                  <a:cubicBezTo>
                    <a:pt x="35" y="43"/>
                    <a:pt x="44" y="46"/>
                    <a:pt x="49" y="42"/>
                  </a:cubicBezTo>
                  <a:cubicBezTo>
                    <a:pt x="47" y="37"/>
                    <a:pt x="35" y="42"/>
                    <a:pt x="28" y="40"/>
                  </a:cubicBezTo>
                  <a:cubicBezTo>
                    <a:pt x="27" y="40"/>
                    <a:pt x="26" y="38"/>
                    <a:pt x="26" y="38"/>
                  </a:cubicBezTo>
                  <a:cubicBezTo>
                    <a:pt x="25" y="38"/>
                    <a:pt x="23" y="40"/>
                    <a:pt x="21" y="40"/>
                  </a:cubicBezTo>
                  <a:cubicBezTo>
                    <a:pt x="17" y="40"/>
                    <a:pt x="13" y="37"/>
                    <a:pt x="10" y="38"/>
                  </a:cubicBezTo>
                  <a:cubicBezTo>
                    <a:pt x="5" y="32"/>
                    <a:pt x="19" y="34"/>
                    <a:pt x="19" y="31"/>
                  </a:cubicBezTo>
                  <a:cubicBezTo>
                    <a:pt x="19" y="27"/>
                    <a:pt x="23" y="30"/>
                    <a:pt x="24" y="31"/>
                  </a:cubicBezTo>
                  <a:cubicBezTo>
                    <a:pt x="24" y="20"/>
                    <a:pt x="13" y="30"/>
                    <a:pt x="4" y="27"/>
                  </a:cubicBezTo>
                  <a:cubicBezTo>
                    <a:pt x="0" y="24"/>
                    <a:pt x="8" y="21"/>
                    <a:pt x="0" y="21"/>
                  </a:cubicBezTo>
                  <a:cubicBezTo>
                    <a:pt x="2" y="18"/>
                    <a:pt x="2" y="12"/>
                    <a:pt x="10" y="14"/>
                  </a:cubicBezTo>
                  <a:cubicBezTo>
                    <a:pt x="12" y="14"/>
                    <a:pt x="10" y="11"/>
                    <a:pt x="10" y="12"/>
                  </a:cubicBezTo>
                  <a:cubicBezTo>
                    <a:pt x="13" y="7"/>
                    <a:pt x="21" y="6"/>
                    <a:pt x="28" y="4"/>
                  </a:cubicBezTo>
                  <a:cubicBezTo>
                    <a:pt x="30" y="3"/>
                    <a:pt x="30" y="0"/>
                    <a:pt x="34" y="1"/>
                  </a:cubicBezTo>
                  <a:cubicBezTo>
                    <a:pt x="34" y="3"/>
                    <a:pt x="36" y="2"/>
                    <a:pt x="37" y="3"/>
                  </a:cubicBezTo>
                  <a:cubicBezTo>
                    <a:pt x="37" y="7"/>
                    <a:pt x="34" y="10"/>
                    <a:pt x="41" y="10"/>
                  </a:cubicBezTo>
                  <a:cubicBezTo>
                    <a:pt x="41" y="12"/>
                    <a:pt x="39" y="11"/>
                    <a:pt x="37" y="12"/>
                  </a:cubicBezTo>
                  <a:cubicBezTo>
                    <a:pt x="37" y="13"/>
                    <a:pt x="40" y="14"/>
                    <a:pt x="41" y="14"/>
                  </a:cubicBezTo>
                  <a:cubicBezTo>
                    <a:pt x="43" y="13"/>
                    <a:pt x="42" y="10"/>
                    <a:pt x="43" y="10"/>
                  </a:cubicBezTo>
                  <a:cubicBezTo>
                    <a:pt x="47" y="8"/>
                    <a:pt x="50" y="9"/>
                    <a:pt x="54" y="8"/>
                  </a:cubicBezTo>
                  <a:cubicBezTo>
                    <a:pt x="56" y="11"/>
                    <a:pt x="60" y="12"/>
                    <a:pt x="60" y="17"/>
                  </a:cubicBezTo>
                  <a:cubicBezTo>
                    <a:pt x="64" y="17"/>
                    <a:pt x="62" y="12"/>
                    <a:pt x="67" y="14"/>
                  </a:cubicBezTo>
                  <a:cubicBezTo>
                    <a:pt x="69" y="12"/>
                    <a:pt x="71" y="10"/>
                    <a:pt x="73" y="8"/>
                  </a:cubicBezTo>
                  <a:cubicBezTo>
                    <a:pt x="74" y="9"/>
                    <a:pt x="76" y="10"/>
                    <a:pt x="79" y="10"/>
                  </a:cubicBezTo>
                  <a:cubicBezTo>
                    <a:pt x="80" y="13"/>
                    <a:pt x="79" y="15"/>
                    <a:pt x="80" y="17"/>
                  </a:cubicBezTo>
                  <a:cubicBezTo>
                    <a:pt x="81" y="20"/>
                    <a:pt x="86" y="20"/>
                    <a:pt x="84" y="25"/>
                  </a:cubicBezTo>
                  <a:cubicBezTo>
                    <a:pt x="88" y="24"/>
                    <a:pt x="88" y="20"/>
                    <a:pt x="92" y="19"/>
                  </a:cubicBezTo>
                  <a:cubicBezTo>
                    <a:pt x="91" y="17"/>
                    <a:pt x="87" y="17"/>
                    <a:pt x="86" y="16"/>
                  </a:cubicBezTo>
                  <a:cubicBezTo>
                    <a:pt x="84" y="12"/>
                    <a:pt x="87" y="9"/>
                    <a:pt x="86" y="4"/>
                  </a:cubicBezTo>
                  <a:cubicBezTo>
                    <a:pt x="89" y="5"/>
                    <a:pt x="90" y="2"/>
                    <a:pt x="93" y="3"/>
                  </a:cubicBezTo>
                  <a:cubicBezTo>
                    <a:pt x="94" y="6"/>
                    <a:pt x="98" y="11"/>
                    <a:pt x="101" y="16"/>
                  </a:cubicBezTo>
                  <a:cubicBezTo>
                    <a:pt x="101" y="16"/>
                    <a:pt x="105" y="24"/>
                    <a:pt x="106" y="19"/>
                  </a:cubicBezTo>
                  <a:cubicBezTo>
                    <a:pt x="109" y="20"/>
                    <a:pt x="107" y="25"/>
                    <a:pt x="110" y="25"/>
                  </a:cubicBezTo>
                  <a:cubicBezTo>
                    <a:pt x="110" y="28"/>
                    <a:pt x="110" y="30"/>
                    <a:pt x="108" y="31"/>
                  </a:cubicBezTo>
                  <a:cubicBezTo>
                    <a:pt x="109" y="34"/>
                    <a:pt x="116" y="32"/>
                    <a:pt x="114" y="38"/>
                  </a:cubicBezTo>
                  <a:cubicBezTo>
                    <a:pt x="121" y="34"/>
                    <a:pt x="121" y="41"/>
                    <a:pt x="131" y="40"/>
                  </a:cubicBezTo>
                  <a:cubicBezTo>
                    <a:pt x="127" y="47"/>
                    <a:pt x="135" y="44"/>
                    <a:pt x="136" y="45"/>
                  </a:cubicBezTo>
                  <a:cubicBezTo>
                    <a:pt x="137" y="46"/>
                    <a:pt x="133" y="51"/>
                    <a:pt x="138" y="49"/>
                  </a:cubicBezTo>
                  <a:cubicBezTo>
                    <a:pt x="135" y="58"/>
                    <a:pt x="131" y="47"/>
                    <a:pt x="123" y="49"/>
                  </a:cubicBezTo>
                  <a:cubicBezTo>
                    <a:pt x="121" y="56"/>
                    <a:pt x="130" y="54"/>
                    <a:pt x="127" y="62"/>
                  </a:cubicBezTo>
                  <a:cubicBezTo>
                    <a:pt x="120" y="64"/>
                    <a:pt x="112" y="66"/>
                    <a:pt x="106" y="62"/>
                  </a:cubicBezTo>
                  <a:cubicBezTo>
                    <a:pt x="100" y="58"/>
                    <a:pt x="88" y="57"/>
                    <a:pt x="80" y="62"/>
                  </a:cubicBezTo>
                  <a:cubicBezTo>
                    <a:pt x="78" y="63"/>
                    <a:pt x="76" y="62"/>
                    <a:pt x="71" y="64"/>
                  </a:cubicBezTo>
                  <a:cubicBezTo>
                    <a:pt x="69" y="65"/>
                    <a:pt x="69" y="66"/>
                    <a:pt x="69" y="68"/>
                  </a:cubicBezTo>
                  <a:cubicBezTo>
                    <a:pt x="64" y="65"/>
                    <a:pt x="54" y="70"/>
                    <a:pt x="45" y="68"/>
                  </a:cubicBezTo>
                  <a:cubicBezTo>
                    <a:pt x="43" y="64"/>
                    <a:pt x="40" y="61"/>
                    <a:pt x="37" y="57"/>
                  </a:cubicBezTo>
                  <a:cubicBezTo>
                    <a:pt x="32" y="56"/>
                    <a:pt x="23" y="59"/>
                    <a:pt x="23" y="53"/>
                  </a:cubicBezTo>
                  <a:cubicBezTo>
                    <a:pt x="21" y="53"/>
                    <a:pt x="21" y="54"/>
                    <a:pt x="21" y="55"/>
                  </a:cubicBezTo>
                  <a:cubicBezTo>
                    <a:pt x="18" y="54"/>
                    <a:pt x="19" y="51"/>
                    <a:pt x="21" y="51"/>
                  </a:cubicBezTo>
                  <a:cubicBezTo>
                    <a:pt x="21" y="47"/>
                    <a:pt x="15" y="51"/>
                    <a:pt x="15" y="53"/>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95" name="PA-iSļîḑê">
              <a:extLst>
                <a:ext uri="{FF2B5EF4-FFF2-40B4-BE49-F238E27FC236}">
                  <a16:creationId xmlns:a16="http://schemas.microsoft.com/office/drawing/2014/main" id="{107559EA-7847-4034-94E4-207559B4A7F0}"/>
                </a:ext>
              </a:extLst>
            </p:cNvPr>
            <p:cNvSpPr/>
            <p:nvPr>
              <p:custDataLst>
                <p:tags r:id="rId100"/>
              </p:custDataLst>
            </p:nvPr>
          </p:nvSpPr>
          <p:spPr bwMode="auto">
            <a:xfrm>
              <a:off x="1750312" y="2216256"/>
              <a:ext cx="3165151" cy="3670076"/>
            </a:xfrm>
            <a:custGeom>
              <a:gdLst>
                <a:gd fmla="*/ 647 w 988" name="T0"/>
                <a:gd fmla="*/ 75 h 1146" name="T1"/>
                <a:gd fmla="*/ 582 w 988" name="T2"/>
                <a:gd fmla="*/ 120 h 1146" name="T3"/>
                <a:gd fmla="*/ 574 w 988" name="T4"/>
                <a:gd fmla="*/ 187 h 1146" name="T5"/>
                <a:gd fmla="*/ 654 w 988" name="T6"/>
                <a:gd fmla="*/ 241 h 1146" name="T7"/>
                <a:gd fmla="*/ 680 w 988" name="T8"/>
                <a:gd fmla="*/ 168 h 1146" name="T9"/>
                <a:gd fmla="*/ 748 w 988" name="T10"/>
                <a:gd fmla="*/ 166 h 1146" name="T11"/>
                <a:gd fmla="*/ 809 w 988" name="T12"/>
                <a:gd fmla="*/ 183 h 1146" name="T13"/>
                <a:gd fmla="*/ 833 w 988" name="T14"/>
                <a:gd fmla="*/ 247 h 1146" name="T15"/>
                <a:gd fmla="*/ 757 w 988" name="T16"/>
                <a:gd fmla="*/ 274 h 1146" name="T17"/>
                <a:gd fmla="*/ 804 w 988" name="T18"/>
                <a:gd fmla="*/ 302 h 1146" name="T19"/>
                <a:gd fmla="*/ 785 w 988" name="T20"/>
                <a:gd fmla="*/ 312 h 1146" name="T21"/>
                <a:gd fmla="*/ 701 w 988" name="T22"/>
                <a:gd fmla="*/ 373 h 1146" name="T23"/>
                <a:gd fmla="*/ 666 w 988" name="T24"/>
                <a:gd fmla="*/ 478 h 1146" name="T25"/>
                <a:gd fmla="*/ 593 w 988" name="T26"/>
                <a:gd fmla="*/ 437 h 1146" name="T27"/>
                <a:gd fmla="*/ 535 w 988" name="T28"/>
                <a:gd fmla="*/ 515 h 1146" name="T29"/>
                <a:gd fmla="*/ 600 w 988" name="T30"/>
                <a:gd fmla="*/ 547 h 1146" name="T31"/>
                <a:gd fmla="*/ 692 w 988" name="T32"/>
                <a:gd fmla="*/ 608 h 1146" name="T33"/>
                <a:gd fmla="*/ 766 w 988" name="T34"/>
                <a:gd fmla="*/ 597 h 1146" name="T35"/>
                <a:gd fmla="*/ 884 w 988" name="T36"/>
                <a:gd fmla="*/ 647 h 1146" name="T37"/>
                <a:gd fmla="*/ 988 w 988" name="T38"/>
                <a:gd fmla="*/ 711 h 1146" name="T39"/>
                <a:gd fmla="*/ 943 w 988" name="T40"/>
                <a:gd fmla="*/ 854 h 1146" name="T41"/>
                <a:gd fmla="*/ 885 w 988" name="T42"/>
                <a:gd fmla="*/ 918 h 1146" name="T43"/>
                <a:gd fmla="*/ 830 w 988" name="T44"/>
                <a:gd fmla="*/ 979 h 1146" name="T45"/>
                <a:gd fmla="*/ 779 w 988" name="T46"/>
                <a:gd fmla="*/ 1037 h 1146" name="T47"/>
                <a:gd fmla="*/ 757 w 988" name="T48"/>
                <a:gd fmla="*/ 1082 h 1146" name="T49"/>
                <a:gd fmla="*/ 716 w 988" name="T50"/>
                <a:gd fmla="*/ 1126 h 1146" name="T51"/>
                <a:gd fmla="*/ 703 w 988" name="T52"/>
                <a:gd fmla="*/ 1065 h 1146" name="T53"/>
                <a:gd fmla="*/ 735 w 988" name="T54"/>
                <a:gd fmla="*/ 936 h 1146" name="T55"/>
                <a:gd fmla="*/ 731 w 988" name="T56"/>
                <a:gd fmla="*/ 813 h 1146" name="T57"/>
                <a:gd fmla="*/ 666 w 988" name="T58"/>
                <a:gd fmla="*/ 729 h 1146" name="T59"/>
                <a:gd fmla="*/ 679 w 988" name="T60"/>
                <a:gd fmla="*/ 660 h 1146" name="T61"/>
                <a:gd fmla="*/ 621 w 988" name="T62"/>
                <a:gd fmla="*/ 588 h 1146" name="T63"/>
                <a:gd fmla="*/ 559 w 988" name="T64"/>
                <a:gd fmla="*/ 550 h 1146" name="T65"/>
                <a:gd fmla="*/ 464 w 988" name="T66"/>
                <a:gd fmla="*/ 496 h 1146" name="T67"/>
                <a:gd fmla="*/ 410 w 988" name="T68"/>
                <a:gd fmla="*/ 440 h 1146" name="T69"/>
                <a:gd fmla="*/ 410 w 988" name="T70"/>
                <a:gd fmla="*/ 463 h 1146" name="T71"/>
                <a:gd fmla="*/ 354 w 988" name="T72"/>
                <a:gd fmla="*/ 392 h 1146" name="T73"/>
                <a:gd fmla="*/ 319 w 988" name="T74"/>
                <a:gd fmla="*/ 267 h 1146" name="T75"/>
                <a:gd fmla="*/ 298 w 988" name="T76"/>
                <a:gd fmla="*/ 233 h 1146" name="T77"/>
                <a:gd fmla="*/ 244 w 988" name="T78"/>
                <a:gd fmla="*/ 174 h 1146" name="T79"/>
                <a:gd fmla="*/ 151 w 988" name="T80"/>
                <a:gd fmla="*/ 144 h 1146" name="T81"/>
                <a:gd fmla="*/ 105 w 988" name="T82"/>
                <a:gd fmla="*/ 168 h 1146" name="T83"/>
                <a:gd fmla="*/ 58 w 988" name="T84"/>
                <a:gd fmla="*/ 198 h 1146" name="T85"/>
                <a:gd fmla="*/ 24 w 988" name="T86"/>
                <a:gd fmla="*/ 153 h 1146" name="T87"/>
                <a:gd fmla="*/ 9 w 988" name="T88"/>
                <a:gd fmla="*/ 97 h 1146" name="T89"/>
                <a:gd fmla="*/ 28 w 988" name="T90"/>
                <a:gd fmla="*/ 62 h 1146" name="T91"/>
                <a:gd fmla="*/ 95 w 988" name="T92"/>
                <a:gd fmla="*/ 21 h 1146" name="T93"/>
                <a:gd fmla="*/ 255 w 988" name="T94"/>
                <a:gd fmla="*/ 38 h 1146" name="T95"/>
                <a:gd fmla="*/ 332 w 988" name="T96"/>
                <a:gd fmla="*/ 41 h 1146" name="T97"/>
                <a:gd fmla="*/ 451 w 988" name="T98"/>
                <a:gd fmla="*/ 73 h 1146" name="T99"/>
                <a:gd fmla="*/ 537 w 988" name="T100"/>
                <a:gd fmla="*/ 53 h 1146" name="T101"/>
                <a:gd fmla="*/ 561 w 988" name="T102"/>
                <a:gd fmla="*/ 12 h 1146" name="T103"/>
                <a:gd fmla="*/ 606 w 988" name="T104"/>
                <a:gd fmla="*/ 51 h 1146" name="T105"/>
                <a:gd fmla="*/ 324 w 988" name="T106"/>
                <a:gd fmla="*/ 86 h 1146" name="T107"/>
                <a:gd fmla="*/ 418 w 988" name="T108"/>
                <a:gd fmla="*/ 135 h 1146" name="T109"/>
                <a:gd fmla="*/ 403 w 988" name="T110"/>
                <a:gd fmla="*/ 133 h 1146" name="T111"/>
                <a:gd fmla="*/ 533 w 988" name="T112"/>
                <a:gd fmla="*/ 250 h 1146" name="T113"/>
                <a:gd fmla="*/ 576 w 988" name="T114"/>
                <a:gd fmla="*/ 295 h 1146" name="T115"/>
                <a:gd fmla="*/ 613 w 988" name="T116"/>
                <a:gd fmla="*/ 271 h 1146" name="T117"/>
                <a:gd fmla="*/ 606 w 988" name="T118"/>
                <a:gd fmla="*/ 340 h 1146" name="T119"/>
                <a:gd fmla="*/ 671 w 988" name="T120"/>
                <a:gd fmla="*/ 317 h 1146" name="T121"/>
                <a:gd fmla="*/ 653 w 988" name="T122"/>
                <a:gd fmla="*/ 338 h 114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46" w="986">
                  <a:moveTo>
                    <a:pt x="602" y="62"/>
                  </a:moveTo>
                  <a:cubicBezTo>
                    <a:pt x="603" y="66"/>
                    <a:pt x="608" y="59"/>
                    <a:pt x="606" y="68"/>
                  </a:cubicBezTo>
                  <a:cubicBezTo>
                    <a:pt x="608" y="68"/>
                    <a:pt x="610" y="68"/>
                    <a:pt x="612" y="68"/>
                  </a:cubicBezTo>
                  <a:cubicBezTo>
                    <a:pt x="614" y="66"/>
                    <a:pt x="616" y="63"/>
                    <a:pt x="615" y="58"/>
                  </a:cubicBezTo>
                  <a:cubicBezTo>
                    <a:pt x="618" y="57"/>
                    <a:pt x="619" y="56"/>
                    <a:pt x="619" y="53"/>
                  </a:cubicBezTo>
                  <a:cubicBezTo>
                    <a:pt x="625" y="55"/>
                    <a:pt x="620" y="47"/>
                    <a:pt x="626" y="49"/>
                  </a:cubicBezTo>
                  <a:cubicBezTo>
                    <a:pt x="626" y="45"/>
                    <a:pt x="626" y="40"/>
                    <a:pt x="626" y="36"/>
                  </a:cubicBezTo>
                  <a:cubicBezTo>
                    <a:pt x="633" y="35"/>
                    <a:pt x="636" y="34"/>
                    <a:pt x="641" y="36"/>
                  </a:cubicBezTo>
                  <a:cubicBezTo>
                    <a:pt x="643" y="37"/>
                    <a:pt x="642" y="40"/>
                    <a:pt x="643" y="41"/>
                  </a:cubicBezTo>
                  <a:cubicBezTo>
                    <a:pt x="644" y="42"/>
                    <a:pt x="646" y="41"/>
                    <a:pt x="647" y="41"/>
                  </a:cubicBezTo>
                  <a:cubicBezTo>
                    <a:pt x="649" y="42"/>
                    <a:pt x="650" y="45"/>
                    <a:pt x="653" y="45"/>
                  </a:cubicBezTo>
                  <a:cubicBezTo>
                    <a:pt x="653" y="51"/>
                    <a:pt x="650" y="53"/>
                    <a:pt x="647" y="55"/>
                  </a:cubicBezTo>
                  <a:cubicBezTo>
                    <a:pt x="651" y="57"/>
                    <a:pt x="649" y="64"/>
                    <a:pt x="654" y="66"/>
                  </a:cubicBezTo>
                  <a:cubicBezTo>
                    <a:pt x="653" y="70"/>
                    <a:pt x="648" y="71"/>
                    <a:pt x="647" y="75"/>
                  </a:cubicBezTo>
                  <a:cubicBezTo>
                    <a:pt x="644" y="75"/>
                    <a:pt x="642" y="78"/>
                    <a:pt x="641" y="75"/>
                  </a:cubicBezTo>
                  <a:cubicBezTo>
                    <a:pt x="638" y="77"/>
                    <a:pt x="638" y="82"/>
                    <a:pt x="636" y="84"/>
                  </a:cubicBezTo>
                  <a:cubicBezTo>
                    <a:pt x="634" y="83"/>
                    <a:pt x="637" y="79"/>
                    <a:pt x="628" y="81"/>
                  </a:cubicBezTo>
                  <a:cubicBezTo>
                    <a:pt x="628" y="79"/>
                    <a:pt x="631" y="79"/>
                    <a:pt x="632" y="79"/>
                  </a:cubicBezTo>
                  <a:cubicBezTo>
                    <a:pt x="628" y="73"/>
                    <a:pt x="621" y="81"/>
                    <a:pt x="615" y="79"/>
                  </a:cubicBezTo>
                  <a:cubicBezTo>
                    <a:pt x="617" y="85"/>
                    <a:pt x="615" y="83"/>
                    <a:pt x="615" y="90"/>
                  </a:cubicBezTo>
                  <a:cubicBezTo>
                    <a:pt x="613" y="90"/>
                    <a:pt x="614" y="88"/>
                    <a:pt x="613" y="86"/>
                  </a:cubicBezTo>
                  <a:cubicBezTo>
                    <a:pt x="609" y="87"/>
                    <a:pt x="610" y="93"/>
                    <a:pt x="604" y="92"/>
                  </a:cubicBezTo>
                  <a:cubicBezTo>
                    <a:pt x="605" y="94"/>
                    <a:pt x="608" y="93"/>
                    <a:pt x="608" y="96"/>
                  </a:cubicBezTo>
                  <a:cubicBezTo>
                    <a:pt x="608" y="99"/>
                    <a:pt x="606" y="100"/>
                    <a:pt x="606" y="103"/>
                  </a:cubicBezTo>
                  <a:cubicBezTo>
                    <a:pt x="602" y="99"/>
                    <a:pt x="596" y="110"/>
                    <a:pt x="595" y="109"/>
                  </a:cubicBezTo>
                  <a:cubicBezTo>
                    <a:pt x="594" y="108"/>
                    <a:pt x="591" y="106"/>
                    <a:pt x="591" y="112"/>
                  </a:cubicBezTo>
                  <a:cubicBezTo>
                    <a:pt x="589" y="112"/>
                    <a:pt x="586" y="112"/>
                    <a:pt x="584" y="112"/>
                  </a:cubicBezTo>
                  <a:cubicBezTo>
                    <a:pt x="581" y="113"/>
                    <a:pt x="582" y="117"/>
                    <a:pt x="582" y="120"/>
                  </a:cubicBezTo>
                  <a:cubicBezTo>
                    <a:pt x="579" y="118"/>
                    <a:pt x="578" y="118"/>
                    <a:pt x="578" y="122"/>
                  </a:cubicBezTo>
                  <a:cubicBezTo>
                    <a:pt x="574" y="118"/>
                    <a:pt x="573" y="121"/>
                    <a:pt x="569" y="122"/>
                  </a:cubicBezTo>
                  <a:cubicBezTo>
                    <a:pt x="570" y="123"/>
                    <a:pt x="571" y="126"/>
                    <a:pt x="571" y="129"/>
                  </a:cubicBezTo>
                  <a:cubicBezTo>
                    <a:pt x="566" y="125"/>
                    <a:pt x="568" y="130"/>
                    <a:pt x="565" y="135"/>
                  </a:cubicBezTo>
                  <a:cubicBezTo>
                    <a:pt x="563" y="139"/>
                    <a:pt x="558" y="143"/>
                    <a:pt x="557" y="151"/>
                  </a:cubicBezTo>
                  <a:cubicBezTo>
                    <a:pt x="553" y="154"/>
                    <a:pt x="551" y="159"/>
                    <a:pt x="548" y="163"/>
                  </a:cubicBezTo>
                  <a:cubicBezTo>
                    <a:pt x="548" y="166"/>
                    <a:pt x="550" y="163"/>
                    <a:pt x="550" y="163"/>
                  </a:cubicBezTo>
                  <a:cubicBezTo>
                    <a:pt x="552" y="163"/>
                    <a:pt x="551" y="164"/>
                    <a:pt x="552" y="165"/>
                  </a:cubicBezTo>
                  <a:cubicBezTo>
                    <a:pt x="553" y="165"/>
                    <a:pt x="555" y="168"/>
                    <a:pt x="556" y="168"/>
                  </a:cubicBezTo>
                  <a:cubicBezTo>
                    <a:pt x="557" y="169"/>
                    <a:pt x="559" y="164"/>
                    <a:pt x="563" y="168"/>
                  </a:cubicBezTo>
                  <a:cubicBezTo>
                    <a:pt x="564" y="169"/>
                    <a:pt x="565" y="170"/>
                    <a:pt x="567" y="170"/>
                  </a:cubicBezTo>
                  <a:cubicBezTo>
                    <a:pt x="567" y="173"/>
                    <a:pt x="567" y="175"/>
                    <a:pt x="567" y="178"/>
                  </a:cubicBezTo>
                  <a:cubicBezTo>
                    <a:pt x="567" y="180"/>
                    <a:pt x="570" y="179"/>
                    <a:pt x="571" y="181"/>
                  </a:cubicBezTo>
                  <a:cubicBezTo>
                    <a:pt x="572" y="183"/>
                    <a:pt x="575" y="183"/>
                    <a:pt x="574" y="187"/>
                  </a:cubicBezTo>
                  <a:cubicBezTo>
                    <a:pt x="584" y="186"/>
                    <a:pt x="591" y="189"/>
                    <a:pt x="597" y="187"/>
                  </a:cubicBezTo>
                  <a:cubicBezTo>
                    <a:pt x="598" y="194"/>
                    <a:pt x="606" y="192"/>
                    <a:pt x="610" y="196"/>
                  </a:cubicBezTo>
                  <a:cubicBezTo>
                    <a:pt x="611" y="197"/>
                    <a:pt x="611" y="196"/>
                    <a:pt x="612" y="198"/>
                  </a:cubicBezTo>
                  <a:cubicBezTo>
                    <a:pt x="612" y="201"/>
                    <a:pt x="614" y="198"/>
                    <a:pt x="613" y="198"/>
                  </a:cubicBezTo>
                  <a:cubicBezTo>
                    <a:pt x="616" y="198"/>
                    <a:pt x="616" y="201"/>
                    <a:pt x="617" y="202"/>
                  </a:cubicBezTo>
                  <a:cubicBezTo>
                    <a:pt x="620" y="203"/>
                    <a:pt x="624" y="201"/>
                    <a:pt x="623" y="206"/>
                  </a:cubicBezTo>
                  <a:cubicBezTo>
                    <a:pt x="633" y="205"/>
                    <a:pt x="638" y="209"/>
                    <a:pt x="647" y="209"/>
                  </a:cubicBezTo>
                  <a:cubicBezTo>
                    <a:pt x="647" y="215"/>
                    <a:pt x="646" y="221"/>
                    <a:pt x="649" y="224"/>
                  </a:cubicBezTo>
                  <a:cubicBezTo>
                    <a:pt x="649" y="224"/>
                    <a:pt x="651" y="227"/>
                    <a:pt x="651" y="226"/>
                  </a:cubicBezTo>
                  <a:cubicBezTo>
                    <a:pt x="651" y="228"/>
                    <a:pt x="649" y="230"/>
                    <a:pt x="649" y="230"/>
                  </a:cubicBezTo>
                  <a:cubicBezTo>
                    <a:pt x="650" y="232"/>
                    <a:pt x="651" y="230"/>
                    <a:pt x="653" y="232"/>
                  </a:cubicBezTo>
                  <a:cubicBezTo>
                    <a:pt x="653" y="232"/>
                    <a:pt x="649" y="237"/>
                    <a:pt x="654" y="235"/>
                  </a:cubicBezTo>
                  <a:cubicBezTo>
                    <a:pt x="653" y="237"/>
                    <a:pt x="652" y="238"/>
                    <a:pt x="653" y="241"/>
                  </a:cubicBezTo>
                  <a:cubicBezTo>
                    <a:pt x="653" y="243"/>
                    <a:pt x="654" y="242"/>
                    <a:pt x="654" y="241"/>
                  </a:cubicBezTo>
                  <a:cubicBezTo>
                    <a:pt x="657" y="241"/>
                    <a:pt x="655" y="244"/>
                    <a:pt x="656" y="245"/>
                  </a:cubicBezTo>
                  <a:cubicBezTo>
                    <a:pt x="657" y="245"/>
                    <a:pt x="659" y="244"/>
                    <a:pt x="660" y="245"/>
                  </a:cubicBezTo>
                  <a:cubicBezTo>
                    <a:pt x="662" y="247"/>
                    <a:pt x="669" y="247"/>
                    <a:pt x="675" y="245"/>
                  </a:cubicBezTo>
                  <a:cubicBezTo>
                    <a:pt x="677" y="237"/>
                    <a:pt x="677" y="233"/>
                    <a:pt x="675" y="226"/>
                  </a:cubicBezTo>
                  <a:cubicBezTo>
                    <a:pt x="676" y="224"/>
                    <a:pt x="672" y="225"/>
                    <a:pt x="671" y="224"/>
                  </a:cubicBezTo>
                  <a:cubicBezTo>
                    <a:pt x="669" y="221"/>
                    <a:pt x="674" y="215"/>
                    <a:pt x="667" y="217"/>
                  </a:cubicBezTo>
                  <a:cubicBezTo>
                    <a:pt x="669" y="215"/>
                    <a:pt x="672" y="215"/>
                    <a:pt x="671" y="211"/>
                  </a:cubicBezTo>
                  <a:cubicBezTo>
                    <a:pt x="679" y="213"/>
                    <a:pt x="678" y="207"/>
                    <a:pt x="684" y="207"/>
                  </a:cubicBezTo>
                  <a:cubicBezTo>
                    <a:pt x="687" y="208"/>
                    <a:pt x="685" y="203"/>
                    <a:pt x="686" y="202"/>
                  </a:cubicBezTo>
                  <a:cubicBezTo>
                    <a:pt x="686" y="202"/>
                    <a:pt x="691" y="204"/>
                    <a:pt x="692" y="202"/>
                  </a:cubicBezTo>
                  <a:cubicBezTo>
                    <a:pt x="687" y="194"/>
                    <a:pt x="694" y="186"/>
                    <a:pt x="690" y="181"/>
                  </a:cubicBezTo>
                  <a:cubicBezTo>
                    <a:pt x="690" y="179"/>
                    <a:pt x="687" y="181"/>
                    <a:pt x="688" y="181"/>
                  </a:cubicBezTo>
                  <a:cubicBezTo>
                    <a:pt x="685" y="179"/>
                    <a:pt x="688" y="175"/>
                    <a:pt x="682" y="176"/>
                  </a:cubicBezTo>
                  <a:cubicBezTo>
                    <a:pt x="683" y="172"/>
                    <a:pt x="680" y="172"/>
                    <a:pt x="680" y="168"/>
                  </a:cubicBezTo>
                  <a:cubicBezTo>
                    <a:pt x="680" y="164"/>
                    <a:pt x="682" y="162"/>
                    <a:pt x="686" y="163"/>
                  </a:cubicBezTo>
                  <a:cubicBezTo>
                    <a:pt x="683" y="161"/>
                    <a:pt x="688" y="150"/>
                    <a:pt x="680" y="150"/>
                  </a:cubicBezTo>
                  <a:cubicBezTo>
                    <a:pt x="682" y="148"/>
                    <a:pt x="682" y="147"/>
                    <a:pt x="682" y="144"/>
                  </a:cubicBezTo>
                  <a:cubicBezTo>
                    <a:pt x="682" y="144"/>
                    <a:pt x="680" y="143"/>
                    <a:pt x="680" y="142"/>
                  </a:cubicBezTo>
                  <a:cubicBezTo>
                    <a:pt x="681" y="142"/>
                    <a:pt x="683" y="142"/>
                    <a:pt x="682" y="140"/>
                  </a:cubicBezTo>
                  <a:cubicBezTo>
                    <a:pt x="682" y="139"/>
                    <a:pt x="680" y="138"/>
                    <a:pt x="680" y="137"/>
                  </a:cubicBezTo>
                  <a:cubicBezTo>
                    <a:pt x="680" y="134"/>
                    <a:pt x="684" y="130"/>
                    <a:pt x="680" y="129"/>
                  </a:cubicBezTo>
                  <a:cubicBezTo>
                    <a:pt x="681" y="126"/>
                    <a:pt x="696" y="125"/>
                    <a:pt x="694" y="131"/>
                  </a:cubicBezTo>
                  <a:cubicBezTo>
                    <a:pt x="701" y="131"/>
                    <a:pt x="711" y="133"/>
                    <a:pt x="714" y="127"/>
                  </a:cubicBezTo>
                  <a:cubicBezTo>
                    <a:pt x="718" y="132"/>
                    <a:pt x="728" y="132"/>
                    <a:pt x="727" y="142"/>
                  </a:cubicBezTo>
                  <a:cubicBezTo>
                    <a:pt x="732" y="142"/>
                    <a:pt x="737" y="142"/>
                    <a:pt x="742" y="142"/>
                  </a:cubicBezTo>
                  <a:cubicBezTo>
                    <a:pt x="741" y="145"/>
                    <a:pt x="743" y="146"/>
                    <a:pt x="746" y="146"/>
                  </a:cubicBezTo>
                  <a:cubicBezTo>
                    <a:pt x="746" y="150"/>
                    <a:pt x="745" y="153"/>
                    <a:pt x="746" y="157"/>
                  </a:cubicBezTo>
                  <a:cubicBezTo>
                    <a:pt x="746" y="161"/>
                    <a:pt x="751" y="165"/>
                    <a:pt x="748" y="166"/>
                  </a:cubicBezTo>
                  <a:cubicBezTo>
                    <a:pt x="748" y="169"/>
                    <a:pt x="751" y="168"/>
                    <a:pt x="753" y="168"/>
                  </a:cubicBezTo>
                  <a:cubicBezTo>
                    <a:pt x="752" y="174"/>
                    <a:pt x="760" y="171"/>
                    <a:pt x="755" y="176"/>
                  </a:cubicBezTo>
                  <a:cubicBezTo>
                    <a:pt x="763" y="177"/>
                    <a:pt x="765" y="173"/>
                    <a:pt x="772" y="174"/>
                  </a:cubicBezTo>
                  <a:cubicBezTo>
                    <a:pt x="772" y="172"/>
                    <a:pt x="771" y="171"/>
                    <a:pt x="770" y="170"/>
                  </a:cubicBezTo>
                  <a:cubicBezTo>
                    <a:pt x="771" y="166"/>
                    <a:pt x="773" y="166"/>
                    <a:pt x="776" y="168"/>
                  </a:cubicBezTo>
                  <a:cubicBezTo>
                    <a:pt x="773" y="162"/>
                    <a:pt x="780" y="163"/>
                    <a:pt x="781" y="161"/>
                  </a:cubicBezTo>
                  <a:cubicBezTo>
                    <a:pt x="782" y="159"/>
                    <a:pt x="779" y="159"/>
                    <a:pt x="779" y="159"/>
                  </a:cubicBezTo>
                  <a:cubicBezTo>
                    <a:pt x="779" y="157"/>
                    <a:pt x="783" y="156"/>
                    <a:pt x="787" y="155"/>
                  </a:cubicBezTo>
                  <a:cubicBezTo>
                    <a:pt x="783" y="159"/>
                    <a:pt x="786" y="159"/>
                    <a:pt x="790" y="165"/>
                  </a:cubicBezTo>
                  <a:cubicBezTo>
                    <a:pt x="793" y="167"/>
                    <a:pt x="795" y="172"/>
                    <a:pt x="802" y="172"/>
                  </a:cubicBezTo>
                  <a:cubicBezTo>
                    <a:pt x="801" y="174"/>
                    <a:pt x="798" y="173"/>
                    <a:pt x="798" y="176"/>
                  </a:cubicBezTo>
                  <a:cubicBezTo>
                    <a:pt x="799" y="178"/>
                    <a:pt x="802" y="178"/>
                    <a:pt x="802" y="181"/>
                  </a:cubicBezTo>
                  <a:cubicBezTo>
                    <a:pt x="804" y="182"/>
                    <a:pt x="803" y="178"/>
                    <a:pt x="804" y="178"/>
                  </a:cubicBezTo>
                  <a:cubicBezTo>
                    <a:pt x="808" y="176"/>
                    <a:pt x="802" y="185"/>
                    <a:pt x="809" y="183"/>
                  </a:cubicBezTo>
                  <a:cubicBezTo>
                    <a:pt x="806" y="188"/>
                    <a:pt x="810" y="190"/>
                    <a:pt x="805" y="194"/>
                  </a:cubicBezTo>
                  <a:cubicBezTo>
                    <a:pt x="806" y="198"/>
                    <a:pt x="811" y="196"/>
                    <a:pt x="813" y="198"/>
                  </a:cubicBezTo>
                  <a:cubicBezTo>
                    <a:pt x="813" y="199"/>
                    <a:pt x="810" y="201"/>
                    <a:pt x="811" y="202"/>
                  </a:cubicBezTo>
                  <a:cubicBezTo>
                    <a:pt x="812" y="203"/>
                    <a:pt x="815" y="203"/>
                    <a:pt x="817" y="204"/>
                  </a:cubicBezTo>
                  <a:cubicBezTo>
                    <a:pt x="818" y="204"/>
                    <a:pt x="819" y="207"/>
                    <a:pt x="820" y="207"/>
                  </a:cubicBezTo>
                  <a:cubicBezTo>
                    <a:pt x="823" y="209"/>
                    <a:pt x="827" y="210"/>
                    <a:pt x="830" y="213"/>
                  </a:cubicBezTo>
                  <a:cubicBezTo>
                    <a:pt x="832" y="214"/>
                    <a:pt x="834" y="206"/>
                    <a:pt x="835" y="211"/>
                  </a:cubicBezTo>
                  <a:cubicBezTo>
                    <a:pt x="835" y="216"/>
                    <a:pt x="831" y="216"/>
                    <a:pt x="826" y="217"/>
                  </a:cubicBezTo>
                  <a:cubicBezTo>
                    <a:pt x="829" y="220"/>
                    <a:pt x="835" y="222"/>
                    <a:pt x="841" y="222"/>
                  </a:cubicBezTo>
                  <a:cubicBezTo>
                    <a:pt x="840" y="225"/>
                    <a:pt x="842" y="226"/>
                    <a:pt x="845" y="226"/>
                  </a:cubicBezTo>
                  <a:cubicBezTo>
                    <a:pt x="844" y="230"/>
                    <a:pt x="845" y="232"/>
                    <a:pt x="848" y="232"/>
                  </a:cubicBezTo>
                  <a:cubicBezTo>
                    <a:pt x="847" y="234"/>
                    <a:pt x="846" y="237"/>
                    <a:pt x="846" y="241"/>
                  </a:cubicBezTo>
                  <a:cubicBezTo>
                    <a:pt x="843" y="242"/>
                    <a:pt x="839" y="242"/>
                    <a:pt x="835" y="245"/>
                  </a:cubicBezTo>
                  <a:cubicBezTo>
                    <a:pt x="834" y="245"/>
                    <a:pt x="835" y="246"/>
                    <a:pt x="833" y="247"/>
                  </a:cubicBezTo>
                  <a:cubicBezTo>
                    <a:pt x="831" y="247"/>
                    <a:pt x="830" y="247"/>
                    <a:pt x="830" y="248"/>
                  </a:cubicBezTo>
                  <a:cubicBezTo>
                    <a:pt x="829" y="252"/>
                    <a:pt x="825" y="249"/>
                    <a:pt x="826" y="248"/>
                  </a:cubicBezTo>
                  <a:cubicBezTo>
                    <a:pt x="825" y="249"/>
                    <a:pt x="823" y="251"/>
                    <a:pt x="822" y="252"/>
                  </a:cubicBezTo>
                  <a:cubicBezTo>
                    <a:pt x="822" y="253"/>
                    <a:pt x="821" y="257"/>
                    <a:pt x="820" y="258"/>
                  </a:cubicBezTo>
                  <a:cubicBezTo>
                    <a:pt x="819" y="259"/>
                    <a:pt x="812" y="257"/>
                    <a:pt x="817" y="260"/>
                  </a:cubicBezTo>
                  <a:cubicBezTo>
                    <a:pt x="814" y="263"/>
                    <a:pt x="808" y="261"/>
                    <a:pt x="805" y="261"/>
                  </a:cubicBezTo>
                  <a:cubicBezTo>
                    <a:pt x="801" y="262"/>
                    <a:pt x="798" y="262"/>
                    <a:pt x="794" y="261"/>
                  </a:cubicBezTo>
                  <a:cubicBezTo>
                    <a:pt x="791" y="261"/>
                    <a:pt x="791" y="260"/>
                    <a:pt x="789" y="260"/>
                  </a:cubicBezTo>
                  <a:cubicBezTo>
                    <a:pt x="780" y="258"/>
                    <a:pt x="772" y="260"/>
                    <a:pt x="764" y="261"/>
                  </a:cubicBezTo>
                  <a:cubicBezTo>
                    <a:pt x="758" y="264"/>
                    <a:pt x="756" y="271"/>
                    <a:pt x="748" y="273"/>
                  </a:cubicBezTo>
                  <a:cubicBezTo>
                    <a:pt x="752" y="277"/>
                    <a:pt x="744" y="277"/>
                    <a:pt x="742" y="280"/>
                  </a:cubicBezTo>
                  <a:cubicBezTo>
                    <a:pt x="743" y="282"/>
                    <a:pt x="744" y="283"/>
                    <a:pt x="744" y="286"/>
                  </a:cubicBezTo>
                  <a:cubicBezTo>
                    <a:pt x="747" y="284"/>
                    <a:pt x="747" y="280"/>
                    <a:pt x="749" y="278"/>
                  </a:cubicBezTo>
                  <a:cubicBezTo>
                    <a:pt x="751" y="277"/>
                    <a:pt x="757" y="278"/>
                    <a:pt x="757" y="274"/>
                  </a:cubicBezTo>
                  <a:cubicBezTo>
                    <a:pt x="757" y="268"/>
                    <a:pt x="760" y="279"/>
                    <a:pt x="761" y="271"/>
                  </a:cubicBezTo>
                  <a:cubicBezTo>
                    <a:pt x="763" y="269"/>
                    <a:pt x="764" y="273"/>
                    <a:pt x="764" y="273"/>
                  </a:cubicBezTo>
                  <a:cubicBezTo>
                    <a:pt x="766" y="272"/>
                    <a:pt x="765" y="269"/>
                    <a:pt x="766" y="269"/>
                  </a:cubicBezTo>
                  <a:cubicBezTo>
                    <a:pt x="770" y="268"/>
                    <a:pt x="773" y="269"/>
                    <a:pt x="779" y="269"/>
                  </a:cubicBezTo>
                  <a:cubicBezTo>
                    <a:pt x="780" y="271"/>
                    <a:pt x="781" y="270"/>
                    <a:pt x="781" y="269"/>
                  </a:cubicBezTo>
                  <a:cubicBezTo>
                    <a:pt x="784" y="268"/>
                    <a:pt x="784" y="279"/>
                    <a:pt x="779" y="276"/>
                  </a:cubicBezTo>
                  <a:cubicBezTo>
                    <a:pt x="784" y="281"/>
                    <a:pt x="776" y="282"/>
                    <a:pt x="777" y="289"/>
                  </a:cubicBezTo>
                  <a:cubicBezTo>
                    <a:pt x="778" y="291"/>
                    <a:pt x="779" y="292"/>
                    <a:pt x="779" y="295"/>
                  </a:cubicBezTo>
                  <a:cubicBezTo>
                    <a:pt x="781" y="294"/>
                    <a:pt x="783" y="293"/>
                    <a:pt x="783" y="295"/>
                  </a:cubicBezTo>
                  <a:cubicBezTo>
                    <a:pt x="783" y="297"/>
                    <a:pt x="785" y="296"/>
                    <a:pt x="787" y="297"/>
                  </a:cubicBezTo>
                  <a:cubicBezTo>
                    <a:pt x="788" y="297"/>
                    <a:pt x="790" y="300"/>
                    <a:pt x="790" y="301"/>
                  </a:cubicBezTo>
                  <a:cubicBezTo>
                    <a:pt x="791" y="301"/>
                    <a:pt x="793" y="300"/>
                    <a:pt x="794" y="301"/>
                  </a:cubicBezTo>
                  <a:cubicBezTo>
                    <a:pt x="795" y="301"/>
                    <a:pt x="796" y="302"/>
                    <a:pt x="796" y="302"/>
                  </a:cubicBezTo>
                  <a:cubicBezTo>
                    <a:pt x="799" y="303"/>
                    <a:pt x="801" y="298"/>
                    <a:pt x="804" y="302"/>
                  </a:cubicBezTo>
                  <a:cubicBezTo>
                    <a:pt x="806" y="303"/>
                    <a:pt x="804" y="299"/>
                    <a:pt x="805" y="299"/>
                  </a:cubicBezTo>
                  <a:cubicBezTo>
                    <a:pt x="806" y="298"/>
                    <a:pt x="809" y="299"/>
                    <a:pt x="809" y="299"/>
                  </a:cubicBezTo>
                  <a:cubicBezTo>
                    <a:pt x="810" y="297"/>
                    <a:pt x="808" y="295"/>
                    <a:pt x="809" y="293"/>
                  </a:cubicBezTo>
                  <a:cubicBezTo>
                    <a:pt x="812" y="292"/>
                    <a:pt x="813" y="295"/>
                    <a:pt x="813" y="297"/>
                  </a:cubicBezTo>
                  <a:cubicBezTo>
                    <a:pt x="814" y="300"/>
                    <a:pt x="819" y="298"/>
                    <a:pt x="817" y="304"/>
                  </a:cubicBezTo>
                  <a:cubicBezTo>
                    <a:pt x="814" y="305"/>
                    <a:pt x="813" y="302"/>
                    <a:pt x="811" y="302"/>
                  </a:cubicBezTo>
                  <a:cubicBezTo>
                    <a:pt x="808" y="303"/>
                    <a:pt x="808" y="307"/>
                    <a:pt x="805" y="308"/>
                  </a:cubicBezTo>
                  <a:cubicBezTo>
                    <a:pt x="804" y="309"/>
                    <a:pt x="801" y="308"/>
                    <a:pt x="800" y="308"/>
                  </a:cubicBezTo>
                  <a:cubicBezTo>
                    <a:pt x="796" y="309"/>
                    <a:pt x="797" y="313"/>
                    <a:pt x="790" y="312"/>
                  </a:cubicBezTo>
                  <a:cubicBezTo>
                    <a:pt x="787" y="311"/>
                    <a:pt x="788" y="316"/>
                    <a:pt x="787" y="317"/>
                  </a:cubicBezTo>
                  <a:cubicBezTo>
                    <a:pt x="786" y="318"/>
                    <a:pt x="784" y="316"/>
                    <a:pt x="785" y="315"/>
                  </a:cubicBezTo>
                  <a:cubicBezTo>
                    <a:pt x="781" y="318"/>
                    <a:pt x="782" y="322"/>
                    <a:pt x="776" y="321"/>
                  </a:cubicBezTo>
                  <a:cubicBezTo>
                    <a:pt x="779" y="317"/>
                    <a:pt x="775" y="319"/>
                    <a:pt x="776" y="314"/>
                  </a:cubicBezTo>
                  <a:cubicBezTo>
                    <a:pt x="779" y="312"/>
                    <a:pt x="781" y="308"/>
                    <a:pt x="785" y="312"/>
                  </a:cubicBezTo>
                  <a:cubicBezTo>
                    <a:pt x="786" y="306"/>
                    <a:pt x="782" y="306"/>
                    <a:pt x="779" y="304"/>
                  </a:cubicBezTo>
                  <a:cubicBezTo>
                    <a:pt x="775" y="303"/>
                    <a:pt x="772" y="310"/>
                    <a:pt x="768" y="310"/>
                  </a:cubicBezTo>
                  <a:cubicBezTo>
                    <a:pt x="768" y="310"/>
                    <a:pt x="763" y="311"/>
                    <a:pt x="762" y="312"/>
                  </a:cubicBezTo>
                  <a:cubicBezTo>
                    <a:pt x="761" y="313"/>
                    <a:pt x="761" y="313"/>
                    <a:pt x="761" y="315"/>
                  </a:cubicBezTo>
                  <a:cubicBezTo>
                    <a:pt x="750" y="314"/>
                    <a:pt x="751" y="321"/>
                    <a:pt x="742" y="317"/>
                  </a:cubicBezTo>
                  <a:cubicBezTo>
                    <a:pt x="745" y="320"/>
                    <a:pt x="747" y="321"/>
                    <a:pt x="738" y="321"/>
                  </a:cubicBezTo>
                  <a:cubicBezTo>
                    <a:pt x="734" y="324"/>
                    <a:pt x="733" y="334"/>
                    <a:pt x="738" y="336"/>
                  </a:cubicBezTo>
                  <a:cubicBezTo>
                    <a:pt x="738" y="340"/>
                    <a:pt x="733" y="338"/>
                    <a:pt x="735" y="343"/>
                  </a:cubicBezTo>
                  <a:cubicBezTo>
                    <a:pt x="733" y="344"/>
                    <a:pt x="731" y="343"/>
                    <a:pt x="729" y="343"/>
                  </a:cubicBezTo>
                  <a:cubicBezTo>
                    <a:pt x="727" y="344"/>
                    <a:pt x="727" y="346"/>
                    <a:pt x="725" y="347"/>
                  </a:cubicBezTo>
                  <a:cubicBezTo>
                    <a:pt x="722" y="349"/>
                    <a:pt x="717" y="348"/>
                    <a:pt x="714" y="351"/>
                  </a:cubicBezTo>
                  <a:cubicBezTo>
                    <a:pt x="713" y="352"/>
                    <a:pt x="711" y="353"/>
                    <a:pt x="710" y="355"/>
                  </a:cubicBezTo>
                  <a:cubicBezTo>
                    <a:pt x="708" y="357"/>
                    <a:pt x="708" y="361"/>
                    <a:pt x="705" y="364"/>
                  </a:cubicBezTo>
                  <a:cubicBezTo>
                    <a:pt x="703" y="366"/>
                    <a:pt x="699" y="366"/>
                    <a:pt x="701" y="373"/>
                  </a:cubicBezTo>
                  <a:cubicBezTo>
                    <a:pt x="697" y="373"/>
                    <a:pt x="697" y="368"/>
                    <a:pt x="694" y="368"/>
                  </a:cubicBezTo>
                  <a:cubicBezTo>
                    <a:pt x="692" y="368"/>
                    <a:pt x="692" y="371"/>
                    <a:pt x="690" y="371"/>
                  </a:cubicBezTo>
                  <a:cubicBezTo>
                    <a:pt x="697" y="379"/>
                    <a:pt x="696" y="385"/>
                    <a:pt x="697" y="396"/>
                  </a:cubicBezTo>
                  <a:cubicBezTo>
                    <a:pt x="693" y="394"/>
                    <a:pt x="695" y="398"/>
                    <a:pt x="694" y="399"/>
                  </a:cubicBezTo>
                  <a:cubicBezTo>
                    <a:pt x="693" y="400"/>
                    <a:pt x="690" y="399"/>
                    <a:pt x="690" y="399"/>
                  </a:cubicBezTo>
                  <a:cubicBezTo>
                    <a:pt x="688" y="401"/>
                    <a:pt x="688" y="402"/>
                    <a:pt x="686" y="403"/>
                  </a:cubicBezTo>
                  <a:cubicBezTo>
                    <a:pt x="684" y="405"/>
                    <a:pt x="682" y="408"/>
                    <a:pt x="680" y="409"/>
                  </a:cubicBezTo>
                  <a:cubicBezTo>
                    <a:pt x="678" y="410"/>
                    <a:pt x="675" y="408"/>
                    <a:pt x="673" y="411"/>
                  </a:cubicBezTo>
                  <a:cubicBezTo>
                    <a:pt x="669" y="412"/>
                    <a:pt x="667" y="416"/>
                    <a:pt x="666" y="420"/>
                  </a:cubicBezTo>
                  <a:cubicBezTo>
                    <a:pt x="661" y="420"/>
                    <a:pt x="662" y="426"/>
                    <a:pt x="656" y="425"/>
                  </a:cubicBezTo>
                  <a:cubicBezTo>
                    <a:pt x="658" y="432"/>
                    <a:pt x="652" y="446"/>
                    <a:pt x="660" y="446"/>
                  </a:cubicBezTo>
                  <a:cubicBezTo>
                    <a:pt x="656" y="453"/>
                    <a:pt x="663" y="453"/>
                    <a:pt x="662" y="463"/>
                  </a:cubicBezTo>
                  <a:cubicBezTo>
                    <a:pt x="662" y="465"/>
                    <a:pt x="664" y="464"/>
                    <a:pt x="666" y="465"/>
                  </a:cubicBezTo>
                  <a:cubicBezTo>
                    <a:pt x="663" y="470"/>
                    <a:pt x="666" y="470"/>
                    <a:pt x="666" y="478"/>
                  </a:cubicBezTo>
                  <a:cubicBezTo>
                    <a:pt x="662" y="478"/>
                    <a:pt x="659" y="479"/>
                    <a:pt x="658" y="481"/>
                  </a:cubicBezTo>
                  <a:cubicBezTo>
                    <a:pt x="655" y="481"/>
                    <a:pt x="657" y="478"/>
                    <a:pt x="656" y="476"/>
                  </a:cubicBezTo>
                  <a:cubicBezTo>
                    <a:pt x="655" y="474"/>
                    <a:pt x="652" y="475"/>
                    <a:pt x="651" y="474"/>
                  </a:cubicBezTo>
                  <a:cubicBezTo>
                    <a:pt x="650" y="473"/>
                    <a:pt x="651" y="469"/>
                    <a:pt x="647" y="470"/>
                  </a:cubicBezTo>
                  <a:cubicBezTo>
                    <a:pt x="648" y="466"/>
                    <a:pt x="650" y="462"/>
                    <a:pt x="643" y="461"/>
                  </a:cubicBezTo>
                  <a:cubicBezTo>
                    <a:pt x="646" y="452"/>
                    <a:pt x="642" y="453"/>
                    <a:pt x="641" y="444"/>
                  </a:cubicBezTo>
                  <a:cubicBezTo>
                    <a:pt x="640" y="444"/>
                    <a:pt x="639" y="446"/>
                    <a:pt x="638" y="446"/>
                  </a:cubicBezTo>
                  <a:cubicBezTo>
                    <a:pt x="638" y="445"/>
                    <a:pt x="638" y="443"/>
                    <a:pt x="638" y="442"/>
                  </a:cubicBezTo>
                  <a:cubicBezTo>
                    <a:pt x="635" y="443"/>
                    <a:pt x="625" y="445"/>
                    <a:pt x="623" y="442"/>
                  </a:cubicBezTo>
                  <a:cubicBezTo>
                    <a:pt x="621" y="441"/>
                    <a:pt x="621" y="439"/>
                    <a:pt x="619" y="439"/>
                  </a:cubicBezTo>
                  <a:cubicBezTo>
                    <a:pt x="618" y="438"/>
                    <a:pt x="615" y="441"/>
                    <a:pt x="612" y="440"/>
                  </a:cubicBezTo>
                  <a:cubicBezTo>
                    <a:pt x="612" y="440"/>
                    <a:pt x="619" y="434"/>
                    <a:pt x="612" y="437"/>
                  </a:cubicBezTo>
                  <a:cubicBezTo>
                    <a:pt x="611" y="437"/>
                    <a:pt x="612" y="438"/>
                    <a:pt x="610" y="439"/>
                  </a:cubicBezTo>
                  <a:cubicBezTo>
                    <a:pt x="605" y="439"/>
                    <a:pt x="597" y="439"/>
                    <a:pt x="593" y="437"/>
                  </a:cubicBezTo>
                  <a:cubicBezTo>
                    <a:pt x="589" y="436"/>
                    <a:pt x="592" y="443"/>
                    <a:pt x="591" y="446"/>
                  </a:cubicBezTo>
                  <a:cubicBezTo>
                    <a:pt x="581" y="444"/>
                    <a:pt x="569" y="444"/>
                    <a:pt x="557" y="442"/>
                  </a:cubicBezTo>
                  <a:cubicBezTo>
                    <a:pt x="556" y="443"/>
                    <a:pt x="556" y="444"/>
                    <a:pt x="554" y="444"/>
                  </a:cubicBezTo>
                  <a:cubicBezTo>
                    <a:pt x="552" y="445"/>
                    <a:pt x="552" y="448"/>
                    <a:pt x="550" y="448"/>
                  </a:cubicBezTo>
                  <a:cubicBezTo>
                    <a:pt x="548" y="448"/>
                    <a:pt x="549" y="450"/>
                    <a:pt x="548" y="452"/>
                  </a:cubicBezTo>
                  <a:cubicBezTo>
                    <a:pt x="546" y="452"/>
                    <a:pt x="543" y="451"/>
                    <a:pt x="541" y="452"/>
                  </a:cubicBezTo>
                  <a:cubicBezTo>
                    <a:pt x="539" y="452"/>
                    <a:pt x="539" y="456"/>
                    <a:pt x="535" y="455"/>
                  </a:cubicBezTo>
                  <a:cubicBezTo>
                    <a:pt x="536" y="459"/>
                    <a:pt x="533" y="468"/>
                    <a:pt x="537" y="468"/>
                  </a:cubicBezTo>
                  <a:cubicBezTo>
                    <a:pt x="535" y="471"/>
                    <a:pt x="534" y="474"/>
                    <a:pt x="531" y="476"/>
                  </a:cubicBezTo>
                  <a:cubicBezTo>
                    <a:pt x="532" y="481"/>
                    <a:pt x="531" y="486"/>
                    <a:pt x="531" y="491"/>
                  </a:cubicBezTo>
                  <a:cubicBezTo>
                    <a:pt x="532" y="493"/>
                    <a:pt x="533" y="494"/>
                    <a:pt x="533" y="496"/>
                  </a:cubicBezTo>
                  <a:cubicBezTo>
                    <a:pt x="533" y="501"/>
                    <a:pt x="535" y="506"/>
                    <a:pt x="531" y="509"/>
                  </a:cubicBezTo>
                  <a:cubicBezTo>
                    <a:pt x="531" y="512"/>
                    <a:pt x="536" y="510"/>
                    <a:pt x="537" y="511"/>
                  </a:cubicBezTo>
                  <a:cubicBezTo>
                    <a:pt x="537" y="512"/>
                    <a:pt x="535" y="514"/>
                    <a:pt x="535" y="515"/>
                  </a:cubicBezTo>
                  <a:cubicBezTo>
                    <a:pt x="535" y="514"/>
                    <a:pt x="537" y="517"/>
                    <a:pt x="537" y="517"/>
                  </a:cubicBezTo>
                  <a:cubicBezTo>
                    <a:pt x="538" y="519"/>
                    <a:pt x="540" y="517"/>
                    <a:pt x="541" y="519"/>
                  </a:cubicBezTo>
                  <a:cubicBezTo>
                    <a:pt x="541" y="519"/>
                    <a:pt x="540" y="522"/>
                    <a:pt x="541" y="522"/>
                  </a:cubicBezTo>
                  <a:cubicBezTo>
                    <a:pt x="541" y="523"/>
                    <a:pt x="542" y="522"/>
                    <a:pt x="543" y="522"/>
                  </a:cubicBezTo>
                  <a:cubicBezTo>
                    <a:pt x="543" y="523"/>
                    <a:pt x="542" y="526"/>
                    <a:pt x="543" y="526"/>
                  </a:cubicBezTo>
                  <a:cubicBezTo>
                    <a:pt x="544" y="527"/>
                    <a:pt x="548" y="530"/>
                    <a:pt x="548" y="534"/>
                  </a:cubicBezTo>
                  <a:cubicBezTo>
                    <a:pt x="563" y="535"/>
                    <a:pt x="571" y="531"/>
                    <a:pt x="578" y="534"/>
                  </a:cubicBezTo>
                  <a:cubicBezTo>
                    <a:pt x="580" y="533"/>
                    <a:pt x="580" y="531"/>
                    <a:pt x="582" y="530"/>
                  </a:cubicBezTo>
                  <a:cubicBezTo>
                    <a:pt x="583" y="528"/>
                    <a:pt x="586" y="525"/>
                    <a:pt x="587" y="521"/>
                  </a:cubicBezTo>
                  <a:cubicBezTo>
                    <a:pt x="588" y="519"/>
                    <a:pt x="590" y="517"/>
                    <a:pt x="587" y="517"/>
                  </a:cubicBezTo>
                  <a:cubicBezTo>
                    <a:pt x="592" y="511"/>
                    <a:pt x="605" y="507"/>
                    <a:pt x="615" y="511"/>
                  </a:cubicBezTo>
                  <a:cubicBezTo>
                    <a:pt x="611" y="516"/>
                    <a:pt x="610" y="523"/>
                    <a:pt x="606" y="528"/>
                  </a:cubicBezTo>
                  <a:cubicBezTo>
                    <a:pt x="604" y="533"/>
                    <a:pt x="609" y="533"/>
                    <a:pt x="608" y="537"/>
                  </a:cubicBezTo>
                  <a:cubicBezTo>
                    <a:pt x="604" y="538"/>
                    <a:pt x="602" y="542"/>
                    <a:pt x="600" y="547"/>
                  </a:cubicBezTo>
                  <a:cubicBezTo>
                    <a:pt x="600" y="548"/>
                    <a:pt x="600" y="549"/>
                    <a:pt x="598" y="548"/>
                  </a:cubicBezTo>
                  <a:cubicBezTo>
                    <a:pt x="598" y="553"/>
                    <a:pt x="607" y="547"/>
                    <a:pt x="604" y="554"/>
                  </a:cubicBezTo>
                  <a:cubicBezTo>
                    <a:pt x="608" y="554"/>
                    <a:pt x="610" y="551"/>
                    <a:pt x="615" y="552"/>
                  </a:cubicBezTo>
                  <a:cubicBezTo>
                    <a:pt x="614" y="556"/>
                    <a:pt x="619" y="555"/>
                    <a:pt x="619" y="558"/>
                  </a:cubicBezTo>
                  <a:cubicBezTo>
                    <a:pt x="629" y="554"/>
                    <a:pt x="630" y="561"/>
                    <a:pt x="641" y="560"/>
                  </a:cubicBezTo>
                  <a:cubicBezTo>
                    <a:pt x="637" y="564"/>
                    <a:pt x="644" y="570"/>
                    <a:pt x="638" y="573"/>
                  </a:cubicBezTo>
                  <a:cubicBezTo>
                    <a:pt x="641" y="577"/>
                    <a:pt x="639" y="588"/>
                    <a:pt x="638" y="593"/>
                  </a:cubicBezTo>
                  <a:cubicBezTo>
                    <a:pt x="638" y="596"/>
                    <a:pt x="641" y="597"/>
                    <a:pt x="645" y="597"/>
                  </a:cubicBezTo>
                  <a:cubicBezTo>
                    <a:pt x="644" y="601"/>
                    <a:pt x="649" y="600"/>
                    <a:pt x="649" y="603"/>
                  </a:cubicBezTo>
                  <a:cubicBezTo>
                    <a:pt x="649" y="605"/>
                    <a:pt x="655" y="603"/>
                    <a:pt x="654" y="606"/>
                  </a:cubicBezTo>
                  <a:cubicBezTo>
                    <a:pt x="661" y="601"/>
                    <a:pt x="672" y="607"/>
                    <a:pt x="677" y="604"/>
                  </a:cubicBezTo>
                  <a:cubicBezTo>
                    <a:pt x="677" y="606"/>
                    <a:pt x="677" y="607"/>
                    <a:pt x="677" y="608"/>
                  </a:cubicBezTo>
                  <a:cubicBezTo>
                    <a:pt x="680" y="608"/>
                    <a:pt x="686" y="604"/>
                    <a:pt x="686" y="610"/>
                  </a:cubicBezTo>
                  <a:cubicBezTo>
                    <a:pt x="688" y="609"/>
                    <a:pt x="689" y="608"/>
                    <a:pt x="692" y="608"/>
                  </a:cubicBezTo>
                  <a:cubicBezTo>
                    <a:pt x="693" y="607"/>
                    <a:pt x="694" y="606"/>
                    <a:pt x="695" y="604"/>
                  </a:cubicBezTo>
                  <a:cubicBezTo>
                    <a:pt x="696" y="603"/>
                    <a:pt x="697" y="605"/>
                    <a:pt x="697" y="603"/>
                  </a:cubicBezTo>
                  <a:cubicBezTo>
                    <a:pt x="697" y="600"/>
                    <a:pt x="700" y="604"/>
                    <a:pt x="701" y="601"/>
                  </a:cubicBezTo>
                  <a:cubicBezTo>
                    <a:pt x="701" y="600"/>
                    <a:pt x="701" y="597"/>
                    <a:pt x="701" y="597"/>
                  </a:cubicBezTo>
                  <a:cubicBezTo>
                    <a:pt x="702" y="596"/>
                    <a:pt x="703" y="599"/>
                    <a:pt x="703" y="599"/>
                  </a:cubicBezTo>
                  <a:cubicBezTo>
                    <a:pt x="704" y="598"/>
                    <a:pt x="705" y="596"/>
                    <a:pt x="707" y="595"/>
                  </a:cubicBezTo>
                  <a:cubicBezTo>
                    <a:pt x="708" y="594"/>
                    <a:pt x="711" y="592"/>
                    <a:pt x="714" y="589"/>
                  </a:cubicBezTo>
                  <a:cubicBezTo>
                    <a:pt x="715" y="589"/>
                    <a:pt x="716" y="588"/>
                    <a:pt x="716" y="586"/>
                  </a:cubicBezTo>
                  <a:cubicBezTo>
                    <a:pt x="718" y="588"/>
                    <a:pt x="737" y="589"/>
                    <a:pt x="727" y="591"/>
                  </a:cubicBezTo>
                  <a:cubicBezTo>
                    <a:pt x="728" y="594"/>
                    <a:pt x="732" y="593"/>
                    <a:pt x="735" y="593"/>
                  </a:cubicBezTo>
                  <a:cubicBezTo>
                    <a:pt x="736" y="593"/>
                    <a:pt x="736" y="591"/>
                    <a:pt x="736" y="589"/>
                  </a:cubicBezTo>
                  <a:cubicBezTo>
                    <a:pt x="741" y="589"/>
                    <a:pt x="746" y="589"/>
                    <a:pt x="751" y="589"/>
                  </a:cubicBezTo>
                  <a:cubicBezTo>
                    <a:pt x="749" y="595"/>
                    <a:pt x="759" y="593"/>
                    <a:pt x="764" y="595"/>
                  </a:cubicBezTo>
                  <a:cubicBezTo>
                    <a:pt x="765" y="595"/>
                    <a:pt x="764" y="597"/>
                    <a:pt x="766" y="597"/>
                  </a:cubicBezTo>
                  <a:cubicBezTo>
                    <a:pt x="768" y="597"/>
                    <a:pt x="768" y="599"/>
                    <a:pt x="770" y="599"/>
                  </a:cubicBezTo>
                  <a:cubicBezTo>
                    <a:pt x="774" y="599"/>
                    <a:pt x="775" y="597"/>
                    <a:pt x="777" y="597"/>
                  </a:cubicBezTo>
                  <a:cubicBezTo>
                    <a:pt x="787" y="596"/>
                    <a:pt x="796" y="598"/>
                    <a:pt x="805" y="599"/>
                  </a:cubicBezTo>
                  <a:cubicBezTo>
                    <a:pt x="805" y="602"/>
                    <a:pt x="807" y="606"/>
                    <a:pt x="807" y="603"/>
                  </a:cubicBezTo>
                  <a:cubicBezTo>
                    <a:pt x="809" y="603"/>
                    <a:pt x="808" y="604"/>
                    <a:pt x="807" y="604"/>
                  </a:cubicBezTo>
                  <a:cubicBezTo>
                    <a:pt x="807" y="609"/>
                    <a:pt x="812" y="605"/>
                    <a:pt x="815" y="608"/>
                  </a:cubicBezTo>
                  <a:cubicBezTo>
                    <a:pt x="815" y="609"/>
                    <a:pt x="814" y="612"/>
                    <a:pt x="815" y="612"/>
                  </a:cubicBezTo>
                  <a:cubicBezTo>
                    <a:pt x="817" y="613"/>
                    <a:pt x="820" y="611"/>
                    <a:pt x="822" y="612"/>
                  </a:cubicBezTo>
                  <a:cubicBezTo>
                    <a:pt x="821" y="616"/>
                    <a:pt x="823" y="617"/>
                    <a:pt x="826" y="619"/>
                  </a:cubicBezTo>
                  <a:cubicBezTo>
                    <a:pt x="829" y="622"/>
                    <a:pt x="832" y="624"/>
                    <a:pt x="833" y="629"/>
                  </a:cubicBezTo>
                  <a:cubicBezTo>
                    <a:pt x="845" y="628"/>
                    <a:pt x="850" y="634"/>
                    <a:pt x="859" y="630"/>
                  </a:cubicBezTo>
                  <a:cubicBezTo>
                    <a:pt x="857" y="638"/>
                    <a:pt x="870" y="630"/>
                    <a:pt x="867" y="638"/>
                  </a:cubicBezTo>
                  <a:cubicBezTo>
                    <a:pt x="873" y="635"/>
                    <a:pt x="873" y="643"/>
                    <a:pt x="878" y="644"/>
                  </a:cubicBezTo>
                  <a:cubicBezTo>
                    <a:pt x="880" y="644"/>
                    <a:pt x="880" y="649"/>
                    <a:pt x="884" y="647"/>
                  </a:cubicBezTo>
                  <a:cubicBezTo>
                    <a:pt x="878" y="652"/>
                    <a:pt x="886" y="651"/>
                    <a:pt x="885" y="657"/>
                  </a:cubicBezTo>
                  <a:cubicBezTo>
                    <a:pt x="885" y="660"/>
                    <a:pt x="889" y="659"/>
                    <a:pt x="891" y="660"/>
                  </a:cubicBezTo>
                  <a:cubicBezTo>
                    <a:pt x="892" y="661"/>
                    <a:pt x="891" y="666"/>
                    <a:pt x="895" y="664"/>
                  </a:cubicBezTo>
                  <a:cubicBezTo>
                    <a:pt x="888" y="671"/>
                    <a:pt x="904" y="673"/>
                    <a:pt x="899" y="679"/>
                  </a:cubicBezTo>
                  <a:cubicBezTo>
                    <a:pt x="902" y="678"/>
                    <a:pt x="904" y="679"/>
                    <a:pt x="904" y="683"/>
                  </a:cubicBezTo>
                  <a:cubicBezTo>
                    <a:pt x="914" y="681"/>
                    <a:pt x="926" y="684"/>
                    <a:pt x="930" y="692"/>
                  </a:cubicBezTo>
                  <a:cubicBezTo>
                    <a:pt x="939" y="692"/>
                    <a:pt x="944" y="695"/>
                    <a:pt x="954" y="694"/>
                  </a:cubicBezTo>
                  <a:cubicBezTo>
                    <a:pt x="955" y="695"/>
                    <a:pt x="951" y="696"/>
                    <a:pt x="951" y="696"/>
                  </a:cubicBezTo>
                  <a:cubicBezTo>
                    <a:pt x="953" y="699"/>
                    <a:pt x="965" y="697"/>
                    <a:pt x="971" y="698"/>
                  </a:cubicBezTo>
                  <a:cubicBezTo>
                    <a:pt x="971" y="699"/>
                    <a:pt x="974" y="699"/>
                    <a:pt x="975" y="699"/>
                  </a:cubicBezTo>
                  <a:cubicBezTo>
                    <a:pt x="975" y="703"/>
                    <a:pt x="979" y="702"/>
                    <a:pt x="981" y="703"/>
                  </a:cubicBezTo>
                  <a:cubicBezTo>
                    <a:pt x="981" y="704"/>
                    <a:pt x="980" y="706"/>
                    <a:pt x="981" y="707"/>
                  </a:cubicBezTo>
                  <a:cubicBezTo>
                    <a:pt x="981" y="708"/>
                    <a:pt x="984" y="706"/>
                    <a:pt x="984" y="707"/>
                  </a:cubicBezTo>
                  <a:cubicBezTo>
                    <a:pt x="986" y="708"/>
                    <a:pt x="984" y="712"/>
                    <a:pt x="988" y="711"/>
                  </a:cubicBezTo>
                  <a:cubicBezTo>
                    <a:pt x="988" y="730"/>
                    <a:pt x="988" y="749"/>
                    <a:pt x="988" y="768"/>
                  </a:cubicBezTo>
                  <a:cubicBezTo>
                    <a:pt x="980" y="766"/>
                    <a:pt x="988" y="779"/>
                    <a:pt x="981" y="776"/>
                  </a:cubicBezTo>
                  <a:cubicBezTo>
                    <a:pt x="980" y="782"/>
                    <a:pt x="979" y="788"/>
                    <a:pt x="979" y="795"/>
                  </a:cubicBezTo>
                  <a:cubicBezTo>
                    <a:pt x="979" y="798"/>
                    <a:pt x="982" y="805"/>
                    <a:pt x="981" y="813"/>
                  </a:cubicBezTo>
                  <a:cubicBezTo>
                    <a:pt x="981" y="813"/>
                    <a:pt x="979" y="814"/>
                    <a:pt x="979" y="815"/>
                  </a:cubicBezTo>
                  <a:cubicBezTo>
                    <a:pt x="978" y="816"/>
                    <a:pt x="979" y="818"/>
                    <a:pt x="979" y="819"/>
                  </a:cubicBezTo>
                  <a:cubicBezTo>
                    <a:pt x="978" y="820"/>
                    <a:pt x="973" y="821"/>
                    <a:pt x="975" y="828"/>
                  </a:cubicBezTo>
                  <a:cubicBezTo>
                    <a:pt x="971" y="829"/>
                    <a:pt x="969" y="832"/>
                    <a:pt x="966" y="834"/>
                  </a:cubicBezTo>
                  <a:cubicBezTo>
                    <a:pt x="965" y="835"/>
                    <a:pt x="967" y="838"/>
                    <a:pt x="966" y="839"/>
                  </a:cubicBezTo>
                  <a:cubicBezTo>
                    <a:pt x="965" y="840"/>
                    <a:pt x="962" y="839"/>
                    <a:pt x="962" y="839"/>
                  </a:cubicBezTo>
                  <a:cubicBezTo>
                    <a:pt x="961" y="840"/>
                    <a:pt x="963" y="843"/>
                    <a:pt x="962" y="843"/>
                  </a:cubicBezTo>
                  <a:cubicBezTo>
                    <a:pt x="960" y="844"/>
                    <a:pt x="955" y="843"/>
                    <a:pt x="954" y="847"/>
                  </a:cubicBezTo>
                  <a:cubicBezTo>
                    <a:pt x="954" y="849"/>
                    <a:pt x="951" y="848"/>
                    <a:pt x="947" y="850"/>
                  </a:cubicBezTo>
                  <a:cubicBezTo>
                    <a:pt x="946" y="851"/>
                    <a:pt x="944" y="854"/>
                    <a:pt x="943" y="854"/>
                  </a:cubicBezTo>
                  <a:cubicBezTo>
                    <a:pt x="942" y="854"/>
                    <a:pt x="941" y="852"/>
                    <a:pt x="940" y="852"/>
                  </a:cubicBezTo>
                  <a:cubicBezTo>
                    <a:pt x="940" y="852"/>
                    <a:pt x="939" y="854"/>
                    <a:pt x="938" y="854"/>
                  </a:cubicBezTo>
                  <a:cubicBezTo>
                    <a:pt x="935" y="854"/>
                    <a:pt x="934" y="855"/>
                    <a:pt x="934" y="858"/>
                  </a:cubicBezTo>
                  <a:cubicBezTo>
                    <a:pt x="927" y="855"/>
                    <a:pt x="923" y="863"/>
                    <a:pt x="919" y="865"/>
                  </a:cubicBezTo>
                  <a:cubicBezTo>
                    <a:pt x="918" y="866"/>
                    <a:pt x="916" y="865"/>
                    <a:pt x="915" y="865"/>
                  </a:cubicBezTo>
                  <a:cubicBezTo>
                    <a:pt x="914" y="866"/>
                    <a:pt x="912" y="868"/>
                    <a:pt x="912" y="869"/>
                  </a:cubicBezTo>
                  <a:cubicBezTo>
                    <a:pt x="911" y="870"/>
                    <a:pt x="908" y="872"/>
                    <a:pt x="908" y="873"/>
                  </a:cubicBezTo>
                  <a:cubicBezTo>
                    <a:pt x="907" y="874"/>
                    <a:pt x="911" y="878"/>
                    <a:pt x="906" y="877"/>
                  </a:cubicBezTo>
                  <a:cubicBezTo>
                    <a:pt x="907" y="885"/>
                    <a:pt x="903" y="889"/>
                    <a:pt x="904" y="897"/>
                  </a:cubicBezTo>
                  <a:cubicBezTo>
                    <a:pt x="899" y="895"/>
                    <a:pt x="902" y="901"/>
                    <a:pt x="900" y="903"/>
                  </a:cubicBezTo>
                  <a:cubicBezTo>
                    <a:pt x="900" y="903"/>
                    <a:pt x="897" y="902"/>
                    <a:pt x="897" y="903"/>
                  </a:cubicBezTo>
                  <a:cubicBezTo>
                    <a:pt x="896" y="904"/>
                    <a:pt x="900" y="906"/>
                    <a:pt x="897" y="906"/>
                  </a:cubicBezTo>
                  <a:cubicBezTo>
                    <a:pt x="894" y="906"/>
                    <a:pt x="894" y="914"/>
                    <a:pt x="889" y="914"/>
                  </a:cubicBezTo>
                  <a:cubicBezTo>
                    <a:pt x="889" y="914"/>
                    <a:pt x="886" y="917"/>
                    <a:pt x="885" y="918"/>
                  </a:cubicBezTo>
                  <a:cubicBezTo>
                    <a:pt x="883" y="920"/>
                    <a:pt x="881" y="926"/>
                    <a:pt x="876" y="929"/>
                  </a:cubicBezTo>
                  <a:cubicBezTo>
                    <a:pt x="876" y="931"/>
                    <a:pt x="876" y="934"/>
                    <a:pt x="876" y="936"/>
                  </a:cubicBezTo>
                  <a:cubicBezTo>
                    <a:pt x="873" y="938"/>
                    <a:pt x="870" y="939"/>
                    <a:pt x="871" y="944"/>
                  </a:cubicBezTo>
                  <a:cubicBezTo>
                    <a:pt x="867" y="944"/>
                    <a:pt x="864" y="944"/>
                    <a:pt x="861" y="944"/>
                  </a:cubicBezTo>
                  <a:cubicBezTo>
                    <a:pt x="861" y="945"/>
                    <a:pt x="864" y="945"/>
                    <a:pt x="865" y="946"/>
                  </a:cubicBezTo>
                  <a:cubicBezTo>
                    <a:pt x="865" y="948"/>
                    <a:pt x="862" y="947"/>
                    <a:pt x="859" y="947"/>
                  </a:cubicBezTo>
                  <a:cubicBezTo>
                    <a:pt x="857" y="949"/>
                    <a:pt x="856" y="951"/>
                    <a:pt x="856" y="955"/>
                  </a:cubicBezTo>
                  <a:cubicBezTo>
                    <a:pt x="853" y="953"/>
                    <a:pt x="852" y="953"/>
                    <a:pt x="852" y="957"/>
                  </a:cubicBezTo>
                  <a:cubicBezTo>
                    <a:pt x="850" y="957"/>
                    <a:pt x="851" y="954"/>
                    <a:pt x="850" y="953"/>
                  </a:cubicBezTo>
                  <a:cubicBezTo>
                    <a:pt x="847" y="953"/>
                    <a:pt x="845" y="953"/>
                    <a:pt x="845" y="951"/>
                  </a:cubicBezTo>
                  <a:cubicBezTo>
                    <a:pt x="843" y="952"/>
                    <a:pt x="843" y="955"/>
                    <a:pt x="839" y="955"/>
                  </a:cubicBezTo>
                  <a:cubicBezTo>
                    <a:pt x="838" y="959"/>
                    <a:pt x="842" y="960"/>
                    <a:pt x="843" y="964"/>
                  </a:cubicBezTo>
                  <a:cubicBezTo>
                    <a:pt x="843" y="969"/>
                    <a:pt x="836" y="972"/>
                    <a:pt x="841" y="975"/>
                  </a:cubicBezTo>
                  <a:cubicBezTo>
                    <a:pt x="840" y="980"/>
                    <a:pt x="831" y="975"/>
                    <a:pt x="830" y="979"/>
                  </a:cubicBezTo>
                  <a:cubicBezTo>
                    <a:pt x="827" y="979"/>
                    <a:pt x="829" y="982"/>
                    <a:pt x="828" y="983"/>
                  </a:cubicBezTo>
                  <a:cubicBezTo>
                    <a:pt x="826" y="984"/>
                    <a:pt x="819" y="983"/>
                    <a:pt x="820" y="988"/>
                  </a:cubicBezTo>
                  <a:cubicBezTo>
                    <a:pt x="816" y="985"/>
                    <a:pt x="803" y="985"/>
                    <a:pt x="802" y="990"/>
                  </a:cubicBezTo>
                  <a:cubicBezTo>
                    <a:pt x="802" y="992"/>
                    <a:pt x="804" y="991"/>
                    <a:pt x="804" y="990"/>
                  </a:cubicBezTo>
                  <a:cubicBezTo>
                    <a:pt x="808" y="990"/>
                    <a:pt x="803" y="995"/>
                    <a:pt x="800" y="994"/>
                  </a:cubicBezTo>
                  <a:cubicBezTo>
                    <a:pt x="801" y="998"/>
                    <a:pt x="794" y="1004"/>
                    <a:pt x="798" y="1005"/>
                  </a:cubicBezTo>
                  <a:cubicBezTo>
                    <a:pt x="798" y="1006"/>
                    <a:pt x="795" y="1007"/>
                    <a:pt x="794" y="1007"/>
                  </a:cubicBezTo>
                  <a:cubicBezTo>
                    <a:pt x="794" y="1007"/>
                    <a:pt x="792" y="1005"/>
                    <a:pt x="792" y="1005"/>
                  </a:cubicBezTo>
                  <a:cubicBezTo>
                    <a:pt x="791" y="1005"/>
                    <a:pt x="786" y="1010"/>
                    <a:pt x="787" y="1003"/>
                  </a:cubicBezTo>
                  <a:cubicBezTo>
                    <a:pt x="785" y="1004"/>
                    <a:pt x="784" y="1008"/>
                    <a:pt x="783" y="1005"/>
                  </a:cubicBezTo>
                  <a:cubicBezTo>
                    <a:pt x="780" y="1006"/>
                    <a:pt x="784" y="1016"/>
                    <a:pt x="785" y="1020"/>
                  </a:cubicBezTo>
                  <a:cubicBezTo>
                    <a:pt x="786" y="1025"/>
                    <a:pt x="782" y="1023"/>
                    <a:pt x="781" y="1028"/>
                  </a:cubicBezTo>
                  <a:cubicBezTo>
                    <a:pt x="781" y="1030"/>
                    <a:pt x="781" y="1034"/>
                    <a:pt x="776" y="1033"/>
                  </a:cubicBezTo>
                  <a:cubicBezTo>
                    <a:pt x="775" y="1035"/>
                    <a:pt x="779" y="1036"/>
                    <a:pt x="779" y="1037"/>
                  </a:cubicBezTo>
                  <a:cubicBezTo>
                    <a:pt x="780" y="1040"/>
                    <a:pt x="776" y="1036"/>
                    <a:pt x="776" y="1037"/>
                  </a:cubicBezTo>
                  <a:cubicBezTo>
                    <a:pt x="774" y="1038"/>
                    <a:pt x="774" y="1043"/>
                    <a:pt x="776" y="1042"/>
                  </a:cubicBezTo>
                  <a:cubicBezTo>
                    <a:pt x="775" y="1045"/>
                    <a:pt x="774" y="1043"/>
                    <a:pt x="772" y="1042"/>
                  </a:cubicBezTo>
                  <a:cubicBezTo>
                    <a:pt x="772" y="1042"/>
                    <a:pt x="771" y="1045"/>
                    <a:pt x="770" y="1044"/>
                  </a:cubicBezTo>
                  <a:cubicBezTo>
                    <a:pt x="767" y="1040"/>
                    <a:pt x="771" y="1045"/>
                    <a:pt x="768" y="1048"/>
                  </a:cubicBezTo>
                  <a:cubicBezTo>
                    <a:pt x="765" y="1051"/>
                    <a:pt x="764" y="1047"/>
                    <a:pt x="761" y="1050"/>
                  </a:cubicBezTo>
                  <a:cubicBezTo>
                    <a:pt x="758" y="1055"/>
                    <a:pt x="769" y="1054"/>
                    <a:pt x="762" y="1057"/>
                  </a:cubicBezTo>
                  <a:cubicBezTo>
                    <a:pt x="763" y="1059"/>
                    <a:pt x="766" y="1059"/>
                    <a:pt x="768" y="1059"/>
                  </a:cubicBezTo>
                  <a:cubicBezTo>
                    <a:pt x="767" y="1063"/>
                    <a:pt x="768" y="1065"/>
                    <a:pt x="772" y="1065"/>
                  </a:cubicBezTo>
                  <a:cubicBezTo>
                    <a:pt x="775" y="1069"/>
                    <a:pt x="768" y="1071"/>
                    <a:pt x="768" y="1072"/>
                  </a:cubicBezTo>
                  <a:cubicBezTo>
                    <a:pt x="768" y="1073"/>
                    <a:pt x="769" y="1075"/>
                    <a:pt x="770" y="1074"/>
                  </a:cubicBezTo>
                  <a:cubicBezTo>
                    <a:pt x="768" y="1077"/>
                    <a:pt x="769" y="1074"/>
                    <a:pt x="768" y="1074"/>
                  </a:cubicBezTo>
                  <a:cubicBezTo>
                    <a:pt x="765" y="1074"/>
                    <a:pt x="766" y="1078"/>
                    <a:pt x="761" y="1078"/>
                  </a:cubicBezTo>
                  <a:cubicBezTo>
                    <a:pt x="763" y="1081"/>
                    <a:pt x="762" y="1082"/>
                    <a:pt x="757" y="1082"/>
                  </a:cubicBezTo>
                  <a:cubicBezTo>
                    <a:pt x="758" y="1087"/>
                    <a:pt x="754" y="1086"/>
                    <a:pt x="755" y="1091"/>
                  </a:cubicBezTo>
                  <a:cubicBezTo>
                    <a:pt x="748" y="1092"/>
                    <a:pt x="756" y="1099"/>
                    <a:pt x="749" y="1095"/>
                  </a:cubicBezTo>
                  <a:cubicBezTo>
                    <a:pt x="750" y="1099"/>
                    <a:pt x="748" y="1103"/>
                    <a:pt x="749" y="1108"/>
                  </a:cubicBezTo>
                  <a:cubicBezTo>
                    <a:pt x="750" y="1109"/>
                    <a:pt x="751" y="1110"/>
                    <a:pt x="751" y="1110"/>
                  </a:cubicBezTo>
                  <a:cubicBezTo>
                    <a:pt x="751" y="1112"/>
                    <a:pt x="748" y="1113"/>
                    <a:pt x="751" y="1117"/>
                  </a:cubicBezTo>
                  <a:cubicBezTo>
                    <a:pt x="754" y="1119"/>
                    <a:pt x="751" y="1121"/>
                    <a:pt x="753" y="1126"/>
                  </a:cubicBezTo>
                  <a:cubicBezTo>
                    <a:pt x="755" y="1130"/>
                    <a:pt x="759" y="1132"/>
                    <a:pt x="761" y="1136"/>
                  </a:cubicBezTo>
                  <a:cubicBezTo>
                    <a:pt x="765" y="1139"/>
                    <a:pt x="768" y="1133"/>
                    <a:pt x="772" y="1137"/>
                  </a:cubicBezTo>
                  <a:cubicBezTo>
                    <a:pt x="773" y="1144"/>
                    <a:pt x="766" y="1140"/>
                    <a:pt x="762" y="1141"/>
                  </a:cubicBezTo>
                  <a:cubicBezTo>
                    <a:pt x="755" y="1143"/>
                    <a:pt x="746" y="1146"/>
                    <a:pt x="740" y="1145"/>
                  </a:cubicBezTo>
                  <a:cubicBezTo>
                    <a:pt x="740" y="1145"/>
                    <a:pt x="740" y="1142"/>
                    <a:pt x="740" y="1141"/>
                  </a:cubicBezTo>
                  <a:cubicBezTo>
                    <a:pt x="732" y="1143"/>
                    <a:pt x="730" y="1138"/>
                    <a:pt x="723" y="1137"/>
                  </a:cubicBezTo>
                  <a:cubicBezTo>
                    <a:pt x="723" y="1136"/>
                    <a:pt x="723" y="1134"/>
                    <a:pt x="723" y="1132"/>
                  </a:cubicBezTo>
                  <a:cubicBezTo>
                    <a:pt x="722" y="1127"/>
                    <a:pt x="716" y="1131"/>
                    <a:pt x="716" y="1126"/>
                  </a:cubicBezTo>
                  <a:cubicBezTo>
                    <a:pt x="716" y="1125"/>
                    <a:pt x="714" y="1124"/>
                    <a:pt x="714" y="1123"/>
                  </a:cubicBezTo>
                  <a:cubicBezTo>
                    <a:pt x="714" y="1121"/>
                    <a:pt x="712" y="1121"/>
                    <a:pt x="712" y="1121"/>
                  </a:cubicBezTo>
                  <a:cubicBezTo>
                    <a:pt x="712" y="1119"/>
                    <a:pt x="716" y="1115"/>
                    <a:pt x="712" y="1115"/>
                  </a:cubicBezTo>
                  <a:cubicBezTo>
                    <a:pt x="709" y="1115"/>
                    <a:pt x="712" y="1113"/>
                    <a:pt x="712" y="1111"/>
                  </a:cubicBezTo>
                  <a:cubicBezTo>
                    <a:pt x="712" y="1109"/>
                    <a:pt x="709" y="1109"/>
                    <a:pt x="708" y="1108"/>
                  </a:cubicBezTo>
                  <a:cubicBezTo>
                    <a:pt x="708" y="1106"/>
                    <a:pt x="711" y="1106"/>
                    <a:pt x="710" y="1104"/>
                  </a:cubicBezTo>
                  <a:cubicBezTo>
                    <a:pt x="710" y="1104"/>
                    <a:pt x="709" y="1103"/>
                    <a:pt x="708" y="1102"/>
                  </a:cubicBezTo>
                  <a:cubicBezTo>
                    <a:pt x="708" y="1100"/>
                    <a:pt x="707" y="1097"/>
                    <a:pt x="705" y="1096"/>
                  </a:cubicBezTo>
                  <a:cubicBezTo>
                    <a:pt x="704" y="1094"/>
                    <a:pt x="707" y="1093"/>
                    <a:pt x="707" y="1091"/>
                  </a:cubicBezTo>
                  <a:cubicBezTo>
                    <a:pt x="706" y="1090"/>
                    <a:pt x="703" y="1088"/>
                    <a:pt x="703" y="1089"/>
                  </a:cubicBezTo>
                  <a:cubicBezTo>
                    <a:pt x="703" y="1088"/>
                    <a:pt x="710" y="1085"/>
                    <a:pt x="705" y="1083"/>
                  </a:cubicBezTo>
                  <a:cubicBezTo>
                    <a:pt x="705" y="1082"/>
                    <a:pt x="707" y="1082"/>
                    <a:pt x="708" y="1082"/>
                  </a:cubicBezTo>
                  <a:cubicBezTo>
                    <a:pt x="708" y="1077"/>
                    <a:pt x="708" y="1073"/>
                    <a:pt x="708" y="1068"/>
                  </a:cubicBezTo>
                  <a:cubicBezTo>
                    <a:pt x="707" y="1067"/>
                    <a:pt x="705" y="1066"/>
                    <a:pt x="703" y="1065"/>
                  </a:cubicBezTo>
                  <a:cubicBezTo>
                    <a:pt x="705" y="1059"/>
                    <a:pt x="709" y="1054"/>
                    <a:pt x="707" y="1048"/>
                  </a:cubicBezTo>
                  <a:cubicBezTo>
                    <a:pt x="712" y="1050"/>
                    <a:pt x="711" y="1045"/>
                    <a:pt x="716" y="1046"/>
                  </a:cubicBezTo>
                  <a:cubicBezTo>
                    <a:pt x="716" y="1041"/>
                    <a:pt x="716" y="1035"/>
                    <a:pt x="716" y="1029"/>
                  </a:cubicBezTo>
                  <a:cubicBezTo>
                    <a:pt x="725" y="1030"/>
                    <a:pt x="721" y="1017"/>
                    <a:pt x="725" y="1013"/>
                  </a:cubicBezTo>
                  <a:cubicBezTo>
                    <a:pt x="724" y="1014"/>
                    <a:pt x="722" y="1015"/>
                    <a:pt x="721" y="1013"/>
                  </a:cubicBezTo>
                  <a:cubicBezTo>
                    <a:pt x="718" y="1014"/>
                    <a:pt x="716" y="1018"/>
                    <a:pt x="716" y="1024"/>
                  </a:cubicBezTo>
                  <a:cubicBezTo>
                    <a:pt x="713" y="1022"/>
                    <a:pt x="710" y="1021"/>
                    <a:pt x="710" y="1016"/>
                  </a:cubicBezTo>
                  <a:cubicBezTo>
                    <a:pt x="707" y="1014"/>
                    <a:pt x="716" y="1010"/>
                    <a:pt x="714" y="1009"/>
                  </a:cubicBezTo>
                  <a:cubicBezTo>
                    <a:pt x="710" y="1006"/>
                    <a:pt x="715" y="1010"/>
                    <a:pt x="718" y="1007"/>
                  </a:cubicBezTo>
                  <a:cubicBezTo>
                    <a:pt x="719" y="997"/>
                    <a:pt x="715" y="989"/>
                    <a:pt x="716" y="981"/>
                  </a:cubicBezTo>
                  <a:cubicBezTo>
                    <a:pt x="716" y="981"/>
                    <a:pt x="719" y="981"/>
                    <a:pt x="720" y="981"/>
                  </a:cubicBezTo>
                  <a:cubicBezTo>
                    <a:pt x="718" y="972"/>
                    <a:pt x="720" y="971"/>
                    <a:pt x="720" y="960"/>
                  </a:cubicBezTo>
                  <a:cubicBezTo>
                    <a:pt x="724" y="955"/>
                    <a:pt x="730" y="949"/>
                    <a:pt x="727" y="942"/>
                  </a:cubicBezTo>
                  <a:cubicBezTo>
                    <a:pt x="734" y="950"/>
                    <a:pt x="728" y="928"/>
                    <a:pt x="735" y="936"/>
                  </a:cubicBezTo>
                  <a:cubicBezTo>
                    <a:pt x="734" y="932"/>
                    <a:pt x="734" y="928"/>
                    <a:pt x="733" y="923"/>
                  </a:cubicBezTo>
                  <a:cubicBezTo>
                    <a:pt x="732" y="921"/>
                    <a:pt x="729" y="918"/>
                    <a:pt x="729" y="916"/>
                  </a:cubicBezTo>
                  <a:cubicBezTo>
                    <a:pt x="729" y="913"/>
                    <a:pt x="730" y="912"/>
                    <a:pt x="731" y="910"/>
                  </a:cubicBezTo>
                  <a:cubicBezTo>
                    <a:pt x="731" y="906"/>
                    <a:pt x="729" y="900"/>
                    <a:pt x="735" y="904"/>
                  </a:cubicBezTo>
                  <a:cubicBezTo>
                    <a:pt x="734" y="899"/>
                    <a:pt x="735" y="894"/>
                    <a:pt x="736" y="890"/>
                  </a:cubicBezTo>
                  <a:cubicBezTo>
                    <a:pt x="738" y="886"/>
                    <a:pt x="737" y="888"/>
                    <a:pt x="736" y="884"/>
                  </a:cubicBezTo>
                  <a:cubicBezTo>
                    <a:pt x="736" y="882"/>
                    <a:pt x="741" y="877"/>
                    <a:pt x="738" y="875"/>
                  </a:cubicBezTo>
                  <a:cubicBezTo>
                    <a:pt x="737" y="873"/>
                    <a:pt x="738" y="873"/>
                    <a:pt x="738" y="869"/>
                  </a:cubicBezTo>
                  <a:cubicBezTo>
                    <a:pt x="739" y="867"/>
                    <a:pt x="738" y="864"/>
                    <a:pt x="738" y="862"/>
                  </a:cubicBezTo>
                  <a:cubicBezTo>
                    <a:pt x="739" y="859"/>
                    <a:pt x="740" y="858"/>
                    <a:pt x="740" y="856"/>
                  </a:cubicBezTo>
                  <a:cubicBezTo>
                    <a:pt x="741" y="849"/>
                    <a:pt x="739" y="842"/>
                    <a:pt x="740" y="836"/>
                  </a:cubicBezTo>
                  <a:cubicBezTo>
                    <a:pt x="740" y="833"/>
                    <a:pt x="742" y="832"/>
                    <a:pt x="742" y="830"/>
                  </a:cubicBezTo>
                  <a:cubicBezTo>
                    <a:pt x="741" y="824"/>
                    <a:pt x="736" y="819"/>
                    <a:pt x="736" y="813"/>
                  </a:cubicBezTo>
                  <a:cubicBezTo>
                    <a:pt x="736" y="810"/>
                    <a:pt x="734" y="814"/>
                    <a:pt x="731" y="813"/>
                  </a:cubicBezTo>
                  <a:cubicBezTo>
                    <a:pt x="728" y="809"/>
                    <a:pt x="723" y="804"/>
                    <a:pt x="718" y="804"/>
                  </a:cubicBezTo>
                  <a:cubicBezTo>
                    <a:pt x="717" y="804"/>
                    <a:pt x="715" y="799"/>
                    <a:pt x="714" y="800"/>
                  </a:cubicBezTo>
                  <a:cubicBezTo>
                    <a:pt x="711" y="803"/>
                    <a:pt x="714" y="799"/>
                    <a:pt x="712" y="798"/>
                  </a:cubicBezTo>
                  <a:cubicBezTo>
                    <a:pt x="709" y="796"/>
                    <a:pt x="704" y="800"/>
                    <a:pt x="708" y="795"/>
                  </a:cubicBezTo>
                  <a:cubicBezTo>
                    <a:pt x="708" y="791"/>
                    <a:pt x="703" y="794"/>
                    <a:pt x="701" y="793"/>
                  </a:cubicBezTo>
                  <a:cubicBezTo>
                    <a:pt x="700" y="792"/>
                    <a:pt x="702" y="789"/>
                    <a:pt x="701" y="789"/>
                  </a:cubicBezTo>
                  <a:cubicBezTo>
                    <a:pt x="700" y="788"/>
                    <a:pt x="698" y="788"/>
                    <a:pt x="697" y="787"/>
                  </a:cubicBezTo>
                  <a:cubicBezTo>
                    <a:pt x="695" y="785"/>
                    <a:pt x="692" y="780"/>
                    <a:pt x="692" y="774"/>
                  </a:cubicBezTo>
                  <a:cubicBezTo>
                    <a:pt x="692" y="772"/>
                    <a:pt x="689" y="773"/>
                    <a:pt x="688" y="772"/>
                  </a:cubicBezTo>
                  <a:cubicBezTo>
                    <a:pt x="686" y="771"/>
                    <a:pt x="688" y="763"/>
                    <a:pt x="684" y="763"/>
                  </a:cubicBezTo>
                  <a:cubicBezTo>
                    <a:pt x="681" y="763"/>
                    <a:pt x="679" y="752"/>
                    <a:pt x="677" y="748"/>
                  </a:cubicBezTo>
                  <a:cubicBezTo>
                    <a:pt x="675" y="745"/>
                    <a:pt x="672" y="741"/>
                    <a:pt x="669" y="737"/>
                  </a:cubicBezTo>
                  <a:cubicBezTo>
                    <a:pt x="668" y="735"/>
                    <a:pt x="666" y="734"/>
                    <a:pt x="666" y="733"/>
                  </a:cubicBezTo>
                  <a:cubicBezTo>
                    <a:pt x="665" y="732"/>
                    <a:pt x="666" y="730"/>
                    <a:pt x="666" y="729"/>
                  </a:cubicBezTo>
                  <a:cubicBezTo>
                    <a:pt x="665" y="727"/>
                    <a:pt x="663" y="729"/>
                    <a:pt x="662" y="727"/>
                  </a:cubicBezTo>
                  <a:cubicBezTo>
                    <a:pt x="662" y="727"/>
                    <a:pt x="659" y="713"/>
                    <a:pt x="658" y="724"/>
                  </a:cubicBezTo>
                  <a:cubicBezTo>
                    <a:pt x="654" y="722"/>
                    <a:pt x="657" y="712"/>
                    <a:pt x="656" y="707"/>
                  </a:cubicBezTo>
                  <a:cubicBezTo>
                    <a:pt x="661" y="707"/>
                    <a:pt x="661" y="702"/>
                    <a:pt x="664" y="699"/>
                  </a:cubicBezTo>
                  <a:cubicBezTo>
                    <a:pt x="665" y="694"/>
                    <a:pt x="660" y="696"/>
                    <a:pt x="658" y="694"/>
                  </a:cubicBezTo>
                  <a:cubicBezTo>
                    <a:pt x="658" y="688"/>
                    <a:pt x="661" y="686"/>
                    <a:pt x="660" y="679"/>
                  </a:cubicBezTo>
                  <a:cubicBezTo>
                    <a:pt x="661" y="678"/>
                    <a:pt x="663" y="677"/>
                    <a:pt x="666" y="677"/>
                  </a:cubicBezTo>
                  <a:cubicBezTo>
                    <a:pt x="666" y="676"/>
                    <a:pt x="665" y="673"/>
                    <a:pt x="666" y="672"/>
                  </a:cubicBezTo>
                  <a:cubicBezTo>
                    <a:pt x="666" y="671"/>
                    <a:pt x="669" y="672"/>
                    <a:pt x="669" y="672"/>
                  </a:cubicBezTo>
                  <a:cubicBezTo>
                    <a:pt x="670" y="671"/>
                    <a:pt x="669" y="670"/>
                    <a:pt x="669" y="670"/>
                  </a:cubicBezTo>
                  <a:cubicBezTo>
                    <a:pt x="670" y="669"/>
                    <a:pt x="674" y="666"/>
                    <a:pt x="673" y="666"/>
                  </a:cubicBezTo>
                  <a:cubicBezTo>
                    <a:pt x="673" y="666"/>
                    <a:pt x="671" y="666"/>
                    <a:pt x="671" y="666"/>
                  </a:cubicBezTo>
                  <a:cubicBezTo>
                    <a:pt x="671" y="666"/>
                    <a:pt x="672" y="663"/>
                    <a:pt x="673" y="664"/>
                  </a:cubicBezTo>
                  <a:cubicBezTo>
                    <a:pt x="677" y="669"/>
                    <a:pt x="674" y="661"/>
                    <a:pt x="679" y="660"/>
                  </a:cubicBezTo>
                  <a:cubicBezTo>
                    <a:pt x="682" y="660"/>
                    <a:pt x="680" y="656"/>
                    <a:pt x="682" y="653"/>
                  </a:cubicBezTo>
                  <a:cubicBezTo>
                    <a:pt x="682" y="653"/>
                    <a:pt x="691" y="646"/>
                    <a:pt x="686" y="642"/>
                  </a:cubicBezTo>
                  <a:cubicBezTo>
                    <a:pt x="684" y="639"/>
                    <a:pt x="686" y="641"/>
                    <a:pt x="686" y="638"/>
                  </a:cubicBezTo>
                  <a:cubicBezTo>
                    <a:pt x="686" y="634"/>
                    <a:pt x="682" y="620"/>
                    <a:pt x="684" y="616"/>
                  </a:cubicBezTo>
                  <a:cubicBezTo>
                    <a:pt x="675" y="617"/>
                    <a:pt x="675" y="609"/>
                    <a:pt x="666" y="612"/>
                  </a:cubicBezTo>
                  <a:cubicBezTo>
                    <a:pt x="663" y="613"/>
                    <a:pt x="666" y="615"/>
                    <a:pt x="664" y="619"/>
                  </a:cubicBezTo>
                  <a:cubicBezTo>
                    <a:pt x="654" y="620"/>
                    <a:pt x="650" y="614"/>
                    <a:pt x="641" y="614"/>
                  </a:cubicBezTo>
                  <a:cubicBezTo>
                    <a:pt x="641" y="610"/>
                    <a:pt x="636" y="611"/>
                    <a:pt x="638" y="606"/>
                  </a:cubicBezTo>
                  <a:cubicBezTo>
                    <a:pt x="635" y="605"/>
                    <a:pt x="632" y="606"/>
                    <a:pt x="630" y="604"/>
                  </a:cubicBezTo>
                  <a:cubicBezTo>
                    <a:pt x="630" y="604"/>
                    <a:pt x="631" y="601"/>
                    <a:pt x="630" y="601"/>
                  </a:cubicBezTo>
                  <a:cubicBezTo>
                    <a:pt x="630" y="600"/>
                    <a:pt x="627" y="601"/>
                    <a:pt x="626" y="601"/>
                  </a:cubicBezTo>
                  <a:cubicBezTo>
                    <a:pt x="625" y="599"/>
                    <a:pt x="626" y="595"/>
                    <a:pt x="623" y="595"/>
                  </a:cubicBezTo>
                  <a:cubicBezTo>
                    <a:pt x="623" y="590"/>
                    <a:pt x="626" y="591"/>
                    <a:pt x="623" y="588"/>
                  </a:cubicBezTo>
                  <a:cubicBezTo>
                    <a:pt x="622" y="586"/>
                    <a:pt x="621" y="587"/>
                    <a:pt x="621" y="588"/>
                  </a:cubicBezTo>
                  <a:cubicBezTo>
                    <a:pt x="618" y="586"/>
                    <a:pt x="617" y="582"/>
                    <a:pt x="612" y="582"/>
                  </a:cubicBezTo>
                  <a:cubicBezTo>
                    <a:pt x="614" y="576"/>
                    <a:pt x="605" y="581"/>
                    <a:pt x="608" y="575"/>
                  </a:cubicBezTo>
                  <a:cubicBezTo>
                    <a:pt x="606" y="574"/>
                    <a:pt x="596" y="574"/>
                    <a:pt x="598" y="575"/>
                  </a:cubicBezTo>
                  <a:cubicBezTo>
                    <a:pt x="596" y="574"/>
                    <a:pt x="598" y="572"/>
                    <a:pt x="597" y="571"/>
                  </a:cubicBezTo>
                  <a:cubicBezTo>
                    <a:pt x="596" y="570"/>
                    <a:pt x="594" y="571"/>
                    <a:pt x="593" y="571"/>
                  </a:cubicBezTo>
                  <a:cubicBezTo>
                    <a:pt x="591" y="570"/>
                    <a:pt x="587" y="568"/>
                    <a:pt x="582" y="569"/>
                  </a:cubicBezTo>
                  <a:cubicBezTo>
                    <a:pt x="584" y="562"/>
                    <a:pt x="578" y="566"/>
                    <a:pt x="574" y="563"/>
                  </a:cubicBezTo>
                  <a:cubicBezTo>
                    <a:pt x="574" y="563"/>
                    <a:pt x="575" y="560"/>
                    <a:pt x="574" y="560"/>
                  </a:cubicBezTo>
                  <a:cubicBezTo>
                    <a:pt x="574" y="559"/>
                    <a:pt x="571" y="560"/>
                    <a:pt x="571" y="560"/>
                  </a:cubicBezTo>
                  <a:cubicBezTo>
                    <a:pt x="570" y="559"/>
                    <a:pt x="571" y="557"/>
                    <a:pt x="571" y="556"/>
                  </a:cubicBezTo>
                  <a:cubicBezTo>
                    <a:pt x="570" y="555"/>
                    <a:pt x="567" y="556"/>
                    <a:pt x="567" y="556"/>
                  </a:cubicBezTo>
                  <a:cubicBezTo>
                    <a:pt x="566" y="555"/>
                    <a:pt x="567" y="553"/>
                    <a:pt x="567" y="552"/>
                  </a:cubicBezTo>
                  <a:cubicBezTo>
                    <a:pt x="565" y="551"/>
                    <a:pt x="565" y="554"/>
                    <a:pt x="565" y="554"/>
                  </a:cubicBezTo>
                  <a:cubicBezTo>
                    <a:pt x="564" y="554"/>
                    <a:pt x="560" y="552"/>
                    <a:pt x="559" y="550"/>
                  </a:cubicBezTo>
                  <a:cubicBezTo>
                    <a:pt x="557" y="553"/>
                    <a:pt x="556" y="550"/>
                    <a:pt x="554" y="550"/>
                  </a:cubicBezTo>
                  <a:cubicBezTo>
                    <a:pt x="551" y="551"/>
                    <a:pt x="548" y="554"/>
                    <a:pt x="544" y="554"/>
                  </a:cubicBezTo>
                  <a:cubicBezTo>
                    <a:pt x="540" y="554"/>
                    <a:pt x="540" y="552"/>
                    <a:pt x="537" y="552"/>
                  </a:cubicBezTo>
                  <a:cubicBezTo>
                    <a:pt x="532" y="552"/>
                    <a:pt x="534" y="555"/>
                    <a:pt x="530" y="552"/>
                  </a:cubicBezTo>
                  <a:cubicBezTo>
                    <a:pt x="527" y="551"/>
                    <a:pt x="525" y="552"/>
                    <a:pt x="520" y="550"/>
                  </a:cubicBezTo>
                  <a:cubicBezTo>
                    <a:pt x="519" y="550"/>
                    <a:pt x="519" y="547"/>
                    <a:pt x="518" y="547"/>
                  </a:cubicBezTo>
                  <a:cubicBezTo>
                    <a:pt x="517" y="546"/>
                    <a:pt x="516" y="547"/>
                    <a:pt x="515" y="547"/>
                  </a:cubicBezTo>
                  <a:cubicBezTo>
                    <a:pt x="512" y="546"/>
                    <a:pt x="504" y="545"/>
                    <a:pt x="509" y="541"/>
                  </a:cubicBezTo>
                  <a:cubicBezTo>
                    <a:pt x="504" y="541"/>
                    <a:pt x="503" y="537"/>
                    <a:pt x="498" y="537"/>
                  </a:cubicBezTo>
                  <a:cubicBezTo>
                    <a:pt x="497" y="536"/>
                    <a:pt x="496" y="534"/>
                    <a:pt x="496" y="532"/>
                  </a:cubicBezTo>
                  <a:cubicBezTo>
                    <a:pt x="488" y="531"/>
                    <a:pt x="486" y="525"/>
                    <a:pt x="477" y="524"/>
                  </a:cubicBezTo>
                  <a:cubicBezTo>
                    <a:pt x="476" y="518"/>
                    <a:pt x="472" y="515"/>
                    <a:pt x="474" y="506"/>
                  </a:cubicBezTo>
                  <a:cubicBezTo>
                    <a:pt x="473" y="498"/>
                    <a:pt x="463" y="502"/>
                    <a:pt x="468" y="494"/>
                  </a:cubicBezTo>
                  <a:cubicBezTo>
                    <a:pt x="466" y="494"/>
                    <a:pt x="465" y="495"/>
                    <a:pt x="464" y="496"/>
                  </a:cubicBezTo>
                  <a:cubicBezTo>
                    <a:pt x="462" y="496"/>
                    <a:pt x="463" y="494"/>
                    <a:pt x="462" y="493"/>
                  </a:cubicBezTo>
                  <a:cubicBezTo>
                    <a:pt x="461" y="491"/>
                    <a:pt x="457" y="491"/>
                    <a:pt x="457" y="487"/>
                  </a:cubicBezTo>
                  <a:cubicBezTo>
                    <a:pt x="457" y="485"/>
                    <a:pt x="453" y="485"/>
                    <a:pt x="451" y="485"/>
                  </a:cubicBezTo>
                  <a:cubicBezTo>
                    <a:pt x="451" y="484"/>
                    <a:pt x="454" y="483"/>
                    <a:pt x="453" y="481"/>
                  </a:cubicBezTo>
                  <a:cubicBezTo>
                    <a:pt x="453" y="481"/>
                    <a:pt x="451" y="478"/>
                    <a:pt x="451" y="478"/>
                  </a:cubicBezTo>
                  <a:cubicBezTo>
                    <a:pt x="450" y="477"/>
                    <a:pt x="448" y="478"/>
                    <a:pt x="448" y="478"/>
                  </a:cubicBezTo>
                  <a:cubicBezTo>
                    <a:pt x="446" y="476"/>
                    <a:pt x="447" y="473"/>
                    <a:pt x="446" y="472"/>
                  </a:cubicBezTo>
                  <a:cubicBezTo>
                    <a:pt x="441" y="468"/>
                    <a:pt x="436" y="467"/>
                    <a:pt x="434" y="459"/>
                  </a:cubicBezTo>
                  <a:cubicBezTo>
                    <a:pt x="431" y="456"/>
                    <a:pt x="431" y="460"/>
                    <a:pt x="427" y="457"/>
                  </a:cubicBezTo>
                  <a:cubicBezTo>
                    <a:pt x="428" y="453"/>
                    <a:pt x="424" y="453"/>
                    <a:pt x="423" y="452"/>
                  </a:cubicBezTo>
                  <a:cubicBezTo>
                    <a:pt x="422" y="449"/>
                    <a:pt x="424" y="442"/>
                    <a:pt x="418" y="442"/>
                  </a:cubicBezTo>
                  <a:cubicBezTo>
                    <a:pt x="419" y="433"/>
                    <a:pt x="414" y="429"/>
                    <a:pt x="408" y="427"/>
                  </a:cubicBezTo>
                  <a:cubicBezTo>
                    <a:pt x="407" y="429"/>
                    <a:pt x="406" y="431"/>
                    <a:pt x="405" y="433"/>
                  </a:cubicBezTo>
                  <a:cubicBezTo>
                    <a:pt x="403" y="437"/>
                    <a:pt x="409" y="438"/>
                    <a:pt x="410" y="440"/>
                  </a:cubicBezTo>
                  <a:cubicBezTo>
                    <a:pt x="411" y="441"/>
                    <a:pt x="410" y="444"/>
                    <a:pt x="410" y="444"/>
                  </a:cubicBezTo>
                  <a:cubicBezTo>
                    <a:pt x="410" y="444"/>
                    <a:pt x="412" y="444"/>
                    <a:pt x="412" y="444"/>
                  </a:cubicBezTo>
                  <a:cubicBezTo>
                    <a:pt x="413" y="447"/>
                    <a:pt x="410" y="451"/>
                    <a:pt x="414" y="452"/>
                  </a:cubicBezTo>
                  <a:cubicBezTo>
                    <a:pt x="417" y="452"/>
                    <a:pt x="415" y="457"/>
                    <a:pt x="418" y="461"/>
                  </a:cubicBezTo>
                  <a:cubicBezTo>
                    <a:pt x="418" y="462"/>
                    <a:pt x="419" y="461"/>
                    <a:pt x="420" y="463"/>
                  </a:cubicBezTo>
                  <a:cubicBezTo>
                    <a:pt x="420" y="466"/>
                    <a:pt x="425" y="465"/>
                    <a:pt x="423" y="472"/>
                  </a:cubicBezTo>
                  <a:cubicBezTo>
                    <a:pt x="424" y="474"/>
                    <a:pt x="427" y="474"/>
                    <a:pt x="429" y="474"/>
                  </a:cubicBezTo>
                  <a:cubicBezTo>
                    <a:pt x="427" y="476"/>
                    <a:pt x="431" y="477"/>
                    <a:pt x="431" y="478"/>
                  </a:cubicBezTo>
                  <a:cubicBezTo>
                    <a:pt x="431" y="479"/>
                    <a:pt x="429" y="482"/>
                    <a:pt x="429" y="481"/>
                  </a:cubicBezTo>
                  <a:cubicBezTo>
                    <a:pt x="430" y="484"/>
                    <a:pt x="435" y="483"/>
                    <a:pt x="433" y="489"/>
                  </a:cubicBezTo>
                  <a:cubicBezTo>
                    <a:pt x="430" y="487"/>
                    <a:pt x="429" y="484"/>
                    <a:pt x="423" y="485"/>
                  </a:cubicBezTo>
                  <a:cubicBezTo>
                    <a:pt x="426" y="478"/>
                    <a:pt x="419" y="479"/>
                    <a:pt x="420" y="474"/>
                  </a:cubicBezTo>
                  <a:cubicBezTo>
                    <a:pt x="419" y="471"/>
                    <a:pt x="416" y="470"/>
                    <a:pt x="414" y="468"/>
                  </a:cubicBezTo>
                  <a:cubicBezTo>
                    <a:pt x="412" y="467"/>
                    <a:pt x="411" y="465"/>
                    <a:pt x="410" y="463"/>
                  </a:cubicBezTo>
                  <a:cubicBezTo>
                    <a:pt x="407" y="462"/>
                    <a:pt x="404" y="462"/>
                    <a:pt x="403" y="459"/>
                  </a:cubicBezTo>
                  <a:cubicBezTo>
                    <a:pt x="403" y="454"/>
                    <a:pt x="404" y="457"/>
                    <a:pt x="406" y="457"/>
                  </a:cubicBezTo>
                  <a:cubicBezTo>
                    <a:pt x="408" y="449"/>
                    <a:pt x="400" y="451"/>
                    <a:pt x="401" y="444"/>
                  </a:cubicBezTo>
                  <a:cubicBezTo>
                    <a:pt x="397" y="443"/>
                    <a:pt x="396" y="440"/>
                    <a:pt x="392" y="440"/>
                  </a:cubicBezTo>
                  <a:cubicBezTo>
                    <a:pt x="392" y="436"/>
                    <a:pt x="395" y="436"/>
                    <a:pt x="392" y="431"/>
                  </a:cubicBezTo>
                  <a:cubicBezTo>
                    <a:pt x="391" y="430"/>
                    <a:pt x="390" y="429"/>
                    <a:pt x="390" y="429"/>
                  </a:cubicBezTo>
                  <a:cubicBezTo>
                    <a:pt x="388" y="425"/>
                    <a:pt x="389" y="419"/>
                    <a:pt x="380" y="420"/>
                  </a:cubicBezTo>
                  <a:cubicBezTo>
                    <a:pt x="382" y="418"/>
                    <a:pt x="382" y="417"/>
                    <a:pt x="380" y="414"/>
                  </a:cubicBezTo>
                  <a:cubicBezTo>
                    <a:pt x="380" y="414"/>
                    <a:pt x="379" y="411"/>
                    <a:pt x="379" y="411"/>
                  </a:cubicBezTo>
                  <a:cubicBezTo>
                    <a:pt x="378" y="410"/>
                    <a:pt x="374" y="411"/>
                    <a:pt x="373" y="411"/>
                  </a:cubicBezTo>
                  <a:cubicBezTo>
                    <a:pt x="372" y="409"/>
                    <a:pt x="377" y="409"/>
                    <a:pt x="377" y="409"/>
                  </a:cubicBezTo>
                  <a:cubicBezTo>
                    <a:pt x="376" y="405"/>
                    <a:pt x="365" y="403"/>
                    <a:pt x="360" y="401"/>
                  </a:cubicBezTo>
                  <a:cubicBezTo>
                    <a:pt x="359" y="400"/>
                    <a:pt x="359" y="399"/>
                    <a:pt x="358" y="398"/>
                  </a:cubicBezTo>
                  <a:cubicBezTo>
                    <a:pt x="357" y="395"/>
                    <a:pt x="356" y="394"/>
                    <a:pt x="354" y="392"/>
                  </a:cubicBezTo>
                  <a:cubicBezTo>
                    <a:pt x="353" y="390"/>
                    <a:pt x="353" y="385"/>
                    <a:pt x="351" y="381"/>
                  </a:cubicBezTo>
                  <a:cubicBezTo>
                    <a:pt x="350" y="380"/>
                    <a:pt x="347" y="380"/>
                    <a:pt x="347" y="379"/>
                  </a:cubicBezTo>
                  <a:cubicBezTo>
                    <a:pt x="346" y="376"/>
                    <a:pt x="348" y="372"/>
                    <a:pt x="343" y="373"/>
                  </a:cubicBezTo>
                  <a:cubicBezTo>
                    <a:pt x="344" y="366"/>
                    <a:pt x="340" y="362"/>
                    <a:pt x="336" y="357"/>
                  </a:cubicBezTo>
                  <a:cubicBezTo>
                    <a:pt x="334" y="354"/>
                    <a:pt x="334" y="349"/>
                    <a:pt x="330" y="351"/>
                  </a:cubicBezTo>
                  <a:cubicBezTo>
                    <a:pt x="333" y="329"/>
                    <a:pt x="329" y="316"/>
                    <a:pt x="330" y="289"/>
                  </a:cubicBezTo>
                  <a:cubicBezTo>
                    <a:pt x="330" y="288"/>
                    <a:pt x="328" y="288"/>
                    <a:pt x="328" y="286"/>
                  </a:cubicBezTo>
                  <a:cubicBezTo>
                    <a:pt x="327" y="285"/>
                    <a:pt x="326" y="283"/>
                    <a:pt x="324" y="282"/>
                  </a:cubicBezTo>
                  <a:cubicBezTo>
                    <a:pt x="324" y="281"/>
                    <a:pt x="323" y="280"/>
                    <a:pt x="321" y="280"/>
                  </a:cubicBezTo>
                  <a:cubicBezTo>
                    <a:pt x="320" y="271"/>
                    <a:pt x="312" y="266"/>
                    <a:pt x="306" y="260"/>
                  </a:cubicBezTo>
                  <a:cubicBezTo>
                    <a:pt x="305" y="259"/>
                    <a:pt x="304" y="258"/>
                    <a:pt x="304" y="256"/>
                  </a:cubicBezTo>
                  <a:cubicBezTo>
                    <a:pt x="305" y="257"/>
                    <a:pt x="309" y="259"/>
                    <a:pt x="310" y="256"/>
                  </a:cubicBezTo>
                  <a:cubicBezTo>
                    <a:pt x="313" y="256"/>
                    <a:pt x="312" y="261"/>
                    <a:pt x="317" y="260"/>
                  </a:cubicBezTo>
                  <a:cubicBezTo>
                    <a:pt x="318" y="261"/>
                    <a:pt x="319" y="264"/>
                    <a:pt x="319" y="267"/>
                  </a:cubicBezTo>
                  <a:cubicBezTo>
                    <a:pt x="328" y="266"/>
                    <a:pt x="330" y="272"/>
                    <a:pt x="336" y="274"/>
                  </a:cubicBezTo>
                  <a:cubicBezTo>
                    <a:pt x="335" y="281"/>
                    <a:pt x="339" y="283"/>
                    <a:pt x="341" y="286"/>
                  </a:cubicBezTo>
                  <a:cubicBezTo>
                    <a:pt x="343" y="285"/>
                    <a:pt x="344" y="282"/>
                    <a:pt x="343" y="280"/>
                  </a:cubicBezTo>
                  <a:cubicBezTo>
                    <a:pt x="343" y="278"/>
                    <a:pt x="340" y="278"/>
                    <a:pt x="339" y="276"/>
                  </a:cubicBezTo>
                  <a:cubicBezTo>
                    <a:pt x="338" y="273"/>
                    <a:pt x="338" y="271"/>
                    <a:pt x="338" y="269"/>
                  </a:cubicBezTo>
                  <a:cubicBezTo>
                    <a:pt x="337" y="268"/>
                    <a:pt x="336" y="267"/>
                    <a:pt x="336" y="267"/>
                  </a:cubicBezTo>
                  <a:cubicBezTo>
                    <a:pt x="335" y="266"/>
                    <a:pt x="337" y="264"/>
                    <a:pt x="338" y="265"/>
                  </a:cubicBezTo>
                  <a:cubicBezTo>
                    <a:pt x="335" y="261"/>
                    <a:pt x="331" y="262"/>
                    <a:pt x="332" y="258"/>
                  </a:cubicBezTo>
                  <a:cubicBezTo>
                    <a:pt x="323" y="259"/>
                    <a:pt x="322" y="252"/>
                    <a:pt x="313" y="252"/>
                  </a:cubicBezTo>
                  <a:cubicBezTo>
                    <a:pt x="316" y="246"/>
                    <a:pt x="307" y="251"/>
                    <a:pt x="310" y="245"/>
                  </a:cubicBezTo>
                  <a:cubicBezTo>
                    <a:pt x="308" y="243"/>
                    <a:pt x="305" y="245"/>
                    <a:pt x="302" y="241"/>
                  </a:cubicBezTo>
                  <a:cubicBezTo>
                    <a:pt x="302" y="239"/>
                    <a:pt x="304" y="239"/>
                    <a:pt x="306" y="239"/>
                  </a:cubicBezTo>
                  <a:cubicBezTo>
                    <a:pt x="308" y="234"/>
                    <a:pt x="299" y="237"/>
                    <a:pt x="300" y="237"/>
                  </a:cubicBezTo>
                  <a:cubicBezTo>
                    <a:pt x="298" y="236"/>
                    <a:pt x="300" y="234"/>
                    <a:pt x="298" y="233"/>
                  </a:cubicBezTo>
                  <a:cubicBezTo>
                    <a:pt x="298" y="233"/>
                    <a:pt x="295" y="234"/>
                    <a:pt x="295" y="233"/>
                  </a:cubicBezTo>
                  <a:cubicBezTo>
                    <a:pt x="294" y="232"/>
                    <a:pt x="297" y="231"/>
                    <a:pt x="297" y="230"/>
                  </a:cubicBezTo>
                  <a:cubicBezTo>
                    <a:pt x="296" y="227"/>
                    <a:pt x="294" y="230"/>
                    <a:pt x="291" y="230"/>
                  </a:cubicBezTo>
                  <a:cubicBezTo>
                    <a:pt x="287" y="227"/>
                    <a:pt x="289" y="223"/>
                    <a:pt x="287" y="220"/>
                  </a:cubicBezTo>
                  <a:cubicBezTo>
                    <a:pt x="286" y="219"/>
                    <a:pt x="284" y="218"/>
                    <a:pt x="282" y="219"/>
                  </a:cubicBezTo>
                  <a:cubicBezTo>
                    <a:pt x="288" y="208"/>
                    <a:pt x="267" y="215"/>
                    <a:pt x="269" y="204"/>
                  </a:cubicBezTo>
                  <a:cubicBezTo>
                    <a:pt x="270" y="204"/>
                    <a:pt x="272" y="204"/>
                    <a:pt x="274" y="204"/>
                  </a:cubicBezTo>
                  <a:cubicBezTo>
                    <a:pt x="275" y="199"/>
                    <a:pt x="266" y="205"/>
                    <a:pt x="269" y="198"/>
                  </a:cubicBezTo>
                  <a:cubicBezTo>
                    <a:pt x="265" y="198"/>
                    <a:pt x="261" y="198"/>
                    <a:pt x="257" y="198"/>
                  </a:cubicBezTo>
                  <a:cubicBezTo>
                    <a:pt x="262" y="195"/>
                    <a:pt x="255" y="194"/>
                    <a:pt x="259" y="192"/>
                  </a:cubicBezTo>
                  <a:cubicBezTo>
                    <a:pt x="260" y="189"/>
                    <a:pt x="254" y="189"/>
                    <a:pt x="255" y="191"/>
                  </a:cubicBezTo>
                  <a:cubicBezTo>
                    <a:pt x="252" y="187"/>
                    <a:pt x="255" y="186"/>
                    <a:pt x="252" y="181"/>
                  </a:cubicBezTo>
                  <a:cubicBezTo>
                    <a:pt x="248" y="181"/>
                    <a:pt x="244" y="181"/>
                    <a:pt x="241" y="181"/>
                  </a:cubicBezTo>
                  <a:cubicBezTo>
                    <a:pt x="242" y="179"/>
                    <a:pt x="243" y="177"/>
                    <a:pt x="244" y="174"/>
                  </a:cubicBezTo>
                  <a:cubicBezTo>
                    <a:pt x="243" y="170"/>
                    <a:pt x="239" y="173"/>
                    <a:pt x="242" y="168"/>
                  </a:cubicBezTo>
                  <a:cubicBezTo>
                    <a:pt x="236" y="169"/>
                    <a:pt x="232" y="171"/>
                    <a:pt x="224" y="170"/>
                  </a:cubicBezTo>
                  <a:cubicBezTo>
                    <a:pt x="224" y="165"/>
                    <a:pt x="219" y="163"/>
                    <a:pt x="214" y="161"/>
                  </a:cubicBezTo>
                  <a:cubicBezTo>
                    <a:pt x="213" y="160"/>
                    <a:pt x="210" y="160"/>
                    <a:pt x="209" y="159"/>
                  </a:cubicBezTo>
                  <a:cubicBezTo>
                    <a:pt x="208" y="159"/>
                    <a:pt x="209" y="156"/>
                    <a:pt x="209" y="155"/>
                  </a:cubicBezTo>
                  <a:cubicBezTo>
                    <a:pt x="208" y="154"/>
                    <a:pt x="204" y="156"/>
                    <a:pt x="205" y="153"/>
                  </a:cubicBezTo>
                  <a:cubicBezTo>
                    <a:pt x="199" y="151"/>
                    <a:pt x="186" y="157"/>
                    <a:pt x="183" y="153"/>
                  </a:cubicBezTo>
                  <a:cubicBezTo>
                    <a:pt x="183" y="153"/>
                    <a:pt x="183" y="151"/>
                    <a:pt x="183" y="151"/>
                  </a:cubicBezTo>
                  <a:cubicBezTo>
                    <a:pt x="181" y="151"/>
                    <a:pt x="179" y="153"/>
                    <a:pt x="179" y="153"/>
                  </a:cubicBezTo>
                  <a:cubicBezTo>
                    <a:pt x="177" y="153"/>
                    <a:pt x="177" y="147"/>
                    <a:pt x="170" y="150"/>
                  </a:cubicBezTo>
                  <a:cubicBezTo>
                    <a:pt x="170" y="145"/>
                    <a:pt x="161" y="147"/>
                    <a:pt x="166" y="142"/>
                  </a:cubicBezTo>
                  <a:cubicBezTo>
                    <a:pt x="165" y="142"/>
                    <a:pt x="164" y="144"/>
                    <a:pt x="162" y="144"/>
                  </a:cubicBezTo>
                  <a:cubicBezTo>
                    <a:pt x="161" y="144"/>
                    <a:pt x="160" y="142"/>
                    <a:pt x="160" y="142"/>
                  </a:cubicBezTo>
                  <a:cubicBezTo>
                    <a:pt x="157" y="143"/>
                    <a:pt x="154" y="147"/>
                    <a:pt x="151" y="144"/>
                  </a:cubicBezTo>
                  <a:cubicBezTo>
                    <a:pt x="147" y="144"/>
                    <a:pt x="150" y="151"/>
                    <a:pt x="149" y="153"/>
                  </a:cubicBezTo>
                  <a:cubicBezTo>
                    <a:pt x="148" y="153"/>
                    <a:pt x="146" y="151"/>
                    <a:pt x="144" y="151"/>
                  </a:cubicBezTo>
                  <a:cubicBezTo>
                    <a:pt x="141" y="152"/>
                    <a:pt x="143" y="155"/>
                    <a:pt x="142" y="155"/>
                  </a:cubicBezTo>
                  <a:cubicBezTo>
                    <a:pt x="140" y="156"/>
                    <a:pt x="133" y="155"/>
                    <a:pt x="131" y="157"/>
                  </a:cubicBezTo>
                  <a:cubicBezTo>
                    <a:pt x="129" y="158"/>
                    <a:pt x="129" y="160"/>
                    <a:pt x="127" y="161"/>
                  </a:cubicBezTo>
                  <a:cubicBezTo>
                    <a:pt x="124" y="161"/>
                    <a:pt x="123" y="159"/>
                    <a:pt x="119" y="159"/>
                  </a:cubicBezTo>
                  <a:cubicBezTo>
                    <a:pt x="122" y="156"/>
                    <a:pt x="127" y="155"/>
                    <a:pt x="125" y="148"/>
                  </a:cubicBezTo>
                  <a:cubicBezTo>
                    <a:pt x="128" y="148"/>
                    <a:pt x="129" y="146"/>
                    <a:pt x="129" y="144"/>
                  </a:cubicBezTo>
                  <a:cubicBezTo>
                    <a:pt x="128" y="142"/>
                    <a:pt x="125" y="142"/>
                    <a:pt x="123" y="142"/>
                  </a:cubicBezTo>
                  <a:cubicBezTo>
                    <a:pt x="121" y="144"/>
                    <a:pt x="121" y="147"/>
                    <a:pt x="118" y="150"/>
                  </a:cubicBezTo>
                  <a:cubicBezTo>
                    <a:pt x="116" y="151"/>
                    <a:pt x="116" y="153"/>
                    <a:pt x="114" y="153"/>
                  </a:cubicBezTo>
                  <a:cubicBezTo>
                    <a:pt x="112" y="153"/>
                    <a:pt x="112" y="158"/>
                    <a:pt x="108" y="157"/>
                  </a:cubicBezTo>
                  <a:cubicBezTo>
                    <a:pt x="109" y="160"/>
                    <a:pt x="107" y="161"/>
                    <a:pt x="105" y="161"/>
                  </a:cubicBezTo>
                  <a:cubicBezTo>
                    <a:pt x="105" y="163"/>
                    <a:pt x="105" y="166"/>
                    <a:pt x="105" y="168"/>
                  </a:cubicBezTo>
                  <a:cubicBezTo>
                    <a:pt x="99" y="170"/>
                    <a:pt x="98" y="176"/>
                    <a:pt x="93" y="179"/>
                  </a:cubicBezTo>
                  <a:cubicBezTo>
                    <a:pt x="93" y="180"/>
                    <a:pt x="90" y="179"/>
                    <a:pt x="90" y="179"/>
                  </a:cubicBezTo>
                  <a:cubicBezTo>
                    <a:pt x="89" y="180"/>
                    <a:pt x="90" y="183"/>
                    <a:pt x="90" y="183"/>
                  </a:cubicBezTo>
                  <a:cubicBezTo>
                    <a:pt x="89" y="183"/>
                    <a:pt x="82" y="183"/>
                    <a:pt x="84" y="185"/>
                  </a:cubicBezTo>
                  <a:cubicBezTo>
                    <a:pt x="88" y="188"/>
                    <a:pt x="79" y="187"/>
                    <a:pt x="77" y="191"/>
                  </a:cubicBezTo>
                  <a:cubicBezTo>
                    <a:pt x="76" y="191"/>
                    <a:pt x="74" y="197"/>
                    <a:pt x="73" y="196"/>
                  </a:cubicBezTo>
                  <a:cubicBezTo>
                    <a:pt x="71" y="194"/>
                    <a:pt x="72" y="195"/>
                    <a:pt x="71" y="198"/>
                  </a:cubicBezTo>
                  <a:cubicBezTo>
                    <a:pt x="68" y="198"/>
                    <a:pt x="66" y="198"/>
                    <a:pt x="64" y="198"/>
                  </a:cubicBezTo>
                  <a:cubicBezTo>
                    <a:pt x="60" y="200"/>
                    <a:pt x="67" y="201"/>
                    <a:pt x="58" y="202"/>
                  </a:cubicBezTo>
                  <a:cubicBezTo>
                    <a:pt x="54" y="202"/>
                    <a:pt x="51" y="202"/>
                    <a:pt x="47" y="204"/>
                  </a:cubicBezTo>
                  <a:cubicBezTo>
                    <a:pt x="44" y="205"/>
                    <a:pt x="44" y="210"/>
                    <a:pt x="39" y="207"/>
                  </a:cubicBezTo>
                  <a:cubicBezTo>
                    <a:pt x="39" y="202"/>
                    <a:pt x="45" y="204"/>
                    <a:pt x="49" y="202"/>
                  </a:cubicBezTo>
                  <a:cubicBezTo>
                    <a:pt x="50" y="201"/>
                    <a:pt x="50" y="202"/>
                    <a:pt x="50" y="200"/>
                  </a:cubicBezTo>
                  <a:cubicBezTo>
                    <a:pt x="51" y="197"/>
                    <a:pt x="55" y="198"/>
                    <a:pt x="58" y="198"/>
                  </a:cubicBezTo>
                  <a:cubicBezTo>
                    <a:pt x="61" y="198"/>
                    <a:pt x="59" y="194"/>
                    <a:pt x="60" y="192"/>
                  </a:cubicBezTo>
                  <a:cubicBezTo>
                    <a:pt x="61" y="191"/>
                    <a:pt x="62" y="196"/>
                    <a:pt x="65" y="191"/>
                  </a:cubicBezTo>
                  <a:cubicBezTo>
                    <a:pt x="66" y="190"/>
                    <a:pt x="67" y="191"/>
                    <a:pt x="67" y="189"/>
                  </a:cubicBezTo>
                  <a:cubicBezTo>
                    <a:pt x="67" y="186"/>
                    <a:pt x="72" y="187"/>
                    <a:pt x="75" y="185"/>
                  </a:cubicBezTo>
                  <a:cubicBezTo>
                    <a:pt x="75" y="182"/>
                    <a:pt x="75" y="179"/>
                    <a:pt x="75" y="176"/>
                  </a:cubicBezTo>
                  <a:cubicBezTo>
                    <a:pt x="81" y="182"/>
                    <a:pt x="75" y="170"/>
                    <a:pt x="82" y="172"/>
                  </a:cubicBezTo>
                  <a:cubicBezTo>
                    <a:pt x="83" y="167"/>
                    <a:pt x="74" y="173"/>
                    <a:pt x="77" y="166"/>
                  </a:cubicBezTo>
                  <a:cubicBezTo>
                    <a:pt x="75" y="171"/>
                    <a:pt x="63" y="165"/>
                    <a:pt x="62" y="170"/>
                  </a:cubicBezTo>
                  <a:cubicBezTo>
                    <a:pt x="59" y="171"/>
                    <a:pt x="61" y="167"/>
                    <a:pt x="60" y="166"/>
                  </a:cubicBezTo>
                  <a:cubicBezTo>
                    <a:pt x="57" y="165"/>
                    <a:pt x="52" y="168"/>
                    <a:pt x="49" y="166"/>
                  </a:cubicBezTo>
                  <a:cubicBezTo>
                    <a:pt x="51" y="162"/>
                    <a:pt x="46" y="164"/>
                    <a:pt x="45" y="163"/>
                  </a:cubicBezTo>
                  <a:cubicBezTo>
                    <a:pt x="44" y="161"/>
                    <a:pt x="46" y="160"/>
                    <a:pt x="47" y="161"/>
                  </a:cubicBezTo>
                  <a:cubicBezTo>
                    <a:pt x="43" y="156"/>
                    <a:pt x="40" y="157"/>
                    <a:pt x="37" y="151"/>
                  </a:cubicBezTo>
                  <a:cubicBezTo>
                    <a:pt x="35" y="154"/>
                    <a:pt x="29" y="153"/>
                    <a:pt x="24" y="153"/>
                  </a:cubicBezTo>
                  <a:cubicBezTo>
                    <a:pt x="24" y="151"/>
                    <a:pt x="25" y="150"/>
                    <a:pt x="26" y="150"/>
                  </a:cubicBezTo>
                  <a:cubicBezTo>
                    <a:pt x="25" y="146"/>
                    <a:pt x="19" y="147"/>
                    <a:pt x="21" y="140"/>
                  </a:cubicBezTo>
                  <a:cubicBezTo>
                    <a:pt x="20" y="138"/>
                    <a:pt x="17" y="136"/>
                    <a:pt x="17" y="138"/>
                  </a:cubicBezTo>
                  <a:cubicBezTo>
                    <a:pt x="12" y="138"/>
                    <a:pt x="16" y="133"/>
                    <a:pt x="17" y="131"/>
                  </a:cubicBezTo>
                  <a:cubicBezTo>
                    <a:pt x="17" y="130"/>
                    <a:pt x="16" y="128"/>
                    <a:pt x="17" y="127"/>
                  </a:cubicBezTo>
                  <a:cubicBezTo>
                    <a:pt x="17" y="127"/>
                    <a:pt x="20" y="128"/>
                    <a:pt x="21" y="127"/>
                  </a:cubicBezTo>
                  <a:cubicBezTo>
                    <a:pt x="22" y="126"/>
                    <a:pt x="21" y="123"/>
                    <a:pt x="22" y="122"/>
                  </a:cubicBezTo>
                  <a:cubicBezTo>
                    <a:pt x="27" y="121"/>
                    <a:pt x="34" y="120"/>
                    <a:pt x="37" y="118"/>
                  </a:cubicBezTo>
                  <a:cubicBezTo>
                    <a:pt x="40" y="116"/>
                    <a:pt x="42" y="117"/>
                    <a:pt x="45" y="116"/>
                  </a:cubicBezTo>
                  <a:cubicBezTo>
                    <a:pt x="48" y="115"/>
                    <a:pt x="42" y="111"/>
                    <a:pt x="52" y="112"/>
                  </a:cubicBezTo>
                  <a:cubicBezTo>
                    <a:pt x="51" y="108"/>
                    <a:pt x="51" y="104"/>
                    <a:pt x="49" y="97"/>
                  </a:cubicBezTo>
                  <a:cubicBezTo>
                    <a:pt x="45" y="93"/>
                    <a:pt x="34" y="104"/>
                    <a:pt x="30" y="99"/>
                  </a:cubicBezTo>
                  <a:cubicBezTo>
                    <a:pt x="27" y="96"/>
                    <a:pt x="29" y="101"/>
                    <a:pt x="22" y="101"/>
                  </a:cubicBezTo>
                  <a:cubicBezTo>
                    <a:pt x="21" y="98"/>
                    <a:pt x="14" y="100"/>
                    <a:pt x="9" y="97"/>
                  </a:cubicBezTo>
                  <a:cubicBezTo>
                    <a:pt x="9" y="97"/>
                    <a:pt x="13" y="94"/>
                    <a:pt x="9" y="94"/>
                  </a:cubicBezTo>
                  <a:cubicBezTo>
                    <a:pt x="6" y="93"/>
                    <a:pt x="3" y="92"/>
                    <a:pt x="2" y="86"/>
                  </a:cubicBezTo>
                  <a:cubicBezTo>
                    <a:pt x="13" y="87"/>
                    <a:pt x="0" y="81"/>
                    <a:pt x="13" y="82"/>
                  </a:cubicBezTo>
                  <a:cubicBezTo>
                    <a:pt x="15" y="82"/>
                    <a:pt x="14" y="81"/>
                    <a:pt x="13" y="81"/>
                  </a:cubicBezTo>
                  <a:cubicBezTo>
                    <a:pt x="14" y="77"/>
                    <a:pt x="17" y="81"/>
                    <a:pt x="17" y="81"/>
                  </a:cubicBezTo>
                  <a:cubicBezTo>
                    <a:pt x="20" y="81"/>
                    <a:pt x="21" y="78"/>
                    <a:pt x="24" y="79"/>
                  </a:cubicBezTo>
                  <a:cubicBezTo>
                    <a:pt x="25" y="79"/>
                    <a:pt x="26" y="82"/>
                    <a:pt x="28" y="82"/>
                  </a:cubicBezTo>
                  <a:cubicBezTo>
                    <a:pt x="32" y="83"/>
                    <a:pt x="36" y="81"/>
                    <a:pt x="41" y="82"/>
                  </a:cubicBezTo>
                  <a:cubicBezTo>
                    <a:pt x="44" y="83"/>
                    <a:pt x="44" y="84"/>
                    <a:pt x="47" y="82"/>
                  </a:cubicBezTo>
                  <a:cubicBezTo>
                    <a:pt x="49" y="82"/>
                    <a:pt x="47" y="81"/>
                    <a:pt x="47" y="79"/>
                  </a:cubicBezTo>
                  <a:cubicBezTo>
                    <a:pt x="49" y="79"/>
                    <a:pt x="50" y="78"/>
                    <a:pt x="50" y="77"/>
                  </a:cubicBezTo>
                  <a:cubicBezTo>
                    <a:pt x="51" y="72"/>
                    <a:pt x="42" y="78"/>
                    <a:pt x="45" y="71"/>
                  </a:cubicBezTo>
                  <a:cubicBezTo>
                    <a:pt x="40" y="70"/>
                    <a:pt x="35" y="69"/>
                    <a:pt x="30" y="68"/>
                  </a:cubicBezTo>
                  <a:cubicBezTo>
                    <a:pt x="32" y="64"/>
                    <a:pt x="32" y="65"/>
                    <a:pt x="28" y="62"/>
                  </a:cubicBezTo>
                  <a:cubicBezTo>
                    <a:pt x="27" y="62"/>
                    <a:pt x="27" y="60"/>
                    <a:pt x="26" y="60"/>
                  </a:cubicBezTo>
                  <a:cubicBezTo>
                    <a:pt x="25" y="59"/>
                    <a:pt x="21" y="60"/>
                    <a:pt x="19" y="58"/>
                  </a:cubicBezTo>
                  <a:cubicBezTo>
                    <a:pt x="19" y="58"/>
                    <a:pt x="22" y="52"/>
                    <a:pt x="19" y="53"/>
                  </a:cubicBezTo>
                  <a:cubicBezTo>
                    <a:pt x="18" y="53"/>
                    <a:pt x="19" y="55"/>
                    <a:pt x="17" y="55"/>
                  </a:cubicBezTo>
                  <a:cubicBezTo>
                    <a:pt x="15" y="54"/>
                    <a:pt x="14" y="52"/>
                    <a:pt x="11" y="53"/>
                  </a:cubicBezTo>
                  <a:cubicBezTo>
                    <a:pt x="15" y="47"/>
                    <a:pt x="23" y="46"/>
                    <a:pt x="30" y="43"/>
                  </a:cubicBezTo>
                  <a:cubicBezTo>
                    <a:pt x="28" y="37"/>
                    <a:pt x="35" y="37"/>
                    <a:pt x="37" y="34"/>
                  </a:cubicBezTo>
                  <a:cubicBezTo>
                    <a:pt x="39" y="32"/>
                    <a:pt x="37" y="28"/>
                    <a:pt x="39" y="27"/>
                  </a:cubicBezTo>
                  <a:cubicBezTo>
                    <a:pt x="44" y="31"/>
                    <a:pt x="44" y="28"/>
                    <a:pt x="52" y="28"/>
                  </a:cubicBezTo>
                  <a:cubicBezTo>
                    <a:pt x="56" y="23"/>
                    <a:pt x="62" y="19"/>
                    <a:pt x="73" y="21"/>
                  </a:cubicBezTo>
                  <a:cubicBezTo>
                    <a:pt x="75" y="22"/>
                    <a:pt x="74" y="18"/>
                    <a:pt x="75" y="17"/>
                  </a:cubicBezTo>
                  <a:cubicBezTo>
                    <a:pt x="78" y="15"/>
                    <a:pt x="85" y="19"/>
                    <a:pt x="86" y="14"/>
                  </a:cubicBezTo>
                  <a:cubicBezTo>
                    <a:pt x="88" y="13"/>
                    <a:pt x="89" y="17"/>
                    <a:pt x="90" y="17"/>
                  </a:cubicBezTo>
                  <a:cubicBezTo>
                    <a:pt x="93" y="18"/>
                    <a:pt x="96" y="16"/>
                    <a:pt x="95" y="21"/>
                  </a:cubicBezTo>
                  <a:cubicBezTo>
                    <a:pt x="103" y="21"/>
                    <a:pt x="111" y="21"/>
                    <a:pt x="119" y="21"/>
                  </a:cubicBezTo>
                  <a:cubicBezTo>
                    <a:pt x="111" y="29"/>
                    <a:pt x="132" y="18"/>
                    <a:pt x="125" y="27"/>
                  </a:cubicBezTo>
                  <a:cubicBezTo>
                    <a:pt x="129" y="27"/>
                    <a:pt x="132" y="26"/>
                    <a:pt x="132" y="23"/>
                  </a:cubicBezTo>
                  <a:cubicBezTo>
                    <a:pt x="136" y="27"/>
                    <a:pt x="144" y="25"/>
                    <a:pt x="149" y="27"/>
                  </a:cubicBezTo>
                  <a:cubicBezTo>
                    <a:pt x="150" y="27"/>
                    <a:pt x="149" y="28"/>
                    <a:pt x="151" y="28"/>
                  </a:cubicBezTo>
                  <a:cubicBezTo>
                    <a:pt x="153" y="28"/>
                    <a:pt x="153" y="30"/>
                    <a:pt x="155" y="30"/>
                  </a:cubicBezTo>
                  <a:cubicBezTo>
                    <a:pt x="160" y="31"/>
                    <a:pt x="161" y="27"/>
                    <a:pt x="164" y="30"/>
                  </a:cubicBezTo>
                  <a:cubicBezTo>
                    <a:pt x="165" y="31"/>
                    <a:pt x="186" y="31"/>
                    <a:pt x="188" y="32"/>
                  </a:cubicBezTo>
                  <a:cubicBezTo>
                    <a:pt x="191" y="34"/>
                    <a:pt x="202" y="35"/>
                    <a:pt x="209" y="36"/>
                  </a:cubicBezTo>
                  <a:cubicBezTo>
                    <a:pt x="211" y="38"/>
                    <a:pt x="214" y="40"/>
                    <a:pt x="214" y="43"/>
                  </a:cubicBezTo>
                  <a:cubicBezTo>
                    <a:pt x="221" y="44"/>
                    <a:pt x="224" y="48"/>
                    <a:pt x="229" y="45"/>
                  </a:cubicBezTo>
                  <a:cubicBezTo>
                    <a:pt x="230" y="51"/>
                    <a:pt x="239" y="48"/>
                    <a:pt x="244" y="49"/>
                  </a:cubicBezTo>
                  <a:cubicBezTo>
                    <a:pt x="244" y="47"/>
                    <a:pt x="242" y="47"/>
                    <a:pt x="241" y="47"/>
                  </a:cubicBezTo>
                  <a:cubicBezTo>
                    <a:pt x="244" y="43"/>
                    <a:pt x="249" y="39"/>
                    <a:pt x="255" y="38"/>
                  </a:cubicBezTo>
                  <a:cubicBezTo>
                    <a:pt x="255" y="41"/>
                    <a:pt x="257" y="42"/>
                    <a:pt x="257" y="40"/>
                  </a:cubicBezTo>
                  <a:cubicBezTo>
                    <a:pt x="259" y="40"/>
                    <a:pt x="259" y="43"/>
                    <a:pt x="261" y="43"/>
                  </a:cubicBezTo>
                  <a:cubicBezTo>
                    <a:pt x="265" y="44"/>
                    <a:pt x="265" y="41"/>
                    <a:pt x="265" y="38"/>
                  </a:cubicBezTo>
                  <a:cubicBezTo>
                    <a:pt x="269" y="37"/>
                    <a:pt x="270" y="39"/>
                    <a:pt x="272" y="40"/>
                  </a:cubicBezTo>
                  <a:cubicBezTo>
                    <a:pt x="274" y="38"/>
                    <a:pt x="272" y="35"/>
                    <a:pt x="276" y="32"/>
                  </a:cubicBezTo>
                  <a:cubicBezTo>
                    <a:pt x="279" y="32"/>
                    <a:pt x="281" y="35"/>
                    <a:pt x="282" y="32"/>
                  </a:cubicBezTo>
                  <a:cubicBezTo>
                    <a:pt x="285" y="33"/>
                    <a:pt x="283" y="36"/>
                    <a:pt x="280" y="36"/>
                  </a:cubicBezTo>
                  <a:cubicBezTo>
                    <a:pt x="282" y="41"/>
                    <a:pt x="295" y="31"/>
                    <a:pt x="298" y="38"/>
                  </a:cubicBezTo>
                  <a:cubicBezTo>
                    <a:pt x="304" y="38"/>
                    <a:pt x="294" y="32"/>
                    <a:pt x="300" y="32"/>
                  </a:cubicBezTo>
                  <a:cubicBezTo>
                    <a:pt x="301" y="30"/>
                    <a:pt x="303" y="28"/>
                    <a:pt x="306" y="28"/>
                  </a:cubicBezTo>
                  <a:cubicBezTo>
                    <a:pt x="306" y="30"/>
                    <a:pt x="306" y="32"/>
                    <a:pt x="306" y="34"/>
                  </a:cubicBezTo>
                  <a:cubicBezTo>
                    <a:pt x="310" y="30"/>
                    <a:pt x="311" y="37"/>
                    <a:pt x="315" y="38"/>
                  </a:cubicBezTo>
                  <a:cubicBezTo>
                    <a:pt x="321" y="38"/>
                    <a:pt x="325" y="37"/>
                    <a:pt x="326" y="34"/>
                  </a:cubicBezTo>
                  <a:cubicBezTo>
                    <a:pt x="329" y="36"/>
                    <a:pt x="334" y="36"/>
                    <a:pt x="332" y="41"/>
                  </a:cubicBezTo>
                  <a:cubicBezTo>
                    <a:pt x="336" y="40"/>
                    <a:pt x="341" y="39"/>
                    <a:pt x="341" y="34"/>
                  </a:cubicBezTo>
                  <a:cubicBezTo>
                    <a:pt x="346" y="37"/>
                    <a:pt x="348" y="33"/>
                    <a:pt x="352" y="38"/>
                  </a:cubicBezTo>
                  <a:cubicBezTo>
                    <a:pt x="357" y="38"/>
                    <a:pt x="361" y="38"/>
                    <a:pt x="365" y="38"/>
                  </a:cubicBezTo>
                  <a:cubicBezTo>
                    <a:pt x="366" y="38"/>
                    <a:pt x="363" y="41"/>
                    <a:pt x="364" y="41"/>
                  </a:cubicBezTo>
                  <a:cubicBezTo>
                    <a:pt x="363" y="41"/>
                    <a:pt x="369" y="43"/>
                    <a:pt x="367" y="43"/>
                  </a:cubicBezTo>
                  <a:cubicBezTo>
                    <a:pt x="369" y="44"/>
                    <a:pt x="370" y="41"/>
                    <a:pt x="373" y="41"/>
                  </a:cubicBezTo>
                  <a:cubicBezTo>
                    <a:pt x="373" y="42"/>
                    <a:pt x="373" y="45"/>
                    <a:pt x="373" y="45"/>
                  </a:cubicBezTo>
                  <a:cubicBezTo>
                    <a:pt x="378" y="48"/>
                    <a:pt x="386" y="44"/>
                    <a:pt x="392" y="45"/>
                  </a:cubicBezTo>
                  <a:cubicBezTo>
                    <a:pt x="392" y="47"/>
                    <a:pt x="395" y="47"/>
                    <a:pt x="397" y="47"/>
                  </a:cubicBezTo>
                  <a:cubicBezTo>
                    <a:pt x="394" y="54"/>
                    <a:pt x="404" y="48"/>
                    <a:pt x="403" y="53"/>
                  </a:cubicBezTo>
                  <a:cubicBezTo>
                    <a:pt x="404" y="57"/>
                    <a:pt x="399" y="55"/>
                    <a:pt x="399" y="58"/>
                  </a:cubicBezTo>
                  <a:cubicBezTo>
                    <a:pt x="398" y="61"/>
                    <a:pt x="401" y="62"/>
                    <a:pt x="401" y="64"/>
                  </a:cubicBezTo>
                  <a:cubicBezTo>
                    <a:pt x="421" y="62"/>
                    <a:pt x="438" y="61"/>
                    <a:pt x="453" y="68"/>
                  </a:cubicBezTo>
                  <a:cubicBezTo>
                    <a:pt x="452" y="69"/>
                    <a:pt x="451" y="71"/>
                    <a:pt x="451" y="73"/>
                  </a:cubicBezTo>
                  <a:cubicBezTo>
                    <a:pt x="455" y="73"/>
                    <a:pt x="455" y="71"/>
                    <a:pt x="459" y="71"/>
                  </a:cubicBezTo>
                  <a:cubicBezTo>
                    <a:pt x="457" y="65"/>
                    <a:pt x="458" y="67"/>
                    <a:pt x="457" y="60"/>
                  </a:cubicBezTo>
                  <a:cubicBezTo>
                    <a:pt x="458" y="57"/>
                    <a:pt x="472" y="57"/>
                    <a:pt x="468" y="55"/>
                  </a:cubicBezTo>
                  <a:cubicBezTo>
                    <a:pt x="469" y="51"/>
                    <a:pt x="471" y="54"/>
                    <a:pt x="474" y="55"/>
                  </a:cubicBezTo>
                  <a:cubicBezTo>
                    <a:pt x="474" y="57"/>
                    <a:pt x="477" y="56"/>
                    <a:pt x="477" y="58"/>
                  </a:cubicBezTo>
                  <a:cubicBezTo>
                    <a:pt x="485" y="60"/>
                    <a:pt x="490" y="57"/>
                    <a:pt x="496" y="58"/>
                  </a:cubicBezTo>
                  <a:cubicBezTo>
                    <a:pt x="496" y="58"/>
                    <a:pt x="496" y="60"/>
                    <a:pt x="498" y="60"/>
                  </a:cubicBezTo>
                  <a:cubicBezTo>
                    <a:pt x="499" y="60"/>
                    <a:pt x="500" y="62"/>
                    <a:pt x="502" y="62"/>
                  </a:cubicBezTo>
                  <a:cubicBezTo>
                    <a:pt x="508" y="62"/>
                    <a:pt x="514" y="58"/>
                    <a:pt x="524" y="60"/>
                  </a:cubicBezTo>
                  <a:cubicBezTo>
                    <a:pt x="529" y="56"/>
                    <a:pt x="528" y="53"/>
                    <a:pt x="530" y="49"/>
                  </a:cubicBezTo>
                  <a:cubicBezTo>
                    <a:pt x="528" y="43"/>
                    <a:pt x="523" y="45"/>
                    <a:pt x="522" y="43"/>
                  </a:cubicBezTo>
                  <a:cubicBezTo>
                    <a:pt x="523" y="34"/>
                    <a:pt x="540" y="39"/>
                    <a:pt x="544" y="41"/>
                  </a:cubicBezTo>
                  <a:cubicBezTo>
                    <a:pt x="544" y="44"/>
                    <a:pt x="542" y="45"/>
                    <a:pt x="539" y="45"/>
                  </a:cubicBezTo>
                  <a:cubicBezTo>
                    <a:pt x="543" y="49"/>
                    <a:pt x="539" y="50"/>
                    <a:pt x="537" y="53"/>
                  </a:cubicBezTo>
                  <a:cubicBezTo>
                    <a:pt x="536" y="57"/>
                    <a:pt x="540" y="56"/>
                    <a:pt x="543" y="56"/>
                  </a:cubicBezTo>
                  <a:cubicBezTo>
                    <a:pt x="540" y="62"/>
                    <a:pt x="544" y="63"/>
                    <a:pt x="541" y="68"/>
                  </a:cubicBezTo>
                  <a:cubicBezTo>
                    <a:pt x="546" y="71"/>
                    <a:pt x="550" y="59"/>
                    <a:pt x="548" y="60"/>
                  </a:cubicBezTo>
                  <a:cubicBezTo>
                    <a:pt x="549" y="59"/>
                    <a:pt x="554" y="65"/>
                    <a:pt x="552" y="56"/>
                  </a:cubicBezTo>
                  <a:cubicBezTo>
                    <a:pt x="560" y="58"/>
                    <a:pt x="558" y="49"/>
                    <a:pt x="563" y="47"/>
                  </a:cubicBezTo>
                  <a:cubicBezTo>
                    <a:pt x="561" y="42"/>
                    <a:pt x="558" y="38"/>
                    <a:pt x="550" y="38"/>
                  </a:cubicBezTo>
                  <a:cubicBezTo>
                    <a:pt x="554" y="35"/>
                    <a:pt x="546" y="30"/>
                    <a:pt x="541" y="28"/>
                  </a:cubicBezTo>
                  <a:cubicBezTo>
                    <a:pt x="541" y="26"/>
                    <a:pt x="541" y="23"/>
                    <a:pt x="539" y="23"/>
                  </a:cubicBezTo>
                  <a:cubicBezTo>
                    <a:pt x="539" y="19"/>
                    <a:pt x="544" y="17"/>
                    <a:pt x="544" y="14"/>
                  </a:cubicBezTo>
                  <a:cubicBezTo>
                    <a:pt x="544" y="13"/>
                    <a:pt x="549" y="11"/>
                    <a:pt x="548" y="10"/>
                  </a:cubicBezTo>
                  <a:cubicBezTo>
                    <a:pt x="543" y="5"/>
                    <a:pt x="555" y="11"/>
                    <a:pt x="550" y="6"/>
                  </a:cubicBezTo>
                  <a:cubicBezTo>
                    <a:pt x="550" y="0"/>
                    <a:pt x="555" y="8"/>
                    <a:pt x="556" y="8"/>
                  </a:cubicBezTo>
                  <a:cubicBezTo>
                    <a:pt x="558" y="9"/>
                    <a:pt x="561" y="7"/>
                    <a:pt x="563" y="8"/>
                  </a:cubicBezTo>
                  <a:cubicBezTo>
                    <a:pt x="564" y="8"/>
                    <a:pt x="560" y="11"/>
                    <a:pt x="561" y="12"/>
                  </a:cubicBezTo>
                  <a:cubicBezTo>
                    <a:pt x="562" y="12"/>
                    <a:pt x="566" y="11"/>
                    <a:pt x="567" y="12"/>
                  </a:cubicBezTo>
                  <a:cubicBezTo>
                    <a:pt x="568" y="13"/>
                    <a:pt x="566" y="16"/>
                    <a:pt x="567" y="17"/>
                  </a:cubicBezTo>
                  <a:cubicBezTo>
                    <a:pt x="567" y="18"/>
                    <a:pt x="570" y="17"/>
                    <a:pt x="571" y="17"/>
                  </a:cubicBezTo>
                  <a:cubicBezTo>
                    <a:pt x="572" y="22"/>
                    <a:pt x="567" y="20"/>
                    <a:pt x="571" y="25"/>
                  </a:cubicBezTo>
                  <a:cubicBezTo>
                    <a:pt x="571" y="26"/>
                    <a:pt x="573" y="26"/>
                    <a:pt x="572" y="28"/>
                  </a:cubicBezTo>
                  <a:cubicBezTo>
                    <a:pt x="572" y="28"/>
                    <a:pt x="571" y="29"/>
                    <a:pt x="571" y="30"/>
                  </a:cubicBezTo>
                  <a:cubicBezTo>
                    <a:pt x="570" y="33"/>
                    <a:pt x="569" y="34"/>
                    <a:pt x="569" y="36"/>
                  </a:cubicBezTo>
                  <a:cubicBezTo>
                    <a:pt x="568" y="39"/>
                    <a:pt x="581" y="40"/>
                    <a:pt x="578" y="34"/>
                  </a:cubicBezTo>
                  <a:cubicBezTo>
                    <a:pt x="582" y="34"/>
                    <a:pt x="580" y="39"/>
                    <a:pt x="585" y="38"/>
                  </a:cubicBezTo>
                  <a:cubicBezTo>
                    <a:pt x="582" y="41"/>
                    <a:pt x="587" y="41"/>
                    <a:pt x="585" y="47"/>
                  </a:cubicBezTo>
                  <a:cubicBezTo>
                    <a:pt x="594" y="48"/>
                    <a:pt x="592" y="41"/>
                    <a:pt x="598" y="45"/>
                  </a:cubicBezTo>
                  <a:cubicBezTo>
                    <a:pt x="600" y="46"/>
                    <a:pt x="600" y="44"/>
                    <a:pt x="600" y="43"/>
                  </a:cubicBezTo>
                  <a:cubicBezTo>
                    <a:pt x="605" y="45"/>
                    <a:pt x="598" y="45"/>
                    <a:pt x="602" y="49"/>
                  </a:cubicBezTo>
                  <a:cubicBezTo>
                    <a:pt x="602" y="49"/>
                    <a:pt x="606" y="51"/>
                    <a:pt x="606" y="51"/>
                  </a:cubicBezTo>
                  <a:cubicBezTo>
                    <a:pt x="606" y="54"/>
                    <a:pt x="599" y="56"/>
                    <a:pt x="602" y="62"/>
                  </a:cubicBezTo>
                  <a:close/>
                  <a:moveTo>
                    <a:pt x="380" y="82"/>
                  </a:moveTo>
                  <a:cubicBezTo>
                    <a:pt x="380" y="79"/>
                    <a:pt x="383" y="78"/>
                    <a:pt x="380" y="77"/>
                  </a:cubicBezTo>
                  <a:cubicBezTo>
                    <a:pt x="380" y="78"/>
                    <a:pt x="380" y="79"/>
                    <a:pt x="379" y="79"/>
                  </a:cubicBezTo>
                  <a:cubicBezTo>
                    <a:pt x="378" y="77"/>
                    <a:pt x="379" y="73"/>
                    <a:pt x="377" y="73"/>
                  </a:cubicBezTo>
                  <a:cubicBezTo>
                    <a:pt x="374" y="76"/>
                    <a:pt x="366" y="82"/>
                    <a:pt x="362" y="77"/>
                  </a:cubicBezTo>
                  <a:cubicBezTo>
                    <a:pt x="361" y="72"/>
                    <a:pt x="370" y="78"/>
                    <a:pt x="367" y="71"/>
                  </a:cubicBezTo>
                  <a:cubicBezTo>
                    <a:pt x="366" y="71"/>
                    <a:pt x="364" y="71"/>
                    <a:pt x="364" y="69"/>
                  </a:cubicBezTo>
                  <a:cubicBezTo>
                    <a:pt x="360" y="68"/>
                    <a:pt x="359" y="72"/>
                    <a:pt x="356" y="73"/>
                  </a:cubicBezTo>
                  <a:cubicBezTo>
                    <a:pt x="352" y="74"/>
                    <a:pt x="348" y="74"/>
                    <a:pt x="343" y="75"/>
                  </a:cubicBezTo>
                  <a:cubicBezTo>
                    <a:pt x="343" y="75"/>
                    <a:pt x="343" y="77"/>
                    <a:pt x="341" y="77"/>
                  </a:cubicBezTo>
                  <a:cubicBezTo>
                    <a:pt x="335" y="79"/>
                    <a:pt x="329" y="79"/>
                    <a:pt x="323" y="79"/>
                  </a:cubicBezTo>
                  <a:cubicBezTo>
                    <a:pt x="323" y="82"/>
                    <a:pt x="320" y="84"/>
                    <a:pt x="323" y="84"/>
                  </a:cubicBezTo>
                  <a:cubicBezTo>
                    <a:pt x="323" y="82"/>
                    <a:pt x="325" y="83"/>
                    <a:pt x="324" y="86"/>
                  </a:cubicBezTo>
                  <a:cubicBezTo>
                    <a:pt x="333" y="87"/>
                    <a:pt x="344" y="79"/>
                    <a:pt x="347" y="86"/>
                  </a:cubicBezTo>
                  <a:cubicBezTo>
                    <a:pt x="343" y="82"/>
                    <a:pt x="345" y="87"/>
                    <a:pt x="341" y="88"/>
                  </a:cubicBezTo>
                  <a:cubicBezTo>
                    <a:pt x="338" y="88"/>
                    <a:pt x="335" y="89"/>
                    <a:pt x="334" y="92"/>
                  </a:cubicBezTo>
                  <a:cubicBezTo>
                    <a:pt x="344" y="93"/>
                    <a:pt x="349" y="90"/>
                    <a:pt x="358" y="90"/>
                  </a:cubicBezTo>
                  <a:cubicBezTo>
                    <a:pt x="358" y="92"/>
                    <a:pt x="358" y="95"/>
                    <a:pt x="360" y="96"/>
                  </a:cubicBezTo>
                  <a:cubicBezTo>
                    <a:pt x="360" y="93"/>
                    <a:pt x="363" y="94"/>
                    <a:pt x="365" y="94"/>
                  </a:cubicBezTo>
                  <a:cubicBezTo>
                    <a:pt x="366" y="90"/>
                    <a:pt x="367" y="87"/>
                    <a:pt x="369" y="86"/>
                  </a:cubicBezTo>
                  <a:cubicBezTo>
                    <a:pt x="373" y="83"/>
                    <a:pt x="372" y="86"/>
                    <a:pt x="377" y="86"/>
                  </a:cubicBezTo>
                  <a:cubicBezTo>
                    <a:pt x="377" y="84"/>
                    <a:pt x="377" y="82"/>
                    <a:pt x="380" y="82"/>
                  </a:cubicBezTo>
                  <a:close/>
                  <a:moveTo>
                    <a:pt x="393" y="146"/>
                  </a:moveTo>
                  <a:cubicBezTo>
                    <a:pt x="395" y="141"/>
                    <a:pt x="401" y="143"/>
                    <a:pt x="403" y="140"/>
                  </a:cubicBezTo>
                  <a:cubicBezTo>
                    <a:pt x="403" y="140"/>
                    <a:pt x="406" y="141"/>
                    <a:pt x="406" y="140"/>
                  </a:cubicBezTo>
                  <a:cubicBezTo>
                    <a:pt x="409" y="139"/>
                    <a:pt x="413" y="140"/>
                    <a:pt x="416" y="138"/>
                  </a:cubicBezTo>
                  <a:cubicBezTo>
                    <a:pt x="416" y="138"/>
                    <a:pt x="417" y="135"/>
                    <a:pt x="418" y="135"/>
                  </a:cubicBezTo>
                  <a:cubicBezTo>
                    <a:pt x="422" y="131"/>
                    <a:pt x="426" y="136"/>
                    <a:pt x="427" y="133"/>
                  </a:cubicBezTo>
                  <a:cubicBezTo>
                    <a:pt x="426" y="133"/>
                    <a:pt x="425" y="131"/>
                    <a:pt x="427" y="131"/>
                  </a:cubicBezTo>
                  <a:cubicBezTo>
                    <a:pt x="431" y="131"/>
                    <a:pt x="431" y="129"/>
                    <a:pt x="433" y="131"/>
                  </a:cubicBezTo>
                  <a:cubicBezTo>
                    <a:pt x="434" y="132"/>
                    <a:pt x="435" y="129"/>
                    <a:pt x="434" y="129"/>
                  </a:cubicBezTo>
                  <a:cubicBezTo>
                    <a:pt x="431" y="130"/>
                    <a:pt x="435" y="125"/>
                    <a:pt x="438" y="129"/>
                  </a:cubicBezTo>
                  <a:cubicBezTo>
                    <a:pt x="439" y="126"/>
                    <a:pt x="442" y="124"/>
                    <a:pt x="442" y="120"/>
                  </a:cubicBezTo>
                  <a:cubicBezTo>
                    <a:pt x="435" y="118"/>
                    <a:pt x="434" y="123"/>
                    <a:pt x="427" y="122"/>
                  </a:cubicBezTo>
                  <a:cubicBezTo>
                    <a:pt x="427" y="125"/>
                    <a:pt x="425" y="126"/>
                    <a:pt x="423" y="127"/>
                  </a:cubicBezTo>
                  <a:cubicBezTo>
                    <a:pt x="417" y="130"/>
                    <a:pt x="419" y="126"/>
                    <a:pt x="414" y="127"/>
                  </a:cubicBezTo>
                  <a:cubicBezTo>
                    <a:pt x="413" y="127"/>
                    <a:pt x="413" y="129"/>
                    <a:pt x="410" y="129"/>
                  </a:cubicBezTo>
                  <a:cubicBezTo>
                    <a:pt x="408" y="129"/>
                    <a:pt x="407" y="126"/>
                    <a:pt x="403" y="127"/>
                  </a:cubicBezTo>
                  <a:cubicBezTo>
                    <a:pt x="402" y="126"/>
                    <a:pt x="403" y="124"/>
                    <a:pt x="401" y="123"/>
                  </a:cubicBezTo>
                  <a:cubicBezTo>
                    <a:pt x="401" y="126"/>
                    <a:pt x="400" y="128"/>
                    <a:pt x="399" y="129"/>
                  </a:cubicBezTo>
                  <a:cubicBezTo>
                    <a:pt x="399" y="132"/>
                    <a:pt x="402" y="131"/>
                    <a:pt x="403" y="133"/>
                  </a:cubicBezTo>
                  <a:cubicBezTo>
                    <a:pt x="397" y="131"/>
                    <a:pt x="397" y="135"/>
                    <a:pt x="395" y="137"/>
                  </a:cubicBezTo>
                  <a:cubicBezTo>
                    <a:pt x="393" y="139"/>
                    <a:pt x="388" y="137"/>
                    <a:pt x="388" y="140"/>
                  </a:cubicBezTo>
                  <a:cubicBezTo>
                    <a:pt x="388" y="145"/>
                    <a:pt x="379" y="139"/>
                    <a:pt x="382" y="146"/>
                  </a:cubicBezTo>
                  <a:cubicBezTo>
                    <a:pt x="386" y="146"/>
                    <a:pt x="390" y="146"/>
                    <a:pt x="393" y="146"/>
                  </a:cubicBezTo>
                  <a:close/>
                  <a:moveTo>
                    <a:pt x="530" y="219"/>
                  </a:moveTo>
                  <a:cubicBezTo>
                    <a:pt x="528" y="219"/>
                    <a:pt x="528" y="220"/>
                    <a:pt x="528" y="220"/>
                  </a:cubicBezTo>
                  <a:cubicBezTo>
                    <a:pt x="527" y="221"/>
                    <a:pt x="522" y="222"/>
                    <a:pt x="522" y="222"/>
                  </a:cubicBezTo>
                  <a:cubicBezTo>
                    <a:pt x="521" y="224"/>
                    <a:pt x="524" y="230"/>
                    <a:pt x="520" y="230"/>
                  </a:cubicBezTo>
                  <a:cubicBezTo>
                    <a:pt x="520" y="228"/>
                    <a:pt x="521" y="224"/>
                    <a:pt x="518" y="224"/>
                  </a:cubicBezTo>
                  <a:cubicBezTo>
                    <a:pt x="518" y="227"/>
                    <a:pt x="518" y="229"/>
                    <a:pt x="518" y="232"/>
                  </a:cubicBezTo>
                  <a:cubicBezTo>
                    <a:pt x="521" y="232"/>
                    <a:pt x="525" y="232"/>
                    <a:pt x="528" y="232"/>
                  </a:cubicBezTo>
                  <a:cubicBezTo>
                    <a:pt x="526" y="234"/>
                    <a:pt x="531" y="237"/>
                    <a:pt x="531" y="239"/>
                  </a:cubicBezTo>
                  <a:cubicBezTo>
                    <a:pt x="533" y="245"/>
                    <a:pt x="534" y="243"/>
                    <a:pt x="537" y="247"/>
                  </a:cubicBezTo>
                  <a:cubicBezTo>
                    <a:pt x="535" y="247"/>
                    <a:pt x="533" y="247"/>
                    <a:pt x="533" y="250"/>
                  </a:cubicBezTo>
                  <a:cubicBezTo>
                    <a:pt x="533" y="253"/>
                    <a:pt x="536" y="253"/>
                    <a:pt x="535" y="256"/>
                  </a:cubicBezTo>
                  <a:cubicBezTo>
                    <a:pt x="538" y="256"/>
                    <a:pt x="540" y="256"/>
                    <a:pt x="543" y="256"/>
                  </a:cubicBezTo>
                  <a:cubicBezTo>
                    <a:pt x="545" y="254"/>
                    <a:pt x="545" y="249"/>
                    <a:pt x="544" y="245"/>
                  </a:cubicBezTo>
                  <a:cubicBezTo>
                    <a:pt x="542" y="244"/>
                    <a:pt x="540" y="243"/>
                    <a:pt x="539" y="241"/>
                  </a:cubicBezTo>
                  <a:cubicBezTo>
                    <a:pt x="542" y="231"/>
                    <a:pt x="539" y="236"/>
                    <a:pt x="537" y="233"/>
                  </a:cubicBezTo>
                  <a:cubicBezTo>
                    <a:pt x="534" y="230"/>
                    <a:pt x="535" y="223"/>
                    <a:pt x="533" y="219"/>
                  </a:cubicBezTo>
                  <a:cubicBezTo>
                    <a:pt x="532" y="219"/>
                    <a:pt x="531" y="218"/>
                    <a:pt x="530" y="219"/>
                  </a:cubicBezTo>
                  <a:close/>
                  <a:moveTo>
                    <a:pt x="602" y="276"/>
                  </a:moveTo>
                  <a:cubicBezTo>
                    <a:pt x="596" y="274"/>
                    <a:pt x="598" y="279"/>
                    <a:pt x="595" y="280"/>
                  </a:cubicBezTo>
                  <a:cubicBezTo>
                    <a:pt x="594" y="279"/>
                    <a:pt x="593" y="278"/>
                    <a:pt x="591" y="278"/>
                  </a:cubicBezTo>
                  <a:cubicBezTo>
                    <a:pt x="591" y="285"/>
                    <a:pt x="584" y="281"/>
                    <a:pt x="582" y="284"/>
                  </a:cubicBezTo>
                  <a:cubicBezTo>
                    <a:pt x="580" y="285"/>
                    <a:pt x="582" y="286"/>
                    <a:pt x="580" y="288"/>
                  </a:cubicBezTo>
                  <a:cubicBezTo>
                    <a:pt x="579" y="288"/>
                    <a:pt x="576" y="287"/>
                    <a:pt x="576" y="289"/>
                  </a:cubicBezTo>
                  <a:cubicBezTo>
                    <a:pt x="579" y="290"/>
                    <a:pt x="576" y="292"/>
                    <a:pt x="576" y="295"/>
                  </a:cubicBezTo>
                  <a:cubicBezTo>
                    <a:pt x="580" y="298"/>
                    <a:pt x="581" y="292"/>
                    <a:pt x="584" y="291"/>
                  </a:cubicBezTo>
                  <a:cubicBezTo>
                    <a:pt x="587" y="290"/>
                    <a:pt x="591" y="292"/>
                    <a:pt x="595" y="291"/>
                  </a:cubicBezTo>
                  <a:cubicBezTo>
                    <a:pt x="597" y="291"/>
                    <a:pt x="597" y="290"/>
                    <a:pt x="600" y="289"/>
                  </a:cubicBezTo>
                  <a:cubicBezTo>
                    <a:pt x="605" y="289"/>
                    <a:pt x="610" y="291"/>
                    <a:pt x="612" y="293"/>
                  </a:cubicBezTo>
                  <a:cubicBezTo>
                    <a:pt x="610" y="294"/>
                    <a:pt x="608" y="293"/>
                    <a:pt x="608" y="295"/>
                  </a:cubicBezTo>
                  <a:cubicBezTo>
                    <a:pt x="609" y="294"/>
                    <a:pt x="610" y="297"/>
                    <a:pt x="610" y="297"/>
                  </a:cubicBezTo>
                  <a:cubicBezTo>
                    <a:pt x="611" y="297"/>
                    <a:pt x="612" y="295"/>
                    <a:pt x="612" y="295"/>
                  </a:cubicBezTo>
                  <a:cubicBezTo>
                    <a:pt x="619" y="296"/>
                    <a:pt x="616" y="296"/>
                    <a:pt x="621" y="293"/>
                  </a:cubicBezTo>
                  <a:cubicBezTo>
                    <a:pt x="627" y="290"/>
                    <a:pt x="630" y="295"/>
                    <a:pt x="634" y="291"/>
                  </a:cubicBezTo>
                  <a:cubicBezTo>
                    <a:pt x="629" y="290"/>
                    <a:pt x="635" y="283"/>
                    <a:pt x="630" y="288"/>
                  </a:cubicBezTo>
                  <a:cubicBezTo>
                    <a:pt x="627" y="291"/>
                    <a:pt x="626" y="280"/>
                    <a:pt x="626" y="280"/>
                  </a:cubicBezTo>
                  <a:cubicBezTo>
                    <a:pt x="626" y="279"/>
                    <a:pt x="621" y="280"/>
                    <a:pt x="623" y="276"/>
                  </a:cubicBezTo>
                  <a:cubicBezTo>
                    <a:pt x="620" y="276"/>
                    <a:pt x="616" y="276"/>
                    <a:pt x="613" y="276"/>
                  </a:cubicBezTo>
                  <a:cubicBezTo>
                    <a:pt x="614" y="274"/>
                    <a:pt x="616" y="273"/>
                    <a:pt x="613" y="271"/>
                  </a:cubicBezTo>
                  <a:cubicBezTo>
                    <a:pt x="607" y="273"/>
                    <a:pt x="609" y="271"/>
                    <a:pt x="602" y="271"/>
                  </a:cubicBezTo>
                  <a:cubicBezTo>
                    <a:pt x="601" y="273"/>
                    <a:pt x="600" y="274"/>
                    <a:pt x="602" y="276"/>
                  </a:cubicBezTo>
                  <a:close/>
                  <a:moveTo>
                    <a:pt x="653" y="323"/>
                  </a:moveTo>
                  <a:cubicBezTo>
                    <a:pt x="651" y="323"/>
                    <a:pt x="650" y="323"/>
                    <a:pt x="651" y="321"/>
                  </a:cubicBezTo>
                  <a:cubicBezTo>
                    <a:pt x="659" y="323"/>
                    <a:pt x="651" y="309"/>
                    <a:pt x="658" y="310"/>
                  </a:cubicBezTo>
                  <a:cubicBezTo>
                    <a:pt x="662" y="314"/>
                    <a:pt x="663" y="309"/>
                    <a:pt x="669" y="310"/>
                  </a:cubicBezTo>
                  <a:cubicBezTo>
                    <a:pt x="666" y="299"/>
                    <a:pt x="653" y="297"/>
                    <a:pt x="641" y="299"/>
                  </a:cubicBezTo>
                  <a:cubicBezTo>
                    <a:pt x="640" y="298"/>
                    <a:pt x="639" y="297"/>
                    <a:pt x="639" y="295"/>
                  </a:cubicBezTo>
                  <a:cubicBezTo>
                    <a:pt x="635" y="294"/>
                    <a:pt x="634" y="299"/>
                    <a:pt x="630" y="299"/>
                  </a:cubicBezTo>
                  <a:cubicBezTo>
                    <a:pt x="628" y="299"/>
                    <a:pt x="627" y="296"/>
                    <a:pt x="625" y="297"/>
                  </a:cubicBezTo>
                  <a:cubicBezTo>
                    <a:pt x="622" y="298"/>
                    <a:pt x="621" y="300"/>
                    <a:pt x="619" y="301"/>
                  </a:cubicBezTo>
                  <a:cubicBezTo>
                    <a:pt x="616" y="302"/>
                    <a:pt x="614" y="301"/>
                    <a:pt x="612" y="302"/>
                  </a:cubicBezTo>
                  <a:cubicBezTo>
                    <a:pt x="612" y="306"/>
                    <a:pt x="610" y="307"/>
                    <a:pt x="608" y="308"/>
                  </a:cubicBezTo>
                  <a:cubicBezTo>
                    <a:pt x="608" y="323"/>
                    <a:pt x="605" y="324"/>
                    <a:pt x="606" y="340"/>
                  </a:cubicBezTo>
                  <a:cubicBezTo>
                    <a:pt x="613" y="342"/>
                    <a:pt x="609" y="335"/>
                    <a:pt x="615" y="336"/>
                  </a:cubicBezTo>
                  <a:cubicBezTo>
                    <a:pt x="615" y="333"/>
                    <a:pt x="616" y="330"/>
                    <a:pt x="617" y="329"/>
                  </a:cubicBezTo>
                  <a:cubicBezTo>
                    <a:pt x="620" y="324"/>
                    <a:pt x="618" y="319"/>
                    <a:pt x="619" y="314"/>
                  </a:cubicBezTo>
                  <a:cubicBezTo>
                    <a:pt x="619" y="313"/>
                    <a:pt x="622" y="311"/>
                    <a:pt x="623" y="310"/>
                  </a:cubicBezTo>
                  <a:cubicBezTo>
                    <a:pt x="624" y="308"/>
                    <a:pt x="622" y="304"/>
                    <a:pt x="625" y="304"/>
                  </a:cubicBezTo>
                  <a:cubicBezTo>
                    <a:pt x="628" y="304"/>
                    <a:pt x="630" y="304"/>
                    <a:pt x="632" y="302"/>
                  </a:cubicBezTo>
                  <a:cubicBezTo>
                    <a:pt x="629" y="309"/>
                    <a:pt x="638" y="304"/>
                    <a:pt x="638" y="308"/>
                  </a:cubicBezTo>
                  <a:cubicBezTo>
                    <a:pt x="639" y="314"/>
                    <a:pt x="639" y="312"/>
                    <a:pt x="638" y="317"/>
                  </a:cubicBezTo>
                  <a:cubicBezTo>
                    <a:pt x="639" y="318"/>
                    <a:pt x="641" y="317"/>
                    <a:pt x="641" y="319"/>
                  </a:cubicBezTo>
                  <a:cubicBezTo>
                    <a:pt x="640" y="320"/>
                    <a:pt x="638" y="319"/>
                    <a:pt x="638" y="321"/>
                  </a:cubicBezTo>
                  <a:cubicBezTo>
                    <a:pt x="644" y="319"/>
                    <a:pt x="650" y="327"/>
                    <a:pt x="653" y="323"/>
                  </a:cubicBezTo>
                  <a:close/>
                  <a:moveTo>
                    <a:pt x="686" y="315"/>
                  </a:moveTo>
                  <a:cubicBezTo>
                    <a:pt x="686" y="315"/>
                    <a:pt x="686" y="319"/>
                    <a:pt x="686" y="319"/>
                  </a:cubicBezTo>
                  <a:cubicBezTo>
                    <a:pt x="683" y="322"/>
                    <a:pt x="675" y="314"/>
                    <a:pt x="671" y="317"/>
                  </a:cubicBezTo>
                  <a:cubicBezTo>
                    <a:pt x="672" y="321"/>
                    <a:pt x="669" y="321"/>
                    <a:pt x="667" y="323"/>
                  </a:cubicBezTo>
                  <a:cubicBezTo>
                    <a:pt x="672" y="328"/>
                    <a:pt x="673" y="325"/>
                    <a:pt x="679" y="325"/>
                  </a:cubicBezTo>
                  <a:cubicBezTo>
                    <a:pt x="683" y="325"/>
                    <a:pt x="689" y="326"/>
                    <a:pt x="692" y="323"/>
                  </a:cubicBezTo>
                  <a:cubicBezTo>
                    <a:pt x="691" y="323"/>
                    <a:pt x="690" y="321"/>
                    <a:pt x="692" y="321"/>
                  </a:cubicBezTo>
                  <a:cubicBezTo>
                    <a:pt x="693" y="321"/>
                    <a:pt x="695" y="321"/>
                    <a:pt x="695" y="319"/>
                  </a:cubicBezTo>
                  <a:cubicBezTo>
                    <a:pt x="691" y="319"/>
                    <a:pt x="689" y="316"/>
                    <a:pt x="686" y="315"/>
                  </a:cubicBezTo>
                  <a:close/>
                  <a:moveTo>
                    <a:pt x="660" y="330"/>
                  </a:moveTo>
                  <a:cubicBezTo>
                    <a:pt x="659" y="330"/>
                    <a:pt x="659" y="327"/>
                    <a:pt x="656" y="329"/>
                  </a:cubicBezTo>
                  <a:cubicBezTo>
                    <a:pt x="656" y="329"/>
                    <a:pt x="657" y="332"/>
                    <a:pt x="656" y="332"/>
                  </a:cubicBezTo>
                  <a:cubicBezTo>
                    <a:pt x="653" y="332"/>
                    <a:pt x="650" y="332"/>
                    <a:pt x="647" y="332"/>
                  </a:cubicBezTo>
                  <a:cubicBezTo>
                    <a:pt x="650" y="339"/>
                    <a:pt x="641" y="333"/>
                    <a:pt x="641" y="338"/>
                  </a:cubicBezTo>
                  <a:cubicBezTo>
                    <a:pt x="643" y="338"/>
                    <a:pt x="645" y="338"/>
                    <a:pt x="647" y="338"/>
                  </a:cubicBezTo>
                  <a:cubicBezTo>
                    <a:pt x="647" y="340"/>
                    <a:pt x="645" y="340"/>
                    <a:pt x="645" y="342"/>
                  </a:cubicBezTo>
                  <a:cubicBezTo>
                    <a:pt x="650" y="343"/>
                    <a:pt x="649" y="338"/>
                    <a:pt x="653" y="338"/>
                  </a:cubicBezTo>
                  <a:cubicBezTo>
                    <a:pt x="655" y="339"/>
                    <a:pt x="658" y="340"/>
                    <a:pt x="662" y="340"/>
                  </a:cubicBezTo>
                  <a:cubicBezTo>
                    <a:pt x="661" y="332"/>
                    <a:pt x="674" y="338"/>
                    <a:pt x="671" y="329"/>
                  </a:cubicBezTo>
                  <a:cubicBezTo>
                    <a:pt x="665" y="327"/>
                    <a:pt x="662" y="331"/>
                    <a:pt x="660" y="33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96" name="PA-iṣḷiḍê">
              <a:extLst>
                <a:ext uri="{FF2B5EF4-FFF2-40B4-BE49-F238E27FC236}">
                  <a16:creationId xmlns:a16="http://schemas.microsoft.com/office/drawing/2014/main" id="{7E03B9BB-C4D0-4956-8318-EEC13A18ACF0}"/>
                </a:ext>
              </a:extLst>
            </p:cNvPr>
            <p:cNvSpPr/>
            <p:nvPr>
              <p:custDataLst>
                <p:tags r:id="rId101"/>
              </p:custDataLst>
            </p:nvPr>
          </p:nvSpPr>
          <p:spPr bwMode="auto">
            <a:xfrm>
              <a:off x="5674924" y="2766443"/>
              <a:ext cx="194181" cy="295593"/>
            </a:xfrm>
            <a:custGeom>
              <a:gdLst>
                <a:gd fmla="*/ 16 w 60" name="T0"/>
                <a:gd fmla="*/ 9 h 92" name="T1"/>
                <a:gd fmla="*/ 30 w 60" name="T2"/>
                <a:gd fmla="*/ 7 h 92" name="T3"/>
                <a:gd fmla="*/ 31 w 60" name="T4"/>
                <a:gd fmla="*/ 19 h 92" name="T5"/>
                <a:gd fmla="*/ 22 w 60" name="T6"/>
                <a:gd fmla="*/ 24 h 92" name="T7"/>
                <a:gd fmla="*/ 33 w 60" name="T8"/>
                <a:gd fmla="*/ 30 h 92" name="T9"/>
                <a:gd fmla="*/ 39 w 60" name="T10"/>
                <a:gd fmla="*/ 43 h 92" name="T11"/>
                <a:gd fmla="*/ 43 w 60" name="T12"/>
                <a:gd fmla="*/ 47 h 92" name="T13"/>
                <a:gd fmla="*/ 50 w 60" name="T14"/>
                <a:gd fmla="*/ 50 h 92" name="T15"/>
                <a:gd fmla="*/ 46 w 60" name="T16"/>
                <a:gd fmla="*/ 58 h 92" name="T17"/>
                <a:gd fmla="*/ 58 w 60" name="T18"/>
                <a:gd fmla="*/ 60 h 92" name="T19"/>
                <a:gd fmla="*/ 58 w 60" name="T20"/>
                <a:gd fmla="*/ 71 h 92" name="T21"/>
                <a:gd fmla="*/ 54 w 60" name="T22"/>
                <a:gd fmla="*/ 71 h 92" name="T23"/>
                <a:gd fmla="*/ 58 w 60" name="T24"/>
                <a:gd fmla="*/ 73 h 92" name="T25"/>
                <a:gd fmla="*/ 54 w 60" name="T26"/>
                <a:gd fmla="*/ 78 h 92" name="T27"/>
                <a:gd fmla="*/ 48 w 60" name="T28"/>
                <a:gd fmla="*/ 82 h 92" name="T29"/>
                <a:gd fmla="*/ 30 w 60" name="T30"/>
                <a:gd fmla="*/ 80 h 92" name="T31"/>
                <a:gd fmla="*/ 22 w 60" name="T32"/>
                <a:gd fmla="*/ 82 h 92" name="T33"/>
                <a:gd fmla="*/ 9 w 60" name="T34"/>
                <a:gd fmla="*/ 82 h 92" name="T35"/>
                <a:gd fmla="*/ 13 w 60" name="T36"/>
                <a:gd fmla="*/ 80 h 92" name="T37"/>
                <a:gd fmla="*/ 15 w 60" name="T38"/>
                <a:gd fmla="*/ 82 h 92" name="T39"/>
                <a:gd fmla="*/ 16 w 60" name="T40"/>
                <a:gd fmla="*/ 78 h 92" name="T41"/>
                <a:gd fmla="*/ 28 w 60" name="T42"/>
                <a:gd fmla="*/ 76 h 92" name="T43"/>
                <a:gd fmla="*/ 13 w 60" name="T44"/>
                <a:gd fmla="*/ 71 h 92" name="T45"/>
                <a:gd fmla="*/ 13 w 60" name="T46"/>
                <a:gd fmla="*/ 60 h 92" name="T47"/>
                <a:gd fmla="*/ 16 w 60" name="T48"/>
                <a:gd fmla="*/ 58 h 92" name="T49"/>
                <a:gd fmla="*/ 24 w 60" name="T50"/>
                <a:gd fmla="*/ 58 h 92" name="T51"/>
                <a:gd fmla="*/ 26 w 60" name="T52"/>
                <a:gd fmla="*/ 47 h 92" name="T53"/>
                <a:gd fmla="*/ 20 w 60" name="T54"/>
                <a:gd fmla="*/ 39 h 92" name="T55"/>
                <a:gd fmla="*/ 13 w 60" name="T56"/>
                <a:gd fmla="*/ 41 h 92" name="T57"/>
                <a:gd fmla="*/ 13 w 60" name="T58"/>
                <a:gd fmla="*/ 32 h 92" name="T59"/>
                <a:gd fmla="*/ 5 w 60" name="T60"/>
                <a:gd fmla="*/ 28 h 92" name="T61"/>
                <a:gd fmla="*/ 0 w 60" name="T62"/>
                <a:gd fmla="*/ 9 h 92" name="T63"/>
                <a:gd fmla="*/ 9 w 60" name="T64"/>
                <a:gd fmla="*/ 0 h 92" name="T65"/>
                <a:gd fmla="*/ 26 w 60" name="T66"/>
                <a:gd fmla="*/ 0 h 92" name="T67"/>
                <a:gd fmla="*/ 16 w 60" name="T68"/>
                <a:gd fmla="*/ 9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60">
                  <a:moveTo>
                    <a:pt x="16" y="9"/>
                  </a:moveTo>
                  <a:cubicBezTo>
                    <a:pt x="18" y="13"/>
                    <a:pt x="26" y="7"/>
                    <a:pt x="30" y="7"/>
                  </a:cubicBezTo>
                  <a:cubicBezTo>
                    <a:pt x="32" y="10"/>
                    <a:pt x="32" y="14"/>
                    <a:pt x="31" y="19"/>
                  </a:cubicBezTo>
                  <a:cubicBezTo>
                    <a:pt x="27" y="19"/>
                    <a:pt x="23" y="21"/>
                    <a:pt x="22" y="24"/>
                  </a:cubicBezTo>
                  <a:cubicBezTo>
                    <a:pt x="24" y="28"/>
                    <a:pt x="28" y="30"/>
                    <a:pt x="33" y="30"/>
                  </a:cubicBezTo>
                  <a:cubicBezTo>
                    <a:pt x="33" y="37"/>
                    <a:pt x="41" y="35"/>
                    <a:pt x="39" y="43"/>
                  </a:cubicBezTo>
                  <a:cubicBezTo>
                    <a:pt x="39" y="45"/>
                    <a:pt x="43" y="44"/>
                    <a:pt x="43" y="47"/>
                  </a:cubicBezTo>
                  <a:cubicBezTo>
                    <a:pt x="43" y="50"/>
                    <a:pt x="49" y="48"/>
                    <a:pt x="50" y="50"/>
                  </a:cubicBezTo>
                  <a:cubicBezTo>
                    <a:pt x="49" y="53"/>
                    <a:pt x="47" y="55"/>
                    <a:pt x="46" y="58"/>
                  </a:cubicBezTo>
                  <a:cubicBezTo>
                    <a:pt x="51" y="57"/>
                    <a:pt x="55" y="57"/>
                    <a:pt x="58" y="60"/>
                  </a:cubicBezTo>
                  <a:cubicBezTo>
                    <a:pt x="55" y="62"/>
                    <a:pt x="60" y="68"/>
                    <a:pt x="58" y="71"/>
                  </a:cubicBezTo>
                  <a:cubicBezTo>
                    <a:pt x="57" y="71"/>
                    <a:pt x="54" y="70"/>
                    <a:pt x="54" y="71"/>
                  </a:cubicBezTo>
                  <a:cubicBezTo>
                    <a:pt x="53" y="73"/>
                    <a:pt x="56" y="72"/>
                    <a:pt x="58" y="73"/>
                  </a:cubicBezTo>
                  <a:cubicBezTo>
                    <a:pt x="56" y="75"/>
                    <a:pt x="53" y="75"/>
                    <a:pt x="54" y="78"/>
                  </a:cubicBezTo>
                  <a:cubicBezTo>
                    <a:pt x="51" y="79"/>
                    <a:pt x="51" y="82"/>
                    <a:pt x="48" y="82"/>
                  </a:cubicBezTo>
                  <a:cubicBezTo>
                    <a:pt x="42" y="81"/>
                    <a:pt x="38" y="79"/>
                    <a:pt x="30" y="80"/>
                  </a:cubicBezTo>
                  <a:cubicBezTo>
                    <a:pt x="26" y="84"/>
                    <a:pt x="28" y="84"/>
                    <a:pt x="22" y="82"/>
                  </a:cubicBezTo>
                  <a:cubicBezTo>
                    <a:pt x="20" y="86"/>
                    <a:pt x="9" y="92"/>
                    <a:pt x="9" y="82"/>
                  </a:cubicBezTo>
                  <a:cubicBezTo>
                    <a:pt x="11" y="83"/>
                    <a:pt x="12" y="80"/>
                    <a:pt x="13" y="80"/>
                  </a:cubicBezTo>
                  <a:cubicBezTo>
                    <a:pt x="14" y="80"/>
                    <a:pt x="15" y="82"/>
                    <a:pt x="15" y="82"/>
                  </a:cubicBezTo>
                  <a:cubicBezTo>
                    <a:pt x="17" y="81"/>
                    <a:pt x="15" y="79"/>
                    <a:pt x="16" y="78"/>
                  </a:cubicBezTo>
                  <a:cubicBezTo>
                    <a:pt x="19" y="76"/>
                    <a:pt x="23" y="78"/>
                    <a:pt x="28" y="76"/>
                  </a:cubicBezTo>
                  <a:cubicBezTo>
                    <a:pt x="26" y="67"/>
                    <a:pt x="18" y="74"/>
                    <a:pt x="13" y="71"/>
                  </a:cubicBezTo>
                  <a:cubicBezTo>
                    <a:pt x="13" y="67"/>
                    <a:pt x="13" y="63"/>
                    <a:pt x="13" y="60"/>
                  </a:cubicBezTo>
                  <a:cubicBezTo>
                    <a:pt x="16" y="60"/>
                    <a:pt x="20" y="58"/>
                    <a:pt x="16" y="58"/>
                  </a:cubicBezTo>
                  <a:cubicBezTo>
                    <a:pt x="18" y="52"/>
                    <a:pt x="21" y="60"/>
                    <a:pt x="24" y="58"/>
                  </a:cubicBezTo>
                  <a:cubicBezTo>
                    <a:pt x="28" y="58"/>
                    <a:pt x="21" y="50"/>
                    <a:pt x="26" y="47"/>
                  </a:cubicBezTo>
                  <a:cubicBezTo>
                    <a:pt x="25" y="43"/>
                    <a:pt x="19" y="45"/>
                    <a:pt x="20" y="39"/>
                  </a:cubicBezTo>
                  <a:cubicBezTo>
                    <a:pt x="19" y="41"/>
                    <a:pt x="16" y="41"/>
                    <a:pt x="13" y="41"/>
                  </a:cubicBezTo>
                  <a:cubicBezTo>
                    <a:pt x="13" y="38"/>
                    <a:pt x="13" y="35"/>
                    <a:pt x="13" y="32"/>
                  </a:cubicBezTo>
                  <a:cubicBezTo>
                    <a:pt x="13" y="28"/>
                    <a:pt x="6" y="31"/>
                    <a:pt x="5" y="28"/>
                  </a:cubicBezTo>
                  <a:cubicBezTo>
                    <a:pt x="9" y="21"/>
                    <a:pt x="8" y="10"/>
                    <a:pt x="0" y="9"/>
                  </a:cubicBezTo>
                  <a:cubicBezTo>
                    <a:pt x="3" y="6"/>
                    <a:pt x="8" y="5"/>
                    <a:pt x="9" y="0"/>
                  </a:cubicBezTo>
                  <a:cubicBezTo>
                    <a:pt x="15" y="0"/>
                    <a:pt x="20" y="0"/>
                    <a:pt x="26" y="0"/>
                  </a:cubicBezTo>
                  <a:cubicBezTo>
                    <a:pt x="22" y="3"/>
                    <a:pt x="19" y="6"/>
                    <a:pt x="16" y="9"/>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497" name="PA-îṩḻiḑe">
              <a:extLst>
                <a:ext uri="{FF2B5EF4-FFF2-40B4-BE49-F238E27FC236}">
                  <a16:creationId xmlns:a16="http://schemas.microsoft.com/office/drawing/2014/main" id="{55EFC642-F80C-4C39-9FCA-77B5FCBEB4E7}"/>
                </a:ext>
              </a:extLst>
            </p:cNvPr>
            <p:cNvSpPr/>
            <p:nvPr>
              <p:custDataLst>
                <p:tags r:id="rId102"/>
              </p:custDataLst>
            </p:nvPr>
          </p:nvSpPr>
          <p:spPr bwMode="auto">
            <a:xfrm>
              <a:off x="2061002" y="2779389"/>
              <a:ext cx="53940" cy="43152"/>
            </a:xfrm>
            <a:custGeom>
              <a:gdLst>
                <a:gd fmla="*/ 15 w 17" name="T0"/>
                <a:gd fmla="*/ 2 h 13" name="T1"/>
                <a:gd fmla="*/ 17 w 17" name="T2"/>
                <a:gd fmla="*/ 9 h 13" name="T3"/>
                <a:gd fmla="*/ 8 w 17" name="T4"/>
                <a:gd fmla="*/ 13 h 13" name="T5"/>
                <a:gd fmla="*/ 8 w 17" name="T6"/>
                <a:gd fmla="*/ 9 h 13" name="T7"/>
                <a:gd fmla="*/ 4 w 17" name="T8"/>
                <a:gd fmla="*/ 11 h 13" name="T9"/>
                <a:gd fmla="*/ 6 w 17" name="T10"/>
                <a:gd fmla="*/ 9 h 13" name="T11"/>
                <a:gd fmla="*/ 15 w 17" name="T12"/>
                <a:gd fmla="*/ 2 h 13" name="T13"/>
              </a:gdLst>
              <a:cxnLst>
                <a:cxn ang="0">
                  <a:pos x="T0" y="T1"/>
                </a:cxn>
                <a:cxn ang="0">
                  <a:pos x="T2" y="T3"/>
                </a:cxn>
                <a:cxn ang="0">
                  <a:pos x="T4" y="T5"/>
                </a:cxn>
                <a:cxn ang="0">
                  <a:pos x="T6" y="T7"/>
                </a:cxn>
                <a:cxn ang="0">
                  <a:pos x="T8" y="T9"/>
                </a:cxn>
                <a:cxn ang="0">
                  <a:pos x="T10" y="T11"/>
                </a:cxn>
                <a:cxn ang="0">
                  <a:pos x="T12" y="T13"/>
                </a:cxn>
              </a:cxnLst>
              <a:rect b="b" l="0" r="r" t="0"/>
              <a:pathLst>
                <a:path h="13" w="17">
                  <a:moveTo>
                    <a:pt x="15" y="2"/>
                  </a:moveTo>
                  <a:cubicBezTo>
                    <a:pt x="13" y="4"/>
                    <a:pt x="14" y="7"/>
                    <a:pt x="17" y="9"/>
                  </a:cubicBezTo>
                  <a:cubicBezTo>
                    <a:pt x="15" y="12"/>
                    <a:pt x="11" y="12"/>
                    <a:pt x="8" y="13"/>
                  </a:cubicBezTo>
                  <a:cubicBezTo>
                    <a:pt x="8" y="12"/>
                    <a:pt x="8" y="10"/>
                    <a:pt x="8" y="9"/>
                  </a:cubicBezTo>
                  <a:cubicBezTo>
                    <a:pt x="6" y="9"/>
                    <a:pt x="6" y="11"/>
                    <a:pt x="4" y="11"/>
                  </a:cubicBezTo>
                  <a:cubicBezTo>
                    <a:pt x="0" y="9"/>
                    <a:pt x="5" y="10"/>
                    <a:pt x="6" y="9"/>
                  </a:cubicBezTo>
                  <a:cubicBezTo>
                    <a:pt x="7" y="8"/>
                    <a:pt x="11" y="0"/>
                    <a:pt x="15" y="2"/>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98" name="PA-îṥļîḋe">
              <a:extLst>
                <a:ext uri="{FF2B5EF4-FFF2-40B4-BE49-F238E27FC236}">
                  <a16:creationId xmlns:a16="http://schemas.microsoft.com/office/drawing/2014/main" id="{F4D6C87C-B940-4520-9079-916CDECFF7DC}"/>
                </a:ext>
              </a:extLst>
            </p:cNvPr>
            <p:cNvSpPr/>
            <p:nvPr>
              <p:custDataLst>
                <p:tags r:id="rId103"/>
              </p:custDataLst>
            </p:nvPr>
          </p:nvSpPr>
          <p:spPr bwMode="auto">
            <a:xfrm>
              <a:off x="9232752" y="3260534"/>
              <a:ext cx="32364" cy="34522"/>
            </a:xfrm>
            <a:custGeom>
              <a:gdLst>
                <a:gd fmla="*/ 3 w 10" name="T0"/>
                <a:gd fmla="*/ 3 h 11" name="T1"/>
                <a:gd fmla="*/ 10 w 10" name="T2"/>
                <a:gd fmla="*/ 1 h 11" name="T3"/>
                <a:gd fmla="*/ 1 w 10" name="T4"/>
                <a:gd fmla="*/ 10 h 11" name="T5"/>
                <a:gd fmla="*/ 3 w 10" name="T6"/>
                <a:gd fmla="*/ 3 h 11" name="T7"/>
              </a:gdLst>
              <a:cxnLst>
                <a:cxn ang="0">
                  <a:pos x="T0" y="T1"/>
                </a:cxn>
                <a:cxn ang="0">
                  <a:pos x="T2" y="T3"/>
                </a:cxn>
                <a:cxn ang="0">
                  <a:pos x="T4" y="T5"/>
                </a:cxn>
                <a:cxn ang="0">
                  <a:pos x="T6" y="T7"/>
                </a:cxn>
              </a:cxnLst>
              <a:rect b="b" l="0" r="r" t="0"/>
              <a:pathLst>
                <a:path h="11" w="10">
                  <a:moveTo>
                    <a:pt x="3" y="3"/>
                  </a:moveTo>
                  <a:cubicBezTo>
                    <a:pt x="4" y="0"/>
                    <a:pt x="5" y="3"/>
                    <a:pt x="10" y="1"/>
                  </a:cubicBezTo>
                  <a:cubicBezTo>
                    <a:pt x="8" y="5"/>
                    <a:pt x="8" y="11"/>
                    <a:pt x="1" y="10"/>
                  </a:cubicBezTo>
                  <a:cubicBezTo>
                    <a:pt x="0" y="8"/>
                    <a:pt x="8" y="4"/>
                    <a:pt x="3" y="3"/>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499" name="PA-íŝ1ïďe">
              <a:extLst>
                <a:ext uri="{FF2B5EF4-FFF2-40B4-BE49-F238E27FC236}">
                  <a16:creationId xmlns:a16="http://schemas.microsoft.com/office/drawing/2014/main" id="{56B9AFD4-34C3-4B1F-B50B-38C73D3E3D5D}"/>
                </a:ext>
              </a:extLst>
            </p:cNvPr>
            <p:cNvSpPr/>
            <p:nvPr>
              <p:custDataLst>
                <p:tags r:id="rId104"/>
              </p:custDataLst>
            </p:nvPr>
          </p:nvSpPr>
          <p:spPr bwMode="auto">
            <a:xfrm>
              <a:off x="8479760" y="4201247"/>
              <a:ext cx="239490" cy="278330"/>
            </a:xfrm>
            <a:custGeom>
              <a:gdLst>
                <a:gd fmla="*/ 60 w 75" name="T0"/>
                <a:gd fmla="*/ 5 h 87" name="T1"/>
                <a:gd fmla="*/ 68 w 75" name="T2"/>
                <a:gd fmla="*/ 9 h 87" name="T3"/>
                <a:gd fmla="*/ 75 w 75" name="T4"/>
                <a:gd fmla="*/ 14 h 87" name="T5"/>
                <a:gd fmla="*/ 68 w 75" name="T6"/>
                <a:gd fmla="*/ 24 h 87" name="T7"/>
                <a:gd fmla="*/ 66 w 75" name="T8"/>
                <a:gd fmla="*/ 35 h 87" name="T9"/>
                <a:gd fmla="*/ 70 w 75" name="T10"/>
                <a:gd fmla="*/ 38 h 87" name="T11"/>
                <a:gd fmla="*/ 70 w 75" name="T12"/>
                <a:gd fmla="*/ 44 h 87" name="T13"/>
                <a:gd fmla="*/ 73 w 75" name="T14"/>
                <a:gd fmla="*/ 48 h 87" name="T15"/>
                <a:gd fmla="*/ 64 w 75" name="T16"/>
                <a:gd fmla="*/ 53 h 87" name="T17"/>
                <a:gd fmla="*/ 62 w 75" name="T18"/>
                <a:gd fmla="*/ 63 h 87" name="T19"/>
                <a:gd fmla="*/ 62 w 75" name="T20"/>
                <a:gd fmla="*/ 66 h 87" name="T21"/>
                <a:gd fmla="*/ 59 w 75" name="T22"/>
                <a:gd fmla="*/ 66 h 87" name="T23"/>
                <a:gd fmla="*/ 53 w 75" name="T24"/>
                <a:gd fmla="*/ 74 h 87" name="T25"/>
                <a:gd fmla="*/ 53 w 75" name="T26"/>
                <a:gd fmla="*/ 85 h 87" name="T27"/>
                <a:gd fmla="*/ 34 w 75" name="T28"/>
                <a:gd fmla="*/ 79 h 87" name="T29"/>
                <a:gd fmla="*/ 32 w 75" name="T30"/>
                <a:gd fmla="*/ 83 h 87" name="T31"/>
                <a:gd fmla="*/ 27 w 75" name="T32"/>
                <a:gd fmla="*/ 79 h 87" name="T33"/>
                <a:gd fmla="*/ 18 w 75" name="T34"/>
                <a:gd fmla="*/ 79 h 87" name="T35"/>
                <a:gd fmla="*/ 12 w 75" name="T36"/>
                <a:gd fmla="*/ 78 h 87" name="T37"/>
                <a:gd fmla="*/ 4 w 75" name="T38"/>
                <a:gd fmla="*/ 66 h 87" name="T39"/>
                <a:gd fmla="*/ 6 w 75" name="T40"/>
                <a:gd fmla="*/ 59 h 87" name="T41"/>
                <a:gd fmla="*/ 4 w 75" name="T42"/>
                <a:gd fmla="*/ 59 h 87" name="T43"/>
                <a:gd fmla="*/ 3 w 75" name="T44"/>
                <a:gd fmla="*/ 44 h 87" name="T45"/>
                <a:gd fmla="*/ 21 w 75" name="T46"/>
                <a:gd fmla="*/ 42 h 87" name="T47"/>
                <a:gd fmla="*/ 21 w 75" name="T48"/>
                <a:gd fmla="*/ 37 h 87" name="T49"/>
                <a:gd fmla="*/ 34 w 75" name="T50"/>
                <a:gd fmla="*/ 27 h 87" name="T51"/>
                <a:gd fmla="*/ 46 w 75" name="T52"/>
                <a:gd fmla="*/ 24 h 87" name="T53"/>
                <a:gd fmla="*/ 47 w 75" name="T54"/>
                <a:gd fmla="*/ 18 h 87" name="T55"/>
                <a:gd fmla="*/ 51 w 75" name="T56"/>
                <a:gd fmla="*/ 18 h 87" name="T57"/>
                <a:gd fmla="*/ 55 w 75" name="T58"/>
                <a:gd fmla="*/ 14 h 87" name="T59"/>
                <a:gd fmla="*/ 62 w 75" name="T60"/>
                <a:gd fmla="*/ 5 h 87" name="T61"/>
                <a:gd fmla="*/ 60 w 75" name="T62"/>
                <a:gd fmla="*/ 5 h 8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7" w="75">
                  <a:moveTo>
                    <a:pt x="60" y="5"/>
                  </a:moveTo>
                  <a:cubicBezTo>
                    <a:pt x="62" y="0"/>
                    <a:pt x="65" y="9"/>
                    <a:pt x="68" y="9"/>
                  </a:cubicBezTo>
                  <a:cubicBezTo>
                    <a:pt x="70" y="10"/>
                    <a:pt x="72" y="14"/>
                    <a:pt x="75" y="14"/>
                  </a:cubicBezTo>
                  <a:cubicBezTo>
                    <a:pt x="74" y="19"/>
                    <a:pt x="74" y="24"/>
                    <a:pt x="68" y="24"/>
                  </a:cubicBezTo>
                  <a:cubicBezTo>
                    <a:pt x="67" y="27"/>
                    <a:pt x="70" y="35"/>
                    <a:pt x="66" y="35"/>
                  </a:cubicBezTo>
                  <a:cubicBezTo>
                    <a:pt x="66" y="37"/>
                    <a:pt x="69" y="37"/>
                    <a:pt x="70" y="38"/>
                  </a:cubicBezTo>
                  <a:cubicBezTo>
                    <a:pt x="70" y="40"/>
                    <a:pt x="69" y="43"/>
                    <a:pt x="70" y="44"/>
                  </a:cubicBezTo>
                  <a:cubicBezTo>
                    <a:pt x="71" y="46"/>
                    <a:pt x="73" y="46"/>
                    <a:pt x="73" y="48"/>
                  </a:cubicBezTo>
                  <a:cubicBezTo>
                    <a:pt x="73" y="52"/>
                    <a:pt x="67" y="56"/>
                    <a:pt x="64" y="53"/>
                  </a:cubicBezTo>
                  <a:cubicBezTo>
                    <a:pt x="65" y="58"/>
                    <a:pt x="67" y="59"/>
                    <a:pt x="62" y="63"/>
                  </a:cubicBezTo>
                  <a:cubicBezTo>
                    <a:pt x="62" y="63"/>
                    <a:pt x="63" y="66"/>
                    <a:pt x="62" y="66"/>
                  </a:cubicBezTo>
                  <a:cubicBezTo>
                    <a:pt x="62" y="67"/>
                    <a:pt x="59" y="66"/>
                    <a:pt x="59" y="66"/>
                  </a:cubicBezTo>
                  <a:cubicBezTo>
                    <a:pt x="57" y="69"/>
                    <a:pt x="58" y="76"/>
                    <a:pt x="53" y="74"/>
                  </a:cubicBezTo>
                  <a:cubicBezTo>
                    <a:pt x="56" y="77"/>
                    <a:pt x="51" y="79"/>
                    <a:pt x="53" y="85"/>
                  </a:cubicBezTo>
                  <a:cubicBezTo>
                    <a:pt x="43" y="87"/>
                    <a:pt x="41" y="81"/>
                    <a:pt x="34" y="79"/>
                  </a:cubicBezTo>
                  <a:cubicBezTo>
                    <a:pt x="33" y="79"/>
                    <a:pt x="33" y="82"/>
                    <a:pt x="32" y="83"/>
                  </a:cubicBezTo>
                  <a:cubicBezTo>
                    <a:pt x="29" y="85"/>
                    <a:pt x="28" y="80"/>
                    <a:pt x="27" y="79"/>
                  </a:cubicBezTo>
                  <a:cubicBezTo>
                    <a:pt x="24" y="79"/>
                    <a:pt x="20" y="81"/>
                    <a:pt x="18" y="79"/>
                  </a:cubicBezTo>
                  <a:cubicBezTo>
                    <a:pt x="16" y="79"/>
                    <a:pt x="18" y="74"/>
                    <a:pt x="12" y="78"/>
                  </a:cubicBezTo>
                  <a:cubicBezTo>
                    <a:pt x="10" y="73"/>
                    <a:pt x="10" y="67"/>
                    <a:pt x="4" y="66"/>
                  </a:cubicBezTo>
                  <a:cubicBezTo>
                    <a:pt x="4" y="63"/>
                    <a:pt x="7" y="62"/>
                    <a:pt x="6" y="59"/>
                  </a:cubicBezTo>
                  <a:cubicBezTo>
                    <a:pt x="6" y="56"/>
                    <a:pt x="4" y="59"/>
                    <a:pt x="4" y="59"/>
                  </a:cubicBezTo>
                  <a:cubicBezTo>
                    <a:pt x="0" y="56"/>
                    <a:pt x="4" y="51"/>
                    <a:pt x="3" y="44"/>
                  </a:cubicBezTo>
                  <a:cubicBezTo>
                    <a:pt x="10" y="44"/>
                    <a:pt x="16" y="44"/>
                    <a:pt x="21" y="42"/>
                  </a:cubicBezTo>
                  <a:cubicBezTo>
                    <a:pt x="21" y="39"/>
                    <a:pt x="24" y="37"/>
                    <a:pt x="21" y="37"/>
                  </a:cubicBezTo>
                  <a:cubicBezTo>
                    <a:pt x="23" y="34"/>
                    <a:pt x="38" y="30"/>
                    <a:pt x="34" y="27"/>
                  </a:cubicBezTo>
                  <a:cubicBezTo>
                    <a:pt x="37" y="25"/>
                    <a:pt x="41" y="24"/>
                    <a:pt x="46" y="24"/>
                  </a:cubicBezTo>
                  <a:cubicBezTo>
                    <a:pt x="48" y="24"/>
                    <a:pt x="46" y="20"/>
                    <a:pt x="47" y="18"/>
                  </a:cubicBezTo>
                  <a:cubicBezTo>
                    <a:pt x="48" y="17"/>
                    <a:pt x="51" y="18"/>
                    <a:pt x="51" y="18"/>
                  </a:cubicBezTo>
                  <a:cubicBezTo>
                    <a:pt x="52" y="16"/>
                    <a:pt x="51" y="13"/>
                    <a:pt x="55" y="14"/>
                  </a:cubicBezTo>
                  <a:cubicBezTo>
                    <a:pt x="52" y="6"/>
                    <a:pt x="60" y="8"/>
                    <a:pt x="62" y="5"/>
                  </a:cubicBezTo>
                  <a:cubicBezTo>
                    <a:pt x="62" y="5"/>
                    <a:pt x="61" y="5"/>
                    <a:pt x="60" y="5"/>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00" name="PA-ís1idè">
              <a:extLst>
                <a:ext uri="{FF2B5EF4-FFF2-40B4-BE49-F238E27FC236}">
                  <a16:creationId xmlns:a16="http://schemas.microsoft.com/office/drawing/2014/main" id="{6D0ABBEA-6FA5-45BC-8C5C-109716BD3694}"/>
                </a:ext>
              </a:extLst>
            </p:cNvPr>
            <p:cNvSpPr/>
            <p:nvPr>
              <p:custDataLst>
                <p:tags r:id="rId105"/>
              </p:custDataLst>
            </p:nvPr>
          </p:nvSpPr>
          <p:spPr bwMode="auto">
            <a:xfrm>
              <a:off x="8725723" y="4399746"/>
              <a:ext cx="110036" cy="125140"/>
            </a:xfrm>
            <a:custGeom>
              <a:gdLst>
                <a:gd fmla="*/ 30 w 34" name="T0"/>
                <a:gd fmla="*/ 1 h 39" name="T1"/>
                <a:gd fmla="*/ 24 w 34" name="T2"/>
                <a:gd fmla="*/ 8 h 39" name="T3"/>
                <a:gd fmla="*/ 23 w 34" name="T4"/>
                <a:gd fmla="*/ 8 h 39" name="T5"/>
                <a:gd fmla="*/ 24 w 34" name="T6"/>
                <a:gd fmla="*/ 14 h 39" name="T7"/>
                <a:gd fmla="*/ 28 w 34" name="T8"/>
                <a:gd fmla="*/ 17 h 39" name="T9"/>
                <a:gd fmla="*/ 30 w 34" name="T10"/>
                <a:gd fmla="*/ 34 h 39" name="T11"/>
                <a:gd fmla="*/ 23 w 34" name="T12"/>
                <a:gd fmla="*/ 34 h 39" name="T13"/>
                <a:gd fmla="*/ 17 w 34" name="T14"/>
                <a:gd fmla="*/ 16 h 39" name="T15"/>
                <a:gd fmla="*/ 10 w 34" name="T16"/>
                <a:gd fmla="*/ 21 h 39" name="T17"/>
                <a:gd fmla="*/ 10 w 34" name="T18"/>
                <a:gd fmla="*/ 32 h 39" name="T19"/>
                <a:gd fmla="*/ 4 w 34" name="T20"/>
                <a:gd fmla="*/ 38 h 39" name="T21"/>
                <a:gd fmla="*/ 2 w 34" name="T22"/>
                <a:gd fmla="*/ 29 h 39" name="T23"/>
                <a:gd fmla="*/ 4 w 34" name="T24"/>
                <a:gd fmla="*/ 27 h 39" name="T25"/>
                <a:gd fmla="*/ 2 w 34" name="T26"/>
                <a:gd fmla="*/ 25 h 39" name="T27"/>
                <a:gd fmla="*/ 4 w 34" name="T28"/>
                <a:gd fmla="*/ 17 h 39" name="T29"/>
                <a:gd fmla="*/ 0 w 34" name="T30"/>
                <a:gd fmla="*/ 14 h 39" name="T31"/>
                <a:gd fmla="*/ 15 w 34" name="T32"/>
                <a:gd fmla="*/ 1 h 39" name="T33"/>
                <a:gd fmla="*/ 30 w 34" name="T34"/>
                <a:gd fmla="*/ 1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34">
                  <a:moveTo>
                    <a:pt x="30" y="1"/>
                  </a:moveTo>
                  <a:cubicBezTo>
                    <a:pt x="34" y="9"/>
                    <a:pt x="21" y="5"/>
                    <a:pt x="24" y="8"/>
                  </a:cubicBezTo>
                  <a:cubicBezTo>
                    <a:pt x="27" y="11"/>
                    <a:pt x="25" y="9"/>
                    <a:pt x="23" y="8"/>
                  </a:cubicBezTo>
                  <a:cubicBezTo>
                    <a:pt x="23" y="11"/>
                    <a:pt x="23" y="12"/>
                    <a:pt x="24" y="14"/>
                  </a:cubicBezTo>
                  <a:cubicBezTo>
                    <a:pt x="25" y="15"/>
                    <a:pt x="28" y="17"/>
                    <a:pt x="28" y="17"/>
                  </a:cubicBezTo>
                  <a:cubicBezTo>
                    <a:pt x="30" y="22"/>
                    <a:pt x="28" y="28"/>
                    <a:pt x="30" y="34"/>
                  </a:cubicBezTo>
                  <a:cubicBezTo>
                    <a:pt x="28" y="34"/>
                    <a:pt x="25" y="34"/>
                    <a:pt x="23" y="34"/>
                  </a:cubicBezTo>
                  <a:cubicBezTo>
                    <a:pt x="20" y="28"/>
                    <a:pt x="17" y="23"/>
                    <a:pt x="17" y="16"/>
                  </a:cubicBezTo>
                  <a:cubicBezTo>
                    <a:pt x="13" y="16"/>
                    <a:pt x="16" y="23"/>
                    <a:pt x="10" y="21"/>
                  </a:cubicBezTo>
                  <a:cubicBezTo>
                    <a:pt x="10" y="25"/>
                    <a:pt x="10" y="29"/>
                    <a:pt x="10" y="32"/>
                  </a:cubicBezTo>
                  <a:cubicBezTo>
                    <a:pt x="10" y="37"/>
                    <a:pt x="4" y="34"/>
                    <a:pt x="4" y="38"/>
                  </a:cubicBezTo>
                  <a:cubicBezTo>
                    <a:pt x="1" y="39"/>
                    <a:pt x="1" y="32"/>
                    <a:pt x="2" y="29"/>
                  </a:cubicBezTo>
                  <a:cubicBezTo>
                    <a:pt x="2" y="28"/>
                    <a:pt x="4" y="27"/>
                    <a:pt x="4" y="27"/>
                  </a:cubicBezTo>
                  <a:cubicBezTo>
                    <a:pt x="4" y="25"/>
                    <a:pt x="2" y="26"/>
                    <a:pt x="2" y="25"/>
                  </a:cubicBezTo>
                  <a:cubicBezTo>
                    <a:pt x="2" y="24"/>
                    <a:pt x="5" y="20"/>
                    <a:pt x="4" y="17"/>
                  </a:cubicBezTo>
                  <a:cubicBezTo>
                    <a:pt x="5" y="14"/>
                    <a:pt x="2" y="14"/>
                    <a:pt x="0" y="14"/>
                  </a:cubicBezTo>
                  <a:cubicBezTo>
                    <a:pt x="2" y="7"/>
                    <a:pt x="5" y="0"/>
                    <a:pt x="15" y="1"/>
                  </a:cubicBezTo>
                  <a:cubicBezTo>
                    <a:pt x="9" y="7"/>
                    <a:pt x="26" y="1"/>
                    <a:pt x="30" y="1"/>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01" name="PA-iṣ1îde">
              <a:extLst>
                <a:ext uri="{FF2B5EF4-FFF2-40B4-BE49-F238E27FC236}">
                  <a16:creationId xmlns:a16="http://schemas.microsoft.com/office/drawing/2014/main" id="{9FD9217B-37D9-419A-AF69-0DCBE27D2A11}"/>
                </a:ext>
              </a:extLst>
            </p:cNvPr>
            <p:cNvSpPr/>
            <p:nvPr>
              <p:custDataLst>
                <p:tags r:id="rId106"/>
              </p:custDataLst>
            </p:nvPr>
          </p:nvSpPr>
          <p:spPr bwMode="auto">
            <a:xfrm>
              <a:off x="8399931" y="4522728"/>
              <a:ext cx="252435" cy="73358"/>
            </a:xfrm>
            <a:custGeom>
              <a:gdLst>
                <a:gd fmla="*/ 2 w 79" name="T0"/>
                <a:gd fmla="*/ 7 h 23" name="T1"/>
                <a:gd fmla="*/ 9 w 79" name="T2"/>
                <a:gd fmla="*/ 2 h 23" name="T3"/>
                <a:gd fmla="*/ 13 w 79" name="T4"/>
                <a:gd fmla="*/ 6 h 23" name="T5"/>
                <a:gd fmla="*/ 16 w 79" name="T6"/>
                <a:gd fmla="*/ 7 h 23" name="T7"/>
                <a:gd fmla="*/ 35 w 79" name="T8"/>
                <a:gd fmla="*/ 11 h 23" name="T9"/>
                <a:gd fmla="*/ 54 w 79" name="T10"/>
                <a:gd fmla="*/ 9 h 23" name="T11"/>
                <a:gd fmla="*/ 57 w 79" name="T12"/>
                <a:gd fmla="*/ 13 h 23" name="T13"/>
                <a:gd fmla="*/ 63 w 79" name="T14"/>
                <a:gd fmla="*/ 15 h 23" name="T15"/>
                <a:gd fmla="*/ 72 w 79" name="T16"/>
                <a:gd fmla="*/ 15 h 23" name="T17"/>
                <a:gd fmla="*/ 74 w 79" name="T18"/>
                <a:gd fmla="*/ 20 h 23" name="T19"/>
                <a:gd fmla="*/ 71 w 79" name="T20"/>
                <a:gd fmla="*/ 20 h 23" name="T21"/>
                <a:gd fmla="*/ 33 w 79" name="T22"/>
                <a:gd fmla="*/ 15 h 23" name="T23"/>
                <a:gd fmla="*/ 24 w 79" name="T24"/>
                <a:gd fmla="*/ 15 h 23" name="T25"/>
                <a:gd fmla="*/ 11 w 79" name="T26"/>
                <a:gd fmla="*/ 11 h 23" name="T27"/>
                <a:gd fmla="*/ 2 w 79" name="T28"/>
                <a:gd fmla="*/ 7 h 2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 w="79">
                  <a:moveTo>
                    <a:pt x="2" y="7"/>
                  </a:moveTo>
                  <a:cubicBezTo>
                    <a:pt x="0" y="1"/>
                    <a:pt x="8" y="5"/>
                    <a:pt x="9" y="2"/>
                  </a:cubicBezTo>
                  <a:cubicBezTo>
                    <a:pt x="13" y="0"/>
                    <a:pt x="11" y="4"/>
                    <a:pt x="13" y="6"/>
                  </a:cubicBezTo>
                  <a:cubicBezTo>
                    <a:pt x="14" y="6"/>
                    <a:pt x="17" y="5"/>
                    <a:pt x="16" y="7"/>
                  </a:cubicBezTo>
                  <a:cubicBezTo>
                    <a:pt x="25" y="5"/>
                    <a:pt x="28" y="6"/>
                    <a:pt x="35" y="11"/>
                  </a:cubicBezTo>
                  <a:cubicBezTo>
                    <a:pt x="42" y="7"/>
                    <a:pt x="44" y="9"/>
                    <a:pt x="54" y="9"/>
                  </a:cubicBezTo>
                  <a:cubicBezTo>
                    <a:pt x="57" y="9"/>
                    <a:pt x="57" y="11"/>
                    <a:pt x="57" y="13"/>
                  </a:cubicBezTo>
                  <a:cubicBezTo>
                    <a:pt x="60" y="13"/>
                    <a:pt x="63" y="13"/>
                    <a:pt x="63" y="15"/>
                  </a:cubicBezTo>
                  <a:cubicBezTo>
                    <a:pt x="68" y="12"/>
                    <a:pt x="72" y="19"/>
                    <a:pt x="72" y="15"/>
                  </a:cubicBezTo>
                  <a:cubicBezTo>
                    <a:pt x="79" y="15"/>
                    <a:pt x="68" y="21"/>
                    <a:pt x="74" y="20"/>
                  </a:cubicBezTo>
                  <a:cubicBezTo>
                    <a:pt x="73" y="23"/>
                    <a:pt x="73" y="20"/>
                    <a:pt x="71" y="20"/>
                  </a:cubicBezTo>
                  <a:cubicBezTo>
                    <a:pt x="56" y="23"/>
                    <a:pt x="45" y="17"/>
                    <a:pt x="33" y="15"/>
                  </a:cubicBezTo>
                  <a:cubicBezTo>
                    <a:pt x="30" y="14"/>
                    <a:pt x="27" y="15"/>
                    <a:pt x="24" y="15"/>
                  </a:cubicBezTo>
                  <a:cubicBezTo>
                    <a:pt x="19" y="14"/>
                    <a:pt x="15" y="12"/>
                    <a:pt x="11" y="11"/>
                  </a:cubicBezTo>
                  <a:cubicBezTo>
                    <a:pt x="7" y="10"/>
                    <a:pt x="2" y="12"/>
                    <a:pt x="2" y="7"/>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502" name="PA-íṣḷíḋe">
              <a:extLst>
                <a:ext uri="{FF2B5EF4-FFF2-40B4-BE49-F238E27FC236}">
                  <a16:creationId xmlns:a16="http://schemas.microsoft.com/office/drawing/2014/main" id="{830E7859-D762-4A58-BAA0-C064070B861C}"/>
                </a:ext>
              </a:extLst>
            </p:cNvPr>
            <p:cNvSpPr/>
            <p:nvPr>
              <p:custDataLst>
                <p:tags r:id="rId107"/>
              </p:custDataLst>
            </p:nvPr>
          </p:nvSpPr>
          <p:spPr bwMode="auto">
            <a:xfrm>
              <a:off x="8736511" y="4609032"/>
              <a:ext cx="38836" cy="15104"/>
            </a:xfrm>
            <a:custGeom>
              <a:gdLst>
                <a:gd fmla="*/ 5 w 12" name="T0"/>
                <a:gd fmla="*/ 3 h 5" name="T1"/>
                <a:gd fmla="*/ 12 w 12" name="T2"/>
                <a:gd fmla="*/ 5 h 5" name="T3"/>
                <a:gd fmla="*/ 5 w 12" name="T4"/>
                <a:gd fmla="*/ 5 h 5" name="T5"/>
                <a:gd fmla="*/ 3 w 12" name="T6"/>
                <a:gd fmla="*/ 3 h 5" name="T7"/>
                <a:gd fmla="*/ 5 w 12" name="T8"/>
                <a:gd fmla="*/ 3 h 5" name="T9"/>
              </a:gdLst>
              <a:cxnLst>
                <a:cxn ang="0">
                  <a:pos x="T0" y="T1"/>
                </a:cxn>
                <a:cxn ang="0">
                  <a:pos x="T2" y="T3"/>
                </a:cxn>
                <a:cxn ang="0">
                  <a:pos x="T4" y="T5"/>
                </a:cxn>
                <a:cxn ang="0">
                  <a:pos x="T6" y="T7"/>
                </a:cxn>
                <a:cxn ang="0">
                  <a:pos x="T8" y="T9"/>
                </a:cxn>
              </a:cxnLst>
              <a:rect b="b" l="0" r="r" t="0"/>
              <a:pathLst>
                <a:path h="5" w="12">
                  <a:moveTo>
                    <a:pt x="5" y="3"/>
                  </a:moveTo>
                  <a:cubicBezTo>
                    <a:pt x="8" y="3"/>
                    <a:pt x="12" y="2"/>
                    <a:pt x="12" y="5"/>
                  </a:cubicBezTo>
                  <a:cubicBezTo>
                    <a:pt x="10" y="5"/>
                    <a:pt x="7" y="5"/>
                    <a:pt x="5" y="5"/>
                  </a:cubicBezTo>
                  <a:cubicBezTo>
                    <a:pt x="5" y="3"/>
                    <a:pt x="3" y="3"/>
                    <a:pt x="3" y="3"/>
                  </a:cubicBezTo>
                  <a:cubicBezTo>
                    <a:pt x="0" y="0"/>
                    <a:pt x="4" y="1"/>
                    <a:pt x="5" y="3"/>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503" name="PA-îsḷîḑé">
              <a:extLst>
                <a:ext uri="{FF2B5EF4-FFF2-40B4-BE49-F238E27FC236}">
                  <a16:creationId xmlns:a16="http://schemas.microsoft.com/office/drawing/2014/main" id="{EAB12EB1-E82B-495E-A2A1-18749B1BA66C}"/>
                </a:ext>
              </a:extLst>
            </p:cNvPr>
            <p:cNvSpPr/>
            <p:nvPr>
              <p:custDataLst>
                <p:tags r:id="rId108"/>
              </p:custDataLst>
            </p:nvPr>
          </p:nvSpPr>
          <p:spPr bwMode="auto">
            <a:xfrm>
              <a:off x="9877865" y="5428919"/>
              <a:ext cx="185551" cy="187711"/>
            </a:xfrm>
            <a:custGeom>
              <a:gdLst>
                <a:gd fmla="*/ 1 w 58" name="T0"/>
                <a:gd fmla="*/ 51 h 59" name="T1"/>
                <a:gd fmla="*/ 5 w 58" name="T2"/>
                <a:gd fmla="*/ 43 h 59" name="T3"/>
                <a:gd fmla="*/ 8 w 58" name="T4"/>
                <a:gd fmla="*/ 41 h 59" name="T5"/>
                <a:gd fmla="*/ 8 w 58" name="T6"/>
                <a:gd fmla="*/ 38 h 59" name="T7"/>
                <a:gd fmla="*/ 12 w 58" name="T8"/>
                <a:gd fmla="*/ 38 h 59" name="T9"/>
                <a:gd fmla="*/ 14 w 58" name="T10"/>
                <a:gd fmla="*/ 34 h 59" name="T11"/>
                <a:gd fmla="*/ 21 w 58" name="T12"/>
                <a:gd fmla="*/ 32 h 59" name="T13"/>
                <a:gd fmla="*/ 25 w 58" name="T14"/>
                <a:gd fmla="*/ 28 h 59" name="T15"/>
                <a:gd fmla="*/ 29 w 58" name="T16"/>
                <a:gd fmla="*/ 23 h 59" name="T17"/>
                <a:gd fmla="*/ 33 w 58" name="T18"/>
                <a:gd fmla="*/ 19 h 59" name="T19"/>
                <a:gd fmla="*/ 38 w 58" name="T20"/>
                <a:gd fmla="*/ 21 h 59" name="T21"/>
                <a:gd fmla="*/ 36 w 58" name="T22"/>
                <a:gd fmla="*/ 13 h 59" name="T23"/>
                <a:gd fmla="*/ 44 w 58" name="T24"/>
                <a:gd fmla="*/ 4 h 59" name="T25"/>
                <a:gd fmla="*/ 49 w 58" name="T26"/>
                <a:gd fmla="*/ 0 h 59" name="T27"/>
                <a:gd fmla="*/ 55 w 58" name="T28"/>
                <a:gd fmla="*/ 4 h 59" name="T29"/>
                <a:gd fmla="*/ 57 w 58" name="T30"/>
                <a:gd fmla="*/ 13 h 59" name="T31"/>
                <a:gd fmla="*/ 55 w 58" name="T32"/>
                <a:gd fmla="*/ 19 h 59" name="T33"/>
                <a:gd fmla="*/ 51 w 58" name="T34"/>
                <a:gd fmla="*/ 19 h 59" name="T35"/>
                <a:gd fmla="*/ 49 w 58" name="T36"/>
                <a:gd fmla="*/ 28 h 59" name="T37"/>
                <a:gd fmla="*/ 42 w 58" name="T38"/>
                <a:gd fmla="*/ 30 h 59" name="T39"/>
                <a:gd fmla="*/ 36 w 58" name="T40"/>
                <a:gd fmla="*/ 43 h 59" name="T41"/>
                <a:gd fmla="*/ 33 w 58" name="T42"/>
                <a:gd fmla="*/ 51 h 59" name="T43"/>
                <a:gd fmla="*/ 29 w 58" name="T44"/>
                <a:gd fmla="*/ 54 h 59" name="T45"/>
                <a:gd fmla="*/ 14 w 58" name="T46"/>
                <a:gd fmla="*/ 49 h 59" name="T47"/>
                <a:gd fmla="*/ 7 w 58" name="T48"/>
                <a:gd fmla="*/ 51 h 59" name="T49"/>
                <a:gd fmla="*/ 5 w 58" name="T50"/>
                <a:gd fmla="*/ 47 h 59" name="T51"/>
                <a:gd fmla="*/ 1 w 58" name="T52"/>
                <a:gd fmla="*/ 51 h 5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9" w="57">
                  <a:moveTo>
                    <a:pt x="1" y="51"/>
                  </a:moveTo>
                  <a:cubicBezTo>
                    <a:pt x="0" y="48"/>
                    <a:pt x="3" y="45"/>
                    <a:pt x="5" y="43"/>
                  </a:cubicBezTo>
                  <a:cubicBezTo>
                    <a:pt x="5" y="43"/>
                    <a:pt x="8" y="42"/>
                    <a:pt x="8" y="41"/>
                  </a:cubicBezTo>
                  <a:cubicBezTo>
                    <a:pt x="9" y="41"/>
                    <a:pt x="8" y="38"/>
                    <a:pt x="8" y="38"/>
                  </a:cubicBezTo>
                  <a:cubicBezTo>
                    <a:pt x="9" y="37"/>
                    <a:pt x="12" y="38"/>
                    <a:pt x="12" y="38"/>
                  </a:cubicBezTo>
                  <a:cubicBezTo>
                    <a:pt x="13" y="37"/>
                    <a:pt x="13" y="34"/>
                    <a:pt x="14" y="34"/>
                  </a:cubicBezTo>
                  <a:cubicBezTo>
                    <a:pt x="16" y="33"/>
                    <a:pt x="20" y="34"/>
                    <a:pt x="21" y="32"/>
                  </a:cubicBezTo>
                  <a:cubicBezTo>
                    <a:pt x="23" y="29"/>
                    <a:pt x="21" y="29"/>
                    <a:pt x="25" y="28"/>
                  </a:cubicBezTo>
                  <a:cubicBezTo>
                    <a:pt x="29" y="28"/>
                    <a:pt x="27" y="25"/>
                    <a:pt x="29" y="23"/>
                  </a:cubicBezTo>
                  <a:cubicBezTo>
                    <a:pt x="29" y="22"/>
                    <a:pt x="35" y="27"/>
                    <a:pt x="33" y="19"/>
                  </a:cubicBezTo>
                  <a:cubicBezTo>
                    <a:pt x="36" y="18"/>
                    <a:pt x="36" y="21"/>
                    <a:pt x="38" y="21"/>
                  </a:cubicBezTo>
                  <a:cubicBezTo>
                    <a:pt x="38" y="17"/>
                    <a:pt x="36" y="17"/>
                    <a:pt x="36" y="13"/>
                  </a:cubicBezTo>
                  <a:cubicBezTo>
                    <a:pt x="43" y="15"/>
                    <a:pt x="42" y="7"/>
                    <a:pt x="44" y="4"/>
                  </a:cubicBezTo>
                  <a:cubicBezTo>
                    <a:pt x="45" y="2"/>
                    <a:pt x="50" y="4"/>
                    <a:pt x="49" y="0"/>
                  </a:cubicBezTo>
                  <a:cubicBezTo>
                    <a:pt x="51" y="1"/>
                    <a:pt x="51" y="5"/>
                    <a:pt x="55" y="4"/>
                  </a:cubicBezTo>
                  <a:cubicBezTo>
                    <a:pt x="53" y="9"/>
                    <a:pt x="58" y="9"/>
                    <a:pt x="57" y="13"/>
                  </a:cubicBezTo>
                  <a:cubicBezTo>
                    <a:pt x="54" y="13"/>
                    <a:pt x="56" y="17"/>
                    <a:pt x="55" y="19"/>
                  </a:cubicBezTo>
                  <a:cubicBezTo>
                    <a:pt x="55" y="19"/>
                    <a:pt x="52" y="18"/>
                    <a:pt x="51" y="19"/>
                  </a:cubicBezTo>
                  <a:cubicBezTo>
                    <a:pt x="50" y="20"/>
                    <a:pt x="50" y="24"/>
                    <a:pt x="49" y="28"/>
                  </a:cubicBezTo>
                  <a:cubicBezTo>
                    <a:pt x="46" y="31"/>
                    <a:pt x="46" y="27"/>
                    <a:pt x="42" y="30"/>
                  </a:cubicBezTo>
                  <a:cubicBezTo>
                    <a:pt x="37" y="33"/>
                    <a:pt x="38" y="39"/>
                    <a:pt x="36" y="43"/>
                  </a:cubicBezTo>
                  <a:cubicBezTo>
                    <a:pt x="36" y="44"/>
                    <a:pt x="31" y="45"/>
                    <a:pt x="33" y="51"/>
                  </a:cubicBezTo>
                  <a:cubicBezTo>
                    <a:pt x="29" y="50"/>
                    <a:pt x="29" y="52"/>
                    <a:pt x="29" y="54"/>
                  </a:cubicBezTo>
                  <a:cubicBezTo>
                    <a:pt x="24" y="49"/>
                    <a:pt x="15" y="59"/>
                    <a:pt x="14" y="49"/>
                  </a:cubicBezTo>
                  <a:cubicBezTo>
                    <a:pt x="13" y="49"/>
                    <a:pt x="9" y="52"/>
                    <a:pt x="7" y="51"/>
                  </a:cubicBezTo>
                  <a:cubicBezTo>
                    <a:pt x="6" y="51"/>
                    <a:pt x="4" y="47"/>
                    <a:pt x="5" y="47"/>
                  </a:cubicBezTo>
                  <a:cubicBezTo>
                    <a:pt x="1" y="47"/>
                    <a:pt x="9" y="54"/>
                    <a:pt x="1" y="51"/>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04" name="PA-íṩḻíḋê">
              <a:extLst>
                <a:ext uri="{FF2B5EF4-FFF2-40B4-BE49-F238E27FC236}">
                  <a16:creationId xmlns:a16="http://schemas.microsoft.com/office/drawing/2014/main" id="{D3FB770B-EFDD-44EF-9307-E78A5F5734D1}"/>
                </a:ext>
              </a:extLst>
            </p:cNvPr>
            <p:cNvSpPr/>
            <p:nvPr>
              <p:custDataLst>
                <p:tags r:id="rId109"/>
              </p:custDataLst>
            </p:nvPr>
          </p:nvSpPr>
          <p:spPr bwMode="auto">
            <a:xfrm>
              <a:off x="3484995" y="1752371"/>
              <a:ext cx="261067" cy="194183"/>
            </a:xfrm>
            <a:custGeom>
              <a:gdLst>
                <a:gd fmla="*/ 22 w 82" name="T0"/>
                <a:gd fmla="*/ 0 h 61" name="T1"/>
                <a:gd fmla="*/ 31 w 82" name="T2"/>
                <a:gd fmla="*/ 8 h 61" name="T3"/>
                <a:gd fmla="*/ 37 w 82" name="T4"/>
                <a:gd fmla="*/ 9 h 61" name="T5"/>
                <a:gd fmla="*/ 41 w 82" name="T6"/>
                <a:gd fmla="*/ 9 h 61" name="T7"/>
                <a:gd fmla="*/ 43 w 82" name="T8"/>
                <a:gd fmla="*/ 11 h 61" name="T9"/>
                <a:gd fmla="*/ 48 w 82" name="T10"/>
                <a:gd fmla="*/ 15 h 61" name="T11"/>
                <a:gd fmla="*/ 54 w 82" name="T12"/>
                <a:gd fmla="*/ 15 h 61" name="T13"/>
                <a:gd fmla="*/ 65 w 82" name="T14"/>
                <a:gd fmla="*/ 19 h 61" name="T15"/>
                <a:gd fmla="*/ 65 w 82" name="T16"/>
                <a:gd fmla="*/ 24 h 61" name="T17"/>
                <a:gd fmla="*/ 71 w 82" name="T18"/>
                <a:gd fmla="*/ 24 h 61" name="T19"/>
                <a:gd fmla="*/ 71 w 82" name="T20"/>
                <a:gd fmla="*/ 28 h 61" name="T21"/>
                <a:gd fmla="*/ 82 w 82" name="T22"/>
                <a:gd fmla="*/ 36 h 61" name="T23"/>
                <a:gd fmla="*/ 80 w 82" name="T24"/>
                <a:gd fmla="*/ 41 h 61" name="T25"/>
                <a:gd fmla="*/ 76 w 82" name="T26"/>
                <a:gd fmla="*/ 39 h 61" name="T27"/>
                <a:gd fmla="*/ 67 w 82" name="T28"/>
                <a:gd fmla="*/ 45 h 61" name="T29"/>
                <a:gd fmla="*/ 65 w 82" name="T30"/>
                <a:gd fmla="*/ 49 h 61" name="T31"/>
                <a:gd fmla="*/ 61 w 82" name="T32"/>
                <a:gd fmla="*/ 52 h 61" name="T33"/>
                <a:gd fmla="*/ 50 w 82" name="T34"/>
                <a:gd fmla="*/ 52 h 61" name="T35"/>
                <a:gd fmla="*/ 50 w 82" name="T36"/>
                <a:gd fmla="*/ 54 h 61" name="T37"/>
                <a:gd fmla="*/ 43 w 82" name="T38"/>
                <a:gd fmla="*/ 56 h 61" name="T39"/>
                <a:gd fmla="*/ 41 w 82" name="T40"/>
                <a:gd fmla="*/ 52 h 61" name="T41"/>
                <a:gd fmla="*/ 30 w 82" name="T42"/>
                <a:gd fmla="*/ 52 h 61" name="T43"/>
                <a:gd fmla="*/ 26 w 82" name="T44"/>
                <a:gd fmla="*/ 49 h 61" name="T45"/>
                <a:gd fmla="*/ 31 w 82" name="T46"/>
                <a:gd fmla="*/ 45 h 61" name="T47"/>
                <a:gd fmla="*/ 22 w 82" name="T48"/>
                <a:gd fmla="*/ 43 h 61" name="T49"/>
                <a:gd fmla="*/ 28 w 82" name="T50"/>
                <a:gd fmla="*/ 39 h 61" name="T51"/>
                <a:gd fmla="*/ 31 w 82" name="T52"/>
                <a:gd fmla="*/ 36 h 61" name="T53"/>
                <a:gd fmla="*/ 37 w 82" name="T54"/>
                <a:gd fmla="*/ 37 h 61" name="T55"/>
                <a:gd fmla="*/ 35 w 82" name="T56"/>
                <a:gd fmla="*/ 32 h 61" name="T57"/>
                <a:gd fmla="*/ 18 w 82" name="T58"/>
                <a:gd fmla="*/ 36 h 61" name="T59"/>
                <a:gd fmla="*/ 13 w 82" name="T60"/>
                <a:gd fmla="*/ 34 h 61" name="T61"/>
                <a:gd fmla="*/ 9 w 82" name="T62"/>
                <a:gd fmla="*/ 30 h 61" name="T63"/>
                <a:gd fmla="*/ 2 w 82" name="T64"/>
                <a:gd fmla="*/ 26 h 61" name="T65"/>
                <a:gd fmla="*/ 0 w 82" name="T66"/>
                <a:gd fmla="*/ 21 h 61" name="T67"/>
                <a:gd fmla="*/ 5 w 82" name="T68"/>
                <a:gd fmla="*/ 17 h 61" name="T69"/>
                <a:gd fmla="*/ 9 w 82" name="T70"/>
                <a:gd fmla="*/ 13 h 61" name="T71"/>
                <a:gd fmla="*/ 11 w 82" name="T72"/>
                <a:gd fmla="*/ 8 h 61" name="T73"/>
                <a:gd fmla="*/ 15 w 82" name="T74"/>
                <a:gd fmla="*/ 8 h 61" name="T75"/>
                <a:gd fmla="*/ 18 w 82" name="T76"/>
                <a:gd fmla="*/ 4 h 61" name="T77"/>
                <a:gd fmla="*/ 22 w 82" name="T78"/>
                <a:gd fmla="*/ 0 h 6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1" w="82">
                  <a:moveTo>
                    <a:pt x="22" y="0"/>
                  </a:moveTo>
                  <a:cubicBezTo>
                    <a:pt x="25" y="3"/>
                    <a:pt x="30" y="3"/>
                    <a:pt x="31" y="8"/>
                  </a:cubicBezTo>
                  <a:cubicBezTo>
                    <a:pt x="35" y="6"/>
                    <a:pt x="36" y="9"/>
                    <a:pt x="37" y="9"/>
                  </a:cubicBezTo>
                  <a:cubicBezTo>
                    <a:pt x="38" y="10"/>
                    <a:pt x="40" y="9"/>
                    <a:pt x="41" y="9"/>
                  </a:cubicBezTo>
                  <a:cubicBezTo>
                    <a:pt x="41" y="10"/>
                    <a:pt x="41" y="13"/>
                    <a:pt x="43" y="11"/>
                  </a:cubicBezTo>
                  <a:cubicBezTo>
                    <a:pt x="46" y="8"/>
                    <a:pt x="45" y="13"/>
                    <a:pt x="48" y="15"/>
                  </a:cubicBezTo>
                  <a:cubicBezTo>
                    <a:pt x="49" y="16"/>
                    <a:pt x="52" y="14"/>
                    <a:pt x="54" y="15"/>
                  </a:cubicBezTo>
                  <a:cubicBezTo>
                    <a:pt x="55" y="16"/>
                    <a:pt x="58" y="21"/>
                    <a:pt x="65" y="19"/>
                  </a:cubicBezTo>
                  <a:cubicBezTo>
                    <a:pt x="65" y="21"/>
                    <a:pt x="65" y="22"/>
                    <a:pt x="65" y="24"/>
                  </a:cubicBezTo>
                  <a:cubicBezTo>
                    <a:pt x="66" y="25"/>
                    <a:pt x="69" y="23"/>
                    <a:pt x="71" y="24"/>
                  </a:cubicBezTo>
                  <a:cubicBezTo>
                    <a:pt x="71" y="25"/>
                    <a:pt x="70" y="28"/>
                    <a:pt x="71" y="28"/>
                  </a:cubicBezTo>
                  <a:cubicBezTo>
                    <a:pt x="73" y="30"/>
                    <a:pt x="78" y="32"/>
                    <a:pt x="82" y="36"/>
                  </a:cubicBezTo>
                  <a:cubicBezTo>
                    <a:pt x="82" y="37"/>
                    <a:pt x="81" y="41"/>
                    <a:pt x="80" y="41"/>
                  </a:cubicBezTo>
                  <a:cubicBezTo>
                    <a:pt x="78" y="42"/>
                    <a:pt x="76" y="39"/>
                    <a:pt x="76" y="39"/>
                  </a:cubicBezTo>
                  <a:cubicBezTo>
                    <a:pt x="73" y="41"/>
                    <a:pt x="71" y="44"/>
                    <a:pt x="67" y="45"/>
                  </a:cubicBezTo>
                  <a:cubicBezTo>
                    <a:pt x="65" y="45"/>
                    <a:pt x="65" y="47"/>
                    <a:pt x="65" y="49"/>
                  </a:cubicBezTo>
                  <a:cubicBezTo>
                    <a:pt x="62" y="48"/>
                    <a:pt x="61" y="50"/>
                    <a:pt x="61" y="52"/>
                  </a:cubicBezTo>
                  <a:cubicBezTo>
                    <a:pt x="55" y="53"/>
                    <a:pt x="54" y="48"/>
                    <a:pt x="50" y="52"/>
                  </a:cubicBezTo>
                  <a:cubicBezTo>
                    <a:pt x="48" y="53"/>
                    <a:pt x="49" y="54"/>
                    <a:pt x="50" y="54"/>
                  </a:cubicBezTo>
                  <a:cubicBezTo>
                    <a:pt x="49" y="61"/>
                    <a:pt x="43" y="49"/>
                    <a:pt x="43" y="56"/>
                  </a:cubicBezTo>
                  <a:cubicBezTo>
                    <a:pt x="41" y="56"/>
                    <a:pt x="41" y="54"/>
                    <a:pt x="41" y="52"/>
                  </a:cubicBezTo>
                  <a:cubicBezTo>
                    <a:pt x="37" y="56"/>
                    <a:pt x="35" y="51"/>
                    <a:pt x="30" y="52"/>
                  </a:cubicBezTo>
                  <a:cubicBezTo>
                    <a:pt x="30" y="49"/>
                    <a:pt x="28" y="49"/>
                    <a:pt x="26" y="49"/>
                  </a:cubicBezTo>
                  <a:cubicBezTo>
                    <a:pt x="26" y="46"/>
                    <a:pt x="31" y="48"/>
                    <a:pt x="31" y="45"/>
                  </a:cubicBezTo>
                  <a:cubicBezTo>
                    <a:pt x="32" y="41"/>
                    <a:pt x="25" y="44"/>
                    <a:pt x="22" y="43"/>
                  </a:cubicBezTo>
                  <a:cubicBezTo>
                    <a:pt x="21" y="38"/>
                    <a:pt x="25" y="40"/>
                    <a:pt x="28" y="39"/>
                  </a:cubicBezTo>
                  <a:cubicBezTo>
                    <a:pt x="28" y="39"/>
                    <a:pt x="31" y="36"/>
                    <a:pt x="31" y="36"/>
                  </a:cubicBezTo>
                  <a:cubicBezTo>
                    <a:pt x="33" y="35"/>
                    <a:pt x="34" y="38"/>
                    <a:pt x="37" y="37"/>
                  </a:cubicBezTo>
                  <a:cubicBezTo>
                    <a:pt x="37" y="34"/>
                    <a:pt x="35" y="34"/>
                    <a:pt x="35" y="32"/>
                  </a:cubicBezTo>
                  <a:cubicBezTo>
                    <a:pt x="33" y="33"/>
                    <a:pt x="22" y="32"/>
                    <a:pt x="18" y="36"/>
                  </a:cubicBezTo>
                  <a:cubicBezTo>
                    <a:pt x="15" y="39"/>
                    <a:pt x="18" y="35"/>
                    <a:pt x="13" y="34"/>
                  </a:cubicBezTo>
                  <a:cubicBezTo>
                    <a:pt x="7" y="32"/>
                    <a:pt x="3" y="35"/>
                    <a:pt x="9" y="30"/>
                  </a:cubicBezTo>
                  <a:cubicBezTo>
                    <a:pt x="9" y="26"/>
                    <a:pt x="3" y="29"/>
                    <a:pt x="2" y="26"/>
                  </a:cubicBezTo>
                  <a:cubicBezTo>
                    <a:pt x="4" y="22"/>
                    <a:pt x="8" y="17"/>
                    <a:pt x="0" y="21"/>
                  </a:cubicBezTo>
                  <a:cubicBezTo>
                    <a:pt x="0" y="18"/>
                    <a:pt x="2" y="17"/>
                    <a:pt x="5" y="17"/>
                  </a:cubicBezTo>
                  <a:cubicBezTo>
                    <a:pt x="7" y="16"/>
                    <a:pt x="7" y="13"/>
                    <a:pt x="9" y="13"/>
                  </a:cubicBezTo>
                  <a:cubicBezTo>
                    <a:pt x="12" y="13"/>
                    <a:pt x="9" y="9"/>
                    <a:pt x="11" y="8"/>
                  </a:cubicBezTo>
                  <a:cubicBezTo>
                    <a:pt x="11" y="7"/>
                    <a:pt x="14" y="8"/>
                    <a:pt x="15" y="8"/>
                  </a:cubicBezTo>
                  <a:cubicBezTo>
                    <a:pt x="17" y="7"/>
                    <a:pt x="16" y="4"/>
                    <a:pt x="18" y="4"/>
                  </a:cubicBezTo>
                  <a:cubicBezTo>
                    <a:pt x="19" y="2"/>
                    <a:pt x="22" y="3"/>
                    <a:pt x="22"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05" name="PA-îśḷîḓe">
              <a:extLst>
                <a:ext uri="{FF2B5EF4-FFF2-40B4-BE49-F238E27FC236}">
                  <a16:creationId xmlns:a16="http://schemas.microsoft.com/office/drawing/2014/main" id="{5EF1E0E5-F152-4C4B-ABE7-E9781B5CCB87}"/>
                </a:ext>
              </a:extLst>
            </p:cNvPr>
            <p:cNvSpPr/>
            <p:nvPr>
              <p:custDataLst>
                <p:tags r:id="rId110"/>
              </p:custDataLst>
            </p:nvPr>
          </p:nvSpPr>
          <p:spPr bwMode="auto">
            <a:xfrm>
              <a:off x="6093493" y="1823574"/>
              <a:ext cx="347369" cy="174767"/>
            </a:xfrm>
            <a:custGeom>
              <a:gdLst>
                <a:gd fmla="*/ 37 w 109" name="T0"/>
                <a:gd fmla="*/ 38 h 55" name="T1"/>
                <a:gd fmla="*/ 34 w 109" name="T2"/>
                <a:gd fmla="*/ 40 h 55" name="T3"/>
                <a:gd fmla="*/ 24 w 109" name="T4"/>
                <a:gd fmla="*/ 38 h 55" name="T5"/>
                <a:gd fmla="*/ 30 w 109" name="T6"/>
                <a:gd fmla="*/ 34 h 55" name="T7"/>
                <a:gd fmla="*/ 41 w 109" name="T8"/>
                <a:gd fmla="*/ 27 h 55" name="T9"/>
                <a:gd fmla="*/ 37 w 109" name="T10"/>
                <a:gd fmla="*/ 21 h 55" name="T11"/>
                <a:gd fmla="*/ 28 w 109" name="T12"/>
                <a:gd fmla="*/ 21 h 55" name="T13"/>
                <a:gd fmla="*/ 19 w 109" name="T14"/>
                <a:gd fmla="*/ 28 h 55" name="T15"/>
                <a:gd fmla="*/ 6 w 109" name="T16"/>
                <a:gd fmla="*/ 27 h 55" name="T17"/>
                <a:gd fmla="*/ 8 w 109" name="T18"/>
                <a:gd fmla="*/ 14 h 55" name="T19"/>
                <a:gd fmla="*/ 4 w 109" name="T20"/>
                <a:gd fmla="*/ 15 h 55" name="T21"/>
                <a:gd fmla="*/ 2 w 109" name="T22"/>
                <a:gd fmla="*/ 6 h 55" name="T23"/>
                <a:gd fmla="*/ 6 w 109" name="T24"/>
                <a:gd fmla="*/ 8 h 55" name="T25"/>
                <a:gd fmla="*/ 17 w 109" name="T26"/>
                <a:gd fmla="*/ 4 h 55" name="T27"/>
                <a:gd fmla="*/ 19 w 109" name="T28"/>
                <a:gd fmla="*/ 10 h 55" name="T29"/>
                <a:gd fmla="*/ 34 w 109" name="T30"/>
                <a:gd fmla="*/ 12 h 55" name="T31"/>
                <a:gd fmla="*/ 39 w 109" name="T32"/>
                <a:gd fmla="*/ 4 h 55" name="T33"/>
                <a:gd fmla="*/ 58 w 109" name="T34"/>
                <a:gd fmla="*/ 6 h 55" name="T35"/>
                <a:gd fmla="*/ 60 w 109" name="T36"/>
                <a:gd fmla="*/ 6 h 55" name="T37"/>
                <a:gd fmla="*/ 67 w 109" name="T38"/>
                <a:gd fmla="*/ 12 h 55" name="T39"/>
                <a:gd fmla="*/ 65 w 109" name="T40"/>
                <a:gd fmla="*/ 15 h 55" name="T41"/>
                <a:gd fmla="*/ 75 w 109" name="T42"/>
                <a:gd fmla="*/ 14 h 55" name="T43"/>
                <a:gd fmla="*/ 86 w 109" name="T44"/>
                <a:gd fmla="*/ 17 h 55" name="T45"/>
                <a:gd fmla="*/ 88 w 109" name="T46"/>
                <a:gd fmla="*/ 21 h 55" name="T47"/>
                <a:gd fmla="*/ 90 w 109" name="T48"/>
                <a:gd fmla="*/ 23 h 55" name="T49"/>
                <a:gd fmla="*/ 92 w 109" name="T50"/>
                <a:gd fmla="*/ 27 h 55" name="T51"/>
                <a:gd fmla="*/ 95 w 109" name="T52"/>
                <a:gd fmla="*/ 27 h 55" name="T53"/>
                <a:gd fmla="*/ 95 w 109" name="T54"/>
                <a:gd fmla="*/ 30 h 55" name="T55"/>
                <a:gd fmla="*/ 99 w 109" name="T56"/>
                <a:gd fmla="*/ 30 h 55" name="T57"/>
                <a:gd fmla="*/ 101 w 109" name="T58"/>
                <a:gd fmla="*/ 36 h 55" name="T59"/>
                <a:gd fmla="*/ 106 w 109" name="T60"/>
                <a:gd fmla="*/ 36 h 55" name="T61"/>
                <a:gd fmla="*/ 101 w 109" name="T62"/>
                <a:gd fmla="*/ 40 h 55" name="T63"/>
                <a:gd fmla="*/ 101 w 109" name="T64"/>
                <a:gd fmla="*/ 41 h 55" name="T65"/>
                <a:gd fmla="*/ 82 w 109" name="T66"/>
                <a:gd fmla="*/ 41 h 55" name="T67"/>
                <a:gd fmla="*/ 82 w 109" name="T68"/>
                <a:gd fmla="*/ 30 h 55" name="T69"/>
                <a:gd fmla="*/ 64 w 109" name="T70"/>
                <a:gd fmla="*/ 28 h 55" name="T71"/>
                <a:gd fmla="*/ 62 w 109" name="T72"/>
                <a:gd fmla="*/ 34 h 55" name="T73"/>
                <a:gd fmla="*/ 58 w 109" name="T74"/>
                <a:gd fmla="*/ 34 h 55" name="T75"/>
                <a:gd fmla="*/ 54 w 109" name="T76"/>
                <a:gd fmla="*/ 38 h 55" name="T77"/>
                <a:gd fmla="*/ 56 w 109" name="T78"/>
                <a:gd fmla="*/ 40 h 55" name="T79"/>
                <a:gd fmla="*/ 51 w 109" name="T80"/>
                <a:gd fmla="*/ 41 h 55" name="T81"/>
                <a:gd fmla="*/ 51 w 109" name="T82"/>
                <a:gd fmla="*/ 53 h 55" name="T83"/>
                <a:gd fmla="*/ 26 w 109" name="T84"/>
                <a:gd fmla="*/ 45 h 55" name="T85"/>
                <a:gd fmla="*/ 32 w 109" name="T86"/>
                <a:gd fmla="*/ 41 h 55" name="T87"/>
                <a:gd fmla="*/ 39 w 109" name="T88"/>
                <a:gd fmla="*/ 41 h 55" name="T89"/>
                <a:gd fmla="*/ 37 w 109" name="T90"/>
                <a:gd fmla="*/ 38 h 5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5" w="109">
                  <a:moveTo>
                    <a:pt x="37" y="38"/>
                  </a:moveTo>
                  <a:cubicBezTo>
                    <a:pt x="37" y="34"/>
                    <a:pt x="34" y="40"/>
                    <a:pt x="34" y="40"/>
                  </a:cubicBezTo>
                  <a:cubicBezTo>
                    <a:pt x="31" y="40"/>
                    <a:pt x="29" y="36"/>
                    <a:pt x="24" y="38"/>
                  </a:cubicBezTo>
                  <a:cubicBezTo>
                    <a:pt x="25" y="34"/>
                    <a:pt x="28" y="35"/>
                    <a:pt x="30" y="34"/>
                  </a:cubicBezTo>
                  <a:cubicBezTo>
                    <a:pt x="34" y="32"/>
                    <a:pt x="36" y="27"/>
                    <a:pt x="41" y="27"/>
                  </a:cubicBezTo>
                  <a:cubicBezTo>
                    <a:pt x="40" y="25"/>
                    <a:pt x="37" y="25"/>
                    <a:pt x="37" y="21"/>
                  </a:cubicBezTo>
                  <a:cubicBezTo>
                    <a:pt x="34" y="20"/>
                    <a:pt x="30" y="26"/>
                    <a:pt x="28" y="21"/>
                  </a:cubicBezTo>
                  <a:cubicBezTo>
                    <a:pt x="25" y="24"/>
                    <a:pt x="23" y="27"/>
                    <a:pt x="19" y="28"/>
                  </a:cubicBezTo>
                  <a:cubicBezTo>
                    <a:pt x="13" y="29"/>
                    <a:pt x="12" y="25"/>
                    <a:pt x="6" y="27"/>
                  </a:cubicBezTo>
                  <a:cubicBezTo>
                    <a:pt x="10" y="23"/>
                    <a:pt x="10" y="19"/>
                    <a:pt x="8" y="14"/>
                  </a:cubicBezTo>
                  <a:cubicBezTo>
                    <a:pt x="5" y="13"/>
                    <a:pt x="4" y="14"/>
                    <a:pt x="4" y="15"/>
                  </a:cubicBezTo>
                  <a:cubicBezTo>
                    <a:pt x="0" y="16"/>
                    <a:pt x="3" y="9"/>
                    <a:pt x="2" y="6"/>
                  </a:cubicBezTo>
                  <a:cubicBezTo>
                    <a:pt x="4" y="6"/>
                    <a:pt x="5" y="6"/>
                    <a:pt x="6" y="8"/>
                  </a:cubicBezTo>
                  <a:cubicBezTo>
                    <a:pt x="7" y="4"/>
                    <a:pt x="16" y="8"/>
                    <a:pt x="17" y="4"/>
                  </a:cubicBezTo>
                  <a:cubicBezTo>
                    <a:pt x="19" y="4"/>
                    <a:pt x="19" y="8"/>
                    <a:pt x="19" y="10"/>
                  </a:cubicBezTo>
                  <a:cubicBezTo>
                    <a:pt x="26" y="11"/>
                    <a:pt x="33" y="0"/>
                    <a:pt x="34" y="12"/>
                  </a:cubicBezTo>
                  <a:cubicBezTo>
                    <a:pt x="39" y="12"/>
                    <a:pt x="40" y="9"/>
                    <a:pt x="39" y="4"/>
                  </a:cubicBezTo>
                  <a:cubicBezTo>
                    <a:pt x="44" y="6"/>
                    <a:pt x="51" y="5"/>
                    <a:pt x="58" y="6"/>
                  </a:cubicBezTo>
                  <a:cubicBezTo>
                    <a:pt x="59" y="6"/>
                    <a:pt x="60" y="9"/>
                    <a:pt x="60" y="6"/>
                  </a:cubicBezTo>
                  <a:cubicBezTo>
                    <a:pt x="63" y="7"/>
                    <a:pt x="60" y="15"/>
                    <a:pt x="67" y="12"/>
                  </a:cubicBezTo>
                  <a:cubicBezTo>
                    <a:pt x="67" y="13"/>
                    <a:pt x="65" y="13"/>
                    <a:pt x="65" y="15"/>
                  </a:cubicBezTo>
                  <a:cubicBezTo>
                    <a:pt x="68" y="14"/>
                    <a:pt x="75" y="18"/>
                    <a:pt x="75" y="14"/>
                  </a:cubicBezTo>
                  <a:cubicBezTo>
                    <a:pt x="76" y="15"/>
                    <a:pt x="78" y="19"/>
                    <a:pt x="86" y="17"/>
                  </a:cubicBezTo>
                  <a:cubicBezTo>
                    <a:pt x="83" y="21"/>
                    <a:pt x="85" y="20"/>
                    <a:pt x="88" y="21"/>
                  </a:cubicBezTo>
                  <a:cubicBezTo>
                    <a:pt x="89" y="21"/>
                    <a:pt x="88" y="23"/>
                    <a:pt x="90" y="23"/>
                  </a:cubicBezTo>
                  <a:cubicBezTo>
                    <a:pt x="92" y="23"/>
                    <a:pt x="90" y="25"/>
                    <a:pt x="92" y="27"/>
                  </a:cubicBezTo>
                  <a:cubicBezTo>
                    <a:pt x="92" y="27"/>
                    <a:pt x="95" y="26"/>
                    <a:pt x="95" y="27"/>
                  </a:cubicBezTo>
                  <a:cubicBezTo>
                    <a:pt x="96" y="27"/>
                    <a:pt x="95" y="30"/>
                    <a:pt x="95" y="30"/>
                  </a:cubicBezTo>
                  <a:cubicBezTo>
                    <a:pt x="96" y="31"/>
                    <a:pt x="99" y="30"/>
                    <a:pt x="99" y="30"/>
                  </a:cubicBezTo>
                  <a:cubicBezTo>
                    <a:pt x="100" y="32"/>
                    <a:pt x="99" y="35"/>
                    <a:pt x="101" y="36"/>
                  </a:cubicBezTo>
                  <a:cubicBezTo>
                    <a:pt x="104" y="36"/>
                    <a:pt x="106" y="33"/>
                    <a:pt x="106" y="36"/>
                  </a:cubicBezTo>
                  <a:cubicBezTo>
                    <a:pt x="109" y="41"/>
                    <a:pt x="102" y="38"/>
                    <a:pt x="101" y="40"/>
                  </a:cubicBezTo>
                  <a:cubicBezTo>
                    <a:pt x="101" y="40"/>
                    <a:pt x="101" y="41"/>
                    <a:pt x="101" y="41"/>
                  </a:cubicBezTo>
                  <a:cubicBezTo>
                    <a:pt x="96" y="43"/>
                    <a:pt x="88" y="40"/>
                    <a:pt x="82" y="41"/>
                  </a:cubicBezTo>
                  <a:cubicBezTo>
                    <a:pt x="80" y="36"/>
                    <a:pt x="82" y="37"/>
                    <a:pt x="82" y="30"/>
                  </a:cubicBezTo>
                  <a:cubicBezTo>
                    <a:pt x="80" y="25"/>
                    <a:pt x="68" y="25"/>
                    <a:pt x="64" y="28"/>
                  </a:cubicBezTo>
                  <a:cubicBezTo>
                    <a:pt x="61" y="28"/>
                    <a:pt x="63" y="32"/>
                    <a:pt x="62" y="34"/>
                  </a:cubicBezTo>
                  <a:cubicBezTo>
                    <a:pt x="61" y="35"/>
                    <a:pt x="58" y="33"/>
                    <a:pt x="58" y="34"/>
                  </a:cubicBezTo>
                  <a:cubicBezTo>
                    <a:pt x="57" y="36"/>
                    <a:pt x="58" y="39"/>
                    <a:pt x="54" y="38"/>
                  </a:cubicBezTo>
                  <a:cubicBezTo>
                    <a:pt x="54" y="39"/>
                    <a:pt x="55" y="40"/>
                    <a:pt x="56" y="40"/>
                  </a:cubicBezTo>
                  <a:cubicBezTo>
                    <a:pt x="56" y="42"/>
                    <a:pt x="53" y="41"/>
                    <a:pt x="51" y="41"/>
                  </a:cubicBezTo>
                  <a:cubicBezTo>
                    <a:pt x="48" y="47"/>
                    <a:pt x="50" y="46"/>
                    <a:pt x="51" y="53"/>
                  </a:cubicBezTo>
                  <a:cubicBezTo>
                    <a:pt x="44" y="54"/>
                    <a:pt x="27" y="55"/>
                    <a:pt x="26" y="45"/>
                  </a:cubicBezTo>
                  <a:cubicBezTo>
                    <a:pt x="30" y="45"/>
                    <a:pt x="31" y="44"/>
                    <a:pt x="32" y="41"/>
                  </a:cubicBezTo>
                  <a:cubicBezTo>
                    <a:pt x="37" y="41"/>
                    <a:pt x="36" y="45"/>
                    <a:pt x="39" y="41"/>
                  </a:cubicBezTo>
                  <a:cubicBezTo>
                    <a:pt x="38" y="40"/>
                    <a:pt x="34" y="39"/>
                    <a:pt x="37" y="38"/>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06" name="PA-ïṥľîḓê">
              <a:extLst>
                <a:ext uri="{FF2B5EF4-FFF2-40B4-BE49-F238E27FC236}">
                  <a16:creationId xmlns:a16="http://schemas.microsoft.com/office/drawing/2014/main" id="{0631627B-BA56-4471-8F1F-8FB6476E156E}"/>
                </a:ext>
              </a:extLst>
            </p:cNvPr>
            <p:cNvSpPr/>
            <p:nvPr>
              <p:custDataLst>
                <p:tags r:id="rId111"/>
              </p:custDataLst>
            </p:nvPr>
          </p:nvSpPr>
          <p:spPr bwMode="auto">
            <a:xfrm>
              <a:off x="2844197" y="1959501"/>
              <a:ext cx="161818" cy="86303"/>
            </a:xfrm>
            <a:custGeom>
              <a:gdLst>
                <a:gd fmla="*/ 51 w 51" name="T0"/>
                <a:gd fmla="*/ 4 h 27" name="T1"/>
                <a:gd fmla="*/ 51 w 51" name="T2"/>
                <a:gd fmla="*/ 10 h 27" name="T3"/>
                <a:gd fmla="*/ 47 w 51" name="T4"/>
                <a:gd fmla="*/ 10 h 27" name="T5"/>
                <a:gd fmla="*/ 47 w 51" name="T6"/>
                <a:gd fmla="*/ 15 h 27" name="T7"/>
                <a:gd fmla="*/ 41 w 51" name="T8"/>
                <a:gd fmla="*/ 19 h 27" name="T9"/>
                <a:gd fmla="*/ 36 w 51" name="T10"/>
                <a:gd fmla="*/ 13 h 27" name="T11"/>
                <a:gd fmla="*/ 30 w 51" name="T12"/>
                <a:gd fmla="*/ 17 h 27" name="T13"/>
                <a:gd fmla="*/ 23 w 51" name="T14"/>
                <a:gd fmla="*/ 25 h 27" name="T15"/>
                <a:gd fmla="*/ 2 w 51" name="T16"/>
                <a:gd fmla="*/ 25 h 27" name="T17"/>
                <a:gd fmla="*/ 0 w 51" name="T18"/>
                <a:gd fmla="*/ 17 h 27" name="T19"/>
                <a:gd fmla="*/ 8 w 51" name="T20"/>
                <a:gd fmla="*/ 19 h 27" name="T21"/>
                <a:gd fmla="*/ 15 w 51" name="T22"/>
                <a:gd fmla="*/ 13 h 27" name="T23"/>
                <a:gd fmla="*/ 19 w 51" name="T24"/>
                <a:gd fmla="*/ 10 h 27" name="T25"/>
                <a:gd fmla="*/ 24 w 51" name="T26"/>
                <a:gd fmla="*/ 8 h 27" name="T27"/>
                <a:gd fmla="*/ 26 w 51" name="T28"/>
                <a:gd fmla="*/ 8 h 27" name="T29"/>
                <a:gd fmla="*/ 30 w 51" name="T30"/>
                <a:gd fmla="*/ 4 h 27" name="T31"/>
                <a:gd fmla="*/ 38 w 51" name="T32"/>
                <a:gd fmla="*/ 4 h 27" name="T33"/>
                <a:gd fmla="*/ 51 w 51" name="T34"/>
                <a:gd fmla="*/ 4 h 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 w="51">
                  <a:moveTo>
                    <a:pt x="51" y="4"/>
                  </a:moveTo>
                  <a:cubicBezTo>
                    <a:pt x="50" y="5"/>
                    <a:pt x="51" y="9"/>
                    <a:pt x="51" y="10"/>
                  </a:cubicBezTo>
                  <a:cubicBezTo>
                    <a:pt x="50" y="10"/>
                    <a:pt x="47" y="9"/>
                    <a:pt x="47" y="10"/>
                  </a:cubicBezTo>
                  <a:cubicBezTo>
                    <a:pt x="47" y="10"/>
                    <a:pt x="49" y="15"/>
                    <a:pt x="47" y="15"/>
                  </a:cubicBezTo>
                  <a:cubicBezTo>
                    <a:pt x="45" y="16"/>
                    <a:pt x="42" y="12"/>
                    <a:pt x="41" y="19"/>
                  </a:cubicBezTo>
                  <a:cubicBezTo>
                    <a:pt x="38" y="19"/>
                    <a:pt x="40" y="13"/>
                    <a:pt x="36" y="13"/>
                  </a:cubicBezTo>
                  <a:cubicBezTo>
                    <a:pt x="32" y="12"/>
                    <a:pt x="33" y="17"/>
                    <a:pt x="30" y="17"/>
                  </a:cubicBezTo>
                  <a:cubicBezTo>
                    <a:pt x="28" y="20"/>
                    <a:pt x="22" y="19"/>
                    <a:pt x="23" y="25"/>
                  </a:cubicBezTo>
                  <a:cubicBezTo>
                    <a:pt x="15" y="27"/>
                    <a:pt x="11" y="25"/>
                    <a:pt x="2" y="25"/>
                  </a:cubicBezTo>
                  <a:cubicBezTo>
                    <a:pt x="2" y="21"/>
                    <a:pt x="0" y="21"/>
                    <a:pt x="0" y="17"/>
                  </a:cubicBezTo>
                  <a:cubicBezTo>
                    <a:pt x="2" y="19"/>
                    <a:pt x="4" y="19"/>
                    <a:pt x="8" y="19"/>
                  </a:cubicBezTo>
                  <a:cubicBezTo>
                    <a:pt x="11" y="19"/>
                    <a:pt x="11" y="14"/>
                    <a:pt x="15" y="13"/>
                  </a:cubicBezTo>
                  <a:cubicBezTo>
                    <a:pt x="16" y="13"/>
                    <a:pt x="18" y="9"/>
                    <a:pt x="19" y="10"/>
                  </a:cubicBezTo>
                  <a:cubicBezTo>
                    <a:pt x="23" y="13"/>
                    <a:pt x="19" y="8"/>
                    <a:pt x="24" y="8"/>
                  </a:cubicBezTo>
                  <a:cubicBezTo>
                    <a:pt x="25" y="8"/>
                    <a:pt x="26" y="8"/>
                    <a:pt x="26" y="8"/>
                  </a:cubicBezTo>
                  <a:cubicBezTo>
                    <a:pt x="27" y="7"/>
                    <a:pt x="30" y="4"/>
                    <a:pt x="30" y="4"/>
                  </a:cubicBezTo>
                  <a:cubicBezTo>
                    <a:pt x="32" y="3"/>
                    <a:pt x="35" y="5"/>
                    <a:pt x="38" y="4"/>
                  </a:cubicBezTo>
                  <a:cubicBezTo>
                    <a:pt x="39" y="4"/>
                    <a:pt x="46" y="0"/>
                    <a:pt x="51" y="4"/>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507" name="PA-ïşľîḍé">
              <a:extLst>
                <a:ext uri="{FF2B5EF4-FFF2-40B4-BE49-F238E27FC236}">
                  <a16:creationId xmlns:a16="http://schemas.microsoft.com/office/drawing/2014/main" id="{FAA42712-C7DF-4F48-A813-459C1933203B}"/>
                </a:ext>
              </a:extLst>
            </p:cNvPr>
            <p:cNvSpPr/>
            <p:nvPr>
              <p:custDataLst>
                <p:tags r:id="rId112"/>
              </p:custDataLst>
            </p:nvPr>
          </p:nvSpPr>
          <p:spPr bwMode="auto">
            <a:xfrm>
              <a:off x="3290813" y="1996181"/>
              <a:ext cx="168291" cy="86303"/>
            </a:xfrm>
            <a:custGeom>
              <a:gdLst>
                <a:gd fmla="*/ 47 w 52" name="T0"/>
                <a:gd fmla="*/ 2 h 27" name="T1"/>
                <a:gd fmla="*/ 52 w 52" name="T2"/>
                <a:gd fmla="*/ 19 h 27" name="T3"/>
                <a:gd fmla="*/ 49 w 52" name="T4"/>
                <a:gd fmla="*/ 17 h 27" name="T5"/>
                <a:gd fmla="*/ 49 w 52" name="T6"/>
                <a:gd fmla="*/ 23 h 27" name="T7"/>
                <a:gd fmla="*/ 41 w 52" name="T8"/>
                <a:gd fmla="*/ 25 h 27" name="T9"/>
                <a:gd fmla="*/ 39 w 52" name="T10"/>
                <a:gd fmla="*/ 27 h 27" name="T11"/>
                <a:gd fmla="*/ 34 w 52" name="T12"/>
                <a:gd fmla="*/ 27 h 27" name="T13"/>
                <a:gd fmla="*/ 34 w 52" name="T14"/>
                <a:gd fmla="*/ 19 h 27" name="T15"/>
                <a:gd fmla="*/ 15 w 52" name="T16"/>
                <a:gd fmla="*/ 17 h 27" name="T17"/>
                <a:gd fmla="*/ 0 w 52" name="T18"/>
                <a:gd fmla="*/ 8 h 27" name="T19"/>
                <a:gd fmla="*/ 2 w 52" name="T20"/>
                <a:gd fmla="*/ 4 h 27" name="T21"/>
                <a:gd fmla="*/ 6 w 52" name="T22"/>
                <a:gd fmla="*/ 6 h 27" name="T23"/>
                <a:gd fmla="*/ 15 w 52" name="T24"/>
                <a:gd fmla="*/ 10 h 27" name="T25"/>
                <a:gd fmla="*/ 19 w 52" name="T26"/>
                <a:gd fmla="*/ 10 h 27" name="T27"/>
                <a:gd fmla="*/ 21 w 52" name="T28"/>
                <a:gd fmla="*/ 14 h 27" name="T29"/>
                <a:gd fmla="*/ 22 w 52" name="T30"/>
                <a:gd fmla="*/ 6 h 27" name="T31"/>
                <a:gd fmla="*/ 26 w 52" name="T32"/>
                <a:gd fmla="*/ 10 h 27" name="T33"/>
                <a:gd fmla="*/ 47 w 52" name="T34"/>
                <a:gd fmla="*/ 2 h 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 w="52">
                  <a:moveTo>
                    <a:pt x="47" y="2"/>
                  </a:moveTo>
                  <a:cubicBezTo>
                    <a:pt x="44" y="12"/>
                    <a:pt x="52" y="12"/>
                    <a:pt x="52" y="19"/>
                  </a:cubicBezTo>
                  <a:cubicBezTo>
                    <a:pt x="51" y="20"/>
                    <a:pt x="49" y="16"/>
                    <a:pt x="49" y="17"/>
                  </a:cubicBezTo>
                  <a:cubicBezTo>
                    <a:pt x="48" y="18"/>
                    <a:pt x="49" y="22"/>
                    <a:pt x="49" y="23"/>
                  </a:cubicBezTo>
                  <a:cubicBezTo>
                    <a:pt x="47" y="24"/>
                    <a:pt x="44" y="24"/>
                    <a:pt x="41" y="25"/>
                  </a:cubicBezTo>
                  <a:cubicBezTo>
                    <a:pt x="40" y="25"/>
                    <a:pt x="41" y="27"/>
                    <a:pt x="39" y="27"/>
                  </a:cubicBezTo>
                  <a:cubicBezTo>
                    <a:pt x="37" y="27"/>
                    <a:pt x="35" y="27"/>
                    <a:pt x="34" y="27"/>
                  </a:cubicBezTo>
                  <a:cubicBezTo>
                    <a:pt x="31" y="24"/>
                    <a:pt x="31" y="22"/>
                    <a:pt x="34" y="19"/>
                  </a:cubicBezTo>
                  <a:cubicBezTo>
                    <a:pt x="27" y="22"/>
                    <a:pt x="23" y="17"/>
                    <a:pt x="15" y="17"/>
                  </a:cubicBezTo>
                  <a:cubicBezTo>
                    <a:pt x="13" y="11"/>
                    <a:pt x="4" y="12"/>
                    <a:pt x="0" y="8"/>
                  </a:cubicBezTo>
                  <a:cubicBezTo>
                    <a:pt x="1" y="8"/>
                    <a:pt x="1" y="4"/>
                    <a:pt x="2" y="4"/>
                  </a:cubicBezTo>
                  <a:cubicBezTo>
                    <a:pt x="5" y="3"/>
                    <a:pt x="5" y="6"/>
                    <a:pt x="6" y="6"/>
                  </a:cubicBezTo>
                  <a:cubicBezTo>
                    <a:pt x="8" y="6"/>
                    <a:pt x="13" y="8"/>
                    <a:pt x="15" y="10"/>
                  </a:cubicBezTo>
                  <a:cubicBezTo>
                    <a:pt x="15" y="10"/>
                    <a:pt x="18" y="9"/>
                    <a:pt x="19" y="10"/>
                  </a:cubicBezTo>
                  <a:cubicBezTo>
                    <a:pt x="20" y="11"/>
                    <a:pt x="18" y="14"/>
                    <a:pt x="21" y="14"/>
                  </a:cubicBezTo>
                  <a:cubicBezTo>
                    <a:pt x="26" y="12"/>
                    <a:pt x="18" y="9"/>
                    <a:pt x="22" y="6"/>
                  </a:cubicBezTo>
                  <a:cubicBezTo>
                    <a:pt x="26" y="4"/>
                    <a:pt x="26" y="10"/>
                    <a:pt x="26" y="10"/>
                  </a:cubicBezTo>
                  <a:cubicBezTo>
                    <a:pt x="33" y="10"/>
                    <a:pt x="36" y="0"/>
                    <a:pt x="47" y="2"/>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508" name="PA-íşļïḋé">
              <a:extLst>
                <a:ext uri="{FF2B5EF4-FFF2-40B4-BE49-F238E27FC236}">
                  <a16:creationId xmlns:a16="http://schemas.microsoft.com/office/drawing/2014/main" id="{A79DD416-5C03-4E3E-997A-39D7DD2B0971}"/>
                </a:ext>
              </a:extLst>
            </p:cNvPr>
            <p:cNvSpPr/>
            <p:nvPr>
              <p:custDataLst>
                <p:tags r:id="rId113"/>
              </p:custDataLst>
            </p:nvPr>
          </p:nvSpPr>
          <p:spPr bwMode="auto">
            <a:xfrm>
              <a:off x="2973652" y="1998337"/>
              <a:ext cx="295588" cy="112196"/>
            </a:xfrm>
            <a:custGeom>
              <a:gdLst>
                <a:gd fmla="*/ 41 w 92" name="T0"/>
                <a:gd fmla="*/ 13 h 35" name="T1"/>
                <a:gd fmla="*/ 60 w 92" name="T2"/>
                <a:gd fmla="*/ 20 h 35" name="T3"/>
                <a:gd fmla="*/ 60 w 92" name="T4"/>
                <a:gd fmla="*/ 11 h 35" name="T5"/>
                <a:gd fmla="*/ 54 w 92" name="T6"/>
                <a:gd fmla="*/ 3 h 35" name="T7"/>
                <a:gd fmla="*/ 67 w 92" name="T8"/>
                <a:gd fmla="*/ 1 h 35" name="T9"/>
                <a:gd fmla="*/ 71 w 92" name="T10"/>
                <a:gd fmla="*/ 5 h 35" name="T11"/>
                <a:gd fmla="*/ 71 w 92" name="T12"/>
                <a:gd fmla="*/ 9 h 35" name="T13"/>
                <a:gd fmla="*/ 79 w 92" name="T14"/>
                <a:gd fmla="*/ 14 h 35" name="T15"/>
                <a:gd fmla="*/ 84 w 92" name="T16"/>
                <a:gd fmla="*/ 11 h 35" name="T17"/>
                <a:gd fmla="*/ 90 w 92" name="T18"/>
                <a:gd fmla="*/ 14 h 35" name="T19"/>
                <a:gd fmla="*/ 92 w 92" name="T20"/>
                <a:gd fmla="*/ 18 h 35" name="T21"/>
                <a:gd fmla="*/ 90 w 92" name="T22"/>
                <a:gd fmla="*/ 26 h 35" name="T23"/>
                <a:gd fmla="*/ 79 w 92" name="T24"/>
                <a:gd fmla="*/ 27 h 35" name="T25"/>
                <a:gd fmla="*/ 71 w 92" name="T26"/>
                <a:gd fmla="*/ 26 h 35" name="T27"/>
                <a:gd fmla="*/ 54 w 92" name="T28"/>
                <a:gd fmla="*/ 29 h 35" name="T29"/>
                <a:gd fmla="*/ 51 w 92" name="T30"/>
                <a:gd fmla="*/ 29 h 35" name="T31"/>
                <a:gd fmla="*/ 45 w 92" name="T32"/>
                <a:gd fmla="*/ 31 h 35" name="T33"/>
                <a:gd fmla="*/ 26 w 92" name="T34"/>
                <a:gd fmla="*/ 35 h 35" name="T35"/>
                <a:gd fmla="*/ 43 w 92" name="T36"/>
                <a:gd fmla="*/ 29 h 35" name="T37"/>
                <a:gd fmla="*/ 34 w 92" name="T38"/>
                <a:gd fmla="*/ 26 h 35" name="T39"/>
                <a:gd fmla="*/ 26 w 92" name="T40"/>
                <a:gd fmla="*/ 22 h 35" name="T41"/>
                <a:gd fmla="*/ 19 w 92" name="T42"/>
                <a:gd fmla="*/ 26 h 35" name="T43"/>
                <a:gd fmla="*/ 13 w 92" name="T44"/>
                <a:gd fmla="*/ 24 h 35" name="T45"/>
                <a:gd fmla="*/ 0 w 92" name="T46"/>
                <a:gd fmla="*/ 22 h 35" name="T47"/>
                <a:gd fmla="*/ 4 w 92" name="T48"/>
                <a:gd fmla="*/ 18 h 35" name="T49"/>
                <a:gd fmla="*/ 6 w 92" name="T50"/>
                <a:gd fmla="*/ 13 h 35" name="T51"/>
                <a:gd fmla="*/ 13 w 92" name="T52"/>
                <a:gd fmla="*/ 11 h 35" name="T53"/>
                <a:gd fmla="*/ 11 w 92" name="T54"/>
                <a:gd fmla="*/ 7 h 35" name="T55"/>
                <a:gd fmla="*/ 15 w 92" name="T56"/>
                <a:gd fmla="*/ 7 h 35" name="T57"/>
                <a:gd fmla="*/ 21 w 92" name="T58"/>
                <a:gd fmla="*/ 5 h 35" name="T59"/>
                <a:gd fmla="*/ 30 w 92" name="T60"/>
                <a:gd fmla="*/ 7 h 35" name="T61"/>
                <a:gd fmla="*/ 32 w 92" name="T62"/>
                <a:gd fmla="*/ 11 h 35" name="T63"/>
                <a:gd fmla="*/ 36 w 92" name="T64"/>
                <a:gd fmla="*/ 11 h 35" name="T65"/>
                <a:gd fmla="*/ 36 w 92" name="T66"/>
                <a:gd fmla="*/ 16 h 35" name="T67"/>
                <a:gd fmla="*/ 41 w 92" name="T68"/>
                <a:gd fmla="*/ 13 h 3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5" w="92">
                  <a:moveTo>
                    <a:pt x="41" y="13"/>
                  </a:moveTo>
                  <a:cubicBezTo>
                    <a:pt x="39" y="19"/>
                    <a:pt x="56" y="16"/>
                    <a:pt x="60" y="20"/>
                  </a:cubicBezTo>
                  <a:cubicBezTo>
                    <a:pt x="63" y="12"/>
                    <a:pt x="47" y="11"/>
                    <a:pt x="60" y="11"/>
                  </a:cubicBezTo>
                  <a:cubicBezTo>
                    <a:pt x="63" y="4"/>
                    <a:pt x="52" y="10"/>
                    <a:pt x="54" y="3"/>
                  </a:cubicBezTo>
                  <a:cubicBezTo>
                    <a:pt x="60" y="4"/>
                    <a:pt x="61" y="0"/>
                    <a:pt x="67" y="1"/>
                  </a:cubicBezTo>
                  <a:cubicBezTo>
                    <a:pt x="66" y="5"/>
                    <a:pt x="70" y="4"/>
                    <a:pt x="71" y="5"/>
                  </a:cubicBezTo>
                  <a:cubicBezTo>
                    <a:pt x="72" y="6"/>
                    <a:pt x="70" y="8"/>
                    <a:pt x="71" y="9"/>
                  </a:cubicBezTo>
                  <a:cubicBezTo>
                    <a:pt x="73" y="10"/>
                    <a:pt x="76" y="11"/>
                    <a:pt x="79" y="14"/>
                  </a:cubicBezTo>
                  <a:cubicBezTo>
                    <a:pt x="80" y="13"/>
                    <a:pt x="80" y="10"/>
                    <a:pt x="84" y="11"/>
                  </a:cubicBezTo>
                  <a:cubicBezTo>
                    <a:pt x="87" y="11"/>
                    <a:pt x="89" y="13"/>
                    <a:pt x="90" y="14"/>
                  </a:cubicBezTo>
                  <a:cubicBezTo>
                    <a:pt x="90" y="15"/>
                    <a:pt x="92" y="18"/>
                    <a:pt x="92" y="18"/>
                  </a:cubicBezTo>
                  <a:cubicBezTo>
                    <a:pt x="89" y="21"/>
                    <a:pt x="92" y="20"/>
                    <a:pt x="90" y="26"/>
                  </a:cubicBezTo>
                  <a:cubicBezTo>
                    <a:pt x="86" y="21"/>
                    <a:pt x="82" y="27"/>
                    <a:pt x="79" y="27"/>
                  </a:cubicBezTo>
                  <a:cubicBezTo>
                    <a:pt x="75" y="28"/>
                    <a:pt x="75" y="26"/>
                    <a:pt x="71" y="26"/>
                  </a:cubicBezTo>
                  <a:cubicBezTo>
                    <a:pt x="66" y="26"/>
                    <a:pt x="58" y="28"/>
                    <a:pt x="54" y="29"/>
                  </a:cubicBezTo>
                  <a:cubicBezTo>
                    <a:pt x="54" y="30"/>
                    <a:pt x="51" y="29"/>
                    <a:pt x="51" y="29"/>
                  </a:cubicBezTo>
                  <a:cubicBezTo>
                    <a:pt x="49" y="31"/>
                    <a:pt x="48" y="30"/>
                    <a:pt x="45" y="31"/>
                  </a:cubicBezTo>
                  <a:cubicBezTo>
                    <a:pt x="43" y="32"/>
                    <a:pt x="33" y="34"/>
                    <a:pt x="26" y="35"/>
                  </a:cubicBezTo>
                  <a:cubicBezTo>
                    <a:pt x="27" y="28"/>
                    <a:pt x="36" y="30"/>
                    <a:pt x="43" y="29"/>
                  </a:cubicBezTo>
                  <a:cubicBezTo>
                    <a:pt x="44" y="21"/>
                    <a:pt x="37" y="26"/>
                    <a:pt x="34" y="26"/>
                  </a:cubicBezTo>
                  <a:cubicBezTo>
                    <a:pt x="30" y="25"/>
                    <a:pt x="30" y="24"/>
                    <a:pt x="26" y="22"/>
                  </a:cubicBezTo>
                  <a:cubicBezTo>
                    <a:pt x="23" y="21"/>
                    <a:pt x="22" y="25"/>
                    <a:pt x="19" y="26"/>
                  </a:cubicBezTo>
                  <a:cubicBezTo>
                    <a:pt x="16" y="26"/>
                    <a:pt x="16" y="24"/>
                    <a:pt x="13" y="24"/>
                  </a:cubicBezTo>
                  <a:cubicBezTo>
                    <a:pt x="9" y="23"/>
                    <a:pt x="3" y="25"/>
                    <a:pt x="0" y="22"/>
                  </a:cubicBezTo>
                  <a:cubicBezTo>
                    <a:pt x="0" y="20"/>
                    <a:pt x="3" y="19"/>
                    <a:pt x="4" y="18"/>
                  </a:cubicBezTo>
                  <a:cubicBezTo>
                    <a:pt x="4" y="17"/>
                    <a:pt x="5" y="13"/>
                    <a:pt x="6" y="13"/>
                  </a:cubicBezTo>
                  <a:cubicBezTo>
                    <a:pt x="8" y="11"/>
                    <a:pt x="11" y="13"/>
                    <a:pt x="13" y="11"/>
                  </a:cubicBezTo>
                  <a:cubicBezTo>
                    <a:pt x="14" y="10"/>
                    <a:pt x="7" y="8"/>
                    <a:pt x="11" y="7"/>
                  </a:cubicBezTo>
                  <a:cubicBezTo>
                    <a:pt x="13" y="7"/>
                    <a:pt x="14" y="7"/>
                    <a:pt x="15" y="7"/>
                  </a:cubicBezTo>
                  <a:cubicBezTo>
                    <a:pt x="17" y="6"/>
                    <a:pt x="19" y="5"/>
                    <a:pt x="21" y="5"/>
                  </a:cubicBezTo>
                  <a:cubicBezTo>
                    <a:pt x="22" y="5"/>
                    <a:pt x="29" y="6"/>
                    <a:pt x="30" y="7"/>
                  </a:cubicBezTo>
                  <a:cubicBezTo>
                    <a:pt x="31" y="8"/>
                    <a:pt x="30" y="10"/>
                    <a:pt x="32" y="11"/>
                  </a:cubicBezTo>
                  <a:cubicBezTo>
                    <a:pt x="33" y="11"/>
                    <a:pt x="35" y="10"/>
                    <a:pt x="36" y="11"/>
                  </a:cubicBezTo>
                  <a:cubicBezTo>
                    <a:pt x="37" y="12"/>
                    <a:pt x="32" y="17"/>
                    <a:pt x="36" y="16"/>
                  </a:cubicBezTo>
                  <a:cubicBezTo>
                    <a:pt x="37" y="16"/>
                    <a:pt x="38" y="11"/>
                    <a:pt x="41" y="13"/>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09" name="PA-íṧľíḓé">
              <a:extLst>
                <a:ext uri="{FF2B5EF4-FFF2-40B4-BE49-F238E27FC236}">
                  <a16:creationId xmlns:a16="http://schemas.microsoft.com/office/drawing/2014/main" id="{0B87405D-F150-438E-83C6-5A8156EEB751}"/>
                </a:ext>
              </a:extLst>
            </p:cNvPr>
            <p:cNvSpPr/>
            <p:nvPr>
              <p:custDataLst>
                <p:tags r:id="rId114"/>
              </p:custDataLst>
            </p:nvPr>
          </p:nvSpPr>
          <p:spPr bwMode="auto">
            <a:xfrm>
              <a:off x="2772999" y="2114849"/>
              <a:ext cx="233017" cy="155347"/>
            </a:xfrm>
            <a:custGeom>
              <a:gdLst>
                <a:gd fmla="*/ 9 w 73" name="T0"/>
                <a:gd fmla="*/ 1 h 49" name="T1"/>
                <a:gd fmla="*/ 41 w 73" name="T2"/>
                <a:gd fmla="*/ 3 h 49" name="T3"/>
                <a:gd fmla="*/ 45 w 73" name="T4"/>
                <a:gd fmla="*/ 3 h 49" name="T5"/>
                <a:gd fmla="*/ 52 w 73" name="T6"/>
                <a:gd fmla="*/ 5 h 49" name="T7"/>
                <a:gd fmla="*/ 60 w 73" name="T8"/>
                <a:gd fmla="*/ 5 h 49" name="T9"/>
                <a:gd fmla="*/ 61 w 73" name="T10"/>
                <a:gd fmla="*/ 6 h 49" name="T11"/>
                <a:gd fmla="*/ 73 w 73" name="T12"/>
                <a:gd fmla="*/ 14 h 49" name="T13"/>
                <a:gd fmla="*/ 56 w 73" name="T14"/>
                <a:gd fmla="*/ 18 h 49" name="T15"/>
                <a:gd fmla="*/ 54 w 73" name="T16"/>
                <a:gd fmla="*/ 21 h 49" name="T17"/>
                <a:gd fmla="*/ 50 w 73" name="T18"/>
                <a:gd fmla="*/ 19 h 49" name="T19"/>
                <a:gd fmla="*/ 48 w 73" name="T20"/>
                <a:gd fmla="*/ 21 h 49" name="T21"/>
                <a:gd fmla="*/ 50 w 73" name="T22"/>
                <a:gd fmla="*/ 23 h 49" name="T23"/>
                <a:gd fmla="*/ 46 w 73" name="T24"/>
                <a:gd fmla="*/ 25 h 49" name="T25"/>
                <a:gd fmla="*/ 46 w 73" name="T26"/>
                <a:gd fmla="*/ 29 h 49" name="T27"/>
                <a:gd fmla="*/ 43 w 73" name="T28"/>
                <a:gd fmla="*/ 29 h 49" name="T29"/>
                <a:gd fmla="*/ 39 w 73" name="T30"/>
                <a:gd fmla="*/ 32 h 49" name="T31"/>
                <a:gd fmla="*/ 39 w 73" name="T32"/>
                <a:gd fmla="*/ 40 h 49" name="T33"/>
                <a:gd fmla="*/ 17 w 73" name="T34"/>
                <a:gd fmla="*/ 46 h 49" name="T35"/>
                <a:gd fmla="*/ 0 w 73" name="T36"/>
                <a:gd fmla="*/ 34 h 49" name="T37"/>
                <a:gd fmla="*/ 5 w 73" name="T38"/>
                <a:gd fmla="*/ 31 h 49" name="T39"/>
                <a:gd fmla="*/ 7 w 73" name="T40"/>
                <a:gd fmla="*/ 27 h 49" name="T41"/>
                <a:gd fmla="*/ 5 w 73" name="T42"/>
                <a:gd fmla="*/ 19 h 49" name="T43"/>
                <a:gd fmla="*/ 9 w 73" name="T44"/>
                <a:gd fmla="*/ 18 h 49" name="T45"/>
                <a:gd fmla="*/ 13 w 73" name="T46"/>
                <a:gd fmla="*/ 10 h 49" name="T47"/>
                <a:gd fmla="*/ 9 w 73" name="T48"/>
                <a:gd fmla="*/ 1 h 4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9" w="73">
                  <a:moveTo>
                    <a:pt x="9" y="1"/>
                  </a:moveTo>
                  <a:cubicBezTo>
                    <a:pt x="21" y="1"/>
                    <a:pt x="33" y="0"/>
                    <a:pt x="41" y="3"/>
                  </a:cubicBezTo>
                  <a:cubicBezTo>
                    <a:pt x="42" y="3"/>
                    <a:pt x="44" y="2"/>
                    <a:pt x="45" y="3"/>
                  </a:cubicBezTo>
                  <a:cubicBezTo>
                    <a:pt x="46" y="5"/>
                    <a:pt x="50" y="3"/>
                    <a:pt x="52" y="5"/>
                  </a:cubicBezTo>
                  <a:cubicBezTo>
                    <a:pt x="55" y="8"/>
                    <a:pt x="52" y="2"/>
                    <a:pt x="60" y="5"/>
                  </a:cubicBezTo>
                  <a:cubicBezTo>
                    <a:pt x="60" y="5"/>
                    <a:pt x="60" y="6"/>
                    <a:pt x="61" y="6"/>
                  </a:cubicBezTo>
                  <a:cubicBezTo>
                    <a:pt x="63" y="6"/>
                    <a:pt x="73" y="9"/>
                    <a:pt x="73" y="14"/>
                  </a:cubicBezTo>
                  <a:cubicBezTo>
                    <a:pt x="66" y="15"/>
                    <a:pt x="60" y="16"/>
                    <a:pt x="56" y="18"/>
                  </a:cubicBezTo>
                  <a:cubicBezTo>
                    <a:pt x="54" y="18"/>
                    <a:pt x="55" y="21"/>
                    <a:pt x="54" y="21"/>
                  </a:cubicBezTo>
                  <a:cubicBezTo>
                    <a:pt x="53" y="22"/>
                    <a:pt x="51" y="19"/>
                    <a:pt x="50" y="19"/>
                  </a:cubicBezTo>
                  <a:cubicBezTo>
                    <a:pt x="51" y="19"/>
                    <a:pt x="48" y="23"/>
                    <a:pt x="48" y="21"/>
                  </a:cubicBezTo>
                  <a:cubicBezTo>
                    <a:pt x="48" y="22"/>
                    <a:pt x="50" y="24"/>
                    <a:pt x="50" y="23"/>
                  </a:cubicBezTo>
                  <a:cubicBezTo>
                    <a:pt x="49" y="25"/>
                    <a:pt x="47" y="24"/>
                    <a:pt x="46" y="25"/>
                  </a:cubicBezTo>
                  <a:cubicBezTo>
                    <a:pt x="46" y="26"/>
                    <a:pt x="47" y="28"/>
                    <a:pt x="46" y="29"/>
                  </a:cubicBezTo>
                  <a:cubicBezTo>
                    <a:pt x="46" y="29"/>
                    <a:pt x="43" y="28"/>
                    <a:pt x="43" y="29"/>
                  </a:cubicBezTo>
                  <a:cubicBezTo>
                    <a:pt x="42" y="30"/>
                    <a:pt x="41" y="32"/>
                    <a:pt x="39" y="32"/>
                  </a:cubicBezTo>
                  <a:cubicBezTo>
                    <a:pt x="39" y="35"/>
                    <a:pt x="39" y="37"/>
                    <a:pt x="39" y="40"/>
                  </a:cubicBezTo>
                  <a:cubicBezTo>
                    <a:pt x="30" y="40"/>
                    <a:pt x="31" y="49"/>
                    <a:pt x="17" y="46"/>
                  </a:cubicBezTo>
                  <a:cubicBezTo>
                    <a:pt x="18" y="34"/>
                    <a:pt x="7" y="37"/>
                    <a:pt x="0" y="34"/>
                  </a:cubicBezTo>
                  <a:cubicBezTo>
                    <a:pt x="1" y="32"/>
                    <a:pt x="4" y="32"/>
                    <a:pt x="5" y="31"/>
                  </a:cubicBezTo>
                  <a:cubicBezTo>
                    <a:pt x="6" y="30"/>
                    <a:pt x="2" y="25"/>
                    <a:pt x="7" y="27"/>
                  </a:cubicBezTo>
                  <a:cubicBezTo>
                    <a:pt x="8" y="24"/>
                    <a:pt x="5" y="23"/>
                    <a:pt x="5" y="19"/>
                  </a:cubicBezTo>
                  <a:cubicBezTo>
                    <a:pt x="8" y="22"/>
                    <a:pt x="8" y="21"/>
                    <a:pt x="9" y="18"/>
                  </a:cubicBezTo>
                  <a:cubicBezTo>
                    <a:pt x="10" y="15"/>
                    <a:pt x="13" y="16"/>
                    <a:pt x="13" y="10"/>
                  </a:cubicBezTo>
                  <a:cubicBezTo>
                    <a:pt x="14" y="4"/>
                    <a:pt x="7" y="8"/>
                    <a:pt x="9" y="1"/>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10" name="PA-îşlídê">
              <a:extLst>
                <a:ext uri="{FF2B5EF4-FFF2-40B4-BE49-F238E27FC236}">
                  <a16:creationId xmlns:a16="http://schemas.microsoft.com/office/drawing/2014/main" id="{A3B8CACF-3453-4928-9917-E68EB7BA0FCD}"/>
                </a:ext>
              </a:extLst>
            </p:cNvPr>
            <p:cNvSpPr/>
            <p:nvPr>
              <p:custDataLst>
                <p:tags r:id="rId115"/>
              </p:custDataLst>
            </p:nvPr>
          </p:nvSpPr>
          <p:spPr bwMode="auto">
            <a:xfrm>
              <a:off x="3243347" y="2145055"/>
              <a:ext cx="47466" cy="36680"/>
            </a:xfrm>
            <a:custGeom>
              <a:gdLst>
                <a:gd fmla="*/ 2 w 15" name="T0"/>
                <a:gd fmla="*/ 0 h 11" name="T1"/>
                <a:gd fmla="*/ 13 w 15" name="T2"/>
                <a:gd fmla="*/ 0 h 11" name="T3"/>
                <a:gd fmla="*/ 15 w 15" name="T4"/>
                <a:gd fmla="*/ 8 h 11" name="T5"/>
                <a:gd fmla="*/ 11 w 15" name="T6"/>
                <a:gd fmla="*/ 11 h 11" name="T7"/>
                <a:gd fmla="*/ 0 w 15" name="T8"/>
                <a:gd fmla="*/ 6 h 11" name="T9"/>
                <a:gd fmla="*/ 2 w 15" name="T10"/>
                <a:gd fmla="*/ 0 h 11" name="T11"/>
              </a:gdLst>
              <a:cxnLst>
                <a:cxn ang="0">
                  <a:pos x="T0" y="T1"/>
                </a:cxn>
                <a:cxn ang="0">
                  <a:pos x="T2" y="T3"/>
                </a:cxn>
                <a:cxn ang="0">
                  <a:pos x="T4" y="T5"/>
                </a:cxn>
                <a:cxn ang="0">
                  <a:pos x="T6" y="T7"/>
                </a:cxn>
                <a:cxn ang="0">
                  <a:pos x="T8" y="T9"/>
                </a:cxn>
                <a:cxn ang="0">
                  <a:pos x="T10" y="T11"/>
                </a:cxn>
              </a:cxnLst>
              <a:rect b="b" l="0" r="r" t="0"/>
              <a:pathLst>
                <a:path h="11" w="15">
                  <a:moveTo>
                    <a:pt x="2" y="0"/>
                  </a:moveTo>
                  <a:cubicBezTo>
                    <a:pt x="6" y="0"/>
                    <a:pt x="9" y="0"/>
                    <a:pt x="13" y="0"/>
                  </a:cubicBezTo>
                  <a:cubicBezTo>
                    <a:pt x="13" y="3"/>
                    <a:pt x="15" y="4"/>
                    <a:pt x="15" y="8"/>
                  </a:cubicBezTo>
                  <a:cubicBezTo>
                    <a:pt x="12" y="7"/>
                    <a:pt x="11" y="9"/>
                    <a:pt x="11" y="11"/>
                  </a:cubicBezTo>
                  <a:cubicBezTo>
                    <a:pt x="8" y="9"/>
                    <a:pt x="7" y="5"/>
                    <a:pt x="0" y="6"/>
                  </a:cubicBezTo>
                  <a:cubicBezTo>
                    <a:pt x="1" y="4"/>
                    <a:pt x="2" y="3"/>
                    <a:pt x="2" y="0"/>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511" name="PA-íṣḻíḍé">
              <a:extLst>
                <a:ext uri="{FF2B5EF4-FFF2-40B4-BE49-F238E27FC236}">
                  <a16:creationId xmlns:a16="http://schemas.microsoft.com/office/drawing/2014/main" id="{67218A2F-D46D-4ED6-B211-01110C621130}"/>
                </a:ext>
              </a:extLst>
            </p:cNvPr>
            <p:cNvSpPr/>
            <p:nvPr>
              <p:custDataLst>
                <p:tags r:id="rId116"/>
              </p:custDataLst>
            </p:nvPr>
          </p:nvSpPr>
          <p:spPr bwMode="auto">
            <a:xfrm>
              <a:off x="3502256" y="2129952"/>
              <a:ext cx="118666" cy="84147"/>
            </a:xfrm>
            <a:custGeom>
              <a:gdLst>
                <a:gd fmla="*/ 33 w 37" name="T0"/>
                <a:gd fmla="*/ 1 h 26" name="T1"/>
                <a:gd fmla="*/ 35 w 37" name="T2"/>
                <a:gd fmla="*/ 11 h 26" name="T3"/>
                <a:gd fmla="*/ 31 w 37" name="T4"/>
                <a:gd fmla="*/ 14 h 26" name="T5"/>
                <a:gd fmla="*/ 22 w 37" name="T6"/>
                <a:gd fmla="*/ 16 h 26" name="T7"/>
                <a:gd fmla="*/ 7 w 37" name="T8"/>
                <a:gd fmla="*/ 26 h 26" name="T9"/>
                <a:gd fmla="*/ 5 w 37" name="T10"/>
                <a:gd fmla="*/ 18 h 26" name="T11"/>
                <a:gd fmla="*/ 1 w 37" name="T12"/>
                <a:gd fmla="*/ 14 h 26" name="T13"/>
                <a:gd fmla="*/ 1 w 37" name="T14"/>
                <a:gd fmla="*/ 5 h 26" name="T15"/>
                <a:gd fmla="*/ 5 w 37" name="T16"/>
                <a:gd fmla="*/ 1 h 26" name="T17"/>
                <a:gd fmla="*/ 10 w 37" name="T18"/>
                <a:gd fmla="*/ 0 h 26" name="T19"/>
                <a:gd fmla="*/ 25 w 37" name="T20"/>
                <a:gd fmla="*/ 3 h 26" name="T21"/>
                <a:gd fmla="*/ 33 w 37" name="T22"/>
                <a:gd fmla="*/ 1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37">
                  <a:moveTo>
                    <a:pt x="33" y="1"/>
                  </a:moveTo>
                  <a:cubicBezTo>
                    <a:pt x="37" y="1"/>
                    <a:pt x="34" y="8"/>
                    <a:pt x="35" y="11"/>
                  </a:cubicBezTo>
                  <a:cubicBezTo>
                    <a:pt x="32" y="10"/>
                    <a:pt x="31" y="12"/>
                    <a:pt x="31" y="14"/>
                  </a:cubicBezTo>
                  <a:cubicBezTo>
                    <a:pt x="25" y="11"/>
                    <a:pt x="23" y="21"/>
                    <a:pt x="22" y="16"/>
                  </a:cubicBezTo>
                  <a:cubicBezTo>
                    <a:pt x="17" y="20"/>
                    <a:pt x="14" y="25"/>
                    <a:pt x="7" y="26"/>
                  </a:cubicBezTo>
                  <a:cubicBezTo>
                    <a:pt x="5" y="24"/>
                    <a:pt x="5" y="21"/>
                    <a:pt x="5" y="18"/>
                  </a:cubicBezTo>
                  <a:cubicBezTo>
                    <a:pt x="4" y="16"/>
                    <a:pt x="2" y="17"/>
                    <a:pt x="1" y="14"/>
                  </a:cubicBezTo>
                  <a:cubicBezTo>
                    <a:pt x="0" y="12"/>
                    <a:pt x="2" y="8"/>
                    <a:pt x="1" y="5"/>
                  </a:cubicBezTo>
                  <a:cubicBezTo>
                    <a:pt x="4" y="6"/>
                    <a:pt x="5" y="4"/>
                    <a:pt x="5" y="1"/>
                  </a:cubicBezTo>
                  <a:cubicBezTo>
                    <a:pt x="7" y="2"/>
                    <a:pt x="10" y="2"/>
                    <a:pt x="10" y="0"/>
                  </a:cubicBezTo>
                  <a:cubicBezTo>
                    <a:pt x="13" y="3"/>
                    <a:pt x="23" y="0"/>
                    <a:pt x="25" y="3"/>
                  </a:cubicBezTo>
                  <a:cubicBezTo>
                    <a:pt x="28" y="3"/>
                    <a:pt x="32" y="4"/>
                    <a:pt x="33" y="1"/>
                  </a:cubicBezTo>
                  <a:close/>
                </a:path>
              </a:pathLst>
            </a:custGeom>
            <a:solidFill>
              <a:schemeClr val="bg1">
                <a:lumMod val="85000"/>
              </a:schemeClr>
            </a:solidFill>
            <a:ln>
              <a:noFill/>
            </a:ln>
          </p:spPr>
          <p:txBody>
            <a:bodyPr anchor="ctr" bIns="45720" lIns="91440" rIns="91440" tIns="45720" wrap="square">
              <a:normAutofit fontScale="22500" lnSpcReduction="20000"/>
            </a:bodyPr>
            <a:lstStyle/>
            <a:p>
              <a:pPr algn="ctr"/>
              <a:endParaRPr/>
            </a:p>
          </p:txBody>
        </p:sp>
        <p:sp>
          <p:nvSpPr>
            <p:cNvPr id="512" name="PA-îSľïḓé">
              <a:extLst>
                <a:ext uri="{FF2B5EF4-FFF2-40B4-BE49-F238E27FC236}">
                  <a16:creationId xmlns:a16="http://schemas.microsoft.com/office/drawing/2014/main" id="{AEA3B896-0887-4BFE-8D59-E9017980C430}"/>
                </a:ext>
              </a:extLst>
            </p:cNvPr>
            <p:cNvSpPr/>
            <p:nvPr>
              <p:custDataLst>
                <p:tags r:id="rId117"/>
              </p:custDataLst>
            </p:nvPr>
          </p:nvSpPr>
          <p:spPr bwMode="auto">
            <a:xfrm>
              <a:off x="5243412" y="2455749"/>
              <a:ext cx="256752" cy="125140"/>
            </a:xfrm>
            <a:custGeom>
              <a:gdLst>
                <a:gd fmla="*/ 58 w 80" name="T0"/>
                <a:gd fmla="*/ 0 h 39" name="T1"/>
                <a:gd fmla="*/ 66 w 80" name="T2"/>
                <a:gd fmla="*/ 4 h 39" name="T3"/>
                <a:gd fmla="*/ 71 w 80" name="T4"/>
                <a:gd fmla="*/ 6 h 39" name="T5"/>
                <a:gd fmla="*/ 69 w 80" name="T6"/>
                <a:gd fmla="*/ 9 h 39" name="T7"/>
                <a:gd fmla="*/ 79 w 80" name="T8"/>
                <a:gd fmla="*/ 15 h 39" name="T9"/>
                <a:gd fmla="*/ 73 w 80" name="T10"/>
                <a:gd fmla="*/ 26 h 39" name="T11"/>
                <a:gd fmla="*/ 68 w 80" name="T12"/>
                <a:gd fmla="*/ 28 h 39" name="T13"/>
                <a:gd fmla="*/ 60 w 80" name="T14"/>
                <a:gd fmla="*/ 32 h 39" name="T15"/>
                <a:gd fmla="*/ 55 w 80" name="T16"/>
                <a:gd fmla="*/ 34 h 39" name="T17"/>
                <a:gd fmla="*/ 51 w 80" name="T18"/>
                <a:gd fmla="*/ 35 h 39" name="T19"/>
                <a:gd fmla="*/ 28 w 80" name="T20"/>
                <a:gd fmla="*/ 37 h 39" name="T21"/>
                <a:gd fmla="*/ 27 w 80" name="T22"/>
                <a:gd fmla="*/ 35 h 39" name="T23"/>
                <a:gd fmla="*/ 19 w 80" name="T24"/>
                <a:gd fmla="*/ 32 h 39" name="T25"/>
                <a:gd fmla="*/ 15 w 80" name="T26"/>
                <a:gd fmla="*/ 30 h 39" name="T27"/>
                <a:gd fmla="*/ 19 w 80" name="T28"/>
                <a:gd fmla="*/ 28 h 39" name="T29"/>
                <a:gd fmla="*/ 14 w 80" name="T30"/>
                <a:gd fmla="*/ 24 h 39" name="T31"/>
                <a:gd fmla="*/ 14 w 80" name="T32"/>
                <a:gd fmla="*/ 13 h 39" name="T33"/>
                <a:gd fmla="*/ 2 w 80" name="T34"/>
                <a:gd fmla="*/ 15 h 39" name="T35"/>
                <a:gd fmla="*/ 6 w 80" name="T36"/>
                <a:gd fmla="*/ 7 h 39" name="T37"/>
                <a:gd fmla="*/ 21 w 80" name="T38"/>
                <a:gd fmla="*/ 7 h 39" name="T39"/>
                <a:gd fmla="*/ 23 w 80" name="T40"/>
                <a:gd fmla="*/ 15 h 39" name="T41"/>
                <a:gd fmla="*/ 28 w 80" name="T42"/>
                <a:gd fmla="*/ 7 h 39" name="T43"/>
                <a:gd fmla="*/ 40 w 80" name="T44"/>
                <a:gd fmla="*/ 11 h 39" name="T45"/>
                <a:gd fmla="*/ 43 w 80" name="T46"/>
                <a:gd fmla="*/ 7 h 39" name="T47"/>
                <a:gd fmla="*/ 55 w 80" name="T48"/>
                <a:gd fmla="*/ 6 h 39" name="T49"/>
                <a:gd fmla="*/ 58 w 80" name="T50"/>
                <a:gd fmla="*/ 0 h 3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9" w="80">
                  <a:moveTo>
                    <a:pt x="58" y="0"/>
                  </a:moveTo>
                  <a:cubicBezTo>
                    <a:pt x="60" y="1"/>
                    <a:pt x="63" y="2"/>
                    <a:pt x="66" y="4"/>
                  </a:cubicBezTo>
                  <a:cubicBezTo>
                    <a:pt x="66" y="4"/>
                    <a:pt x="71" y="5"/>
                    <a:pt x="71" y="6"/>
                  </a:cubicBezTo>
                  <a:cubicBezTo>
                    <a:pt x="72" y="6"/>
                    <a:pt x="69" y="9"/>
                    <a:pt x="69" y="9"/>
                  </a:cubicBezTo>
                  <a:cubicBezTo>
                    <a:pt x="70" y="13"/>
                    <a:pt x="74" y="16"/>
                    <a:pt x="79" y="15"/>
                  </a:cubicBezTo>
                  <a:cubicBezTo>
                    <a:pt x="80" y="20"/>
                    <a:pt x="78" y="22"/>
                    <a:pt x="73" y="26"/>
                  </a:cubicBezTo>
                  <a:cubicBezTo>
                    <a:pt x="72" y="27"/>
                    <a:pt x="69" y="27"/>
                    <a:pt x="68" y="28"/>
                  </a:cubicBezTo>
                  <a:cubicBezTo>
                    <a:pt x="64" y="30"/>
                    <a:pt x="65" y="30"/>
                    <a:pt x="60" y="32"/>
                  </a:cubicBezTo>
                  <a:cubicBezTo>
                    <a:pt x="60" y="32"/>
                    <a:pt x="55" y="33"/>
                    <a:pt x="55" y="34"/>
                  </a:cubicBezTo>
                  <a:cubicBezTo>
                    <a:pt x="53" y="35"/>
                    <a:pt x="53" y="35"/>
                    <a:pt x="51" y="35"/>
                  </a:cubicBezTo>
                  <a:cubicBezTo>
                    <a:pt x="49" y="36"/>
                    <a:pt x="35" y="39"/>
                    <a:pt x="28" y="37"/>
                  </a:cubicBezTo>
                  <a:cubicBezTo>
                    <a:pt x="28" y="37"/>
                    <a:pt x="28" y="36"/>
                    <a:pt x="27" y="35"/>
                  </a:cubicBezTo>
                  <a:cubicBezTo>
                    <a:pt x="24" y="35"/>
                    <a:pt x="23" y="32"/>
                    <a:pt x="19" y="32"/>
                  </a:cubicBezTo>
                  <a:cubicBezTo>
                    <a:pt x="18" y="32"/>
                    <a:pt x="17" y="30"/>
                    <a:pt x="15" y="30"/>
                  </a:cubicBezTo>
                  <a:cubicBezTo>
                    <a:pt x="15" y="28"/>
                    <a:pt x="18" y="28"/>
                    <a:pt x="19" y="28"/>
                  </a:cubicBezTo>
                  <a:cubicBezTo>
                    <a:pt x="19" y="26"/>
                    <a:pt x="14" y="26"/>
                    <a:pt x="14" y="24"/>
                  </a:cubicBezTo>
                  <a:cubicBezTo>
                    <a:pt x="12" y="21"/>
                    <a:pt x="15" y="18"/>
                    <a:pt x="14" y="13"/>
                  </a:cubicBezTo>
                  <a:cubicBezTo>
                    <a:pt x="6" y="11"/>
                    <a:pt x="7" y="20"/>
                    <a:pt x="2" y="15"/>
                  </a:cubicBezTo>
                  <a:cubicBezTo>
                    <a:pt x="0" y="9"/>
                    <a:pt x="8" y="14"/>
                    <a:pt x="6" y="7"/>
                  </a:cubicBezTo>
                  <a:cubicBezTo>
                    <a:pt x="14" y="9"/>
                    <a:pt x="13" y="8"/>
                    <a:pt x="21" y="7"/>
                  </a:cubicBezTo>
                  <a:cubicBezTo>
                    <a:pt x="22" y="11"/>
                    <a:pt x="27" y="11"/>
                    <a:pt x="23" y="15"/>
                  </a:cubicBezTo>
                  <a:cubicBezTo>
                    <a:pt x="28" y="15"/>
                    <a:pt x="29" y="12"/>
                    <a:pt x="28" y="7"/>
                  </a:cubicBezTo>
                  <a:cubicBezTo>
                    <a:pt x="29" y="11"/>
                    <a:pt x="45" y="3"/>
                    <a:pt x="40" y="11"/>
                  </a:cubicBezTo>
                  <a:cubicBezTo>
                    <a:pt x="44" y="13"/>
                    <a:pt x="42" y="8"/>
                    <a:pt x="43" y="7"/>
                  </a:cubicBezTo>
                  <a:cubicBezTo>
                    <a:pt x="46" y="6"/>
                    <a:pt x="51" y="7"/>
                    <a:pt x="55" y="6"/>
                  </a:cubicBezTo>
                  <a:cubicBezTo>
                    <a:pt x="57" y="5"/>
                    <a:pt x="58" y="3"/>
                    <a:pt x="58"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13" name="PA-iṧ1íḓè">
              <a:extLst>
                <a:ext uri="{FF2B5EF4-FFF2-40B4-BE49-F238E27FC236}">
                  <a16:creationId xmlns:a16="http://schemas.microsoft.com/office/drawing/2014/main" id="{88C2765B-BDDD-4BB3-A4FE-15A7136B7CB1}"/>
                </a:ext>
              </a:extLst>
            </p:cNvPr>
            <p:cNvSpPr/>
            <p:nvPr>
              <p:custDataLst>
                <p:tags r:id="rId118"/>
              </p:custDataLst>
            </p:nvPr>
          </p:nvSpPr>
          <p:spPr bwMode="auto">
            <a:xfrm>
              <a:off x="3711538" y="2485955"/>
              <a:ext cx="153188" cy="107880"/>
            </a:xfrm>
            <a:custGeom>
              <a:gdLst>
                <a:gd fmla="*/ 13 w 48" name="T0"/>
                <a:gd fmla="*/ 0 h 34" name="T1"/>
                <a:gd fmla="*/ 24 w 48" name="T2"/>
                <a:gd fmla="*/ 12 h 34" name="T3"/>
                <a:gd fmla="*/ 27 w 48" name="T4"/>
                <a:gd fmla="*/ 10 h 34" name="T5"/>
                <a:gd fmla="*/ 33 w 48" name="T6"/>
                <a:gd fmla="*/ 15 h 34" name="T7"/>
                <a:gd fmla="*/ 41 w 48" name="T8"/>
                <a:gd fmla="*/ 25 h 34" name="T9"/>
                <a:gd fmla="*/ 48 w 48" name="T10"/>
                <a:gd fmla="*/ 26 h 34" name="T11"/>
                <a:gd fmla="*/ 24 w 48" name="T12"/>
                <a:gd fmla="*/ 28 h 34" name="T13"/>
                <a:gd fmla="*/ 14 w 48" name="T14"/>
                <a:gd fmla="*/ 34 h 34" name="T15"/>
                <a:gd fmla="*/ 0 w 48" name="T16"/>
                <a:gd fmla="*/ 28 h 34" name="T17"/>
                <a:gd fmla="*/ 3 w 48" name="T18"/>
                <a:gd fmla="*/ 26 h 34" name="T19"/>
                <a:gd fmla="*/ 5 w 48" name="T20"/>
                <a:gd fmla="*/ 23 h 34" name="T21"/>
                <a:gd fmla="*/ 5 w 48" name="T22"/>
                <a:gd fmla="*/ 6 h 34" name="T23"/>
                <a:gd fmla="*/ 13 w 48" name="T24"/>
                <a:gd fmla="*/ 0 h 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 w="48">
                  <a:moveTo>
                    <a:pt x="13" y="0"/>
                  </a:moveTo>
                  <a:cubicBezTo>
                    <a:pt x="15" y="5"/>
                    <a:pt x="25" y="3"/>
                    <a:pt x="24" y="12"/>
                  </a:cubicBezTo>
                  <a:cubicBezTo>
                    <a:pt x="25" y="13"/>
                    <a:pt x="28" y="10"/>
                    <a:pt x="27" y="10"/>
                  </a:cubicBezTo>
                  <a:cubicBezTo>
                    <a:pt x="30" y="11"/>
                    <a:pt x="29" y="15"/>
                    <a:pt x="33" y="15"/>
                  </a:cubicBezTo>
                  <a:cubicBezTo>
                    <a:pt x="36" y="15"/>
                    <a:pt x="38" y="22"/>
                    <a:pt x="41" y="25"/>
                  </a:cubicBezTo>
                  <a:cubicBezTo>
                    <a:pt x="46" y="23"/>
                    <a:pt x="44" y="23"/>
                    <a:pt x="48" y="26"/>
                  </a:cubicBezTo>
                  <a:cubicBezTo>
                    <a:pt x="44" y="31"/>
                    <a:pt x="31" y="27"/>
                    <a:pt x="24" y="28"/>
                  </a:cubicBezTo>
                  <a:cubicBezTo>
                    <a:pt x="21" y="30"/>
                    <a:pt x="16" y="31"/>
                    <a:pt x="14" y="34"/>
                  </a:cubicBezTo>
                  <a:cubicBezTo>
                    <a:pt x="10" y="31"/>
                    <a:pt x="8" y="26"/>
                    <a:pt x="0" y="28"/>
                  </a:cubicBezTo>
                  <a:cubicBezTo>
                    <a:pt x="0" y="27"/>
                    <a:pt x="2" y="27"/>
                    <a:pt x="3" y="26"/>
                  </a:cubicBezTo>
                  <a:cubicBezTo>
                    <a:pt x="1" y="24"/>
                    <a:pt x="2" y="23"/>
                    <a:pt x="5" y="23"/>
                  </a:cubicBezTo>
                  <a:cubicBezTo>
                    <a:pt x="2" y="16"/>
                    <a:pt x="5" y="14"/>
                    <a:pt x="5" y="6"/>
                  </a:cubicBezTo>
                  <a:cubicBezTo>
                    <a:pt x="9" y="5"/>
                    <a:pt x="13" y="5"/>
                    <a:pt x="13"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14" name="PA-íṧḻiḍê">
              <a:extLst>
                <a:ext uri="{FF2B5EF4-FFF2-40B4-BE49-F238E27FC236}">
                  <a16:creationId xmlns:a16="http://schemas.microsoft.com/office/drawing/2014/main" id="{75F1F28C-34B0-442A-963C-36FC5AD53B72}"/>
                </a:ext>
              </a:extLst>
            </p:cNvPr>
            <p:cNvSpPr/>
            <p:nvPr>
              <p:custDataLst>
                <p:tags r:id="rId119"/>
              </p:custDataLst>
            </p:nvPr>
          </p:nvSpPr>
          <p:spPr bwMode="auto">
            <a:xfrm>
              <a:off x="8153969" y="4244398"/>
              <a:ext cx="254593" cy="274016"/>
            </a:xfrm>
            <a:custGeom>
              <a:gdLst>
                <a:gd fmla="*/ 8 w 80" name="T0"/>
                <a:gd fmla="*/ 12 h 86" name="T1"/>
                <a:gd fmla="*/ 4 w 80" name="T2"/>
                <a:gd fmla="*/ 11 h 86" name="T3"/>
                <a:gd fmla="*/ 0 w 80" name="T4"/>
                <a:gd fmla="*/ 5 h 86" name="T5"/>
                <a:gd fmla="*/ 15 w 80" name="T6"/>
                <a:gd fmla="*/ 3 h 86" name="T7"/>
                <a:gd fmla="*/ 23 w 80" name="T8"/>
                <a:gd fmla="*/ 7 h 86" name="T9"/>
                <a:gd fmla="*/ 23 w 80" name="T10"/>
                <a:gd fmla="*/ 11 h 86" name="T11"/>
                <a:gd fmla="*/ 26 w 80" name="T12"/>
                <a:gd fmla="*/ 14 h 86" name="T13"/>
                <a:gd fmla="*/ 34 w 80" name="T14"/>
                <a:gd fmla="*/ 18 h 86" name="T15"/>
                <a:gd fmla="*/ 47 w 80" name="T16"/>
                <a:gd fmla="*/ 29 h 86" name="T17"/>
                <a:gd fmla="*/ 51 w 80" name="T18"/>
                <a:gd fmla="*/ 35 h 86" name="T19"/>
                <a:gd fmla="*/ 56 w 80" name="T20"/>
                <a:gd fmla="*/ 37 h 86" name="T21"/>
                <a:gd fmla="*/ 60 w 80" name="T22"/>
                <a:gd fmla="*/ 40 h 86" name="T23"/>
                <a:gd fmla="*/ 60 w 80" name="T24"/>
                <a:gd fmla="*/ 44 h 86" name="T25"/>
                <a:gd fmla="*/ 64 w 80" name="T26"/>
                <a:gd fmla="*/ 48 h 86" name="T27"/>
                <a:gd fmla="*/ 69 w 80" name="T28"/>
                <a:gd fmla="*/ 53 h 86" name="T29"/>
                <a:gd fmla="*/ 73 w 80" name="T30"/>
                <a:gd fmla="*/ 57 h 86" name="T31"/>
                <a:gd fmla="*/ 77 w 80" name="T32"/>
                <a:gd fmla="*/ 66 h 86" name="T33"/>
                <a:gd fmla="*/ 79 w 80" name="T34"/>
                <a:gd fmla="*/ 74 h 86" name="T35"/>
                <a:gd fmla="*/ 80 w 80" name="T36"/>
                <a:gd fmla="*/ 80 h 86" name="T37"/>
                <a:gd fmla="*/ 71 w 80" name="T38"/>
                <a:gd fmla="*/ 81 h 86" name="T39"/>
                <a:gd fmla="*/ 64 w 80" name="T40"/>
                <a:gd fmla="*/ 81 h 86" name="T41"/>
                <a:gd fmla="*/ 64 w 80" name="T42"/>
                <a:gd fmla="*/ 78 h 86" name="T43"/>
                <a:gd fmla="*/ 60 w 80" name="T44"/>
                <a:gd fmla="*/ 78 h 86" name="T45"/>
                <a:gd fmla="*/ 51 w 80" name="T46"/>
                <a:gd fmla="*/ 70 h 86" name="T47"/>
                <a:gd fmla="*/ 52 w 80" name="T48"/>
                <a:gd fmla="*/ 66 h 86" name="T49"/>
                <a:gd fmla="*/ 51 w 80" name="T50"/>
                <a:gd fmla="*/ 66 h 86" name="T51"/>
                <a:gd fmla="*/ 49 w 80" name="T52"/>
                <a:gd fmla="*/ 63 h 86" name="T53"/>
                <a:gd fmla="*/ 45 w 80" name="T54"/>
                <a:gd fmla="*/ 63 h 86" name="T55"/>
                <a:gd fmla="*/ 38 w 80" name="T56"/>
                <a:gd fmla="*/ 55 h 86" name="T57"/>
                <a:gd fmla="*/ 34 w 80" name="T58"/>
                <a:gd fmla="*/ 42 h 86" name="T59"/>
                <a:gd fmla="*/ 32 w 80" name="T60"/>
                <a:gd fmla="*/ 46 h 86" name="T61"/>
                <a:gd fmla="*/ 28 w 80" name="T62"/>
                <a:gd fmla="*/ 37 h 86" name="T63"/>
                <a:gd fmla="*/ 24 w 80" name="T64"/>
                <a:gd fmla="*/ 33 h 86" name="T65"/>
                <a:gd fmla="*/ 21 w 80" name="T66"/>
                <a:gd fmla="*/ 31 h 86" name="T67"/>
                <a:gd fmla="*/ 19 w 80" name="T68"/>
                <a:gd fmla="*/ 24 h 86" name="T69"/>
                <a:gd fmla="*/ 13 w 80" name="T70"/>
                <a:gd fmla="*/ 20 h 86" name="T71"/>
                <a:gd fmla="*/ 10 w 80" name="T72"/>
                <a:gd fmla="*/ 16 h 86" name="T73"/>
                <a:gd fmla="*/ 8 w 80" name="T74"/>
                <a:gd fmla="*/ 12 h 8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6" w="80">
                  <a:moveTo>
                    <a:pt x="8" y="12"/>
                  </a:moveTo>
                  <a:cubicBezTo>
                    <a:pt x="8" y="10"/>
                    <a:pt x="5" y="11"/>
                    <a:pt x="4" y="11"/>
                  </a:cubicBezTo>
                  <a:cubicBezTo>
                    <a:pt x="2" y="9"/>
                    <a:pt x="4" y="4"/>
                    <a:pt x="0" y="5"/>
                  </a:cubicBezTo>
                  <a:cubicBezTo>
                    <a:pt x="5" y="0"/>
                    <a:pt x="9" y="6"/>
                    <a:pt x="15" y="3"/>
                  </a:cubicBezTo>
                  <a:cubicBezTo>
                    <a:pt x="15" y="8"/>
                    <a:pt x="20" y="5"/>
                    <a:pt x="23" y="7"/>
                  </a:cubicBezTo>
                  <a:cubicBezTo>
                    <a:pt x="23" y="7"/>
                    <a:pt x="22" y="10"/>
                    <a:pt x="23" y="11"/>
                  </a:cubicBezTo>
                  <a:cubicBezTo>
                    <a:pt x="24" y="12"/>
                    <a:pt x="27" y="10"/>
                    <a:pt x="26" y="14"/>
                  </a:cubicBezTo>
                  <a:cubicBezTo>
                    <a:pt x="31" y="13"/>
                    <a:pt x="30" y="18"/>
                    <a:pt x="34" y="18"/>
                  </a:cubicBezTo>
                  <a:cubicBezTo>
                    <a:pt x="37" y="18"/>
                    <a:pt x="42" y="29"/>
                    <a:pt x="47" y="29"/>
                  </a:cubicBezTo>
                  <a:cubicBezTo>
                    <a:pt x="51" y="29"/>
                    <a:pt x="49" y="33"/>
                    <a:pt x="51" y="35"/>
                  </a:cubicBezTo>
                  <a:cubicBezTo>
                    <a:pt x="52" y="36"/>
                    <a:pt x="55" y="36"/>
                    <a:pt x="56" y="37"/>
                  </a:cubicBezTo>
                  <a:cubicBezTo>
                    <a:pt x="57" y="37"/>
                    <a:pt x="59" y="40"/>
                    <a:pt x="60" y="40"/>
                  </a:cubicBezTo>
                  <a:cubicBezTo>
                    <a:pt x="61" y="41"/>
                    <a:pt x="59" y="43"/>
                    <a:pt x="60" y="44"/>
                  </a:cubicBezTo>
                  <a:cubicBezTo>
                    <a:pt x="61" y="45"/>
                    <a:pt x="63" y="47"/>
                    <a:pt x="64" y="48"/>
                  </a:cubicBezTo>
                  <a:cubicBezTo>
                    <a:pt x="65" y="49"/>
                    <a:pt x="66" y="53"/>
                    <a:pt x="69" y="53"/>
                  </a:cubicBezTo>
                  <a:cubicBezTo>
                    <a:pt x="70" y="53"/>
                    <a:pt x="72" y="57"/>
                    <a:pt x="73" y="57"/>
                  </a:cubicBezTo>
                  <a:cubicBezTo>
                    <a:pt x="75" y="59"/>
                    <a:pt x="74" y="66"/>
                    <a:pt x="77" y="66"/>
                  </a:cubicBezTo>
                  <a:cubicBezTo>
                    <a:pt x="79" y="67"/>
                    <a:pt x="79" y="72"/>
                    <a:pt x="79" y="74"/>
                  </a:cubicBezTo>
                  <a:cubicBezTo>
                    <a:pt x="78" y="77"/>
                    <a:pt x="74" y="80"/>
                    <a:pt x="80" y="80"/>
                  </a:cubicBezTo>
                  <a:cubicBezTo>
                    <a:pt x="80" y="86"/>
                    <a:pt x="74" y="82"/>
                    <a:pt x="71" y="81"/>
                  </a:cubicBezTo>
                  <a:cubicBezTo>
                    <a:pt x="69" y="81"/>
                    <a:pt x="66" y="82"/>
                    <a:pt x="64" y="81"/>
                  </a:cubicBezTo>
                  <a:cubicBezTo>
                    <a:pt x="63" y="81"/>
                    <a:pt x="64" y="78"/>
                    <a:pt x="64" y="78"/>
                  </a:cubicBezTo>
                  <a:cubicBezTo>
                    <a:pt x="63" y="77"/>
                    <a:pt x="61" y="78"/>
                    <a:pt x="60" y="78"/>
                  </a:cubicBezTo>
                  <a:cubicBezTo>
                    <a:pt x="58" y="76"/>
                    <a:pt x="55" y="70"/>
                    <a:pt x="51" y="70"/>
                  </a:cubicBezTo>
                  <a:cubicBezTo>
                    <a:pt x="51" y="69"/>
                    <a:pt x="52" y="68"/>
                    <a:pt x="52" y="66"/>
                  </a:cubicBezTo>
                  <a:cubicBezTo>
                    <a:pt x="52" y="64"/>
                    <a:pt x="51" y="65"/>
                    <a:pt x="51" y="66"/>
                  </a:cubicBezTo>
                  <a:cubicBezTo>
                    <a:pt x="48" y="67"/>
                    <a:pt x="50" y="63"/>
                    <a:pt x="49" y="63"/>
                  </a:cubicBezTo>
                  <a:cubicBezTo>
                    <a:pt x="48" y="62"/>
                    <a:pt x="46" y="63"/>
                    <a:pt x="45" y="63"/>
                  </a:cubicBezTo>
                  <a:cubicBezTo>
                    <a:pt x="43" y="60"/>
                    <a:pt x="43" y="55"/>
                    <a:pt x="38" y="55"/>
                  </a:cubicBezTo>
                  <a:cubicBezTo>
                    <a:pt x="40" y="48"/>
                    <a:pt x="34" y="48"/>
                    <a:pt x="34" y="42"/>
                  </a:cubicBezTo>
                  <a:cubicBezTo>
                    <a:pt x="32" y="42"/>
                    <a:pt x="32" y="44"/>
                    <a:pt x="32" y="46"/>
                  </a:cubicBezTo>
                  <a:cubicBezTo>
                    <a:pt x="29" y="44"/>
                    <a:pt x="30" y="40"/>
                    <a:pt x="28" y="37"/>
                  </a:cubicBezTo>
                  <a:cubicBezTo>
                    <a:pt x="28" y="36"/>
                    <a:pt x="25" y="34"/>
                    <a:pt x="24" y="33"/>
                  </a:cubicBezTo>
                  <a:cubicBezTo>
                    <a:pt x="24" y="32"/>
                    <a:pt x="23" y="31"/>
                    <a:pt x="21" y="31"/>
                  </a:cubicBezTo>
                  <a:cubicBezTo>
                    <a:pt x="22" y="27"/>
                    <a:pt x="20" y="26"/>
                    <a:pt x="19" y="24"/>
                  </a:cubicBezTo>
                  <a:cubicBezTo>
                    <a:pt x="18" y="21"/>
                    <a:pt x="15" y="21"/>
                    <a:pt x="13" y="20"/>
                  </a:cubicBezTo>
                  <a:cubicBezTo>
                    <a:pt x="13" y="20"/>
                    <a:pt x="9" y="16"/>
                    <a:pt x="10" y="16"/>
                  </a:cubicBezTo>
                  <a:cubicBezTo>
                    <a:pt x="8" y="12"/>
                    <a:pt x="14" y="9"/>
                    <a:pt x="8" y="12"/>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15" name="PA-ïṥḷïďê">
              <a:extLst>
                <a:ext uri="{FF2B5EF4-FFF2-40B4-BE49-F238E27FC236}">
                  <a16:creationId xmlns:a16="http://schemas.microsoft.com/office/drawing/2014/main" id="{DC811FE3-1944-4A9A-BC1B-5F70389AD83F}"/>
                </a:ext>
              </a:extLst>
            </p:cNvPr>
            <p:cNvSpPr/>
            <p:nvPr>
              <p:custDataLst>
                <p:tags r:id="rId120"/>
              </p:custDataLst>
            </p:nvPr>
          </p:nvSpPr>
          <p:spPr bwMode="auto">
            <a:xfrm>
              <a:off x="6887477" y="4671603"/>
              <a:ext cx="183394" cy="334429"/>
            </a:xfrm>
            <a:custGeom>
              <a:gdLst>
                <a:gd fmla="*/ 43 w 57" name="T0"/>
                <a:gd fmla="*/ 0 h 104" name="T1"/>
                <a:gd fmla="*/ 50 w 57" name="T2"/>
                <a:gd fmla="*/ 1 h 104" name="T3"/>
                <a:gd fmla="*/ 47 w 57" name="T4"/>
                <a:gd fmla="*/ 35 h 104" name="T5"/>
                <a:gd fmla="*/ 43 w 57" name="T6"/>
                <a:gd fmla="*/ 57 h 104" name="T7"/>
                <a:gd fmla="*/ 37 w 57" name="T8"/>
                <a:gd fmla="*/ 67 h 104" name="T9"/>
                <a:gd fmla="*/ 36 w 57" name="T10"/>
                <a:gd fmla="*/ 78 h 104" name="T11"/>
                <a:gd fmla="*/ 36 w 57" name="T12"/>
                <a:gd fmla="*/ 82 h 104" name="T13"/>
                <a:gd fmla="*/ 32 w 57" name="T14"/>
                <a:gd fmla="*/ 83 h 104" name="T15"/>
                <a:gd fmla="*/ 30 w 57" name="T16"/>
                <a:gd fmla="*/ 95 h 104" name="T17"/>
                <a:gd fmla="*/ 28 w 57" name="T18"/>
                <a:gd fmla="*/ 96 h 104" name="T19"/>
                <a:gd fmla="*/ 26 w 57" name="T20"/>
                <a:gd fmla="*/ 102 h 104" name="T21"/>
                <a:gd fmla="*/ 8 w 57" name="T22"/>
                <a:gd fmla="*/ 104 h 104" name="T23"/>
                <a:gd fmla="*/ 6 w 57" name="T24"/>
                <a:gd fmla="*/ 95 h 104" name="T25"/>
                <a:gd fmla="*/ 4 w 57" name="T26"/>
                <a:gd fmla="*/ 91 h 104" name="T27"/>
                <a:gd fmla="*/ 0 w 57" name="T28"/>
                <a:gd fmla="*/ 89 h 104" name="T29"/>
                <a:gd fmla="*/ 0 w 57" name="T30"/>
                <a:gd fmla="*/ 82 h 104" name="T31"/>
                <a:gd fmla="*/ 2 w 57" name="T32"/>
                <a:gd fmla="*/ 80 h 104" name="T33"/>
                <a:gd fmla="*/ 0 w 57" name="T34"/>
                <a:gd fmla="*/ 78 h 104" name="T35"/>
                <a:gd fmla="*/ 4 w 57" name="T36"/>
                <a:gd fmla="*/ 70 h 104" name="T37"/>
                <a:gd fmla="*/ 4 w 57" name="T38"/>
                <a:gd fmla="*/ 67 h 104" name="T39"/>
                <a:gd fmla="*/ 8 w 57" name="T40"/>
                <a:gd fmla="*/ 65 h 104" name="T41"/>
                <a:gd fmla="*/ 11 w 57" name="T42"/>
                <a:gd fmla="*/ 55 h 104" name="T43"/>
                <a:gd fmla="*/ 8 w 57" name="T44"/>
                <a:gd fmla="*/ 50 h 104" name="T45"/>
                <a:gd fmla="*/ 8 w 57" name="T46"/>
                <a:gd fmla="*/ 39 h 104" name="T47"/>
                <a:gd fmla="*/ 11 w 57" name="T48"/>
                <a:gd fmla="*/ 35 h 104" name="T49"/>
                <a:gd fmla="*/ 17 w 57" name="T50"/>
                <a:gd fmla="*/ 31 h 104" name="T51"/>
                <a:gd fmla="*/ 26 w 57" name="T52"/>
                <a:gd fmla="*/ 24 h 104" name="T53"/>
                <a:gd fmla="*/ 32 w 57" name="T54"/>
                <a:gd fmla="*/ 26 h 104" name="T55"/>
                <a:gd fmla="*/ 34 w 57" name="T56"/>
                <a:gd fmla="*/ 14 h 104" name="T57"/>
                <a:gd fmla="*/ 39 w 57" name="T58"/>
                <a:gd fmla="*/ 13 h 104" name="T59"/>
                <a:gd fmla="*/ 43 w 57" name="T60"/>
                <a:gd fmla="*/ 0 h 10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4" w="57">
                  <a:moveTo>
                    <a:pt x="43" y="0"/>
                  </a:moveTo>
                  <a:cubicBezTo>
                    <a:pt x="45" y="1"/>
                    <a:pt x="47" y="2"/>
                    <a:pt x="50" y="1"/>
                  </a:cubicBezTo>
                  <a:cubicBezTo>
                    <a:pt x="47" y="11"/>
                    <a:pt x="57" y="28"/>
                    <a:pt x="47" y="35"/>
                  </a:cubicBezTo>
                  <a:cubicBezTo>
                    <a:pt x="47" y="43"/>
                    <a:pt x="46" y="50"/>
                    <a:pt x="43" y="57"/>
                  </a:cubicBezTo>
                  <a:cubicBezTo>
                    <a:pt x="42" y="61"/>
                    <a:pt x="41" y="66"/>
                    <a:pt x="37" y="67"/>
                  </a:cubicBezTo>
                  <a:cubicBezTo>
                    <a:pt x="39" y="71"/>
                    <a:pt x="36" y="75"/>
                    <a:pt x="36" y="78"/>
                  </a:cubicBezTo>
                  <a:cubicBezTo>
                    <a:pt x="35" y="79"/>
                    <a:pt x="36" y="81"/>
                    <a:pt x="36" y="82"/>
                  </a:cubicBezTo>
                  <a:cubicBezTo>
                    <a:pt x="35" y="82"/>
                    <a:pt x="32" y="83"/>
                    <a:pt x="32" y="83"/>
                  </a:cubicBezTo>
                  <a:cubicBezTo>
                    <a:pt x="31" y="87"/>
                    <a:pt x="32" y="91"/>
                    <a:pt x="30" y="95"/>
                  </a:cubicBezTo>
                  <a:cubicBezTo>
                    <a:pt x="30" y="95"/>
                    <a:pt x="28" y="95"/>
                    <a:pt x="28" y="96"/>
                  </a:cubicBezTo>
                  <a:cubicBezTo>
                    <a:pt x="28" y="98"/>
                    <a:pt x="25" y="99"/>
                    <a:pt x="26" y="102"/>
                  </a:cubicBezTo>
                  <a:cubicBezTo>
                    <a:pt x="21" y="104"/>
                    <a:pt x="15" y="104"/>
                    <a:pt x="8" y="104"/>
                  </a:cubicBezTo>
                  <a:cubicBezTo>
                    <a:pt x="8" y="99"/>
                    <a:pt x="4" y="100"/>
                    <a:pt x="6" y="95"/>
                  </a:cubicBezTo>
                  <a:cubicBezTo>
                    <a:pt x="4" y="95"/>
                    <a:pt x="4" y="92"/>
                    <a:pt x="4" y="91"/>
                  </a:cubicBezTo>
                  <a:cubicBezTo>
                    <a:pt x="2" y="91"/>
                    <a:pt x="1" y="90"/>
                    <a:pt x="0" y="89"/>
                  </a:cubicBezTo>
                  <a:cubicBezTo>
                    <a:pt x="0" y="87"/>
                    <a:pt x="0" y="84"/>
                    <a:pt x="0" y="82"/>
                  </a:cubicBezTo>
                  <a:cubicBezTo>
                    <a:pt x="0" y="80"/>
                    <a:pt x="2" y="80"/>
                    <a:pt x="2" y="80"/>
                  </a:cubicBezTo>
                  <a:cubicBezTo>
                    <a:pt x="2" y="78"/>
                    <a:pt x="0" y="78"/>
                    <a:pt x="0" y="78"/>
                  </a:cubicBezTo>
                  <a:cubicBezTo>
                    <a:pt x="1" y="75"/>
                    <a:pt x="3" y="72"/>
                    <a:pt x="4" y="70"/>
                  </a:cubicBezTo>
                  <a:cubicBezTo>
                    <a:pt x="4" y="70"/>
                    <a:pt x="3" y="67"/>
                    <a:pt x="4" y="67"/>
                  </a:cubicBezTo>
                  <a:cubicBezTo>
                    <a:pt x="4" y="66"/>
                    <a:pt x="8" y="65"/>
                    <a:pt x="8" y="65"/>
                  </a:cubicBezTo>
                  <a:cubicBezTo>
                    <a:pt x="9" y="62"/>
                    <a:pt x="5" y="49"/>
                    <a:pt x="11" y="55"/>
                  </a:cubicBezTo>
                  <a:cubicBezTo>
                    <a:pt x="12" y="51"/>
                    <a:pt x="8" y="53"/>
                    <a:pt x="8" y="50"/>
                  </a:cubicBezTo>
                  <a:cubicBezTo>
                    <a:pt x="8" y="46"/>
                    <a:pt x="8" y="42"/>
                    <a:pt x="8" y="39"/>
                  </a:cubicBezTo>
                  <a:cubicBezTo>
                    <a:pt x="11" y="39"/>
                    <a:pt x="11" y="37"/>
                    <a:pt x="11" y="35"/>
                  </a:cubicBezTo>
                  <a:cubicBezTo>
                    <a:pt x="15" y="36"/>
                    <a:pt x="15" y="32"/>
                    <a:pt x="17" y="31"/>
                  </a:cubicBezTo>
                  <a:cubicBezTo>
                    <a:pt x="19" y="30"/>
                    <a:pt x="27" y="31"/>
                    <a:pt x="26" y="24"/>
                  </a:cubicBezTo>
                  <a:cubicBezTo>
                    <a:pt x="29" y="23"/>
                    <a:pt x="29" y="26"/>
                    <a:pt x="32" y="26"/>
                  </a:cubicBezTo>
                  <a:cubicBezTo>
                    <a:pt x="30" y="20"/>
                    <a:pt x="34" y="19"/>
                    <a:pt x="34" y="14"/>
                  </a:cubicBezTo>
                  <a:cubicBezTo>
                    <a:pt x="39" y="17"/>
                    <a:pt x="38" y="2"/>
                    <a:pt x="39" y="13"/>
                  </a:cubicBezTo>
                  <a:cubicBezTo>
                    <a:pt x="46" y="10"/>
                    <a:pt x="40" y="2"/>
                    <a:pt x="43" y="0"/>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sp>
          <p:nvSpPr>
            <p:cNvPr id="516" name="PA-îṣḻîḋê">
              <a:extLst>
                <a:ext uri="{FF2B5EF4-FFF2-40B4-BE49-F238E27FC236}">
                  <a16:creationId xmlns:a16="http://schemas.microsoft.com/office/drawing/2014/main" id="{300A6E70-2EF0-40B9-8395-7DACCBD71FEF}"/>
                </a:ext>
              </a:extLst>
            </p:cNvPr>
            <p:cNvSpPr/>
            <p:nvPr>
              <p:custDataLst>
                <p:tags r:id="rId121"/>
              </p:custDataLst>
            </p:nvPr>
          </p:nvSpPr>
          <p:spPr bwMode="auto">
            <a:xfrm>
              <a:off x="8585483" y="4654343"/>
              <a:ext cx="983851" cy="722797"/>
            </a:xfrm>
            <a:custGeom>
              <a:gdLst>
                <a:gd fmla="*/ 178 w 307" name="T0"/>
                <a:gd fmla="*/ 19 h 226" name="T1"/>
                <a:gd fmla="*/ 171 w 307" name="T2"/>
                <a:gd fmla="*/ 22 h 226" name="T3"/>
                <a:gd fmla="*/ 180 w 307" name="T4"/>
                <a:gd fmla="*/ 34 h 226" name="T5"/>
                <a:gd fmla="*/ 206 w 307" name="T6"/>
                <a:gd fmla="*/ 48 h 226" name="T7"/>
                <a:gd fmla="*/ 214 w 307" name="T8"/>
                <a:gd fmla="*/ 37 h 226" name="T9"/>
                <a:gd fmla="*/ 216 w 307" name="T10"/>
                <a:gd fmla="*/ 30 h 226" name="T11"/>
                <a:gd fmla="*/ 218 w 307" name="T12"/>
                <a:gd fmla="*/ 13 h 226" name="T13"/>
                <a:gd fmla="*/ 223 w 307" name="T14"/>
                <a:gd fmla="*/ 4 h 226" name="T15"/>
                <a:gd fmla="*/ 229 w 307" name="T16"/>
                <a:gd fmla="*/ 11 h 226" name="T17"/>
                <a:gd fmla="*/ 238 w 307" name="T18"/>
                <a:gd fmla="*/ 30 h 226" name="T19"/>
                <a:gd fmla="*/ 247 w 307" name="T20"/>
                <a:gd fmla="*/ 43 h 226" name="T21"/>
                <a:gd fmla="*/ 257 w 307" name="T22"/>
                <a:gd fmla="*/ 56 h 226" name="T23"/>
                <a:gd fmla="*/ 262 w 307" name="T24"/>
                <a:gd fmla="*/ 71 h 226" name="T25"/>
                <a:gd fmla="*/ 268 w 307" name="T26"/>
                <a:gd fmla="*/ 75 h 226" name="T27"/>
                <a:gd fmla="*/ 279 w 307" name="T28"/>
                <a:gd fmla="*/ 82 h 226" name="T29"/>
                <a:gd fmla="*/ 288 w 307" name="T30"/>
                <a:gd fmla="*/ 101 h 226" name="T31"/>
                <a:gd fmla="*/ 292 w 307" name="T32"/>
                <a:gd fmla="*/ 104 h 226" name="T33"/>
                <a:gd fmla="*/ 303 w 307" name="T34"/>
                <a:gd fmla="*/ 112 h 226" name="T35"/>
                <a:gd fmla="*/ 307 w 307" name="T36"/>
                <a:gd fmla="*/ 143 h 226" name="T37"/>
                <a:gd fmla="*/ 301 w 307" name="T38"/>
                <a:gd fmla="*/ 158 h 226" name="T39"/>
                <a:gd fmla="*/ 301 w 307" name="T40"/>
                <a:gd fmla="*/ 164 h 226" name="T41"/>
                <a:gd fmla="*/ 298 w 307" name="T42"/>
                <a:gd fmla="*/ 175 h 226" name="T43"/>
                <a:gd fmla="*/ 287 w 307" name="T44"/>
                <a:gd fmla="*/ 185 h 226" name="T45"/>
                <a:gd fmla="*/ 277 w 307" name="T46"/>
                <a:gd fmla="*/ 212 h 226" name="T47"/>
                <a:gd fmla="*/ 260 w 307" name="T48"/>
                <a:gd fmla="*/ 220 h 226" name="T49"/>
                <a:gd fmla="*/ 253 w 307" name="T50"/>
                <a:gd fmla="*/ 226 h 226" name="T51"/>
                <a:gd fmla="*/ 238 w 307" name="T52"/>
                <a:gd fmla="*/ 222 h 226" name="T53"/>
                <a:gd fmla="*/ 205 w 307" name="T54"/>
                <a:gd fmla="*/ 216 h 226" name="T55"/>
                <a:gd fmla="*/ 203 w 307" name="T56"/>
                <a:gd fmla="*/ 205 h 226" name="T57"/>
                <a:gd fmla="*/ 201 w 307" name="T58"/>
                <a:gd fmla="*/ 199 h 226" name="T59"/>
                <a:gd fmla="*/ 186 w 307" name="T60"/>
                <a:gd fmla="*/ 188 h 226" name="T61"/>
                <a:gd fmla="*/ 178 w 307" name="T62"/>
                <a:gd fmla="*/ 179 h 226" name="T63"/>
                <a:gd fmla="*/ 164 w 307" name="T64"/>
                <a:gd fmla="*/ 173 h 226" name="T65"/>
                <a:gd fmla="*/ 156 w 307" name="T66"/>
                <a:gd fmla="*/ 170 h 226" name="T67"/>
                <a:gd fmla="*/ 121 w 307" name="T68"/>
                <a:gd fmla="*/ 162 h 226" name="T69"/>
                <a:gd fmla="*/ 102 w 307" name="T70"/>
                <a:gd fmla="*/ 168 h 226" name="T71"/>
                <a:gd fmla="*/ 95 w 307" name="T72"/>
                <a:gd fmla="*/ 171 h 226" name="T73"/>
                <a:gd fmla="*/ 89 w 307" name="T74"/>
                <a:gd fmla="*/ 177 h 226" name="T75"/>
                <a:gd fmla="*/ 85 w 307" name="T76"/>
                <a:gd fmla="*/ 177 h 226" name="T77"/>
                <a:gd fmla="*/ 52 w 307" name="T78"/>
                <a:gd fmla="*/ 183 h 226" name="T79"/>
                <a:gd fmla="*/ 46 w 307" name="T80"/>
                <a:gd fmla="*/ 186 h 226" name="T81"/>
                <a:gd fmla="*/ 14 w 307" name="T82"/>
                <a:gd fmla="*/ 192 h 226" name="T83"/>
                <a:gd fmla="*/ 18 w 307" name="T84"/>
                <a:gd fmla="*/ 171 h 226" name="T85"/>
                <a:gd fmla="*/ 14 w 307" name="T86"/>
                <a:gd fmla="*/ 160 h 226" name="T87"/>
                <a:gd fmla="*/ 14 w 307" name="T88"/>
                <a:gd fmla="*/ 153 h 226" name="T89"/>
                <a:gd fmla="*/ 9 w 307" name="T90"/>
                <a:gd fmla="*/ 142 h 226" name="T91"/>
                <a:gd fmla="*/ 7 w 307" name="T92"/>
                <a:gd fmla="*/ 132 h 226" name="T93"/>
                <a:gd fmla="*/ 3 w 307" name="T94"/>
                <a:gd fmla="*/ 121 h 226" name="T95"/>
                <a:gd fmla="*/ 5 w 307" name="T96"/>
                <a:gd fmla="*/ 112 h 226" name="T97"/>
                <a:gd fmla="*/ 5 w 307" name="T98"/>
                <a:gd fmla="*/ 88 h 226" name="T99"/>
                <a:gd fmla="*/ 26 w 307" name="T100"/>
                <a:gd fmla="*/ 75 h 226" name="T101"/>
                <a:gd fmla="*/ 50 w 307" name="T102"/>
                <a:gd fmla="*/ 69 h 226" name="T103"/>
                <a:gd fmla="*/ 63 w 307" name="T104"/>
                <a:gd fmla="*/ 63 h 226" name="T105"/>
                <a:gd fmla="*/ 68 w 307" name="T106"/>
                <a:gd fmla="*/ 43 h 226" name="T107"/>
                <a:gd fmla="*/ 85 w 307" name="T108"/>
                <a:gd fmla="*/ 43 h 226" name="T109"/>
                <a:gd fmla="*/ 89 w 307" name="T110"/>
                <a:gd fmla="*/ 30 h 226" name="T111"/>
                <a:gd fmla="*/ 104 w 307" name="T112"/>
                <a:gd fmla="*/ 20 h 226" name="T113"/>
                <a:gd fmla="*/ 115 w 307" name="T114"/>
                <a:gd fmla="*/ 26 h 226" name="T115"/>
                <a:gd fmla="*/ 119 w 307" name="T116"/>
                <a:gd fmla="*/ 28 h 226" name="T117"/>
                <a:gd fmla="*/ 123 w 307" name="T118"/>
                <a:gd fmla="*/ 24 h 226" name="T119"/>
                <a:gd fmla="*/ 136 w 307" name="T120"/>
                <a:gd fmla="*/ 13 h 226" name="T121"/>
                <a:gd fmla="*/ 145 w 307" name="T122"/>
                <a:gd fmla="*/ 9 h 22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6" w="307">
                  <a:moveTo>
                    <a:pt x="178" y="9"/>
                  </a:moveTo>
                  <a:cubicBezTo>
                    <a:pt x="178" y="12"/>
                    <a:pt x="178" y="16"/>
                    <a:pt x="178" y="19"/>
                  </a:cubicBezTo>
                  <a:cubicBezTo>
                    <a:pt x="177" y="19"/>
                    <a:pt x="175" y="19"/>
                    <a:pt x="173" y="19"/>
                  </a:cubicBezTo>
                  <a:cubicBezTo>
                    <a:pt x="175" y="21"/>
                    <a:pt x="174" y="22"/>
                    <a:pt x="171" y="22"/>
                  </a:cubicBezTo>
                  <a:cubicBezTo>
                    <a:pt x="174" y="26"/>
                    <a:pt x="171" y="25"/>
                    <a:pt x="171" y="30"/>
                  </a:cubicBezTo>
                  <a:cubicBezTo>
                    <a:pt x="173" y="33"/>
                    <a:pt x="176" y="34"/>
                    <a:pt x="180" y="34"/>
                  </a:cubicBezTo>
                  <a:cubicBezTo>
                    <a:pt x="181" y="42"/>
                    <a:pt x="193" y="38"/>
                    <a:pt x="193" y="47"/>
                  </a:cubicBezTo>
                  <a:cubicBezTo>
                    <a:pt x="198" y="47"/>
                    <a:pt x="204" y="46"/>
                    <a:pt x="206" y="48"/>
                  </a:cubicBezTo>
                  <a:cubicBezTo>
                    <a:pt x="210" y="48"/>
                    <a:pt x="207" y="40"/>
                    <a:pt x="214" y="43"/>
                  </a:cubicBezTo>
                  <a:cubicBezTo>
                    <a:pt x="213" y="42"/>
                    <a:pt x="211" y="37"/>
                    <a:pt x="214" y="37"/>
                  </a:cubicBezTo>
                  <a:cubicBezTo>
                    <a:pt x="216" y="37"/>
                    <a:pt x="213" y="34"/>
                    <a:pt x="214" y="32"/>
                  </a:cubicBezTo>
                  <a:cubicBezTo>
                    <a:pt x="214" y="32"/>
                    <a:pt x="216" y="31"/>
                    <a:pt x="216" y="30"/>
                  </a:cubicBezTo>
                  <a:cubicBezTo>
                    <a:pt x="216" y="28"/>
                    <a:pt x="218" y="26"/>
                    <a:pt x="218" y="22"/>
                  </a:cubicBezTo>
                  <a:cubicBezTo>
                    <a:pt x="217" y="21"/>
                    <a:pt x="215" y="19"/>
                    <a:pt x="218" y="13"/>
                  </a:cubicBezTo>
                  <a:cubicBezTo>
                    <a:pt x="218" y="13"/>
                    <a:pt x="221" y="13"/>
                    <a:pt x="221" y="13"/>
                  </a:cubicBezTo>
                  <a:cubicBezTo>
                    <a:pt x="223" y="11"/>
                    <a:pt x="221" y="5"/>
                    <a:pt x="223" y="4"/>
                  </a:cubicBezTo>
                  <a:cubicBezTo>
                    <a:pt x="227" y="3"/>
                    <a:pt x="224" y="9"/>
                    <a:pt x="227" y="11"/>
                  </a:cubicBezTo>
                  <a:cubicBezTo>
                    <a:pt x="227" y="11"/>
                    <a:pt x="229" y="11"/>
                    <a:pt x="229" y="11"/>
                  </a:cubicBezTo>
                  <a:cubicBezTo>
                    <a:pt x="230" y="14"/>
                    <a:pt x="231" y="18"/>
                    <a:pt x="232" y="20"/>
                  </a:cubicBezTo>
                  <a:cubicBezTo>
                    <a:pt x="234" y="24"/>
                    <a:pt x="238" y="26"/>
                    <a:pt x="238" y="30"/>
                  </a:cubicBezTo>
                  <a:cubicBezTo>
                    <a:pt x="243" y="25"/>
                    <a:pt x="240" y="33"/>
                    <a:pt x="246" y="32"/>
                  </a:cubicBezTo>
                  <a:cubicBezTo>
                    <a:pt x="245" y="36"/>
                    <a:pt x="245" y="40"/>
                    <a:pt x="247" y="43"/>
                  </a:cubicBezTo>
                  <a:cubicBezTo>
                    <a:pt x="250" y="46"/>
                    <a:pt x="247" y="50"/>
                    <a:pt x="249" y="56"/>
                  </a:cubicBezTo>
                  <a:cubicBezTo>
                    <a:pt x="254" y="50"/>
                    <a:pt x="250" y="55"/>
                    <a:pt x="257" y="56"/>
                  </a:cubicBezTo>
                  <a:cubicBezTo>
                    <a:pt x="257" y="59"/>
                    <a:pt x="255" y="59"/>
                    <a:pt x="255" y="61"/>
                  </a:cubicBezTo>
                  <a:cubicBezTo>
                    <a:pt x="258" y="64"/>
                    <a:pt x="263" y="64"/>
                    <a:pt x="262" y="71"/>
                  </a:cubicBezTo>
                  <a:cubicBezTo>
                    <a:pt x="264" y="71"/>
                    <a:pt x="267" y="70"/>
                    <a:pt x="268" y="71"/>
                  </a:cubicBezTo>
                  <a:cubicBezTo>
                    <a:pt x="268" y="71"/>
                    <a:pt x="267" y="74"/>
                    <a:pt x="268" y="75"/>
                  </a:cubicBezTo>
                  <a:cubicBezTo>
                    <a:pt x="268" y="75"/>
                    <a:pt x="271" y="74"/>
                    <a:pt x="272" y="75"/>
                  </a:cubicBezTo>
                  <a:cubicBezTo>
                    <a:pt x="274" y="77"/>
                    <a:pt x="273" y="83"/>
                    <a:pt x="279" y="82"/>
                  </a:cubicBezTo>
                  <a:cubicBezTo>
                    <a:pt x="279" y="87"/>
                    <a:pt x="282" y="92"/>
                    <a:pt x="285" y="95"/>
                  </a:cubicBezTo>
                  <a:cubicBezTo>
                    <a:pt x="286" y="97"/>
                    <a:pt x="287" y="99"/>
                    <a:pt x="288" y="101"/>
                  </a:cubicBezTo>
                  <a:cubicBezTo>
                    <a:pt x="289" y="101"/>
                    <a:pt x="291" y="100"/>
                    <a:pt x="292" y="101"/>
                  </a:cubicBezTo>
                  <a:cubicBezTo>
                    <a:pt x="293" y="101"/>
                    <a:pt x="291" y="104"/>
                    <a:pt x="292" y="104"/>
                  </a:cubicBezTo>
                  <a:cubicBezTo>
                    <a:pt x="294" y="106"/>
                    <a:pt x="297" y="105"/>
                    <a:pt x="296" y="104"/>
                  </a:cubicBezTo>
                  <a:cubicBezTo>
                    <a:pt x="300" y="108"/>
                    <a:pt x="297" y="113"/>
                    <a:pt x="303" y="112"/>
                  </a:cubicBezTo>
                  <a:cubicBezTo>
                    <a:pt x="299" y="117"/>
                    <a:pt x="304" y="124"/>
                    <a:pt x="305" y="132"/>
                  </a:cubicBezTo>
                  <a:cubicBezTo>
                    <a:pt x="306" y="137"/>
                    <a:pt x="303" y="141"/>
                    <a:pt x="307" y="143"/>
                  </a:cubicBezTo>
                  <a:cubicBezTo>
                    <a:pt x="303" y="146"/>
                    <a:pt x="304" y="149"/>
                    <a:pt x="303" y="157"/>
                  </a:cubicBezTo>
                  <a:cubicBezTo>
                    <a:pt x="303" y="156"/>
                    <a:pt x="300" y="157"/>
                    <a:pt x="301" y="158"/>
                  </a:cubicBezTo>
                  <a:cubicBezTo>
                    <a:pt x="302" y="158"/>
                    <a:pt x="303" y="158"/>
                    <a:pt x="303" y="158"/>
                  </a:cubicBezTo>
                  <a:cubicBezTo>
                    <a:pt x="303" y="159"/>
                    <a:pt x="302" y="163"/>
                    <a:pt x="301" y="164"/>
                  </a:cubicBezTo>
                  <a:cubicBezTo>
                    <a:pt x="301" y="164"/>
                    <a:pt x="298" y="166"/>
                    <a:pt x="298" y="166"/>
                  </a:cubicBezTo>
                  <a:cubicBezTo>
                    <a:pt x="297" y="168"/>
                    <a:pt x="301" y="171"/>
                    <a:pt x="298" y="175"/>
                  </a:cubicBezTo>
                  <a:cubicBezTo>
                    <a:pt x="294" y="175"/>
                    <a:pt x="295" y="180"/>
                    <a:pt x="290" y="179"/>
                  </a:cubicBezTo>
                  <a:cubicBezTo>
                    <a:pt x="291" y="183"/>
                    <a:pt x="290" y="185"/>
                    <a:pt x="287" y="185"/>
                  </a:cubicBezTo>
                  <a:cubicBezTo>
                    <a:pt x="288" y="192"/>
                    <a:pt x="284" y="194"/>
                    <a:pt x="285" y="201"/>
                  </a:cubicBezTo>
                  <a:cubicBezTo>
                    <a:pt x="277" y="200"/>
                    <a:pt x="278" y="207"/>
                    <a:pt x="277" y="212"/>
                  </a:cubicBezTo>
                  <a:cubicBezTo>
                    <a:pt x="275" y="212"/>
                    <a:pt x="272" y="212"/>
                    <a:pt x="272" y="214"/>
                  </a:cubicBezTo>
                  <a:cubicBezTo>
                    <a:pt x="271" y="218"/>
                    <a:pt x="264" y="218"/>
                    <a:pt x="260" y="220"/>
                  </a:cubicBezTo>
                  <a:cubicBezTo>
                    <a:pt x="259" y="221"/>
                    <a:pt x="258" y="223"/>
                    <a:pt x="257" y="224"/>
                  </a:cubicBezTo>
                  <a:cubicBezTo>
                    <a:pt x="255" y="224"/>
                    <a:pt x="253" y="223"/>
                    <a:pt x="253" y="226"/>
                  </a:cubicBezTo>
                  <a:cubicBezTo>
                    <a:pt x="249" y="223"/>
                    <a:pt x="247" y="219"/>
                    <a:pt x="242" y="218"/>
                  </a:cubicBezTo>
                  <a:cubicBezTo>
                    <a:pt x="238" y="216"/>
                    <a:pt x="239" y="221"/>
                    <a:pt x="238" y="222"/>
                  </a:cubicBezTo>
                  <a:cubicBezTo>
                    <a:pt x="234" y="224"/>
                    <a:pt x="228" y="221"/>
                    <a:pt x="225" y="226"/>
                  </a:cubicBezTo>
                  <a:cubicBezTo>
                    <a:pt x="218" y="222"/>
                    <a:pt x="213" y="217"/>
                    <a:pt x="205" y="216"/>
                  </a:cubicBezTo>
                  <a:cubicBezTo>
                    <a:pt x="207" y="214"/>
                    <a:pt x="207" y="212"/>
                    <a:pt x="205" y="207"/>
                  </a:cubicBezTo>
                  <a:cubicBezTo>
                    <a:pt x="204" y="206"/>
                    <a:pt x="203" y="207"/>
                    <a:pt x="203" y="205"/>
                  </a:cubicBezTo>
                  <a:cubicBezTo>
                    <a:pt x="203" y="205"/>
                    <a:pt x="203" y="203"/>
                    <a:pt x="203" y="203"/>
                  </a:cubicBezTo>
                  <a:cubicBezTo>
                    <a:pt x="202" y="201"/>
                    <a:pt x="197" y="200"/>
                    <a:pt x="201" y="199"/>
                  </a:cubicBezTo>
                  <a:cubicBezTo>
                    <a:pt x="200" y="198"/>
                    <a:pt x="192" y="194"/>
                    <a:pt x="191" y="198"/>
                  </a:cubicBezTo>
                  <a:cubicBezTo>
                    <a:pt x="189" y="195"/>
                    <a:pt x="189" y="190"/>
                    <a:pt x="186" y="188"/>
                  </a:cubicBezTo>
                  <a:cubicBezTo>
                    <a:pt x="185" y="184"/>
                    <a:pt x="187" y="183"/>
                    <a:pt x="188" y="181"/>
                  </a:cubicBezTo>
                  <a:cubicBezTo>
                    <a:pt x="186" y="179"/>
                    <a:pt x="184" y="180"/>
                    <a:pt x="178" y="179"/>
                  </a:cubicBezTo>
                  <a:cubicBezTo>
                    <a:pt x="175" y="181"/>
                    <a:pt x="175" y="188"/>
                    <a:pt x="167" y="186"/>
                  </a:cubicBezTo>
                  <a:cubicBezTo>
                    <a:pt x="169" y="179"/>
                    <a:pt x="162" y="181"/>
                    <a:pt x="164" y="173"/>
                  </a:cubicBezTo>
                  <a:cubicBezTo>
                    <a:pt x="159" y="173"/>
                    <a:pt x="158" y="170"/>
                    <a:pt x="152" y="171"/>
                  </a:cubicBezTo>
                  <a:cubicBezTo>
                    <a:pt x="152" y="170"/>
                    <a:pt x="155" y="170"/>
                    <a:pt x="156" y="170"/>
                  </a:cubicBezTo>
                  <a:cubicBezTo>
                    <a:pt x="151" y="164"/>
                    <a:pt x="147" y="169"/>
                    <a:pt x="137" y="168"/>
                  </a:cubicBezTo>
                  <a:cubicBezTo>
                    <a:pt x="131" y="166"/>
                    <a:pt x="126" y="164"/>
                    <a:pt x="121" y="162"/>
                  </a:cubicBezTo>
                  <a:cubicBezTo>
                    <a:pt x="116" y="164"/>
                    <a:pt x="111" y="163"/>
                    <a:pt x="109" y="168"/>
                  </a:cubicBezTo>
                  <a:cubicBezTo>
                    <a:pt x="107" y="168"/>
                    <a:pt x="104" y="167"/>
                    <a:pt x="102" y="168"/>
                  </a:cubicBezTo>
                  <a:cubicBezTo>
                    <a:pt x="100" y="168"/>
                    <a:pt x="101" y="169"/>
                    <a:pt x="100" y="170"/>
                  </a:cubicBezTo>
                  <a:cubicBezTo>
                    <a:pt x="97" y="170"/>
                    <a:pt x="98" y="166"/>
                    <a:pt x="95" y="171"/>
                  </a:cubicBezTo>
                  <a:cubicBezTo>
                    <a:pt x="94" y="172"/>
                    <a:pt x="92" y="173"/>
                    <a:pt x="93" y="175"/>
                  </a:cubicBezTo>
                  <a:cubicBezTo>
                    <a:pt x="90" y="173"/>
                    <a:pt x="89" y="169"/>
                    <a:pt x="89" y="177"/>
                  </a:cubicBezTo>
                  <a:cubicBezTo>
                    <a:pt x="87" y="177"/>
                    <a:pt x="87" y="175"/>
                    <a:pt x="85" y="175"/>
                  </a:cubicBezTo>
                  <a:cubicBezTo>
                    <a:pt x="83" y="175"/>
                    <a:pt x="85" y="177"/>
                    <a:pt x="85" y="177"/>
                  </a:cubicBezTo>
                  <a:cubicBezTo>
                    <a:pt x="83" y="181"/>
                    <a:pt x="77" y="179"/>
                    <a:pt x="76" y="185"/>
                  </a:cubicBezTo>
                  <a:cubicBezTo>
                    <a:pt x="71" y="181"/>
                    <a:pt x="60" y="183"/>
                    <a:pt x="52" y="183"/>
                  </a:cubicBezTo>
                  <a:cubicBezTo>
                    <a:pt x="49" y="182"/>
                    <a:pt x="51" y="186"/>
                    <a:pt x="50" y="186"/>
                  </a:cubicBezTo>
                  <a:cubicBezTo>
                    <a:pt x="49" y="187"/>
                    <a:pt x="47" y="186"/>
                    <a:pt x="46" y="186"/>
                  </a:cubicBezTo>
                  <a:cubicBezTo>
                    <a:pt x="44" y="187"/>
                    <a:pt x="43" y="188"/>
                    <a:pt x="40" y="188"/>
                  </a:cubicBezTo>
                  <a:cubicBezTo>
                    <a:pt x="35" y="190"/>
                    <a:pt x="26" y="194"/>
                    <a:pt x="14" y="192"/>
                  </a:cubicBezTo>
                  <a:cubicBezTo>
                    <a:pt x="15" y="187"/>
                    <a:pt x="14" y="181"/>
                    <a:pt x="20" y="181"/>
                  </a:cubicBezTo>
                  <a:cubicBezTo>
                    <a:pt x="19" y="178"/>
                    <a:pt x="22" y="172"/>
                    <a:pt x="18" y="171"/>
                  </a:cubicBezTo>
                  <a:cubicBezTo>
                    <a:pt x="13" y="171"/>
                    <a:pt x="20" y="170"/>
                    <a:pt x="18" y="164"/>
                  </a:cubicBezTo>
                  <a:cubicBezTo>
                    <a:pt x="16" y="159"/>
                    <a:pt x="16" y="168"/>
                    <a:pt x="14" y="160"/>
                  </a:cubicBezTo>
                  <a:cubicBezTo>
                    <a:pt x="14" y="160"/>
                    <a:pt x="15" y="157"/>
                    <a:pt x="14" y="157"/>
                  </a:cubicBezTo>
                  <a:cubicBezTo>
                    <a:pt x="12" y="154"/>
                    <a:pt x="15" y="156"/>
                    <a:pt x="14" y="153"/>
                  </a:cubicBezTo>
                  <a:cubicBezTo>
                    <a:pt x="14" y="149"/>
                    <a:pt x="10" y="146"/>
                    <a:pt x="13" y="143"/>
                  </a:cubicBezTo>
                  <a:cubicBezTo>
                    <a:pt x="13" y="141"/>
                    <a:pt x="10" y="143"/>
                    <a:pt x="9" y="142"/>
                  </a:cubicBezTo>
                  <a:cubicBezTo>
                    <a:pt x="8" y="141"/>
                    <a:pt x="9" y="139"/>
                    <a:pt x="9" y="138"/>
                  </a:cubicBezTo>
                  <a:cubicBezTo>
                    <a:pt x="9" y="138"/>
                    <a:pt x="7" y="132"/>
                    <a:pt x="7" y="132"/>
                  </a:cubicBezTo>
                  <a:cubicBezTo>
                    <a:pt x="4" y="130"/>
                    <a:pt x="8" y="131"/>
                    <a:pt x="7" y="129"/>
                  </a:cubicBezTo>
                  <a:cubicBezTo>
                    <a:pt x="6" y="126"/>
                    <a:pt x="2" y="125"/>
                    <a:pt x="3" y="121"/>
                  </a:cubicBezTo>
                  <a:cubicBezTo>
                    <a:pt x="8" y="122"/>
                    <a:pt x="5" y="114"/>
                    <a:pt x="9" y="114"/>
                  </a:cubicBezTo>
                  <a:cubicBezTo>
                    <a:pt x="9" y="111"/>
                    <a:pt x="6" y="113"/>
                    <a:pt x="5" y="112"/>
                  </a:cubicBezTo>
                  <a:cubicBezTo>
                    <a:pt x="4" y="110"/>
                    <a:pt x="6" y="105"/>
                    <a:pt x="1" y="106"/>
                  </a:cubicBezTo>
                  <a:cubicBezTo>
                    <a:pt x="0" y="98"/>
                    <a:pt x="4" y="94"/>
                    <a:pt x="5" y="88"/>
                  </a:cubicBezTo>
                  <a:cubicBezTo>
                    <a:pt x="7" y="91"/>
                    <a:pt x="14" y="89"/>
                    <a:pt x="14" y="84"/>
                  </a:cubicBezTo>
                  <a:cubicBezTo>
                    <a:pt x="15" y="80"/>
                    <a:pt x="26" y="83"/>
                    <a:pt x="26" y="75"/>
                  </a:cubicBezTo>
                  <a:cubicBezTo>
                    <a:pt x="36" y="76"/>
                    <a:pt x="41" y="71"/>
                    <a:pt x="50" y="71"/>
                  </a:cubicBezTo>
                  <a:cubicBezTo>
                    <a:pt x="52" y="71"/>
                    <a:pt x="50" y="68"/>
                    <a:pt x="50" y="69"/>
                  </a:cubicBezTo>
                  <a:cubicBezTo>
                    <a:pt x="53" y="65"/>
                    <a:pt x="59" y="68"/>
                    <a:pt x="59" y="61"/>
                  </a:cubicBezTo>
                  <a:cubicBezTo>
                    <a:pt x="61" y="62"/>
                    <a:pt x="61" y="63"/>
                    <a:pt x="63" y="63"/>
                  </a:cubicBezTo>
                  <a:cubicBezTo>
                    <a:pt x="67" y="64"/>
                    <a:pt x="62" y="55"/>
                    <a:pt x="68" y="58"/>
                  </a:cubicBezTo>
                  <a:cubicBezTo>
                    <a:pt x="67" y="50"/>
                    <a:pt x="68" y="51"/>
                    <a:pt x="68" y="43"/>
                  </a:cubicBezTo>
                  <a:cubicBezTo>
                    <a:pt x="73" y="43"/>
                    <a:pt x="76" y="45"/>
                    <a:pt x="80" y="47"/>
                  </a:cubicBezTo>
                  <a:cubicBezTo>
                    <a:pt x="82" y="45"/>
                    <a:pt x="82" y="42"/>
                    <a:pt x="85" y="43"/>
                  </a:cubicBezTo>
                  <a:cubicBezTo>
                    <a:pt x="83" y="39"/>
                    <a:pt x="90" y="36"/>
                    <a:pt x="85" y="35"/>
                  </a:cubicBezTo>
                  <a:cubicBezTo>
                    <a:pt x="86" y="33"/>
                    <a:pt x="89" y="33"/>
                    <a:pt x="89" y="30"/>
                  </a:cubicBezTo>
                  <a:cubicBezTo>
                    <a:pt x="95" y="31"/>
                    <a:pt x="91" y="23"/>
                    <a:pt x="98" y="26"/>
                  </a:cubicBezTo>
                  <a:cubicBezTo>
                    <a:pt x="100" y="24"/>
                    <a:pt x="102" y="22"/>
                    <a:pt x="104" y="20"/>
                  </a:cubicBezTo>
                  <a:cubicBezTo>
                    <a:pt x="106" y="22"/>
                    <a:pt x="109" y="23"/>
                    <a:pt x="113" y="22"/>
                  </a:cubicBezTo>
                  <a:cubicBezTo>
                    <a:pt x="109" y="26"/>
                    <a:pt x="114" y="24"/>
                    <a:pt x="115" y="26"/>
                  </a:cubicBezTo>
                  <a:cubicBezTo>
                    <a:pt x="115" y="26"/>
                    <a:pt x="115" y="28"/>
                    <a:pt x="115" y="28"/>
                  </a:cubicBezTo>
                  <a:cubicBezTo>
                    <a:pt x="116" y="28"/>
                    <a:pt x="118" y="27"/>
                    <a:pt x="119" y="28"/>
                  </a:cubicBezTo>
                  <a:cubicBezTo>
                    <a:pt x="119" y="28"/>
                    <a:pt x="121" y="33"/>
                    <a:pt x="126" y="32"/>
                  </a:cubicBezTo>
                  <a:cubicBezTo>
                    <a:pt x="129" y="33"/>
                    <a:pt x="127" y="22"/>
                    <a:pt x="123" y="24"/>
                  </a:cubicBezTo>
                  <a:cubicBezTo>
                    <a:pt x="124" y="22"/>
                    <a:pt x="126" y="21"/>
                    <a:pt x="128" y="20"/>
                  </a:cubicBezTo>
                  <a:cubicBezTo>
                    <a:pt x="128" y="16"/>
                    <a:pt x="131" y="13"/>
                    <a:pt x="136" y="13"/>
                  </a:cubicBezTo>
                  <a:cubicBezTo>
                    <a:pt x="135" y="9"/>
                    <a:pt x="137" y="7"/>
                    <a:pt x="141" y="7"/>
                  </a:cubicBezTo>
                  <a:cubicBezTo>
                    <a:pt x="138" y="13"/>
                    <a:pt x="140" y="10"/>
                    <a:pt x="145" y="9"/>
                  </a:cubicBezTo>
                  <a:cubicBezTo>
                    <a:pt x="153" y="0"/>
                    <a:pt x="168" y="9"/>
                    <a:pt x="178" y="9"/>
                  </a:cubicBezTo>
                  <a:close/>
                </a:path>
              </a:pathLst>
            </a:custGeom>
            <a:solidFill>
              <a:schemeClr val="bg1">
                <a:lumMod val="85000"/>
              </a:schemeClr>
            </a:solidFill>
            <a:ln>
              <a:noFill/>
            </a:ln>
          </p:spPr>
          <p:txBody>
            <a:bodyPr anchor="ctr" bIns="45720" lIns="91440" rIns="91440" tIns="45720" wrap="square">
              <a:normAutofit/>
            </a:bodyPr>
            <a:lstStyle/>
            <a:p>
              <a:pPr algn="ctr"/>
              <a:endParaRPr/>
            </a:p>
          </p:txBody>
        </p:sp>
        <p:grpSp>
          <p:nvGrpSpPr>
            <p:cNvPr id="4" name="组合 3">
              <a:extLst>
                <a:ext uri="{FF2B5EF4-FFF2-40B4-BE49-F238E27FC236}">
                  <a16:creationId xmlns:a16="http://schemas.microsoft.com/office/drawing/2014/main" id="{8BD2B60F-3D24-49E4-B9E7-D781BD6CFD33}"/>
                </a:ext>
              </a:extLst>
            </p:cNvPr>
            <p:cNvGrpSpPr/>
            <p:nvPr/>
          </p:nvGrpSpPr>
          <p:grpSpPr>
            <a:xfrm>
              <a:off x="5663934" y="2722515"/>
              <a:ext cx="865609" cy="651409"/>
              <a:chOff x="2861466" y="2726671"/>
              <a:chExt cx="865609" cy="651409"/>
            </a:xfrm>
          </p:grpSpPr>
          <p:grpSp>
            <p:nvGrpSpPr>
              <p:cNvPr id="2" name="组合 1">
                <a:extLst>
                  <a:ext uri="{FF2B5EF4-FFF2-40B4-BE49-F238E27FC236}">
                    <a16:creationId xmlns:a16="http://schemas.microsoft.com/office/drawing/2014/main" id="{B1FF8AB5-9E95-4E09-B803-1955C33A22F6}"/>
                  </a:ext>
                </a:extLst>
              </p:cNvPr>
              <p:cNvGrpSpPr/>
              <p:nvPr/>
            </p:nvGrpSpPr>
            <p:grpSpPr>
              <a:xfrm>
                <a:off x="2861466" y="2726671"/>
                <a:ext cx="865609" cy="651409"/>
                <a:chOff x="2861466" y="2726671"/>
                <a:chExt cx="865609" cy="651409"/>
              </a:xfrm>
            </p:grpSpPr>
            <p:sp>
              <p:nvSpPr>
                <p:cNvPr id="517" name="PA-îSļïḋè">
                  <a:extLst>
                    <a:ext uri="{FF2B5EF4-FFF2-40B4-BE49-F238E27FC236}">
                      <a16:creationId xmlns:a16="http://schemas.microsoft.com/office/drawing/2014/main" id="{715B5CBF-A0B7-4F7B-B24F-D7759FA25DFA}"/>
                    </a:ext>
                  </a:extLst>
                </p:cNvPr>
                <p:cNvSpPr/>
                <p:nvPr>
                  <p:custDataLst>
                    <p:tags r:id="rId122"/>
                  </p:custDataLst>
                </p:nvPr>
              </p:nvSpPr>
              <p:spPr bwMode="auto">
                <a:xfrm>
                  <a:off x="2929505" y="3095845"/>
                  <a:ext cx="797570" cy="282235"/>
                </a:xfrm>
                <a:custGeom>
                  <a:gdLst>
                    <a:gd fmla="*/ 5 w 633" name="T0"/>
                    <a:gd fmla="*/ 224 h 224" name="T1"/>
                    <a:gd fmla="*/ 0 w 633" name="T2"/>
                    <a:gd fmla="*/ 137 h 224" name="T3"/>
                    <a:gd fmla="*/ 633 w 633" name="T4"/>
                    <a:gd fmla="*/ 0 h 224" name="T5"/>
                    <a:gd fmla="*/ 5 w 633" name="T6"/>
                    <a:gd fmla="*/ 224 h 224" name="T7"/>
                  </a:gdLst>
                  <a:cxnLst>
                    <a:cxn ang="0">
                      <a:pos x="T0" y="T1"/>
                    </a:cxn>
                    <a:cxn ang="0">
                      <a:pos x="T2" y="T3"/>
                    </a:cxn>
                    <a:cxn ang="0">
                      <a:pos x="T4" y="T5"/>
                    </a:cxn>
                    <a:cxn ang="0">
                      <a:pos x="T6" y="T7"/>
                    </a:cxn>
                  </a:cxnLst>
                  <a:rect b="b" l="0" r="r" t="0"/>
                  <a:pathLst>
                    <a:path h="224" w="633">
                      <a:moveTo>
                        <a:pt x="5" y="224"/>
                      </a:moveTo>
                      <a:lnTo>
                        <a:pt x="0" y="137"/>
                      </a:lnTo>
                      <a:lnTo>
                        <a:pt x="633" y="0"/>
                      </a:lnTo>
                      <a:lnTo>
                        <a:pt x="5" y="224"/>
                      </a:lnTo>
                      <a:close/>
                    </a:path>
                  </a:pathLst>
                </a:custGeom>
                <a:solidFill>
                  <a:schemeClr val="tx2">
                    <a:lumMod val="75000"/>
                    <a:lumOff val="25000"/>
                    <a:alpha val="50000"/>
                  </a:schemeClr>
                </a:solidFill>
                <a:ln>
                  <a:noFill/>
                </a:ln>
              </p:spPr>
              <p:txBody>
                <a:bodyPr anchor="ctr" bIns="45720" lIns="91440" rIns="91440" tIns="45720" wrap="square">
                  <a:normAutofit/>
                </a:bodyPr>
                <a:lstStyle/>
                <a:p>
                  <a:pPr algn="ctr"/>
                  <a:endParaRPr/>
                </a:p>
              </p:txBody>
            </p:sp>
            <p:sp>
              <p:nvSpPr>
                <p:cNvPr id="518" name="PA-íṥ1îdê">
                  <a:extLst>
                    <a:ext uri="{FF2B5EF4-FFF2-40B4-BE49-F238E27FC236}">
                      <a16:creationId xmlns:a16="http://schemas.microsoft.com/office/drawing/2014/main" id="{AF8B3BA9-0CE6-43BC-B064-05B347F07DE7}"/>
                    </a:ext>
                  </a:extLst>
                </p:cNvPr>
                <p:cNvSpPr/>
                <p:nvPr>
                  <p:custDataLst>
                    <p:tags r:id="rId123"/>
                  </p:custDataLst>
                </p:nvPr>
              </p:nvSpPr>
              <p:spPr bwMode="auto">
                <a:xfrm>
                  <a:off x="2861466" y="2726671"/>
                  <a:ext cx="74340" cy="651409"/>
                </a:xfrm>
                <a:custGeom>
                  <a:gdLst>
                    <a:gd fmla="*/ 59 w 59" name="T0"/>
                    <a:gd fmla="*/ 0 h 517" name="T1"/>
                    <a:gd fmla="*/ 59 w 59" name="T2"/>
                    <a:gd fmla="*/ 517 h 517" name="T3"/>
                    <a:gd fmla="*/ 0 w 59" name="T4"/>
                    <a:gd fmla="*/ 460 h 517" name="T5"/>
                    <a:gd fmla="*/ 59 w 59" name="T6"/>
                    <a:gd fmla="*/ 0 h 517" name="T7"/>
                  </a:gdLst>
                  <a:cxnLst>
                    <a:cxn ang="0">
                      <a:pos x="T0" y="T1"/>
                    </a:cxn>
                    <a:cxn ang="0">
                      <a:pos x="T2" y="T3"/>
                    </a:cxn>
                    <a:cxn ang="0">
                      <a:pos x="T4" y="T5"/>
                    </a:cxn>
                    <a:cxn ang="0">
                      <a:pos x="T6" y="T7"/>
                    </a:cxn>
                  </a:cxnLst>
                  <a:rect b="b" l="0" r="r" t="0"/>
                  <a:pathLst>
                    <a:path h="517" w="59">
                      <a:moveTo>
                        <a:pt x="59" y="0"/>
                      </a:moveTo>
                      <a:lnTo>
                        <a:pt x="59" y="517"/>
                      </a:lnTo>
                      <a:lnTo>
                        <a:pt x="0" y="460"/>
                      </a:lnTo>
                      <a:lnTo>
                        <a:pt x="59" y="0"/>
                      </a:lnTo>
                      <a:close/>
                    </a:path>
                  </a:pathLst>
                </a:custGeom>
                <a:solidFill>
                  <a:schemeClr val="accent1"/>
                </a:solidFill>
                <a:ln>
                  <a:noFill/>
                </a:ln>
              </p:spPr>
              <p:txBody>
                <a:bodyPr anchor="ctr" bIns="45720" lIns="91440" rIns="91440" tIns="45720" wrap="square">
                  <a:normAutofit/>
                </a:bodyPr>
                <a:lstStyle/>
                <a:p>
                  <a:pPr algn="ctr"/>
                  <a:endParaRPr/>
                </a:p>
              </p:txBody>
            </p:sp>
          </p:grpSp>
          <p:sp>
            <p:nvSpPr>
              <p:cNvPr id="520" name="PA-ï$lïḓê">
                <a:extLst>
                  <a:ext uri="{FF2B5EF4-FFF2-40B4-BE49-F238E27FC236}">
                    <a16:creationId xmlns:a16="http://schemas.microsoft.com/office/drawing/2014/main" id="{7571E292-9048-4062-B7FA-4F9D451DE43B}"/>
                  </a:ext>
                </a:extLst>
              </p:cNvPr>
              <p:cNvSpPr/>
              <p:nvPr>
                <p:custDataLst>
                  <p:tags r:id="rId124"/>
                </p:custDataLst>
              </p:nvPr>
            </p:nvSpPr>
            <p:spPr bwMode="auto">
              <a:xfrm>
                <a:off x="2935805" y="2726671"/>
                <a:ext cx="68039" cy="651409"/>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chemeClr val="accent1">
                  <a:lumMod val="75000"/>
                </a:schemeClr>
              </a:solidFill>
              <a:ln>
                <a:noFill/>
              </a:ln>
            </p:spPr>
            <p:txBody>
              <a:bodyPr anchor="ctr" bIns="45720" lIns="91440" rIns="91440" tIns="45720" wrap="square">
                <a:normAutofit/>
              </a:bodyPr>
              <a:lstStyle/>
              <a:p>
                <a:pPr algn="ctr"/>
                <a:endParaRPr/>
              </a:p>
            </p:txBody>
          </p:sp>
        </p:grpSp>
        <p:sp>
          <p:nvSpPr>
            <p:cNvPr id="523" name="PA-ïṩľîḓê">
              <a:extLst>
                <a:ext uri="{FF2B5EF4-FFF2-40B4-BE49-F238E27FC236}">
                  <a16:creationId xmlns:a16="http://schemas.microsoft.com/office/drawing/2014/main" id="{4B21F7EE-E54F-46D0-9D99-9CB24E45AA3B}"/>
                </a:ext>
              </a:extLst>
            </p:cNvPr>
            <p:cNvSpPr/>
            <p:nvPr>
              <p:custDataLst>
                <p:tags r:id="rId125"/>
              </p:custDataLst>
            </p:nvPr>
          </p:nvSpPr>
          <p:spPr bwMode="auto">
            <a:xfrm>
              <a:off x="3685730" y="2333060"/>
              <a:ext cx="126940" cy="1215335"/>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rgbClr val="93C944"/>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grpSp>
          <p:nvGrpSpPr>
            <p:cNvPr id="5" name="组合 4">
              <a:extLst>
                <a:ext uri="{FF2B5EF4-FFF2-40B4-BE49-F238E27FC236}">
                  <a16:creationId xmlns:a16="http://schemas.microsoft.com/office/drawing/2014/main" id="{00527969-9D05-4055-8277-043C994147C8}"/>
                </a:ext>
              </a:extLst>
            </p:cNvPr>
            <p:cNvGrpSpPr/>
            <p:nvPr/>
          </p:nvGrpSpPr>
          <p:grpSpPr>
            <a:xfrm>
              <a:off x="3547036" y="2333060"/>
              <a:ext cx="1614962" cy="1215335"/>
              <a:chOff x="3547036" y="2333060"/>
              <a:chExt cx="1614962" cy="1215335"/>
            </a:xfrm>
          </p:grpSpPr>
          <p:sp>
            <p:nvSpPr>
              <p:cNvPr id="521" name="PA-ïš1íḋe">
                <a:extLst>
                  <a:ext uri="{FF2B5EF4-FFF2-40B4-BE49-F238E27FC236}">
                    <a16:creationId xmlns:a16="http://schemas.microsoft.com/office/drawing/2014/main" id="{A5263491-B507-4984-9980-70713360D2D7}"/>
                  </a:ext>
                </a:extLst>
              </p:cNvPr>
              <p:cNvSpPr/>
              <p:nvPr>
                <p:custDataLst>
                  <p:tags r:id="rId126"/>
                </p:custDataLst>
              </p:nvPr>
            </p:nvSpPr>
            <p:spPr bwMode="auto">
              <a:xfrm>
                <a:off x="3673976" y="3021829"/>
                <a:ext cx="1488022" cy="526566"/>
              </a:xfrm>
              <a:custGeom>
                <a:gdLst>
                  <a:gd fmla="*/ 5 w 633" name="T0"/>
                  <a:gd fmla="*/ 224 h 224" name="T1"/>
                  <a:gd fmla="*/ 0 w 633" name="T2"/>
                  <a:gd fmla="*/ 137 h 224" name="T3"/>
                  <a:gd fmla="*/ 633 w 633" name="T4"/>
                  <a:gd fmla="*/ 0 h 224" name="T5"/>
                  <a:gd fmla="*/ 5 w 633" name="T6"/>
                  <a:gd fmla="*/ 224 h 224" name="T7"/>
                </a:gdLst>
                <a:cxnLst>
                  <a:cxn ang="0">
                    <a:pos x="T0" y="T1"/>
                  </a:cxn>
                  <a:cxn ang="0">
                    <a:pos x="T2" y="T3"/>
                  </a:cxn>
                  <a:cxn ang="0">
                    <a:pos x="T4" y="T5"/>
                  </a:cxn>
                  <a:cxn ang="0">
                    <a:pos x="T6" y="T7"/>
                  </a:cxn>
                </a:cxnLst>
                <a:rect b="b" l="0" r="r" t="0"/>
                <a:pathLst>
                  <a:path h="224" w="633">
                    <a:moveTo>
                      <a:pt x="5" y="224"/>
                    </a:moveTo>
                    <a:lnTo>
                      <a:pt x="0" y="137"/>
                    </a:lnTo>
                    <a:lnTo>
                      <a:pt x="633" y="0"/>
                    </a:lnTo>
                    <a:lnTo>
                      <a:pt x="5" y="224"/>
                    </a:lnTo>
                    <a:close/>
                  </a:path>
                </a:pathLst>
              </a:custGeom>
              <a:solidFill>
                <a:schemeClr val="tx2">
                  <a:lumMod val="75000"/>
                  <a:lumOff val="25000"/>
                  <a:alpha val="50000"/>
                </a:schemeClr>
              </a:solidFill>
              <a:ln>
                <a:noFill/>
              </a:ln>
            </p:spPr>
            <p:txBody>
              <a:bodyPr anchor="ctr" bIns="45720" lIns="91440" rIns="91440" tIns="45720" wrap="square">
                <a:normAutofit/>
              </a:bodyPr>
              <a:lstStyle/>
              <a:p>
                <a:pPr algn="ctr"/>
                <a:endParaRPr/>
              </a:p>
            </p:txBody>
          </p:sp>
          <p:sp>
            <p:nvSpPr>
              <p:cNvPr id="522" name="PA-ïŝļíḑê">
                <a:extLst>
                  <a:ext uri="{FF2B5EF4-FFF2-40B4-BE49-F238E27FC236}">
                    <a16:creationId xmlns:a16="http://schemas.microsoft.com/office/drawing/2014/main" id="{B0DB9EA5-8290-41A7-B028-63E169399199}"/>
                  </a:ext>
                </a:extLst>
              </p:cNvPr>
              <p:cNvSpPr/>
              <p:nvPr>
                <p:custDataLst>
                  <p:tags r:id="rId127"/>
                </p:custDataLst>
              </p:nvPr>
            </p:nvSpPr>
            <p:spPr bwMode="auto">
              <a:xfrm>
                <a:off x="3547036" y="2333060"/>
                <a:ext cx="138694" cy="1215335"/>
              </a:xfrm>
              <a:custGeom>
                <a:gdLst>
                  <a:gd fmla="*/ 59 w 59" name="T0"/>
                  <a:gd fmla="*/ 0 h 517" name="T1"/>
                  <a:gd fmla="*/ 59 w 59" name="T2"/>
                  <a:gd fmla="*/ 517 h 517" name="T3"/>
                  <a:gd fmla="*/ 0 w 59" name="T4"/>
                  <a:gd fmla="*/ 460 h 517" name="T5"/>
                  <a:gd fmla="*/ 59 w 59" name="T6"/>
                  <a:gd fmla="*/ 0 h 517" name="T7"/>
                </a:gdLst>
                <a:cxnLst>
                  <a:cxn ang="0">
                    <a:pos x="T0" y="T1"/>
                  </a:cxn>
                  <a:cxn ang="0">
                    <a:pos x="T2" y="T3"/>
                  </a:cxn>
                  <a:cxn ang="0">
                    <a:pos x="T4" y="T5"/>
                  </a:cxn>
                  <a:cxn ang="0">
                    <a:pos x="T6" y="T7"/>
                  </a:cxn>
                </a:cxnLst>
                <a:rect b="b" l="0" r="r" t="0"/>
                <a:pathLst>
                  <a:path h="517" w="59">
                    <a:moveTo>
                      <a:pt x="59" y="0"/>
                    </a:moveTo>
                    <a:lnTo>
                      <a:pt x="59" y="517"/>
                    </a:lnTo>
                    <a:lnTo>
                      <a:pt x="0" y="460"/>
                    </a:lnTo>
                    <a:lnTo>
                      <a:pt x="59" y="0"/>
                    </a:lnTo>
                    <a:close/>
                  </a:path>
                </a:pathLst>
              </a:custGeom>
              <a:solidFill>
                <a:schemeClr val="accent1"/>
              </a:solidFill>
              <a:ln>
                <a:noFill/>
              </a:ln>
            </p:spPr>
            <p:txBody>
              <a:bodyPr anchor="ctr" bIns="45720" lIns="91440" rIns="91440" tIns="45720" wrap="square">
                <a:normAutofit/>
              </a:bodyPr>
              <a:lstStyle/>
              <a:p>
                <a:pPr algn="ctr"/>
                <a:endParaRPr/>
              </a:p>
            </p:txBody>
          </p:sp>
          <p:sp>
            <p:nvSpPr>
              <p:cNvPr id="524" name="PA-ïSľïḍé">
                <a:extLst>
                  <a:ext uri="{FF2B5EF4-FFF2-40B4-BE49-F238E27FC236}">
                    <a16:creationId xmlns:a16="http://schemas.microsoft.com/office/drawing/2014/main" id="{C6B1A807-2EA1-445A-8154-B864C282C099}"/>
                  </a:ext>
                </a:extLst>
              </p:cNvPr>
              <p:cNvSpPr/>
              <p:nvPr>
                <p:custDataLst>
                  <p:tags r:id="rId128"/>
                </p:custDataLst>
              </p:nvPr>
            </p:nvSpPr>
            <p:spPr bwMode="auto">
              <a:xfrm>
                <a:off x="3685730" y="2333060"/>
                <a:ext cx="126940" cy="1215335"/>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chemeClr val="accent1">
                  <a:lumMod val="75000"/>
                </a:schemeClr>
              </a:solidFill>
              <a:ln>
                <a:noFill/>
              </a:ln>
            </p:spPr>
            <p:txBody>
              <a:bodyPr anchor="ctr" bIns="45720" lIns="91440" rIns="91440" tIns="45720" wrap="square">
                <a:normAutofit/>
              </a:bodyPr>
              <a:lstStyle/>
              <a:p>
                <a:pPr algn="ctr"/>
                <a:endParaRPr/>
              </a:p>
            </p:txBody>
          </p:sp>
        </p:grpSp>
        <p:sp>
          <p:nvSpPr>
            <p:cNvPr id="527" name="PA-išľiďè">
              <a:extLst>
                <a:ext uri="{FF2B5EF4-FFF2-40B4-BE49-F238E27FC236}">
                  <a16:creationId xmlns:a16="http://schemas.microsoft.com/office/drawing/2014/main" id="{1556F797-1369-45CB-8EE2-302A3E4E45EE}"/>
                </a:ext>
              </a:extLst>
            </p:cNvPr>
            <p:cNvSpPr/>
            <p:nvPr>
              <p:custDataLst>
                <p:tags r:id="rId129"/>
              </p:custDataLst>
            </p:nvPr>
          </p:nvSpPr>
          <p:spPr bwMode="auto">
            <a:xfrm>
              <a:off x="7089745" y="1676342"/>
              <a:ext cx="126940" cy="1215335"/>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rgbClr val="93C944"/>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grpSp>
          <p:nvGrpSpPr>
            <p:cNvPr id="8" name="组合 7">
              <a:extLst>
                <a:ext uri="{FF2B5EF4-FFF2-40B4-BE49-F238E27FC236}">
                  <a16:creationId xmlns:a16="http://schemas.microsoft.com/office/drawing/2014/main" id="{CF2D143B-A32E-4221-87E4-52E15D75AA4B}"/>
                </a:ext>
              </a:extLst>
            </p:cNvPr>
            <p:cNvGrpSpPr/>
            <p:nvPr/>
          </p:nvGrpSpPr>
          <p:grpSpPr>
            <a:xfrm>
              <a:off x="6951051" y="1676342"/>
              <a:ext cx="1614962" cy="1215335"/>
              <a:chOff x="6951051" y="1676342"/>
              <a:chExt cx="1614962" cy="1215335"/>
            </a:xfrm>
          </p:grpSpPr>
          <p:sp>
            <p:nvSpPr>
              <p:cNvPr id="525" name="PA-ïṣļîḑe">
                <a:extLst>
                  <a:ext uri="{FF2B5EF4-FFF2-40B4-BE49-F238E27FC236}">
                    <a16:creationId xmlns:a16="http://schemas.microsoft.com/office/drawing/2014/main" id="{449B6658-24BF-4722-ADF1-F07014666CB1}"/>
                  </a:ext>
                </a:extLst>
              </p:cNvPr>
              <p:cNvSpPr/>
              <p:nvPr>
                <p:custDataLst>
                  <p:tags r:id="rId130"/>
                </p:custDataLst>
              </p:nvPr>
            </p:nvSpPr>
            <p:spPr bwMode="auto">
              <a:xfrm>
                <a:off x="7077991" y="2365111"/>
                <a:ext cx="1488022" cy="526566"/>
              </a:xfrm>
              <a:custGeom>
                <a:gdLst>
                  <a:gd fmla="*/ 5 w 633" name="T0"/>
                  <a:gd fmla="*/ 224 h 224" name="T1"/>
                  <a:gd fmla="*/ 0 w 633" name="T2"/>
                  <a:gd fmla="*/ 137 h 224" name="T3"/>
                  <a:gd fmla="*/ 633 w 633" name="T4"/>
                  <a:gd fmla="*/ 0 h 224" name="T5"/>
                  <a:gd fmla="*/ 5 w 633" name="T6"/>
                  <a:gd fmla="*/ 224 h 224" name="T7"/>
                </a:gdLst>
                <a:cxnLst>
                  <a:cxn ang="0">
                    <a:pos x="T0" y="T1"/>
                  </a:cxn>
                  <a:cxn ang="0">
                    <a:pos x="T2" y="T3"/>
                  </a:cxn>
                  <a:cxn ang="0">
                    <a:pos x="T4" y="T5"/>
                  </a:cxn>
                  <a:cxn ang="0">
                    <a:pos x="T6" y="T7"/>
                  </a:cxn>
                </a:cxnLst>
                <a:rect b="b" l="0" r="r" t="0"/>
                <a:pathLst>
                  <a:path h="224" w="633">
                    <a:moveTo>
                      <a:pt x="5" y="224"/>
                    </a:moveTo>
                    <a:lnTo>
                      <a:pt x="0" y="137"/>
                    </a:lnTo>
                    <a:lnTo>
                      <a:pt x="633" y="0"/>
                    </a:lnTo>
                    <a:lnTo>
                      <a:pt x="5" y="224"/>
                    </a:lnTo>
                    <a:close/>
                  </a:path>
                </a:pathLst>
              </a:custGeom>
              <a:solidFill>
                <a:schemeClr val="tx2">
                  <a:lumMod val="75000"/>
                  <a:lumOff val="25000"/>
                  <a:alpha val="50000"/>
                </a:schemeClr>
              </a:solidFill>
              <a:ln>
                <a:noFill/>
              </a:ln>
            </p:spPr>
            <p:txBody>
              <a:bodyPr anchor="ctr" bIns="45720" lIns="91440" rIns="91440" tIns="45720" wrap="square">
                <a:normAutofit/>
              </a:bodyPr>
              <a:lstStyle/>
              <a:p>
                <a:pPr algn="ctr"/>
                <a:endParaRPr/>
              </a:p>
            </p:txBody>
          </p:sp>
          <p:sp>
            <p:nvSpPr>
              <p:cNvPr id="526" name="PA-îšlîďè">
                <a:extLst>
                  <a:ext uri="{FF2B5EF4-FFF2-40B4-BE49-F238E27FC236}">
                    <a16:creationId xmlns:a16="http://schemas.microsoft.com/office/drawing/2014/main" id="{9A4098F0-5195-4296-B7BA-274081CC05F0}"/>
                  </a:ext>
                </a:extLst>
              </p:cNvPr>
              <p:cNvSpPr/>
              <p:nvPr>
                <p:custDataLst>
                  <p:tags r:id="rId131"/>
                </p:custDataLst>
              </p:nvPr>
            </p:nvSpPr>
            <p:spPr bwMode="auto">
              <a:xfrm>
                <a:off x="6951051" y="1676342"/>
                <a:ext cx="138694" cy="1215335"/>
              </a:xfrm>
              <a:custGeom>
                <a:gdLst>
                  <a:gd fmla="*/ 59 w 59" name="T0"/>
                  <a:gd fmla="*/ 0 h 517" name="T1"/>
                  <a:gd fmla="*/ 59 w 59" name="T2"/>
                  <a:gd fmla="*/ 517 h 517" name="T3"/>
                  <a:gd fmla="*/ 0 w 59" name="T4"/>
                  <a:gd fmla="*/ 460 h 517" name="T5"/>
                  <a:gd fmla="*/ 59 w 59" name="T6"/>
                  <a:gd fmla="*/ 0 h 517" name="T7"/>
                </a:gdLst>
                <a:cxnLst>
                  <a:cxn ang="0">
                    <a:pos x="T0" y="T1"/>
                  </a:cxn>
                  <a:cxn ang="0">
                    <a:pos x="T2" y="T3"/>
                  </a:cxn>
                  <a:cxn ang="0">
                    <a:pos x="T4" y="T5"/>
                  </a:cxn>
                  <a:cxn ang="0">
                    <a:pos x="T6" y="T7"/>
                  </a:cxn>
                </a:cxnLst>
                <a:rect b="b" l="0" r="r" t="0"/>
                <a:pathLst>
                  <a:path h="517" w="59">
                    <a:moveTo>
                      <a:pt x="59" y="0"/>
                    </a:moveTo>
                    <a:lnTo>
                      <a:pt x="59" y="517"/>
                    </a:lnTo>
                    <a:lnTo>
                      <a:pt x="0" y="460"/>
                    </a:lnTo>
                    <a:lnTo>
                      <a:pt x="59" y="0"/>
                    </a:lnTo>
                    <a:close/>
                  </a:path>
                </a:pathLst>
              </a:custGeom>
              <a:solidFill>
                <a:schemeClr val="tx1">
                  <a:lumMod val="50000"/>
                  <a:lumOff val="50000"/>
                </a:schemeClr>
              </a:solidFill>
              <a:ln>
                <a:noFill/>
              </a:ln>
            </p:spPr>
            <p:txBody>
              <a:bodyPr anchor="ctr" bIns="45720" lIns="91440" rIns="91440" tIns="45720" wrap="square">
                <a:normAutofit/>
              </a:bodyPr>
              <a:lstStyle/>
              <a:p>
                <a:pPr algn="ctr"/>
                <a:endParaRPr/>
              </a:p>
            </p:txBody>
          </p:sp>
          <p:sp>
            <p:nvSpPr>
              <p:cNvPr id="528" name="PA-ísļíḋé">
                <a:extLst>
                  <a:ext uri="{FF2B5EF4-FFF2-40B4-BE49-F238E27FC236}">
                    <a16:creationId xmlns:a16="http://schemas.microsoft.com/office/drawing/2014/main" id="{72B82A89-B518-4761-BDE3-9CE45DDC15F6}"/>
                  </a:ext>
                </a:extLst>
              </p:cNvPr>
              <p:cNvSpPr/>
              <p:nvPr>
                <p:custDataLst>
                  <p:tags r:id="rId132"/>
                </p:custDataLst>
              </p:nvPr>
            </p:nvSpPr>
            <p:spPr bwMode="auto">
              <a:xfrm>
                <a:off x="7089745" y="1676342"/>
                <a:ext cx="126940" cy="1215335"/>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chemeClr val="tx1">
                  <a:lumMod val="75000"/>
                  <a:lumOff val="25000"/>
                </a:schemeClr>
              </a:solidFill>
              <a:ln>
                <a:noFill/>
              </a:ln>
            </p:spPr>
            <p:txBody>
              <a:bodyPr anchor="ctr" bIns="45720" lIns="91440" rIns="91440" tIns="45720" wrap="square">
                <a:normAutofit/>
              </a:bodyPr>
              <a:lstStyle/>
              <a:p>
                <a:pPr algn="ctr"/>
                <a:endParaRPr/>
              </a:p>
            </p:txBody>
          </p:sp>
        </p:grpSp>
        <p:grpSp>
          <p:nvGrpSpPr>
            <p:cNvPr id="7" name="组合 6">
              <a:extLst>
                <a:ext uri="{FF2B5EF4-FFF2-40B4-BE49-F238E27FC236}">
                  <a16:creationId xmlns:a16="http://schemas.microsoft.com/office/drawing/2014/main" id="{B14BC2D3-FAC4-4489-820C-F6047BF27033}"/>
                </a:ext>
              </a:extLst>
            </p:cNvPr>
            <p:cNvGrpSpPr/>
            <p:nvPr/>
          </p:nvGrpSpPr>
          <p:grpSpPr>
            <a:xfrm>
              <a:off x="6190110" y="3594889"/>
              <a:ext cx="1020526" cy="767993"/>
              <a:chOff x="6103005" y="3464301"/>
              <a:chExt cx="1020526" cy="767993"/>
            </a:xfrm>
          </p:grpSpPr>
          <p:sp>
            <p:nvSpPr>
              <p:cNvPr id="533" name="PA-íš1ïḑe">
                <a:extLst>
                  <a:ext uri="{FF2B5EF4-FFF2-40B4-BE49-F238E27FC236}">
                    <a16:creationId xmlns:a16="http://schemas.microsoft.com/office/drawing/2014/main" id="{C3B30411-476E-413A-8C49-3A35DA04F937}"/>
                  </a:ext>
                </a:extLst>
              </p:cNvPr>
              <p:cNvSpPr/>
              <p:nvPr>
                <p:custDataLst>
                  <p:tags r:id="rId133"/>
                </p:custDataLst>
              </p:nvPr>
            </p:nvSpPr>
            <p:spPr bwMode="auto">
              <a:xfrm>
                <a:off x="6183221" y="3899546"/>
                <a:ext cx="940310" cy="332747"/>
              </a:xfrm>
              <a:custGeom>
                <a:gdLst>
                  <a:gd fmla="*/ 5 w 633" name="T0"/>
                  <a:gd fmla="*/ 224 h 224" name="T1"/>
                  <a:gd fmla="*/ 0 w 633" name="T2"/>
                  <a:gd fmla="*/ 137 h 224" name="T3"/>
                  <a:gd fmla="*/ 633 w 633" name="T4"/>
                  <a:gd fmla="*/ 0 h 224" name="T5"/>
                  <a:gd fmla="*/ 5 w 633" name="T6"/>
                  <a:gd fmla="*/ 224 h 224" name="T7"/>
                </a:gdLst>
                <a:cxnLst>
                  <a:cxn ang="0">
                    <a:pos x="T0" y="T1"/>
                  </a:cxn>
                  <a:cxn ang="0">
                    <a:pos x="T2" y="T3"/>
                  </a:cxn>
                  <a:cxn ang="0">
                    <a:pos x="T4" y="T5"/>
                  </a:cxn>
                  <a:cxn ang="0">
                    <a:pos x="T6" y="T7"/>
                  </a:cxn>
                </a:cxnLst>
                <a:rect b="b" l="0" r="r" t="0"/>
                <a:pathLst>
                  <a:path h="224" w="633">
                    <a:moveTo>
                      <a:pt x="5" y="224"/>
                    </a:moveTo>
                    <a:lnTo>
                      <a:pt x="0" y="137"/>
                    </a:lnTo>
                    <a:lnTo>
                      <a:pt x="633" y="0"/>
                    </a:lnTo>
                    <a:lnTo>
                      <a:pt x="5" y="224"/>
                    </a:lnTo>
                    <a:close/>
                  </a:path>
                </a:pathLst>
              </a:custGeom>
              <a:solidFill>
                <a:schemeClr val="tx2">
                  <a:lumMod val="75000"/>
                  <a:lumOff val="25000"/>
                  <a:alpha val="50000"/>
                </a:schemeClr>
              </a:solidFill>
              <a:ln>
                <a:noFill/>
              </a:ln>
            </p:spPr>
            <p:txBody>
              <a:bodyPr anchor="ctr" bIns="45720" lIns="91440" rIns="91440" tIns="45720" wrap="square">
                <a:normAutofit/>
              </a:bodyPr>
              <a:lstStyle/>
              <a:p>
                <a:pPr algn="ctr"/>
                <a:endParaRPr/>
              </a:p>
            </p:txBody>
          </p:sp>
          <p:sp>
            <p:nvSpPr>
              <p:cNvPr id="534" name="PA-iṩľïďè">
                <a:extLst>
                  <a:ext uri="{FF2B5EF4-FFF2-40B4-BE49-F238E27FC236}">
                    <a16:creationId xmlns:a16="http://schemas.microsoft.com/office/drawing/2014/main" id="{B97C3FD5-EE5C-4C57-9696-A86069AAA10B}"/>
                  </a:ext>
                </a:extLst>
              </p:cNvPr>
              <p:cNvSpPr/>
              <p:nvPr>
                <p:custDataLst>
                  <p:tags r:id="rId134"/>
                </p:custDataLst>
              </p:nvPr>
            </p:nvSpPr>
            <p:spPr bwMode="auto">
              <a:xfrm>
                <a:off x="6103005" y="3464301"/>
                <a:ext cx="87644" cy="767993"/>
              </a:xfrm>
              <a:custGeom>
                <a:gdLst>
                  <a:gd fmla="*/ 59 w 59" name="T0"/>
                  <a:gd fmla="*/ 0 h 517" name="T1"/>
                  <a:gd fmla="*/ 59 w 59" name="T2"/>
                  <a:gd fmla="*/ 517 h 517" name="T3"/>
                  <a:gd fmla="*/ 0 w 59" name="T4"/>
                  <a:gd fmla="*/ 460 h 517" name="T5"/>
                  <a:gd fmla="*/ 59 w 59" name="T6"/>
                  <a:gd fmla="*/ 0 h 517" name="T7"/>
                </a:gdLst>
                <a:cxnLst>
                  <a:cxn ang="0">
                    <a:pos x="T0" y="T1"/>
                  </a:cxn>
                  <a:cxn ang="0">
                    <a:pos x="T2" y="T3"/>
                  </a:cxn>
                  <a:cxn ang="0">
                    <a:pos x="T4" y="T5"/>
                  </a:cxn>
                  <a:cxn ang="0">
                    <a:pos x="T6" y="T7"/>
                  </a:cxn>
                </a:cxnLst>
                <a:rect b="b" l="0" r="r" t="0"/>
                <a:pathLst>
                  <a:path h="517" w="59">
                    <a:moveTo>
                      <a:pt x="59" y="0"/>
                    </a:moveTo>
                    <a:lnTo>
                      <a:pt x="59" y="517"/>
                    </a:lnTo>
                    <a:lnTo>
                      <a:pt x="0" y="460"/>
                    </a:lnTo>
                    <a:lnTo>
                      <a:pt x="59" y="0"/>
                    </a:lnTo>
                    <a:close/>
                  </a:path>
                </a:pathLst>
              </a:custGeom>
              <a:solidFill>
                <a:schemeClr val="tx1">
                  <a:lumMod val="50000"/>
                  <a:lumOff val="50000"/>
                </a:schemeClr>
              </a:solidFill>
              <a:ln>
                <a:noFill/>
              </a:ln>
            </p:spPr>
            <p:txBody>
              <a:bodyPr anchor="ctr" bIns="45720" lIns="91440" rIns="91440" tIns="45720" wrap="square">
                <a:normAutofit/>
              </a:bodyPr>
              <a:lstStyle/>
              <a:p>
                <a:pPr algn="ctr"/>
                <a:endParaRPr/>
              </a:p>
            </p:txBody>
          </p:sp>
          <p:sp>
            <p:nvSpPr>
              <p:cNvPr id="536" name="PA-ïš1ïḍê">
                <a:extLst>
                  <a:ext uri="{FF2B5EF4-FFF2-40B4-BE49-F238E27FC236}">
                    <a16:creationId xmlns:a16="http://schemas.microsoft.com/office/drawing/2014/main" id="{8B9A379D-932A-4EF7-8D43-7279E838F7B2}"/>
                  </a:ext>
                </a:extLst>
              </p:cNvPr>
              <p:cNvSpPr/>
              <p:nvPr>
                <p:custDataLst>
                  <p:tags r:id="rId135"/>
                </p:custDataLst>
              </p:nvPr>
            </p:nvSpPr>
            <p:spPr bwMode="auto">
              <a:xfrm>
                <a:off x="6190649" y="3464301"/>
                <a:ext cx="80215" cy="767993"/>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chemeClr val="tx1">
                  <a:lumMod val="75000"/>
                  <a:lumOff val="25000"/>
                </a:schemeClr>
              </a:solidFill>
              <a:ln>
                <a:noFill/>
              </a:ln>
            </p:spPr>
            <p:txBody>
              <a:bodyPr anchor="ctr" bIns="45720" lIns="91440" rIns="91440" tIns="45720" wrap="square">
                <a:normAutofit/>
              </a:bodyPr>
              <a:lstStyle/>
              <a:p>
                <a:pPr algn="ctr"/>
                <a:endParaRPr/>
              </a:p>
            </p:txBody>
          </p:sp>
        </p:grpSp>
        <p:sp>
          <p:nvSpPr>
            <p:cNvPr id="539" name="PA-îṣļíḋe">
              <a:extLst>
                <a:ext uri="{FF2B5EF4-FFF2-40B4-BE49-F238E27FC236}">
                  <a16:creationId xmlns:a16="http://schemas.microsoft.com/office/drawing/2014/main" id="{E1C4CB8A-5776-4E18-A90B-8379B5A8AD67}"/>
                </a:ext>
              </a:extLst>
            </p:cNvPr>
            <p:cNvSpPr/>
            <p:nvPr>
              <p:custDataLst>
                <p:tags r:id="rId136"/>
              </p:custDataLst>
            </p:nvPr>
          </p:nvSpPr>
          <p:spPr bwMode="auto">
            <a:xfrm>
              <a:off x="4462654" y="3848432"/>
              <a:ext cx="143360" cy="1372544"/>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rgbClr val="93C944"/>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grpSp>
          <p:nvGrpSpPr>
            <p:cNvPr id="6" name="组合 5">
              <a:extLst>
                <a:ext uri="{FF2B5EF4-FFF2-40B4-BE49-F238E27FC236}">
                  <a16:creationId xmlns:a16="http://schemas.microsoft.com/office/drawing/2014/main" id="{4A32EAFB-9EAC-4C97-9585-9D646EF6C617}"/>
                </a:ext>
              </a:extLst>
            </p:cNvPr>
            <p:cNvGrpSpPr/>
            <p:nvPr/>
          </p:nvGrpSpPr>
          <p:grpSpPr>
            <a:xfrm>
              <a:off x="4306019" y="3848432"/>
              <a:ext cx="1823860" cy="1372544"/>
              <a:chOff x="4306019" y="3848432"/>
              <a:chExt cx="1823860" cy="1372544"/>
            </a:xfrm>
          </p:grpSpPr>
          <p:sp>
            <p:nvSpPr>
              <p:cNvPr id="537" name="PA-íṧľïḓe">
                <a:extLst>
                  <a:ext uri="{FF2B5EF4-FFF2-40B4-BE49-F238E27FC236}">
                    <a16:creationId xmlns:a16="http://schemas.microsoft.com/office/drawing/2014/main" id="{2DE13F69-A2A6-4CAC-A223-E5F6FBC82ED5}"/>
                  </a:ext>
                </a:extLst>
              </p:cNvPr>
              <p:cNvSpPr/>
              <p:nvPr>
                <p:custDataLst>
                  <p:tags r:id="rId137"/>
                </p:custDataLst>
              </p:nvPr>
            </p:nvSpPr>
            <p:spPr bwMode="auto">
              <a:xfrm>
                <a:off x="4449379" y="4626295"/>
                <a:ext cx="1680500" cy="594681"/>
              </a:xfrm>
              <a:custGeom>
                <a:gdLst>
                  <a:gd fmla="*/ 5 w 633" name="T0"/>
                  <a:gd fmla="*/ 224 h 224" name="T1"/>
                  <a:gd fmla="*/ 0 w 633" name="T2"/>
                  <a:gd fmla="*/ 137 h 224" name="T3"/>
                  <a:gd fmla="*/ 633 w 633" name="T4"/>
                  <a:gd fmla="*/ 0 h 224" name="T5"/>
                  <a:gd fmla="*/ 5 w 633" name="T6"/>
                  <a:gd fmla="*/ 224 h 224" name="T7"/>
                </a:gdLst>
                <a:cxnLst>
                  <a:cxn ang="0">
                    <a:pos x="T0" y="T1"/>
                  </a:cxn>
                  <a:cxn ang="0">
                    <a:pos x="T2" y="T3"/>
                  </a:cxn>
                  <a:cxn ang="0">
                    <a:pos x="T4" y="T5"/>
                  </a:cxn>
                  <a:cxn ang="0">
                    <a:pos x="T6" y="T7"/>
                  </a:cxn>
                </a:cxnLst>
                <a:rect b="b" l="0" r="r" t="0"/>
                <a:pathLst>
                  <a:path h="224" w="633">
                    <a:moveTo>
                      <a:pt x="5" y="224"/>
                    </a:moveTo>
                    <a:lnTo>
                      <a:pt x="0" y="137"/>
                    </a:lnTo>
                    <a:lnTo>
                      <a:pt x="633" y="0"/>
                    </a:lnTo>
                    <a:lnTo>
                      <a:pt x="5" y="224"/>
                    </a:lnTo>
                    <a:close/>
                  </a:path>
                </a:pathLst>
              </a:custGeom>
              <a:solidFill>
                <a:schemeClr val="tx2">
                  <a:lumMod val="75000"/>
                  <a:lumOff val="25000"/>
                  <a:alpha val="50000"/>
                </a:schemeClr>
              </a:solidFill>
              <a:ln>
                <a:noFill/>
              </a:ln>
            </p:spPr>
            <p:txBody>
              <a:bodyPr anchor="ctr" bIns="45720" lIns="91440" rIns="91440" tIns="45720" wrap="square">
                <a:normAutofit/>
              </a:bodyPr>
              <a:lstStyle/>
              <a:p>
                <a:pPr algn="ctr"/>
                <a:endParaRPr/>
              </a:p>
            </p:txBody>
          </p:sp>
          <p:sp>
            <p:nvSpPr>
              <p:cNvPr id="538" name="PA-iŝḷíďe">
                <a:extLst>
                  <a:ext uri="{FF2B5EF4-FFF2-40B4-BE49-F238E27FC236}">
                    <a16:creationId xmlns:a16="http://schemas.microsoft.com/office/drawing/2014/main" id="{5EFDF879-8DF0-4DB0-B0DF-35CF46013042}"/>
                  </a:ext>
                </a:extLst>
              </p:cNvPr>
              <p:cNvSpPr/>
              <p:nvPr>
                <p:custDataLst>
                  <p:tags r:id="rId138"/>
                </p:custDataLst>
              </p:nvPr>
            </p:nvSpPr>
            <p:spPr bwMode="auto">
              <a:xfrm>
                <a:off x="4306019" y="3848432"/>
                <a:ext cx="156635" cy="1372544"/>
              </a:xfrm>
              <a:custGeom>
                <a:gdLst>
                  <a:gd fmla="*/ 59 w 59" name="T0"/>
                  <a:gd fmla="*/ 0 h 517" name="T1"/>
                  <a:gd fmla="*/ 59 w 59" name="T2"/>
                  <a:gd fmla="*/ 517 h 517" name="T3"/>
                  <a:gd fmla="*/ 0 w 59" name="T4"/>
                  <a:gd fmla="*/ 460 h 517" name="T5"/>
                  <a:gd fmla="*/ 59 w 59" name="T6"/>
                  <a:gd fmla="*/ 0 h 517" name="T7"/>
                </a:gdLst>
                <a:cxnLst>
                  <a:cxn ang="0">
                    <a:pos x="T0" y="T1"/>
                  </a:cxn>
                  <a:cxn ang="0">
                    <a:pos x="T2" y="T3"/>
                  </a:cxn>
                  <a:cxn ang="0">
                    <a:pos x="T4" y="T5"/>
                  </a:cxn>
                  <a:cxn ang="0">
                    <a:pos x="T6" y="T7"/>
                  </a:cxn>
                </a:cxnLst>
                <a:rect b="b" l="0" r="r" t="0"/>
                <a:pathLst>
                  <a:path h="517" w="59">
                    <a:moveTo>
                      <a:pt x="59" y="0"/>
                    </a:moveTo>
                    <a:lnTo>
                      <a:pt x="59" y="517"/>
                    </a:lnTo>
                    <a:lnTo>
                      <a:pt x="0" y="460"/>
                    </a:lnTo>
                    <a:lnTo>
                      <a:pt x="59" y="0"/>
                    </a:lnTo>
                    <a:close/>
                  </a:path>
                </a:pathLst>
              </a:custGeom>
              <a:solidFill>
                <a:schemeClr val="accent1"/>
              </a:solidFill>
              <a:ln>
                <a:noFill/>
              </a:ln>
            </p:spPr>
            <p:txBody>
              <a:bodyPr anchor="ctr" bIns="45720" lIns="91440" rIns="91440" tIns="45720" wrap="square">
                <a:normAutofit/>
              </a:bodyPr>
              <a:lstStyle/>
              <a:p>
                <a:pPr algn="ctr"/>
                <a:endParaRPr/>
              </a:p>
            </p:txBody>
          </p:sp>
          <p:sp>
            <p:nvSpPr>
              <p:cNvPr id="540" name="PA-iṣ1îḓé">
                <a:extLst>
                  <a:ext uri="{FF2B5EF4-FFF2-40B4-BE49-F238E27FC236}">
                    <a16:creationId xmlns:a16="http://schemas.microsoft.com/office/drawing/2014/main" id="{1111E7CA-B2DF-426D-AC48-D58E008FFE05}"/>
                  </a:ext>
                </a:extLst>
              </p:cNvPr>
              <p:cNvSpPr/>
              <p:nvPr>
                <p:custDataLst>
                  <p:tags r:id="rId139"/>
                </p:custDataLst>
              </p:nvPr>
            </p:nvSpPr>
            <p:spPr bwMode="auto">
              <a:xfrm>
                <a:off x="4462654" y="3848432"/>
                <a:ext cx="143360" cy="1372544"/>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chemeClr val="accent1">
                  <a:lumMod val="75000"/>
                </a:schemeClr>
              </a:solidFill>
              <a:ln>
                <a:noFill/>
              </a:ln>
            </p:spPr>
            <p:txBody>
              <a:bodyPr anchor="ctr" bIns="45720" lIns="91440" rIns="91440" tIns="45720" wrap="square">
                <a:normAutofit/>
              </a:bodyPr>
              <a:lstStyle/>
              <a:p>
                <a:pPr algn="ctr"/>
                <a:endParaRPr/>
              </a:p>
            </p:txBody>
          </p:sp>
        </p:grpSp>
        <p:sp>
          <p:nvSpPr>
            <p:cNvPr id="543" name="PA-ïsḷíďè">
              <a:extLst>
                <a:ext uri="{FF2B5EF4-FFF2-40B4-BE49-F238E27FC236}">
                  <a16:creationId xmlns:a16="http://schemas.microsoft.com/office/drawing/2014/main" id="{2E1599C7-F4DE-44BC-929C-A3138E7C05B4}"/>
                </a:ext>
              </a:extLst>
            </p:cNvPr>
            <p:cNvSpPr/>
            <p:nvPr>
              <p:custDataLst>
                <p:tags r:id="rId140"/>
              </p:custDataLst>
            </p:nvPr>
          </p:nvSpPr>
          <p:spPr bwMode="auto">
            <a:xfrm>
              <a:off x="8685922" y="3191191"/>
              <a:ext cx="57339" cy="548972"/>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rgbClr val="93C944"/>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grpSp>
          <p:nvGrpSpPr>
            <p:cNvPr id="9" name="组合 8">
              <a:extLst>
                <a:ext uri="{FF2B5EF4-FFF2-40B4-BE49-F238E27FC236}">
                  <a16:creationId xmlns:a16="http://schemas.microsoft.com/office/drawing/2014/main" id="{00481C48-4D41-4DC8-A4F1-707FCB22C620}"/>
                </a:ext>
              </a:extLst>
            </p:cNvPr>
            <p:cNvGrpSpPr/>
            <p:nvPr/>
          </p:nvGrpSpPr>
          <p:grpSpPr>
            <a:xfrm>
              <a:off x="8623272" y="3191191"/>
              <a:ext cx="729484" cy="548972"/>
              <a:chOff x="8623272" y="3191191"/>
              <a:chExt cx="729484" cy="548972"/>
            </a:xfrm>
          </p:grpSpPr>
          <p:sp>
            <p:nvSpPr>
              <p:cNvPr id="541" name="PA-ïş1ïdé">
                <a:extLst>
                  <a:ext uri="{FF2B5EF4-FFF2-40B4-BE49-F238E27FC236}">
                    <a16:creationId xmlns:a16="http://schemas.microsoft.com/office/drawing/2014/main" id="{E156E9AB-5055-487C-A983-B662E93F2DD0}"/>
                  </a:ext>
                </a:extLst>
              </p:cNvPr>
              <p:cNvSpPr/>
              <p:nvPr>
                <p:custDataLst>
                  <p:tags r:id="rId141"/>
                </p:custDataLst>
              </p:nvPr>
            </p:nvSpPr>
            <p:spPr bwMode="auto">
              <a:xfrm>
                <a:off x="8680611" y="3502310"/>
                <a:ext cx="672145" cy="237852"/>
              </a:xfrm>
              <a:custGeom>
                <a:gdLst>
                  <a:gd fmla="*/ 5 w 633" name="T0"/>
                  <a:gd fmla="*/ 224 h 224" name="T1"/>
                  <a:gd fmla="*/ 0 w 633" name="T2"/>
                  <a:gd fmla="*/ 137 h 224" name="T3"/>
                  <a:gd fmla="*/ 633 w 633" name="T4"/>
                  <a:gd fmla="*/ 0 h 224" name="T5"/>
                  <a:gd fmla="*/ 5 w 633" name="T6"/>
                  <a:gd fmla="*/ 224 h 224" name="T7"/>
                </a:gdLst>
                <a:cxnLst>
                  <a:cxn ang="0">
                    <a:pos x="T0" y="T1"/>
                  </a:cxn>
                  <a:cxn ang="0">
                    <a:pos x="T2" y="T3"/>
                  </a:cxn>
                  <a:cxn ang="0">
                    <a:pos x="T4" y="T5"/>
                  </a:cxn>
                  <a:cxn ang="0">
                    <a:pos x="T6" y="T7"/>
                  </a:cxn>
                </a:cxnLst>
                <a:rect b="b" l="0" r="r" t="0"/>
                <a:pathLst>
                  <a:path h="224" w="633">
                    <a:moveTo>
                      <a:pt x="5" y="224"/>
                    </a:moveTo>
                    <a:lnTo>
                      <a:pt x="0" y="137"/>
                    </a:lnTo>
                    <a:lnTo>
                      <a:pt x="633" y="0"/>
                    </a:lnTo>
                    <a:lnTo>
                      <a:pt x="5" y="224"/>
                    </a:lnTo>
                    <a:close/>
                  </a:path>
                </a:pathLst>
              </a:custGeom>
              <a:solidFill>
                <a:schemeClr val="tx2">
                  <a:lumMod val="75000"/>
                  <a:lumOff val="25000"/>
                  <a:alpha val="50000"/>
                </a:schemeClr>
              </a:solidFill>
              <a:ln>
                <a:noFill/>
              </a:ln>
            </p:spPr>
            <p:txBody>
              <a:bodyPr anchor="ctr" bIns="45720" lIns="91440" rIns="91440" tIns="45720" wrap="square">
                <a:normAutofit/>
              </a:bodyPr>
              <a:lstStyle/>
              <a:p>
                <a:pPr algn="ctr"/>
                <a:endParaRPr/>
              </a:p>
            </p:txBody>
          </p:sp>
          <p:sp>
            <p:nvSpPr>
              <p:cNvPr id="542" name="PA-ïṣľiḍé">
                <a:extLst>
                  <a:ext uri="{FF2B5EF4-FFF2-40B4-BE49-F238E27FC236}">
                    <a16:creationId xmlns:a16="http://schemas.microsoft.com/office/drawing/2014/main" id="{9ACADB67-5270-4A15-B63F-4C12E643864B}"/>
                  </a:ext>
                </a:extLst>
              </p:cNvPr>
              <p:cNvSpPr/>
              <p:nvPr>
                <p:custDataLst>
                  <p:tags r:id="rId142"/>
                </p:custDataLst>
              </p:nvPr>
            </p:nvSpPr>
            <p:spPr bwMode="auto">
              <a:xfrm>
                <a:off x="8623272" y="3191191"/>
                <a:ext cx="62649" cy="548972"/>
              </a:xfrm>
              <a:custGeom>
                <a:gdLst>
                  <a:gd fmla="*/ 59 w 59" name="T0"/>
                  <a:gd fmla="*/ 0 h 517" name="T1"/>
                  <a:gd fmla="*/ 59 w 59" name="T2"/>
                  <a:gd fmla="*/ 517 h 517" name="T3"/>
                  <a:gd fmla="*/ 0 w 59" name="T4"/>
                  <a:gd fmla="*/ 460 h 517" name="T5"/>
                  <a:gd fmla="*/ 59 w 59" name="T6"/>
                  <a:gd fmla="*/ 0 h 517" name="T7"/>
                </a:gdLst>
                <a:cxnLst>
                  <a:cxn ang="0">
                    <a:pos x="T0" y="T1"/>
                  </a:cxn>
                  <a:cxn ang="0">
                    <a:pos x="T2" y="T3"/>
                  </a:cxn>
                  <a:cxn ang="0">
                    <a:pos x="T4" y="T5"/>
                  </a:cxn>
                  <a:cxn ang="0">
                    <a:pos x="T6" y="T7"/>
                  </a:cxn>
                </a:cxnLst>
                <a:rect b="b" l="0" r="r" t="0"/>
                <a:pathLst>
                  <a:path h="517" w="59">
                    <a:moveTo>
                      <a:pt x="59" y="0"/>
                    </a:moveTo>
                    <a:lnTo>
                      <a:pt x="59" y="517"/>
                    </a:lnTo>
                    <a:lnTo>
                      <a:pt x="0" y="460"/>
                    </a:lnTo>
                    <a:lnTo>
                      <a:pt x="59" y="0"/>
                    </a:lnTo>
                    <a:close/>
                  </a:path>
                </a:pathLst>
              </a:custGeom>
              <a:solidFill>
                <a:schemeClr val="tx1">
                  <a:lumMod val="50000"/>
                  <a:lumOff val="50000"/>
                </a:schemeClr>
              </a:solidFill>
              <a:ln>
                <a:noFill/>
              </a:ln>
            </p:spPr>
            <p:txBody>
              <a:bodyPr anchor="ctr" bIns="45720" lIns="91440" rIns="91440" tIns="45720" wrap="square">
                <a:normAutofit/>
              </a:bodyPr>
              <a:lstStyle/>
              <a:p>
                <a:pPr algn="ctr"/>
                <a:endParaRPr/>
              </a:p>
            </p:txBody>
          </p:sp>
          <p:sp>
            <p:nvSpPr>
              <p:cNvPr id="544" name="PA-îś1ïďè">
                <a:extLst>
                  <a:ext uri="{FF2B5EF4-FFF2-40B4-BE49-F238E27FC236}">
                    <a16:creationId xmlns:a16="http://schemas.microsoft.com/office/drawing/2014/main" id="{DE0B89FB-44D3-4416-B4A0-E9D193104513}"/>
                  </a:ext>
                </a:extLst>
              </p:cNvPr>
              <p:cNvSpPr/>
              <p:nvPr>
                <p:custDataLst>
                  <p:tags r:id="rId143"/>
                </p:custDataLst>
              </p:nvPr>
            </p:nvSpPr>
            <p:spPr bwMode="auto">
              <a:xfrm>
                <a:off x="8685922" y="3191191"/>
                <a:ext cx="57339" cy="548972"/>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chemeClr val="tx1">
                  <a:lumMod val="75000"/>
                  <a:lumOff val="25000"/>
                </a:schemeClr>
              </a:solidFill>
              <a:ln>
                <a:noFill/>
              </a:ln>
            </p:spPr>
            <p:txBody>
              <a:bodyPr anchor="ctr" bIns="45720" lIns="91440" rIns="91440" tIns="45720" wrap="square">
                <a:normAutofit/>
              </a:bodyPr>
              <a:lstStyle/>
              <a:p>
                <a:pPr algn="ctr"/>
                <a:endParaRPr/>
              </a:p>
            </p:txBody>
          </p:sp>
        </p:grpSp>
        <p:grpSp>
          <p:nvGrpSpPr>
            <p:cNvPr id="12" name="组合 11">
              <a:extLst>
                <a:ext uri="{FF2B5EF4-FFF2-40B4-BE49-F238E27FC236}">
                  <a16:creationId xmlns:a16="http://schemas.microsoft.com/office/drawing/2014/main" id="{24B8F57B-DF9E-4509-ABE2-9773DFAECB74}"/>
                </a:ext>
              </a:extLst>
            </p:cNvPr>
            <p:cNvGrpSpPr/>
            <p:nvPr/>
          </p:nvGrpSpPr>
          <p:grpSpPr>
            <a:xfrm>
              <a:off x="2171523" y="3511372"/>
              <a:ext cx="1293575" cy="1813842"/>
              <a:chOff x="2171523" y="3511372"/>
              <a:chExt cx="1293575" cy="1813842"/>
            </a:xfrm>
          </p:grpSpPr>
          <p:sp>
            <p:nvSpPr>
              <p:cNvPr id="545" name="PA-íṣļïḑê">
                <a:extLst>
                  <a:ext uri="{FF2B5EF4-FFF2-40B4-BE49-F238E27FC236}">
                    <a16:creationId xmlns:a16="http://schemas.microsoft.com/office/drawing/2014/main" id="{3B35F911-EC90-493C-B926-56A185BE60F0}"/>
                  </a:ext>
                </a:extLst>
              </p:cNvPr>
              <p:cNvSpPr/>
              <p:nvPr>
                <p:custDataLst>
                  <p:tags r:id="rId144"/>
                </p:custDataLst>
              </p:nvPr>
            </p:nvSpPr>
            <p:spPr>
              <a:xfrm>
                <a:off x="2171523" y="4052496"/>
                <a:ext cx="1272718" cy="12727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r>
                  <a:rPr altLang="zh-HK" b="1" lang="en-US" sz="1400"/>
                  <a:t>18.5%</a:t>
                </a:r>
              </a:p>
            </p:txBody>
          </p:sp>
          <p:cxnSp>
            <p:nvCxnSpPr>
              <p:cNvPr id="546" name="PA-直接连接符 545">
                <a:extLst>
                  <a:ext uri="{FF2B5EF4-FFF2-40B4-BE49-F238E27FC236}">
                    <a16:creationId xmlns:a16="http://schemas.microsoft.com/office/drawing/2014/main" id="{19EED786-D900-46E4-8C93-39B85498E23B}"/>
                  </a:ext>
                </a:extLst>
              </p:cNvPr>
              <p:cNvCxnSpPr/>
              <p:nvPr>
                <p:custDataLst>
                  <p:tags r:id="rId145"/>
                </p:custDataLst>
              </p:nvPr>
            </p:nvCxnSpPr>
            <p:spPr>
              <a:xfrm flipH="1" flipV="1">
                <a:off x="2807881" y="3671976"/>
                <a:ext cx="0" cy="38629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7" name="PA-直接连接符 546">
                <a:extLst>
                  <a:ext uri="{FF2B5EF4-FFF2-40B4-BE49-F238E27FC236}">
                    <a16:creationId xmlns:a16="http://schemas.microsoft.com/office/drawing/2014/main" id="{5888D3DB-703A-4E1C-BFF4-3EB1E9E98D3C}"/>
                  </a:ext>
                </a:extLst>
              </p:cNvPr>
              <p:cNvCxnSpPr/>
              <p:nvPr>
                <p:custDataLst>
                  <p:tags r:id="rId146"/>
                </p:custDataLst>
              </p:nvPr>
            </p:nvCxnSpPr>
            <p:spPr>
              <a:xfrm flipV="1">
                <a:off x="2804094" y="3511372"/>
                <a:ext cx="661004" cy="164389"/>
              </a:xfrm>
              <a:prstGeom prst="line">
                <a:avLst/>
              </a:prstGeom>
              <a:ln>
                <a:solidFill>
                  <a:schemeClr val="accent1"/>
                </a:solidFill>
                <a:tailEnd len="sm" type="oval" w="sm"/>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3524AE78-42B2-4B54-A94A-69CDD62625F1}"/>
                </a:ext>
              </a:extLst>
            </p:cNvPr>
            <p:cNvGrpSpPr/>
            <p:nvPr/>
          </p:nvGrpSpPr>
          <p:grpSpPr>
            <a:xfrm>
              <a:off x="9323758" y="1328622"/>
              <a:ext cx="803261" cy="950766"/>
              <a:chOff x="9337530" y="4173125"/>
              <a:chExt cx="803261" cy="950766"/>
            </a:xfrm>
          </p:grpSpPr>
          <p:sp>
            <p:nvSpPr>
              <p:cNvPr id="548" name="PA-ïŝ1ïdê">
                <a:extLst>
                  <a:ext uri="{FF2B5EF4-FFF2-40B4-BE49-F238E27FC236}">
                    <a16:creationId xmlns:a16="http://schemas.microsoft.com/office/drawing/2014/main" id="{D8FD4CF1-2A60-45DB-8854-E465C31968AF}"/>
                  </a:ext>
                </a:extLst>
              </p:cNvPr>
              <p:cNvSpPr/>
              <p:nvPr>
                <p:custDataLst>
                  <p:tags r:id="rId147"/>
                </p:custDataLst>
              </p:nvPr>
            </p:nvSpPr>
            <p:spPr>
              <a:xfrm>
                <a:off x="9504432" y="4173125"/>
                <a:ext cx="636359" cy="6363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none">
                <a:normAutofit/>
              </a:bodyPr>
              <a:lstStyle/>
              <a:p>
                <a:pPr algn="ctr"/>
                <a:r>
                  <a:rPr altLang="zh-HK" b="1" lang="en-US" sz="1000"/>
                  <a:t>16.7%</a:t>
                </a:r>
              </a:p>
            </p:txBody>
          </p:sp>
          <p:cxnSp>
            <p:nvCxnSpPr>
              <p:cNvPr id="549" name="PA-直接连接符 548">
                <a:extLst>
                  <a:ext uri="{FF2B5EF4-FFF2-40B4-BE49-F238E27FC236}">
                    <a16:creationId xmlns:a16="http://schemas.microsoft.com/office/drawing/2014/main" id="{B141B69D-51ED-42EE-B6EC-161F970266C2}"/>
                  </a:ext>
                </a:extLst>
              </p:cNvPr>
              <p:cNvCxnSpPr/>
              <p:nvPr>
                <p:custDataLst>
                  <p:tags r:id="rId148"/>
                </p:custDataLst>
              </p:nvPr>
            </p:nvCxnSpPr>
            <p:spPr>
              <a:xfrm>
                <a:off x="9812743" y="4798595"/>
                <a:ext cx="1" cy="18957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0" name="PA-直接连接符 549">
                <a:extLst>
                  <a:ext uri="{FF2B5EF4-FFF2-40B4-BE49-F238E27FC236}">
                    <a16:creationId xmlns:a16="http://schemas.microsoft.com/office/drawing/2014/main" id="{2B13B706-5BBE-436B-A258-FFAE3B24F01D}"/>
                  </a:ext>
                </a:extLst>
              </p:cNvPr>
              <p:cNvCxnSpPr/>
              <p:nvPr>
                <p:custDataLst>
                  <p:tags r:id="rId149"/>
                </p:custDataLst>
              </p:nvPr>
            </p:nvCxnSpPr>
            <p:spPr>
              <a:xfrm flipH="1">
                <a:off x="9337530" y="4981129"/>
                <a:ext cx="475216" cy="142762"/>
              </a:xfrm>
              <a:prstGeom prst="line">
                <a:avLst/>
              </a:prstGeom>
              <a:ln>
                <a:solidFill>
                  <a:schemeClr val="tx1">
                    <a:lumMod val="50000"/>
                    <a:lumOff val="50000"/>
                  </a:schemeClr>
                </a:solidFill>
                <a:tailEnd len="sm" type="oval" w="sm"/>
              </a:ln>
            </p:spPr>
            <p:style>
              <a:lnRef idx="1">
                <a:schemeClr val="accent1"/>
              </a:lnRef>
              <a:fillRef idx="0">
                <a:schemeClr val="accent1"/>
              </a:fillRef>
              <a:effectRef idx="0">
                <a:schemeClr val="accent1"/>
              </a:effectRef>
              <a:fontRef idx="minor">
                <a:schemeClr val="tx1"/>
              </a:fontRef>
            </p:style>
          </p:cxnSp>
        </p:grpSp>
        <p:grpSp>
          <p:nvGrpSpPr>
            <p:cNvPr id="551" name="组合 550">
              <a:extLst>
                <a:ext uri="{FF2B5EF4-FFF2-40B4-BE49-F238E27FC236}">
                  <a16:creationId xmlns:a16="http://schemas.microsoft.com/office/drawing/2014/main" id="{1001A712-A77A-4544-9FC3-9B1BD3C23657}"/>
                </a:ext>
              </a:extLst>
            </p:cNvPr>
            <p:cNvGrpSpPr/>
            <p:nvPr/>
          </p:nvGrpSpPr>
          <p:grpSpPr>
            <a:xfrm>
              <a:off x="3455027" y="5006050"/>
              <a:ext cx="904230" cy="1267905"/>
              <a:chOff x="2171523" y="3511372"/>
              <a:chExt cx="1293575" cy="1813842"/>
            </a:xfrm>
          </p:grpSpPr>
          <p:sp>
            <p:nvSpPr>
              <p:cNvPr id="552" name="PA-íṣļïḑê">
                <a:extLst>
                  <a:ext uri="{FF2B5EF4-FFF2-40B4-BE49-F238E27FC236}">
                    <a16:creationId xmlns:a16="http://schemas.microsoft.com/office/drawing/2014/main" id="{53B58D4C-DAEB-41E1-B602-186304BDD8C1}"/>
                  </a:ext>
                </a:extLst>
              </p:cNvPr>
              <p:cNvSpPr/>
              <p:nvPr>
                <p:custDataLst>
                  <p:tags r:id="rId150"/>
                </p:custDataLst>
              </p:nvPr>
            </p:nvSpPr>
            <p:spPr>
              <a:xfrm>
                <a:off x="2171523" y="4052496"/>
                <a:ext cx="1272718" cy="12727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r>
                  <a:rPr altLang="zh-HK" b="1" lang="en-US" sz="1400"/>
                  <a:t>4.4%</a:t>
                </a:r>
              </a:p>
            </p:txBody>
          </p:sp>
          <p:cxnSp>
            <p:nvCxnSpPr>
              <p:cNvPr id="553" name="PA-直接连接符 552">
                <a:extLst>
                  <a:ext uri="{FF2B5EF4-FFF2-40B4-BE49-F238E27FC236}">
                    <a16:creationId xmlns:a16="http://schemas.microsoft.com/office/drawing/2014/main" id="{E5BE1644-B46E-4DA3-A6DA-ECB62A6EAB3B}"/>
                  </a:ext>
                </a:extLst>
              </p:cNvPr>
              <p:cNvCxnSpPr/>
              <p:nvPr>
                <p:custDataLst>
                  <p:tags r:id="rId151"/>
                </p:custDataLst>
              </p:nvPr>
            </p:nvCxnSpPr>
            <p:spPr>
              <a:xfrm flipH="1" flipV="1">
                <a:off x="2807881" y="3671976"/>
                <a:ext cx="0" cy="38629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4" name="PA-直接连接符 553">
                <a:extLst>
                  <a:ext uri="{FF2B5EF4-FFF2-40B4-BE49-F238E27FC236}">
                    <a16:creationId xmlns:a16="http://schemas.microsoft.com/office/drawing/2014/main" id="{C95C4B99-F048-445B-B181-0377FD3149F9}"/>
                  </a:ext>
                </a:extLst>
              </p:cNvPr>
              <p:cNvCxnSpPr/>
              <p:nvPr>
                <p:custDataLst>
                  <p:tags r:id="rId152"/>
                </p:custDataLst>
              </p:nvPr>
            </p:nvCxnSpPr>
            <p:spPr>
              <a:xfrm flipV="1">
                <a:off x="2804094" y="3511372"/>
                <a:ext cx="661004" cy="164389"/>
              </a:xfrm>
              <a:prstGeom prst="line">
                <a:avLst/>
              </a:prstGeom>
              <a:ln>
                <a:solidFill>
                  <a:schemeClr val="accent1"/>
                </a:solidFill>
                <a:tailEnd len="sm" type="oval" w="sm"/>
              </a:ln>
            </p:spPr>
            <p:style>
              <a:lnRef idx="1">
                <a:schemeClr val="accent1"/>
              </a:lnRef>
              <a:fillRef idx="0">
                <a:schemeClr val="accent1"/>
              </a:fillRef>
              <a:effectRef idx="0">
                <a:schemeClr val="accent1"/>
              </a:effectRef>
              <a:fontRef idx="minor">
                <a:schemeClr val="tx1"/>
              </a:fontRef>
            </p:style>
          </p:cxnSp>
        </p:grpSp>
        <p:grpSp>
          <p:nvGrpSpPr>
            <p:cNvPr id="555" name="组合 554">
              <a:extLst>
                <a:ext uri="{FF2B5EF4-FFF2-40B4-BE49-F238E27FC236}">
                  <a16:creationId xmlns:a16="http://schemas.microsoft.com/office/drawing/2014/main" id="{318191E5-8FF5-4994-93F1-EEA6C7A3305B}"/>
                </a:ext>
              </a:extLst>
            </p:cNvPr>
            <p:cNvGrpSpPr/>
            <p:nvPr/>
          </p:nvGrpSpPr>
          <p:grpSpPr>
            <a:xfrm rot="6223513">
              <a:off x="4998084" y="1702457"/>
              <a:ext cx="904231" cy="1267905"/>
              <a:chOff x="2171522" y="3511372"/>
              <a:chExt cx="1293576" cy="1813842"/>
            </a:xfrm>
          </p:grpSpPr>
          <p:sp>
            <p:nvSpPr>
              <p:cNvPr id="556" name="PA-íṣļïḑê">
                <a:extLst>
                  <a:ext uri="{FF2B5EF4-FFF2-40B4-BE49-F238E27FC236}">
                    <a16:creationId xmlns:a16="http://schemas.microsoft.com/office/drawing/2014/main" id="{C6B5C087-D59B-4743-8D1A-FE3303DC44E5}"/>
                  </a:ext>
                </a:extLst>
              </p:cNvPr>
              <p:cNvSpPr/>
              <p:nvPr>
                <p:custDataLst>
                  <p:tags r:id="rId153"/>
                </p:custDataLst>
              </p:nvPr>
            </p:nvSpPr>
            <p:spPr>
              <a:xfrm rot="15376487">
                <a:off x="2171522" y="4052495"/>
                <a:ext cx="1272719" cy="1272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r>
                  <a:rPr altLang="zh-HK" b="1" lang="en-US" sz="1400"/>
                  <a:t>18.5%</a:t>
                </a:r>
              </a:p>
            </p:txBody>
          </p:sp>
          <p:cxnSp>
            <p:nvCxnSpPr>
              <p:cNvPr id="557" name="PA-直接连接符 556">
                <a:extLst>
                  <a:ext uri="{FF2B5EF4-FFF2-40B4-BE49-F238E27FC236}">
                    <a16:creationId xmlns:a16="http://schemas.microsoft.com/office/drawing/2014/main" id="{BF7101EF-8C70-4F93-A04C-B9606FEC9284}"/>
                  </a:ext>
                </a:extLst>
              </p:cNvPr>
              <p:cNvCxnSpPr/>
              <p:nvPr>
                <p:custDataLst>
                  <p:tags r:id="rId154"/>
                </p:custDataLst>
              </p:nvPr>
            </p:nvCxnSpPr>
            <p:spPr>
              <a:xfrm flipH="1" flipV="1">
                <a:off x="2807881" y="3671976"/>
                <a:ext cx="0" cy="38629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8" name="PA-直接连接符 557">
                <a:extLst>
                  <a:ext uri="{FF2B5EF4-FFF2-40B4-BE49-F238E27FC236}">
                    <a16:creationId xmlns:a16="http://schemas.microsoft.com/office/drawing/2014/main" id="{C3EFDBFF-97C5-48B9-B0EB-0B4FDBD2CBCB}"/>
                  </a:ext>
                </a:extLst>
              </p:cNvPr>
              <p:cNvCxnSpPr/>
              <p:nvPr>
                <p:custDataLst>
                  <p:tags r:id="rId155"/>
                </p:custDataLst>
              </p:nvPr>
            </p:nvCxnSpPr>
            <p:spPr>
              <a:xfrm flipV="1">
                <a:off x="2804094" y="3511372"/>
                <a:ext cx="661004" cy="164389"/>
              </a:xfrm>
              <a:prstGeom prst="line">
                <a:avLst/>
              </a:prstGeom>
              <a:ln>
                <a:solidFill>
                  <a:schemeClr val="accent1"/>
                </a:solidFill>
                <a:tailEnd len="sm" type="oval" w="sm"/>
              </a:ln>
            </p:spPr>
            <p:style>
              <a:lnRef idx="1">
                <a:schemeClr val="accent1"/>
              </a:lnRef>
              <a:fillRef idx="0">
                <a:schemeClr val="accent1"/>
              </a:fillRef>
              <a:effectRef idx="0">
                <a:schemeClr val="accent1"/>
              </a:effectRef>
              <a:fontRef idx="minor">
                <a:schemeClr val="tx1"/>
              </a:fontRef>
            </p:style>
          </p:cxnSp>
        </p:grpSp>
        <p:grpSp>
          <p:nvGrpSpPr>
            <p:cNvPr id="559" name="组合 558">
              <a:extLst>
                <a:ext uri="{FF2B5EF4-FFF2-40B4-BE49-F238E27FC236}">
                  <a16:creationId xmlns:a16="http://schemas.microsoft.com/office/drawing/2014/main" id="{67D8A99F-FF69-4C28-84B7-A915F81F7711}"/>
                </a:ext>
              </a:extLst>
            </p:cNvPr>
            <p:cNvGrpSpPr/>
            <p:nvPr/>
          </p:nvGrpSpPr>
          <p:grpSpPr>
            <a:xfrm>
              <a:off x="6455595" y="3439982"/>
              <a:ext cx="803261" cy="950766"/>
              <a:chOff x="9337530" y="4173125"/>
              <a:chExt cx="803261" cy="950766"/>
            </a:xfrm>
          </p:grpSpPr>
          <p:sp>
            <p:nvSpPr>
              <p:cNvPr id="560" name="PA-ïŝ1ïdê">
                <a:extLst>
                  <a:ext uri="{FF2B5EF4-FFF2-40B4-BE49-F238E27FC236}">
                    <a16:creationId xmlns:a16="http://schemas.microsoft.com/office/drawing/2014/main" id="{8404199C-E0E4-416B-BAD9-347B6F79FA4C}"/>
                  </a:ext>
                </a:extLst>
              </p:cNvPr>
              <p:cNvSpPr/>
              <p:nvPr>
                <p:custDataLst>
                  <p:tags r:id="rId156"/>
                </p:custDataLst>
              </p:nvPr>
            </p:nvSpPr>
            <p:spPr>
              <a:xfrm>
                <a:off x="9504432" y="4173125"/>
                <a:ext cx="636359" cy="6363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none">
                <a:normAutofit/>
              </a:bodyPr>
              <a:lstStyle/>
              <a:p>
                <a:pPr algn="ctr"/>
                <a:r>
                  <a:rPr altLang="zh-HK" b="1" lang="en-US" sz="1000"/>
                  <a:t>7.3%</a:t>
                </a:r>
              </a:p>
            </p:txBody>
          </p:sp>
          <p:cxnSp>
            <p:nvCxnSpPr>
              <p:cNvPr id="561" name="PA-直接连接符 560">
                <a:extLst>
                  <a:ext uri="{FF2B5EF4-FFF2-40B4-BE49-F238E27FC236}">
                    <a16:creationId xmlns:a16="http://schemas.microsoft.com/office/drawing/2014/main" id="{725E0E32-2053-438B-9DB1-B4880FF92EB4}"/>
                  </a:ext>
                </a:extLst>
              </p:cNvPr>
              <p:cNvCxnSpPr/>
              <p:nvPr>
                <p:custDataLst>
                  <p:tags r:id="rId157"/>
                </p:custDataLst>
              </p:nvPr>
            </p:nvCxnSpPr>
            <p:spPr>
              <a:xfrm>
                <a:off x="9812743" y="4798595"/>
                <a:ext cx="1" cy="18957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2" name="PA-直接连接符 561">
                <a:extLst>
                  <a:ext uri="{FF2B5EF4-FFF2-40B4-BE49-F238E27FC236}">
                    <a16:creationId xmlns:a16="http://schemas.microsoft.com/office/drawing/2014/main" id="{D875EF9E-45FF-4E9D-8487-0F36FE078E63}"/>
                  </a:ext>
                </a:extLst>
              </p:cNvPr>
              <p:cNvCxnSpPr/>
              <p:nvPr>
                <p:custDataLst>
                  <p:tags r:id="rId158"/>
                </p:custDataLst>
              </p:nvPr>
            </p:nvCxnSpPr>
            <p:spPr>
              <a:xfrm flipH="1">
                <a:off x="9337530" y="4981129"/>
                <a:ext cx="475216" cy="142762"/>
              </a:xfrm>
              <a:prstGeom prst="line">
                <a:avLst/>
              </a:prstGeom>
              <a:ln>
                <a:solidFill>
                  <a:schemeClr val="tx1">
                    <a:lumMod val="50000"/>
                    <a:lumOff val="50000"/>
                  </a:schemeClr>
                </a:solidFill>
                <a:tailEnd len="sm" type="oval" w="sm"/>
              </a:ln>
            </p:spPr>
            <p:style>
              <a:lnRef idx="1">
                <a:schemeClr val="accent1"/>
              </a:lnRef>
              <a:fillRef idx="0">
                <a:schemeClr val="accent1"/>
              </a:fillRef>
              <a:effectRef idx="0">
                <a:schemeClr val="accent1"/>
              </a:effectRef>
              <a:fontRef idx="minor">
                <a:schemeClr val="tx1"/>
              </a:fontRef>
            </p:style>
          </p:cxnSp>
        </p:grpSp>
        <p:grpSp>
          <p:nvGrpSpPr>
            <p:cNvPr id="563" name="组合 562">
              <a:extLst>
                <a:ext uri="{FF2B5EF4-FFF2-40B4-BE49-F238E27FC236}">
                  <a16:creationId xmlns:a16="http://schemas.microsoft.com/office/drawing/2014/main" id="{4AADA634-B8A0-4EDB-A16F-9FF2FC6FE0A8}"/>
                </a:ext>
              </a:extLst>
            </p:cNvPr>
            <p:cNvGrpSpPr/>
            <p:nvPr/>
          </p:nvGrpSpPr>
          <p:grpSpPr>
            <a:xfrm flipH="1" rot="15376487">
              <a:off x="7676706" y="1452377"/>
              <a:ext cx="904231" cy="1267905"/>
              <a:chOff x="2171522" y="3511372"/>
              <a:chExt cx="1293576" cy="1813842"/>
            </a:xfrm>
          </p:grpSpPr>
          <p:sp>
            <p:nvSpPr>
              <p:cNvPr id="564" name="PA-íṣļïḑê">
                <a:extLst>
                  <a:ext uri="{FF2B5EF4-FFF2-40B4-BE49-F238E27FC236}">
                    <a16:creationId xmlns:a16="http://schemas.microsoft.com/office/drawing/2014/main" id="{4E478342-75FA-4A08-BB74-5865ECCC0890}"/>
                  </a:ext>
                </a:extLst>
              </p:cNvPr>
              <p:cNvSpPr/>
              <p:nvPr>
                <p:custDataLst>
                  <p:tags r:id="rId159"/>
                </p:custDataLst>
              </p:nvPr>
            </p:nvSpPr>
            <p:spPr>
              <a:xfrm rot="15376487">
                <a:off x="2171522" y="4052495"/>
                <a:ext cx="1272719" cy="1272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r>
                  <a:rPr altLang="zh-HK" b="1" lang="en-US" sz="1400"/>
                  <a:t>2.6%</a:t>
                </a:r>
              </a:p>
            </p:txBody>
          </p:sp>
          <p:cxnSp>
            <p:nvCxnSpPr>
              <p:cNvPr id="565" name="PA-直接连接符 564">
                <a:extLst>
                  <a:ext uri="{FF2B5EF4-FFF2-40B4-BE49-F238E27FC236}">
                    <a16:creationId xmlns:a16="http://schemas.microsoft.com/office/drawing/2014/main" id="{1C96D801-9644-4604-8C85-01F649820EB0}"/>
                  </a:ext>
                </a:extLst>
              </p:cNvPr>
              <p:cNvCxnSpPr/>
              <p:nvPr>
                <p:custDataLst>
                  <p:tags r:id="rId160"/>
                </p:custDataLst>
              </p:nvPr>
            </p:nvCxnSpPr>
            <p:spPr>
              <a:xfrm flipH="1" flipV="1">
                <a:off x="2807881" y="3671976"/>
                <a:ext cx="0" cy="38629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6" name="PA-直接连接符 565">
                <a:extLst>
                  <a:ext uri="{FF2B5EF4-FFF2-40B4-BE49-F238E27FC236}">
                    <a16:creationId xmlns:a16="http://schemas.microsoft.com/office/drawing/2014/main" id="{1494C20F-A6E2-4037-804F-48DF77E0EE85}"/>
                  </a:ext>
                </a:extLst>
              </p:cNvPr>
              <p:cNvCxnSpPr/>
              <p:nvPr>
                <p:custDataLst>
                  <p:tags r:id="rId161"/>
                </p:custDataLst>
              </p:nvPr>
            </p:nvCxnSpPr>
            <p:spPr>
              <a:xfrm flipV="1">
                <a:off x="2804094" y="3511372"/>
                <a:ext cx="661004" cy="164389"/>
              </a:xfrm>
              <a:prstGeom prst="line">
                <a:avLst/>
              </a:prstGeom>
              <a:ln>
                <a:solidFill>
                  <a:schemeClr val="accent1"/>
                </a:solidFill>
                <a:tailEnd len="sm" type="oval" w="sm"/>
              </a:ln>
            </p:spPr>
            <p:style>
              <a:lnRef idx="1">
                <a:schemeClr val="accent1"/>
              </a:lnRef>
              <a:fillRef idx="0">
                <a:schemeClr val="accent1"/>
              </a:fillRef>
              <a:effectRef idx="0">
                <a:schemeClr val="accent1"/>
              </a:effectRef>
              <a:fontRef idx="minor">
                <a:schemeClr val="tx1"/>
              </a:fontRef>
            </p:style>
          </p:cxnSp>
        </p:grpSp>
        <p:grpSp>
          <p:nvGrpSpPr>
            <p:cNvPr id="567" name="组合 566">
              <a:extLst>
                <a:ext uri="{FF2B5EF4-FFF2-40B4-BE49-F238E27FC236}">
                  <a16:creationId xmlns:a16="http://schemas.microsoft.com/office/drawing/2014/main" id="{BAC96207-85EF-4DCB-B15F-00D59BECD94C}"/>
                </a:ext>
              </a:extLst>
            </p:cNvPr>
            <p:cNvGrpSpPr/>
            <p:nvPr/>
          </p:nvGrpSpPr>
          <p:grpSpPr>
            <a:xfrm flipH="1">
              <a:off x="7492328" y="2749897"/>
              <a:ext cx="803261" cy="950766"/>
              <a:chOff x="9337530" y="4173125"/>
              <a:chExt cx="803261" cy="950766"/>
            </a:xfrm>
          </p:grpSpPr>
          <p:sp>
            <p:nvSpPr>
              <p:cNvPr id="568" name="PA-ïŝ1ïdê">
                <a:extLst>
                  <a:ext uri="{FF2B5EF4-FFF2-40B4-BE49-F238E27FC236}">
                    <a16:creationId xmlns:a16="http://schemas.microsoft.com/office/drawing/2014/main" id="{6C03A90D-3619-4FE5-B7A7-566975C49027}"/>
                  </a:ext>
                </a:extLst>
              </p:cNvPr>
              <p:cNvSpPr/>
              <p:nvPr>
                <p:custDataLst>
                  <p:tags r:id="rId162"/>
                </p:custDataLst>
              </p:nvPr>
            </p:nvSpPr>
            <p:spPr>
              <a:xfrm>
                <a:off x="9504432" y="4173125"/>
                <a:ext cx="636359" cy="6363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none">
                <a:normAutofit/>
              </a:bodyPr>
              <a:lstStyle/>
              <a:p>
                <a:pPr algn="ctr"/>
                <a:r>
                  <a:rPr altLang="zh-HK" b="1" lang="en-US" sz="1000"/>
                  <a:t>16.7%</a:t>
                </a:r>
              </a:p>
            </p:txBody>
          </p:sp>
          <p:cxnSp>
            <p:nvCxnSpPr>
              <p:cNvPr id="569" name="PA-直接连接符 568">
                <a:extLst>
                  <a:ext uri="{FF2B5EF4-FFF2-40B4-BE49-F238E27FC236}">
                    <a16:creationId xmlns:a16="http://schemas.microsoft.com/office/drawing/2014/main" id="{BD3FE43A-C223-45C8-9450-A707E2F7613A}"/>
                  </a:ext>
                </a:extLst>
              </p:cNvPr>
              <p:cNvCxnSpPr/>
              <p:nvPr>
                <p:custDataLst>
                  <p:tags r:id="rId163"/>
                </p:custDataLst>
              </p:nvPr>
            </p:nvCxnSpPr>
            <p:spPr>
              <a:xfrm>
                <a:off x="9812743" y="4798595"/>
                <a:ext cx="1" cy="18957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0" name="PA-直接连接符 569">
                <a:extLst>
                  <a:ext uri="{FF2B5EF4-FFF2-40B4-BE49-F238E27FC236}">
                    <a16:creationId xmlns:a16="http://schemas.microsoft.com/office/drawing/2014/main" id="{FDC138E6-C041-42EE-B6C7-8103A3F1C31F}"/>
                  </a:ext>
                </a:extLst>
              </p:cNvPr>
              <p:cNvCxnSpPr/>
              <p:nvPr>
                <p:custDataLst>
                  <p:tags r:id="rId164"/>
                </p:custDataLst>
              </p:nvPr>
            </p:nvCxnSpPr>
            <p:spPr>
              <a:xfrm flipH="1">
                <a:off x="9337530" y="4981129"/>
                <a:ext cx="475216" cy="142762"/>
              </a:xfrm>
              <a:prstGeom prst="line">
                <a:avLst/>
              </a:prstGeom>
              <a:ln>
                <a:solidFill>
                  <a:schemeClr val="tx1">
                    <a:lumMod val="50000"/>
                    <a:lumOff val="50000"/>
                  </a:schemeClr>
                </a:solidFill>
                <a:tailEnd len="sm" type="oval" w="sm"/>
              </a:ln>
            </p:spPr>
            <p:style>
              <a:lnRef idx="1">
                <a:schemeClr val="accent1"/>
              </a:lnRef>
              <a:fillRef idx="0">
                <a:schemeClr val="accent1"/>
              </a:fillRef>
              <a:effectRef idx="0">
                <a:schemeClr val="accent1"/>
              </a:effectRef>
              <a:fontRef idx="minor">
                <a:schemeClr val="tx1"/>
              </a:fontRef>
            </p:style>
          </p:cxnSp>
        </p:grpSp>
        <p:grpSp>
          <p:nvGrpSpPr>
            <p:cNvPr id="571" name="组合 570">
              <a:extLst>
                <a:ext uri="{FF2B5EF4-FFF2-40B4-BE49-F238E27FC236}">
                  <a16:creationId xmlns:a16="http://schemas.microsoft.com/office/drawing/2014/main" id="{7B657D58-CA12-48A8-9729-698D6859391C}"/>
                </a:ext>
              </a:extLst>
            </p:cNvPr>
            <p:cNvGrpSpPr/>
            <p:nvPr/>
          </p:nvGrpSpPr>
          <p:grpSpPr>
            <a:xfrm>
              <a:off x="9175016" y="2843238"/>
              <a:ext cx="729484" cy="548972"/>
              <a:chOff x="8623272" y="3191191"/>
              <a:chExt cx="729484" cy="548972"/>
            </a:xfrm>
          </p:grpSpPr>
          <p:sp>
            <p:nvSpPr>
              <p:cNvPr id="572" name="PA-ïş1ïdé">
                <a:extLst>
                  <a:ext uri="{FF2B5EF4-FFF2-40B4-BE49-F238E27FC236}">
                    <a16:creationId xmlns:a16="http://schemas.microsoft.com/office/drawing/2014/main" id="{7A67BEC7-1766-4A1A-B333-750AA27815E6}"/>
                  </a:ext>
                </a:extLst>
              </p:cNvPr>
              <p:cNvSpPr/>
              <p:nvPr>
                <p:custDataLst>
                  <p:tags r:id="rId165"/>
                </p:custDataLst>
              </p:nvPr>
            </p:nvSpPr>
            <p:spPr bwMode="auto">
              <a:xfrm>
                <a:off x="8680611" y="3502310"/>
                <a:ext cx="672145" cy="237852"/>
              </a:xfrm>
              <a:custGeom>
                <a:gdLst>
                  <a:gd fmla="*/ 5 w 633" name="T0"/>
                  <a:gd fmla="*/ 224 h 224" name="T1"/>
                  <a:gd fmla="*/ 0 w 633" name="T2"/>
                  <a:gd fmla="*/ 137 h 224" name="T3"/>
                  <a:gd fmla="*/ 633 w 633" name="T4"/>
                  <a:gd fmla="*/ 0 h 224" name="T5"/>
                  <a:gd fmla="*/ 5 w 633" name="T6"/>
                  <a:gd fmla="*/ 224 h 224" name="T7"/>
                </a:gdLst>
                <a:cxnLst>
                  <a:cxn ang="0">
                    <a:pos x="T0" y="T1"/>
                  </a:cxn>
                  <a:cxn ang="0">
                    <a:pos x="T2" y="T3"/>
                  </a:cxn>
                  <a:cxn ang="0">
                    <a:pos x="T4" y="T5"/>
                  </a:cxn>
                  <a:cxn ang="0">
                    <a:pos x="T6" y="T7"/>
                  </a:cxn>
                </a:cxnLst>
                <a:rect b="b" l="0" r="r" t="0"/>
                <a:pathLst>
                  <a:path h="224" w="633">
                    <a:moveTo>
                      <a:pt x="5" y="224"/>
                    </a:moveTo>
                    <a:lnTo>
                      <a:pt x="0" y="137"/>
                    </a:lnTo>
                    <a:lnTo>
                      <a:pt x="633" y="0"/>
                    </a:lnTo>
                    <a:lnTo>
                      <a:pt x="5" y="224"/>
                    </a:lnTo>
                    <a:close/>
                  </a:path>
                </a:pathLst>
              </a:custGeom>
              <a:solidFill>
                <a:schemeClr val="tx2">
                  <a:lumMod val="75000"/>
                  <a:lumOff val="25000"/>
                  <a:alpha val="50000"/>
                </a:schemeClr>
              </a:solidFill>
              <a:ln>
                <a:noFill/>
              </a:ln>
            </p:spPr>
            <p:txBody>
              <a:bodyPr anchor="ctr" bIns="45720" lIns="91440" rIns="91440" tIns="45720" wrap="square">
                <a:normAutofit/>
              </a:bodyPr>
              <a:lstStyle/>
              <a:p>
                <a:pPr algn="ctr"/>
                <a:endParaRPr/>
              </a:p>
            </p:txBody>
          </p:sp>
          <p:sp>
            <p:nvSpPr>
              <p:cNvPr id="573" name="PA-ïṣľiḍé">
                <a:extLst>
                  <a:ext uri="{FF2B5EF4-FFF2-40B4-BE49-F238E27FC236}">
                    <a16:creationId xmlns:a16="http://schemas.microsoft.com/office/drawing/2014/main" id="{5E986EB5-637D-497C-9B95-020289CAA4EA}"/>
                  </a:ext>
                </a:extLst>
              </p:cNvPr>
              <p:cNvSpPr/>
              <p:nvPr>
                <p:custDataLst>
                  <p:tags r:id="rId166"/>
                </p:custDataLst>
              </p:nvPr>
            </p:nvSpPr>
            <p:spPr bwMode="auto">
              <a:xfrm>
                <a:off x="8623272" y="3191191"/>
                <a:ext cx="62649" cy="548972"/>
              </a:xfrm>
              <a:custGeom>
                <a:gdLst>
                  <a:gd fmla="*/ 59 w 59" name="T0"/>
                  <a:gd fmla="*/ 0 h 517" name="T1"/>
                  <a:gd fmla="*/ 59 w 59" name="T2"/>
                  <a:gd fmla="*/ 517 h 517" name="T3"/>
                  <a:gd fmla="*/ 0 w 59" name="T4"/>
                  <a:gd fmla="*/ 460 h 517" name="T5"/>
                  <a:gd fmla="*/ 59 w 59" name="T6"/>
                  <a:gd fmla="*/ 0 h 517" name="T7"/>
                </a:gdLst>
                <a:cxnLst>
                  <a:cxn ang="0">
                    <a:pos x="T0" y="T1"/>
                  </a:cxn>
                  <a:cxn ang="0">
                    <a:pos x="T2" y="T3"/>
                  </a:cxn>
                  <a:cxn ang="0">
                    <a:pos x="T4" y="T5"/>
                  </a:cxn>
                  <a:cxn ang="0">
                    <a:pos x="T6" y="T7"/>
                  </a:cxn>
                </a:cxnLst>
                <a:rect b="b" l="0" r="r" t="0"/>
                <a:pathLst>
                  <a:path h="517" w="59">
                    <a:moveTo>
                      <a:pt x="59" y="0"/>
                    </a:moveTo>
                    <a:lnTo>
                      <a:pt x="59" y="517"/>
                    </a:lnTo>
                    <a:lnTo>
                      <a:pt x="0" y="460"/>
                    </a:lnTo>
                    <a:lnTo>
                      <a:pt x="59" y="0"/>
                    </a:lnTo>
                    <a:close/>
                  </a:path>
                </a:pathLst>
              </a:custGeom>
              <a:solidFill>
                <a:schemeClr val="tx1">
                  <a:lumMod val="50000"/>
                  <a:lumOff val="50000"/>
                </a:schemeClr>
              </a:solidFill>
              <a:ln>
                <a:noFill/>
              </a:ln>
            </p:spPr>
            <p:txBody>
              <a:bodyPr anchor="ctr" bIns="45720" lIns="91440" rIns="91440" tIns="45720" wrap="square">
                <a:normAutofit/>
              </a:bodyPr>
              <a:lstStyle/>
              <a:p>
                <a:pPr algn="ctr"/>
                <a:endParaRPr/>
              </a:p>
            </p:txBody>
          </p:sp>
          <p:sp>
            <p:nvSpPr>
              <p:cNvPr id="574" name="PA-îś1ïďè">
                <a:extLst>
                  <a:ext uri="{FF2B5EF4-FFF2-40B4-BE49-F238E27FC236}">
                    <a16:creationId xmlns:a16="http://schemas.microsoft.com/office/drawing/2014/main" id="{0F2BC49B-3145-4E74-B961-C28C55BEE714}"/>
                  </a:ext>
                </a:extLst>
              </p:cNvPr>
              <p:cNvSpPr/>
              <p:nvPr>
                <p:custDataLst>
                  <p:tags r:id="rId167"/>
                </p:custDataLst>
              </p:nvPr>
            </p:nvSpPr>
            <p:spPr bwMode="auto">
              <a:xfrm>
                <a:off x="8685922" y="3191191"/>
                <a:ext cx="57339" cy="548972"/>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chemeClr val="tx1">
                  <a:lumMod val="75000"/>
                  <a:lumOff val="25000"/>
                </a:schemeClr>
              </a:solidFill>
              <a:ln>
                <a:noFill/>
              </a:ln>
            </p:spPr>
            <p:txBody>
              <a:bodyPr anchor="ctr" bIns="45720" lIns="91440" rIns="91440" tIns="45720" wrap="square">
                <a:normAutofit/>
              </a:bodyPr>
              <a:lstStyle/>
              <a:p>
                <a:pPr algn="ctr"/>
                <a:endParaRPr/>
              </a:p>
            </p:txBody>
          </p:sp>
        </p:grpSp>
        <p:grpSp>
          <p:nvGrpSpPr>
            <p:cNvPr id="575" name="组合 574">
              <a:extLst>
                <a:ext uri="{FF2B5EF4-FFF2-40B4-BE49-F238E27FC236}">
                  <a16:creationId xmlns:a16="http://schemas.microsoft.com/office/drawing/2014/main" id="{3876294C-B7DC-4CA3-80B3-F93D6F3D784E}"/>
                </a:ext>
              </a:extLst>
            </p:cNvPr>
            <p:cNvGrpSpPr/>
            <p:nvPr/>
          </p:nvGrpSpPr>
          <p:grpSpPr>
            <a:xfrm>
              <a:off x="9554158" y="2342608"/>
              <a:ext cx="803261" cy="950766"/>
              <a:chOff x="9337530" y="4173125"/>
              <a:chExt cx="803261" cy="950766"/>
            </a:xfrm>
          </p:grpSpPr>
          <p:sp>
            <p:nvSpPr>
              <p:cNvPr id="576" name="PA-ïŝ1ïdê">
                <a:extLst>
                  <a:ext uri="{FF2B5EF4-FFF2-40B4-BE49-F238E27FC236}">
                    <a16:creationId xmlns:a16="http://schemas.microsoft.com/office/drawing/2014/main" id="{64C8D97E-BF2D-4620-AA85-369525B5BD99}"/>
                  </a:ext>
                </a:extLst>
              </p:cNvPr>
              <p:cNvSpPr/>
              <p:nvPr>
                <p:custDataLst>
                  <p:tags r:id="rId168"/>
                </p:custDataLst>
              </p:nvPr>
            </p:nvSpPr>
            <p:spPr>
              <a:xfrm>
                <a:off x="9504432" y="4173125"/>
                <a:ext cx="636359" cy="6363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none">
                <a:normAutofit/>
              </a:bodyPr>
              <a:lstStyle/>
              <a:p>
                <a:pPr algn="ctr"/>
                <a:r>
                  <a:rPr altLang="zh-HK" b="1" lang="en-US" sz="1000"/>
                  <a:t>4.3%</a:t>
                </a:r>
              </a:p>
            </p:txBody>
          </p:sp>
          <p:cxnSp>
            <p:nvCxnSpPr>
              <p:cNvPr id="577" name="PA-直接连接符 576">
                <a:extLst>
                  <a:ext uri="{FF2B5EF4-FFF2-40B4-BE49-F238E27FC236}">
                    <a16:creationId xmlns:a16="http://schemas.microsoft.com/office/drawing/2014/main" id="{1C8245F0-847B-49D5-A0B8-01342BF167A4}"/>
                  </a:ext>
                </a:extLst>
              </p:cNvPr>
              <p:cNvCxnSpPr/>
              <p:nvPr>
                <p:custDataLst>
                  <p:tags r:id="rId169"/>
                </p:custDataLst>
              </p:nvPr>
            </p:nvCxnSpPr>
            <p:spPr>
              <a:xfrm>
                <a:off x="9812743" y="4798595"/>
                <a:ext cx="1" cy="18957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8" name="PA-直接连接符 577">
                <a:extLst>
                  <a:ext uri="{FF2B5EF4-FFF2-40B4-BE49-F238E27FC236}">
                    <a16:creationId xmlns:a16="http://schemas.microsoft.com/office/drawing/2014/main" id="{EEC590EF-9BFC-4AB5-87BB-5AAC7234D378}"/>
                  </a:ext>
                </a:extLst>
              </p:cNvPr>
              <p:cNvCxnSpPr/>
              <p:nvPr>
                <p:custDataLst>
                  <p:tags r:id="rId170"/>
                </p:custDataLst>
              </p:nvPr>
            </p:nvCxnSpPr>
            <p:spPr>
              <a:xfrm flipH="1">
                <a:off x="9337530" y="4981129"/>
                <a:ext cx="475216" cy="142762"/>
              </a:xfrm>
              <a:prstGeom prst="line">
                <a:avLst/>
              </a:prstGeom>
              <a:ln>
                <a:solidFill>
                  <a:schemeClr val="tx1">
                    <a:lumMod val="50000"/>
                    <a:lumOff val="50000"/>
                  </a:schemeClr>
                </a:solidFill>
                <a:tailEnd len="sm" type="oval" w="sm"/>
              </a:ln>
            </p:spPr>
            <p:style>
              <a:lnRef idx="1">
                <a:schemeClr val="accent1"/>
              </a:lnRef>
              <a:fillRef idx="0">
                <a:schemeClr val="accent1"/>
              </a:fillRef>
              <a:effectRef idx="0">
                <a:schemeClr val="accent1"/>
              </a:effectRef>
              <a:fontRef idx="minor">
                <a:schemeClr val="tx1"/>
              </a:fontRef>
            </p:style>
          </p:cxnSp>
        </p:grpSp>
        <p:grpSp>
          <p:nvGrpSpPr>
            <p:cNvPr id="579" name="组合 578">
              <a:extLst>
                <a:ext uri="{FF2B5EF4-FFF2-40B4-BE49-F238E27FC236}">
                  <a16:creationId xmlns:a16="http://schemas.microsoft.com/office/drawing/2014/main" id="{654EB27A-2978-4F2A-AA3C-1B3942134D45}"/>
                </a:ext>
              </a:extLst>
            </p:cNvPr>
            <p:cNvGrpSpPr/>
            <p:nvPr/>
          </p:nvGrpSpPr>
          <p:grpSpPr>
            <a:xfrm>
              <a:off x="9029238" y="2001488"/>
              <a:ext cx="729484" cy="548972"/>
              <a:chOff x="8623272" y="3191191"/>
              <a:chExt cx="729484" cy="548972"/>
            </a:xfrm>
          </p:grpSpPr>
          <p:sp>
            <p:nvSpPr>
              <p:cNvPr id="580" name="PA-ïş1ïdé">
                <a:extLst>
                  <a:ext uri="{FF2B5EF4-FFF2-40B4-BE49-F238E27FC236}">
                    <a16:creationId xmlns:a16="http://schemas.microsoft.com/office/drawing/2014/main" id="{5CA6D170-9E8B-4011-8B57-AA688A3735B1}"/>
                  </a:ext>
                </a:extLst>
              </p:cNvPr>
              <p:cNvSpPr/>
              <p:nvPr>
                <p:custDataLst>
                  <p:tags r:id="rId171"/>
                </p:custDataLst>
              </p:nvPr>
            </p:nvSpPr>
            <p:spPr bwMode="auto">
              <a:xfrm>
                <a:off x="8680611" y="3502310"/>
                <a:ext cx="672145" cy="237852"/>
              </a:xfrm>
              <a:custGeom>
                <a:gdLst>
                  <a:gd fmla="*/ 5 w 633" name="T0"/>
                  <a:gd fmla="*/ 224 h 224" name="T1"/>
                  <a:gd fmla="*/ 0 w 633" name="T2"/>
                  <a:gd fmla="*/ 137 h 224" name="T3"/>
                  <a:gd fmla="*/ 633 w 633" name="T4"/>
                  <a:gd fmla="*/ 0 h 224" name="T5"/>
                  <a:gd fmla="*/ 5 w 633" name="T6"/>
                  <a:gd fmla="*/ 224 h 224" name="T7"/>
                </a:gdLst>
                <a:cxnLst>
                  <a:cxn ang="0">
                    <a:pos x="T0" y="T1"/>
                  </a:cxn>
                  <a:cxn ang="0">
                    <a:pos x="T2" y="T3"/>
                  </a:cxn>
                  <a:cxn ang="0">
                    <a:pos x="T4" y="T5"/>
                  </a:cxn>
                  <a:cxn ang="0">
                    <a:pos x="T6" y="T7"/>
                  </a:cxn>
                </a:cxnLst>
                <a:rect b="b" l="0" r="r" t="0"/>
                <a:pathLst>
                  <a:path h="224" w="633">
                    <a:moveTo>
                      <a:pt x="5" y="224"/>
                    </a:moveTo>
                    <a:lnTo>
                      <a:pt x="0" y="137"/>
                    </a:lnTo>
                    <a:lnTo>
                      <a:pt x="633" y="0"/>
                    </a:lnTo>
                    <a:lnTo>
                      <a:pt x="5" y="224"/>
                    </a:lnTo>
                    <a:close/>
                  </a:path>
                </a:pathLst>
              </a:custGeom>
              <a:solidFill>
                <a:schemeClr val="tx2">
                  <a:lumMod val="75000"/>
                  <a:lumOff val="25000"/>
                  <a:alpha val="50000"/>
                </a:schemeClr>
              </a:solidFill>
              <a:ln>
                <a:noFill/>
              </a:ln>
            </p:spPr>
            <p:txBody>
              <a:bodyPr anchor="ctr" bIns="45720" lIns="91440" rIns="91440" tIns="45720" wrap="square">
                <a:normAutofit/>
              </a:bodyPr>
              <a:lstStyle/>
              <a:p>
                <a:pPr algn="ctr"/>
                <a:endParaRPr/>
              </a:p>
            </p:txBody>
          </p:sp>
          <p:sp>
            <p:nvSpPr>
              <p:cNvPr id="581" name="PA-ïṣľiḍé">
                <a:extLst>
                  <a:ext uri="{FF2B5EF4-FFF2-40B4-BE49-F238E27FC236}">
                    <a16:creationId xmlns:a16="http://schemas.microsoft.com/office/drawing/2014/main" id="{0E6BFE78-F7AF-47AC-81B5-5D1C13A88CBE}"/>
                  </a:ext>
                </a:extLst>
              </p:cNvPr>
              <p:cNvSpPr/>
              <p:nvPr>
                <p:custDataLst>
                  <p:tags r:id="rId172"/>
                </p:custDataLst>
              </p:nvPr>
            </p:nvSpPr>
            <p:spPr bwMode="auto">
              <a:xfrm>
                <a:off x="8623272" y="3191191"/>
                <a:ext cx="62649" cy="548972"/>
              </a:xfrm>
              <a:custGeom>
                <a:gdLst>
                  <a:gd fmla="*/ 59 w 59" name="T0"/>
                  <a:gd fmla="*/ 0 h 517" name="T1"/>
                  <a:gd fmla="*/ 59 w 59" name="T2"/>
                  <a:gd fmla="*/ 517 h 517" name="T3"/>
                  <a:gd fmla="*/ 0 w 59" name="T4"/>
                  <a:gd fmla="*/ 460 h 517" name="T5"/>
                  <a:gd fmla="*/ 59 w 59" name="T6"/>
                  <a:gd fmla="*/ 0 h 517" name="T7"/>
                </a:gdLst>
                <a:cxnLst>
                  <a:cxn ang="0">
                    <a:pos x="T0" y="T1"/>
                  </a:cxn>
                  <a:cxn ang="0">
                    <a:pos x="T2" y="T3"/>
                  </a:cxn>
                  <a:cxn ang="0">
                    <a:pos x="T4" y="T5"/>
                  </a:cxn>
                  <a:cxn ang="0">
                    <a:pos x="T6" y="T7"/>
                  </a:cxn>
                </a:cxnLst>
                <a:rect b="b" l="0" r="r" t="0"/>
                <a:pathLst>
                  <a:path h="517" w="59">
                    <a:moveTo>
                      <a:pt x="59" y="0"/>
                    </a:moveTo>
                    <a:lnTo>
                      <a:pt x="59" y="517"/>
                    </a:lnTo>
                    <a:lnTo>
                      <a:pt x="0" y="460"/>
                    </a:lnTo>
                    <a:lnTo>
                      <a:pt x="59" y="0"/>
                    </a:lnTo>
                    <a:close/>
                  </a:path>
                </a:pathLst>
              </a:custGeom>
              <a:solidFill>
                <a:schemeClr val="tx1">
                  <a:lumMod val="50000"/>
                  <a:lumOff val="50000"/>
                </a:schemeClr>
              </a:solidFill>
              <a:ln>
                <a:noFill/>
              </a:ln>
            </p:spPr>
            <p:txBody>
              <a:bodyPr anchor="ctr" bIns="45720" lIns="91440" rIns="91440" tIns="45720" wrap="square">
                <a:normAutofit/>
              </a:bodyPr>
              <a:lstStyle/>
              <a:p>
                <a:pPr algn="ctr"/>
                <a:endParaRPr/>
              </a:p>
            </p:txBody>
          </p:sp>
          <p:sp>
            <p:nvSpPr>
              <p:cNvPr id="582" name="PA-îś1ïďè">
                <a:extLst>
                  <a:ext uri="{FF2B5EF4-FFF2-40B4-BE49-F238E27FC236}">
                    <a16:creationId xmlns:a16="http://schemas.microsoft.com/office/drawing/2014/main" id="{87C348D5-682D-4EB6-B78F-D3DA01F6EC75}"/>
                  </a:ext>
                </a:extLst>
              </p:cNvPr>
              <p:cNvSpPr/>
              <p:nvPr>
                <p:custDataLst>
                  <p:tags r:id="rId173"/>
                </p:custDataLst>
              </p:nvPr>
            </p:nvSpPr>
            <p:spPr bwMode="auto">
              <a:xfrm>
                <a:off x="8685922" y="3191191"/>
                <a:ext cx="57339" cy="548972"/>
              </a:xfrm>
              <a:custGeom>
                <a:gdLst>
                  <a:gd fmla="*/ 0 w 54" name="T0"/>
                  <a:gd fmla="*/ 0 h 517" name="T1"/>
                  <a:gd fmla="*/ 0 w 54" name="T2"/>
                  <a:gd fmla="*/ 517 h 517" name="T3"/>
                  <a:gd fmla="*/ 54 w 54" name="T4"/>
                  <a:gd fmla="*/ 460 h 517" name="T5"/>
                  <a:gd fmla="*/ 0 w 54" name="T6"/>
                  <a:gd fmla="*/ 0 h 517" name="T7"/>
                </a:gdLst>
                <a:cxnLst>
                  <a:cxn ang="0">
                    <a:pos x="T0" y="T1"/>
                  </a:cxn>
                  <a:cxn ang="0">
                    <a:pos x="T2" y="T3"/>
                  </a:cxn>
                  <a:cxn ang="0">
                    <a:pos x="T4" y="T5"/>
                  </a:cxn>
                  <a:cxn ang="0">
                    <a:pos x="T6" y="T7"/>
                  </a:cxn>
                </a:cxnLst>
                <a:rect b="b" l="0" r="r" t="0"/>
                <a:pathLst>
                  <a:path h="517" w="54">
                    <a:moveTo>
                      <a:pt x="0" y="0"/>
                    </a:moveTo>
                    <a:lnTo>
                      <a:pt x="0" y="517"/>
                    </a:lnTo>
                    <a:lnTo>
                      <a:pt x="54" y="460"/>
                    </a:lnTo>
                    <a:lnTo>
                      <a:pt x="0" y="0"/>
                    </a:lnTo>
                    <a:close/>
                  </a:path>
                </a:pathLst>
              </a:custGeom>
              <a:solidFill>
                <a:schemeClr val="tx1">
                  <a:lumMod val="75000"/>
                  <a:lumOff val="25000"/>
                </a:schemeClr>
              </a:solidFill>
              <a:ln>
                <a:noFill/>
              </a:ln>
            </p:spPr>
            <p:txBody>
              <a:bodyPr anchor="ctr" bIns="45720" lIns="91440" rIns="91440" tIns="45720" wrap="square">
                <a:normAutofit/>
              </a:bodyPr>
              <a:lstStyle/>
              <a:p>
                <a:pPr algn="ctr"/>
                <a:endParaRPr/>
              </a:p>
            </p:txBody>
          </p:sp>
        </p:grpSp>
      </p:grpSp>
    </p:spTree>
    <p:extLst>
      <p:ext uri="{BB962C8B-B14F-4D97-AF65-F5344CB8AC3E}">
        <p14:creationId val="2211373722"/>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583">
                                            <p:txEl>
                                              <p:pRg end="0" st="0"/>
                                            </p:txEl>
                                          </p:spTgt>
                                        </p:tgtEl>
                                        <p:attrNameLst>
                                          <p:attrName>style.visibility</p:attrName>
                                        </p:attrNameLst>
                                      </p:cBhvr>
                                      <p:to>
                                        <p:strVal val="visible"/>
                                      </p:to>
                                    </p:set>
                                    <p:animEffect filter="fade" transition="in">
                                      <p:cBhvr>
                                        <p:cTn dur="1000" id="7"/>
                                        <p:tgtEl>
                                          <p:spTgt spid="583">
                                            <p:txEl>
                                              <p:pRg end="0" st="0"/>
                                            </p:txEl>
                                          </p:spTgt>
                                        </p:tgtEl>
                                      </p:cBhvr>
                                    </p:animEffect>
                                    <p:anim calcmode="lin" valueType="num">
                                      <p:cBhvr>
                                        <p:cTn dur="1000" fill="hold" id="8"/>
                                        <p:tgtEl>
                                          <p:spTgt spid="583">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583">
                                            <p:txEl>
                                              <p:pRg end="0" st="0"/>
                                            </p:txEl>
                                          </p:spTgt>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584"/>
                                        </p:tgtEl>
                                        <p:attrNameLst>
                                          <p:attrName>style.visibility</p:attrName>
                                        </p:attrNameLst>
                                      </p:cBhvr>
                                      <p:to>
                                        <p:strVal val="visible"/>
                                      </p:to>
                                    </p:set>
                                    <p:animEffect filter="barn(inVertical)" transition="in">
                                      <p:cBhvr>
                                        <p:cTn dur="500" id="13"/>
                                        <p:tgtEl>
                                          <p:spTgt spid="584"/>
                                        </p:tgtEl>
                                      </p:cBhvr>
                                    </p:animEffect>
                                  </p:childTnLst>
                                </p:cTn>
                              </p:par>
                            </p:childTnLst>
                          </p:cTn>
                        </p:par>
                        <p:par>
                          <p:cTn fill="hold" id="14" nodeType="afterGroup">
                            <p:stCondLst>
                              <p:cond delay="1500"/>
                            </p:stCondLst>
                            <p:childTnLst>
                              <p:par>
                                <p:cTn fill="hold" id="15" nodeType="afterEffect" presetClass="entr" presetID="16" presetSubtype="21">
                                  <p:stCondLst>
                                    <p:cond delay="0"/>
                                  </p:stCondLst>
                                  <p:childTnLst>
                                    <p:set>
                                      <p:cBhvr>
                                        <p:cTn dur="1" fill="hold" id="16">
                                          <p:stCondLst>
                                            <p:cond delay="0"/>
                                          </p:stCondLst>
                                        </p:cTn>
                                        <p:tgtEl>
                                          <p:spTgt spid="13"/>
                                        </p:tgtEl>
                                        <p:attrNameLst>
                                          <p:attrName>style.visibility</p:attrName>
                                        </p:attrNameLst>
                                      </p:cBhvr>
                                      <p:to>
                                        <p:strVal val="visible"/>
                                      </p:to>
                                    </p:set>
                                    <p:animEffect filter="barn(inVertical)" transition="in">
                                      <p:cBhvr>
                                        <p:cTn dur="500" id="1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83"/>
      <p:bldP grpId="0" spid="58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文本框 36">
            <a:extLst>
              <a:ext uri="{FF2B5EF4-FFF2-40B4-BE49-F238E27FC236}">
                <a16:creationId xmlns:a16="http://schemas.microsoft.com/office/drawing/2014/main" id="{DBF2B8E3-367F-40C0-897B-B5423DD69409}"/>
              </a:ext>
            </a:extLst>
          </p:cNvPr>
          <p:cNvSpPr txBox="1"/>
          <p:nvPr/>
        </p:nvSpPr>
        <p:spPr>
          <a:xfrm>
            <a:off x="5308600" y="1733953"/>
            <a:ext cx="2427156" cy="518160"/>
          </a:xfrm>
          <a:prstGeom prst="rect">
            <a:avLst/>
          </a:prstGeom>
          <a:noFill/>
        </p:spPr>
        <p:txBody>
          <a:bodyPr rtlCol="0" wrap="square">
            <a:spAutoFit/>
          </a:bodyPr>
          <a:lstStyle/>
          <a:p>
            <a:r>
              <a:rPr altLang="en-US" b="1" lang="zh-CN" sz="1400">
                <a:latin typeface="+mn-lt"/>
                <a:ea typeface="+mn-ea"/>
                <a:cs typeface="+mn-ea"/>
                <a:sym typeface="+mn-lt"/>
              </a:rPr>
              <a:t>每一年，在世界范围内，塑料袋的消耗数量为5000亿个</a:t>
            </a:r>
          </a:p>
        </p:txBody>
      </p:sp>
      <p:sp>
        <p:nvSpPr>
          <p:cNvPr id="39" name="文本框 38">
            <a:extLst>
              <a:ext uri="{FF2B5EF4-FFF2-40B4-BE49-F238E27FC236}">
                <a16:creationId xmlns:a16="http://schemas.microsoft.com/office/drawing/2014/main" id="{0938C654-9F7E-45ED-A144-C27BE0DBEB96}"/>
              </a:ext>
            </a:extLst>
          </p:cNvPr>
          <p:cNvSpPr txBox="1"/>
          <p:nvPr/>
        </p:nvSpPr>
        <p:spPr>
          <a:xfrm>
            <a:off x="7688033" y="2612315"/>
            <a:ext cx="2117515" cy="518160"/>
          </a:xfrm>
          <a:prstGeom prst="rect">
            <a:avLst/>
          </a:prstGeom>
          <a:noFill/>
        </p:spPr>
        <p:txBody>
          <a:bodyPr rtlCol="0" wrap="square">
            <a:spAutoFit/>
          </a:bodyPr>
          <a:lstStyle/>
          <a:p>
            <a:r>
              <a:rPr altLang="en-US" b="1" lang="zh-CN" sz="1400">
                <a:latin typeface="+mn-lt"/>
                <a:ea typeface="+mn-ea"/>
                <a:cs typeface="+mn-ea"/>
                <a:sym typeface="+mn-lt"/>
              </a:rPr>
              <a:t>过去10年中生产的塑料比上个世纪的总量还多</a:t>
            </a:r>
          </a:p>
        </p:txBody>
      </p:sp>
      <p:sp>
        <p:nvSpPr>
          <p:cNvPr id="40" name="文本框 39">
            <a:extLst>
              <a:ext uri="{FF2B5EF4-FFF2-40B4-BE49-F238E27FC236}">
                <a16:creationId xmlns:a16="http://schemas.microsoft.com/office/drawing/2014/main" id="{745436E1-4662-4B07-8F8D-A91E0433FB24}"/>
              </a:ext>
            </a:extLst>
          </p:cNvPr>
          <p:cNvSpPr txBox="1"/>
          <p:nvPr/>
        </p:nvSpPr>
        <p:spPr>
          <a:xfrm>
            <a:off x="3174982" y="3870231"/>
            <a:ext cx="1974898" cy="518160"/>
          </a:xfrm>
          <a:prstGeom prst="rect">
            <a:avLst/>
          </a:prstGeom>
          <a:noFill/>
        </p:spPr>
        <p:txBody>
          <a:bodyPr rtlCol="0" wrap="square">
            <a:spAutoFit/>
          </a:bodyPr>
          <a:lstStyle/>
          <a:p>
            <a:pPr algn="r"/>
            <a:r>
              <a:rPr altLang="en-US" b="1" lang="zh-CN" sz="1400">
                <a:latin typeface="+mn-lt"/>
                <a:ea typeface="+mn-ea"/>
                <a:cs typeface="+mn-ea"/>
                <a:sym typeface="+mn-lt"/>
              </a:rPr>
              <a:t>我们使用的塑料有50%是一次性的</a:t>
            </a:r>
          </a:p>
        </p:txBody>
      </p:sp>
      <p:sp>
        <p:nvSpPr>
          <p:cNvPr id="41" name="文本框 40">
            <a:extLst>
              <a:ext uri="{FF2B5EF4-FFF2-40B4-BE49-F238E27FC236}">
                <a16:creationId xmlns:a16="http://schemas.microsoft.com/office/drawing/2014/main" id="{895FDA02-E32A-44A3-AFCA-4402687BB21F}"/>
              </a:ext>
            </a:extLst>
          </p:cNvPr>
          <p:cNvSpPr txBox="1"/>
          <p:nvPr/>
        </p:nvSpPr>
        <p:spPr>
          <a:xfrm>
            <a:off x="7874579" y="3938001"/>
            <a:ext cx="2358363" cy="518160"/>
          </a:xfrm>
          <a:prstGeom prst="rect">
            <a:avLst/>
          </a:prstGeom>
          <a:noFill/>
        </p:spPr>
        <p:txBody>
          <a:bodyPr rtlCol="0" wrap="square">
            <a:spAutoFit/>
          </a:bodyPr>
          <a:lstStyle/>
          <a:p>
            <a:r>
              <a:rPr altLang="en-US" b="1" lang="zh-CN" sz="1400">
                <a:latin typeface="+mn-lt"/>
                <a:ea typeface="+mn-ea"/>
                <a:cs typeface="+mn-ea"/>
                <a:sym typeface="+mn-lt"/>
              </a:rPr>
              <a:t>我们每年消耗1700万桶原油生产用于装水的塑料瓶</a:t>
            </a:r>
          </a:p>
        </p:txBody>
      </p:sp>
      <p:sp>
        <p:nvSpPr>
          <p:cNvPr id="42" name="文本框 41">
            <a:extLst>
              <a:ext uri="{FF2B5EF4-FFF2-40B4-BE49-F238E27FC236}">
                <a16:creationId xmlns:a16="http://schemas.microsoft.com/office/drawing/2014/main" id="{9D5828ED-9516-4D5A-8DB9-A82582C0268C}"/>
              </a:ext>
            </a:extLst>
          </p:cNvPr>
          <p:cNvSpPr txBox="1"/>
          <p:nvPr/>
        </p:nvSpPr>
        <p:spPr>
          <a:xfrm>
            <a:off x="3463173" y="5028636"/>
            <a:ext cx="2477602" cy="518160"/>
          </a:xfrm>
          <a:prstGeom prst="rect">
            <a:avLst/>
          </a:prstGeom>
          <a:noFill/>
        </p:spPr>
        <p:txBody>
          <a:bodyPr rtlCol="0" wrap="square">
            <a:spAutoFit/>
          </a:bodyPr>
          <a:lstStyle/>
          <a:p>
            <a:pPr algn="r"/>
            <a:r>
              <a:rPr altLang="en-US" b="1" lang="zh-CN" sz="1400">
                <a:latin typeface="+mn-lt"/>
                <a:ea typeface="+mn-ea"/>
                <a:cs typeface="+mn-ea"/>
                <a:sym typeface="+mn-lt"/>
              </a:rPr>
              <a:t>全球在2016年卖出超过4800亿个塑料饮料瓶</a:t>
            </a:r>
          </a:p>
        </p:txBody>
      </p:sp>
      <p:sp>
        <p:nvSpPr>
          <p:cNvPr id="43" name="文本框 42">
            <a:extLst>
              <a:ext uri="{FF2B5EF4-FFF2-40B4-BE49-F238E27FC236}">
                <a16:creationId xmlns:a16="http://schemas.microsoft.com/office/drawing/2014/main" id="{3A6C8B85-BDC1-42BD-BABC-BB1659C08227}"/>
              </a:ext>
            </a:extLst>
          </p:cNvPr>
          <p:cNvSpPr txBox="1"/>
          <p:nvPr/>
        </p:nvSpPr>
        <p:spPr>
          <a:xfrm>
            <a:off x="7166704" y="5155365"/>
            <a:ext cx="3016972" cy="304800"/>
          </a:xfrm>
          <a:prstGeom prst="rect">
            <a:avLst/>
          </a:prstGeom>
          <a:noFill/>
        </p:spPr>
        <p:txBody>
          <a:bodyPr rtlCol="0" wrap="square">
            <a:spAutoFit/>
          </a:bodyPr>
          <a:lstStyle/>
          <a:p>
            <a:r>
              <a:rPr altLang="en-US" b="1" lang="zh-CN" sz="1400">
                <a:latin typeface="+mn-lt"/>
                <a:ea typeface="+mn-ea"/>
                <a:cs typeface="+mn-ea"/>
                <a:sym typeface="+mn-lt"/>
              </a:rPr>
              <a:t>塑料占到废物总量的10%</a:t>
            </a:r>
          </a:p>
        </p:txBody>
      </p:sp>
      <p:sp>
        <p:nvSpPr>
          <p:cNvPr id="44" name="文本框 43">
            <a:extLst>
              <a:ext uri="{FF2B5EF4-FFF2-40B4-BE49-F238E27FC236}">
                <a16:creationId xmlns:a16="http://schemas.microsoft.com/office/drawing/2014/main" id="{CB1B70B2-150D-41D3-AC4E-2EF2F879BFA9}"/>
              </a:ext>
            </a:extLst>
          </p:cNvPr>
          <p:cNvSpPr txBox="1"/>
          <p:nvPr/>
        </p:nvSpPr>
        <p:spPr>
          <a:xfrm>
            <a:off x="3837207" y="2565264"/>
            <a:ext cx="1512168" cy="518160"/>
          </a:xfrm>
          <a:prstGeom prst="rect">
            <a:avLst/>
          </a:prstGeom>
          <a:noFill/>
        </p:spPr>
        <p:txBody>
          <a:bodyPr rtlCol="0" wrap="square">
            <a:spAutoFit/>
          </a:bodyPr>
          <a:lstStyle/>
          <a:p>
            <a:pPr algn="r"/>
            <a:r>
              <a:rPr altLang="en-US" b="1" lang="zh-CN" sz="1400">
                <a:latin typeface="+mn-lt"/>
                <a:ea typeface="+mn-ea"/>
                <a:cs typeface="+mn-ea"/>
                <a:sym typeface="+mn-lt"/>
              </a:rPr>
              <a:t>全球每分钟卖出100万个塑料瓶</a:t>
            </a:r>
          </a:p>
        </p:txBody>
      </p:sp>
      <p:grpSp>
        <p:nvGrpSpPr>
          <p:cNvPr id="50" name="组合 49">
            <a:extLst>
              <a:ext uri="{FF2B5EF4-FFF2-40B4-BE49-F238E27FC236}">
                <a16:creationId xmlns:a16="http://schemas.microsoft.com/office/drawing/2014/main" id="{D121320C-D5A9-4C4B-96BF-68F7C55AC581}"/>
              </a:ext>
            </a:extLst>
          </p:cNvPr>
          <p:cNvGrpSpPr/>
          <p:nvPr/>
        </p:nvGrpSpPr>
        <p:grpSpPr>
          <a:xfrm>
            <a:off x="666605" y="635341"/>
            <a:ext cx="4641995" cy="689578"/>
            <a:chOff x="666605" y="635341"/>
            <a:chExt cx="4641995" cy="689578"/>
          </a:xfrm>
        </p:grpSpPr>
        <p:pic>
          <p:nvPicPr>
            <p:cNvPr id="54" name="图片 53">
              <a:extLst>
                <a:ext uri="{FF2B5EF4-FFF2-40B4-BE49-F238E27FC236}">
                  <a16:creationId xmlns:a16="http://schemas.microsoft.com/office/drawing/2014/main" id="{8D0DD4B2-FD30-4576-9FBD-38BF1AFC4505}"/>
                </a:ext>
              </a:extLst>
            </p:cNvPr>
            <p:cNvPicPr>
              <a:picLocks noChangeAspect="1"/>
            </p:cNvPicPr>
            <p:nvPr/>
          </p:nvPicPr>
          <p:blipFill>
            <a:blip r:embed="rId3">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55" name="文本占位符 1">
              <a:extLst>
                <a:ext uri="{FF2B5EF4-FFF2-40B4-BE49-F238E27FC236}">
                  <a16:creationId xmlns:a16="http://schemas.microsoft.com/office/drawing/2014/main" id="{515CD460-0A84-4C43-9660-6465324D2663}"/>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塑料污染相关数据</a:t>
              </a:r>
            </a:p>
          </p:txBody>
        </p:sp>
      </p:grpSp>
      <p:sp>
        <p:nvSpPr>
          <p:cNvPr id="57" name="TextBox 6">
            <a:extLst>
              <a:ext uri="{FF2B5EF4-FFF2-40B4-BE49-F238E27FC236}">
                <a16:creationId xmlns:a16="http://schemas.microsoft.com/office/drawing/2014/main" id="{A1DC689B-C271-438B-ABA4-49AAC5981654}"/>
              </a:ext>
            </a:extLst>
          </p:cNvPr>
          <p:cNvSpPr txBox="1"/>
          <p:nvPr/>
        </p:nvSpPr>
        <p:spPr>
          <a:xfrm>
            <a:off x="1543951" y="3701038"/>
            <a:ext cx="548640" cy="2016074"/>
          </a:xfrm>
          <a:prstGeom prst="rect">
            <a:avLst/>
          </a:prstGeom>
          <a:noFill/>
        </p:spPr>
        <p:txBody>
          <a:bodyPr rtlCol="0" vert="eaVert" wrap="square">
            <a:spAutoFit/>
          </a:bodyPr>
          <a:lstStyle/>
          <a:p>
            <a:pPr algn="ctr"/>
            <a:r>
              <a:rPr altLang="en-US" lang="zh-CN" sz="2400">
                <a:solidFill>
                  <a:srgbClr val="1C6A47"/>
                </a:solidFill>
                <a:cs typeface="+mn-ea"/>
                <a:sym typeface="+mn-lt"/>
              </a:rPr>
              <a:t>你知道吗？</a:t>
            </a:r>
          </a:p>
        </p:txBody>
      </p:sp>
      <p:sp>
        <p:nvSpPr>
          <p:cNvPr id="65" name="PA-矩形 64">
            <a:extLst>
              <a:ext uri="{FF2B5EF4-FFF2-40B4-BE49-F238E27FC236}">
                <a16:creationId xmlns:a16="http://schemas.microsoft.com/office/drawing/2014/main" id="{1264D2C5-D0E2-46AF-B0E7-7DBB954769B2}"/>
              </a:ext>
            </a:extLst>
          </p:cNvPr>
          <p:cNvSpPr/>
          <p:nvPr>
            <p:custDataLst>
              <p:tags r:id="rId4"/>
            </p:custDataLst>
          </p:nvPr>
        </p:nvSpPr>
        <p:spPr>
          <a:xfrm>
            <a:off x="1265992" y="1272518"/>
            <a:ext cx="1115403" cy="2621280"/>
          </a:xfrm>
          <a:prstGeom prst="rect">
            <a:avLst/>
          </a:prstGeom>
        </p:spPr>
        <p:txBody>
          <a:bodyPr wrap="square">
            <a:spAutoFit/>
          </a:bodyPr>
          <a:lstStyle/>
          <a:p>
            <a:r>
              <a:rPr altLang="en-US" b="1" lang="zh-CN" sz="16600">
                <a:solidFill>
                  <a:srgbClr val="1C6A47"/>
                </a:solidFill>
                <a:cs typeface="+mn-ea"/>
                <a:sym typeface="+mn-lt"/>
              </a:rPr>
              <a:t>？</a:t>
            </a:r>
          </a:p>
        </p:txBody>
      </p:sp>
      <p:grpSp>
        <p:nvGrpSpPr>
          <p:cNvPr id="2" name="PA-组合 1">
            <a:extLst>
              <a:ext uri="{FF2B5EF4-FFF2-40B4-BE49-F238E27FC236}">
                <a16:creationId xmlns:a16="http://schemas.microsoft.com/office/drawing/2014/main" id="{07919133-415B-488C-948C-1ADDCB0C3126}"/>
              </a:ext>
            </a:extLst>
          </p:cNvPr>
          <p:cNvGrpSpPr/>
          <p:nvPr>
            <p:custDataLst>
              <p:tags r:id="rId5"/>
            </p:custDataLst>
          </p:nvPr>
        </p:nvGrpSpPr>
        <p:grpSpPr>
          <a:xfrm>
            <a:off x="5214079" y="2496005"/>
            <a:ext cx="2616200" cy="2587625"/>
            <a:chOff x="5214079" y="2496005"/>
            <a:chExt cx="2616200" cy="2587625"/>
          </a:xfrm>
        </p:grpSpPr>
        <p:grpSp>
          <p:nvGrpSpPr>
            <p:cNvPr id="69" name="组合 68">
              <a:extLst>
                <a:ext uri="{FF2B5EF4-FFF2-40B4-BE49-F238E27FC236}">
                  <a16:creationId xmlns:a16="http://schemas.microsoft.com/office/drawing/2014/main" id="{318E590D-6A80-42BE-9AAF-40555AE6C2D0}"/>
                </a:ext>
              </a:extLst>
            </p:cNvPr>
            <p:cNvGrpSpPr/>
            <p:nvPr/>
          </p:nvGrpSpPr>
          <p:grpSpPr>
            <a:xfrm>
              <a:off x="5214079" y="2496005"/>
              <a:ext cx="2616200" cy="2587625"/>
              <a:chOff x="4787901" y="2365376"/>
              <a:chExt cx="2616200" cy="2587625"/>
            </a:xfrm>
          </p:grpSpPr>
          <p:sp>
            <p:nvSpPr>
              <p:cNvPr id="70" name="PA-MH_Other_1">
                <a:extLst>
                  <a:ext uri="{FF2B5EF4-FFF2-40B4-BE49-F238E27FC236}">
                    <a16:creationId xmlns:a16="http://schemas.microsoft.com/office/drawing/2014/main" id="{4484D0C8-E49B-4261-B73D-75ED0B00D44E}"/>
                  </a:ext>
                </a:extLst>
              </p:cNvPr>
              <p:cNvSpPr/>
              <p:nvPr>
                <p:custDataLst>
                  <p:tags r:id="rId6"/>
                </p:custDataLst>
              </p:nvPr>
            </p:nvSpPr>
            <p:spPr>
              <a:xfrm rot="9257143">
                <a:off x="5951539" y="4587876"/>
                <a:ext cx="1290637" cy="365125"/>
              </a:xfrm>
              <a:custGeom>
                <a:gdLst>
                  <a:gd fmla="*/ 0 w 2085975" name="connsiteX0"/>
                  <a:gd fmla="*/ 0 h 590550" name="connsiteY0"/>
                  <a:gd fmla="*/ 2085975 w 2085975" name="connsiteX1"/>
                  <a:gd fmla="*/ 0 h 590550" name="connsiteY1"/>
                  <a:gd fmla="*/ 1042988 w 2085975" name="connsiteX2"/>
                  <a:gd fmla="*/ 590550 h 590550" name="connsiteY2"/>
                </a:gdLst>
                <a:cxnLst>
                  <a:cxn ang="0">
                    <a:pos x="connsiteX0" y="connsiteY0"/>
                  </a:cxn>
                  <a:cxn ang="0">
                    <a:pos x="connsiteX1" y="connsiteY1"/>
                  </a:cxn>
                  <a:cxn ang="0">
                    <a:pos x="connsiteX2" y="connsiteY2"/>
                  </a:cxn>
                </a:cxnLst>
                <a:rect b="b" l="l" r="r" t="t"/>
                <a:pathLst>
                  <a:path h="590550" w="2085975">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71" name="PA-MH_Other_2">
                <a:extLst>
                  <a:ext uri="{FF2B5EF4-FFF2-40B4-BE49-F238E27FC236}">
                    <a16:creationId xmlns:a16="http://schemas.microsoft.com/office/drawing/2014/main" id="{EF5CCFAB-08A4-426A-A8C0-9EFBD4D3D632}"/>
                  </a:ext>
                </a:extLst>
              </p:cNvPr>
              <p:cNvSpPr/>
              <p:nvPr>
                <p:custDataLst>
                  <p:tags r:id="rId7"/>
                </p:custDataLst>
              </p:nvPr>
            </p:nvSpPr>
            <p:spPr>
              <a:xfrm rot="12342857">
                <a:off x="4949825" y="4587876"/>
                <a:ext cx="1290638" cy="365125"/>
              </a:xfrm>
              <a:custGeom>
                <a:gdLst>
                  <a:gd fmla="*/ 0 w 2085975" name="connsiteX0"/>
                  <a:gd fmla="*/ 0 h 590550" name="connsiteY0"/>
                  <a:gd fmla="*/ 2085975 w 2085975" name="connsiteX1"/>
                  <a:gd fmla="*/ 0 h 590550" name="connsiteY1"/>
                  <a:gd fmla="*/ 1042988 w 2085975" name="connsiteX2"/>
                  <a:gd fmla="*/ 590550 h 590550" name="connsiteY2"/>
                </a:gdLst>
                <a:cxnLst>
                  <a:cxn ang="0">
                    <a:pos x="connsiteX0" y="connsiteY0"/>
                  </a:cxn>
                  <a:cxn ang="0">
                    <a:pos x="connsiteX1" y="connsiteY1"/>
                  </a:cxn>
                  <a:cxn ang="0">
                    <a:pos x="connsiteX2" y="connsiteY2"/>
                  </a:cxn>
                </a:cxnLst>
                <a:rect b="b" l="l" r="r" t="t"/>
                <a:pathLst>
                  <a:path h="590550" w="2085975">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72" name="PA-MH_Other_3">
                <a:extLst>
                  <a:ext uri="{FF2B5EF4-FFF2-40B4-BE49-F238E27FC236}">
                    <a16:creationId xmlns:a16="http://schemas.microsoft.com/office/drawing/2014/main" id="{E43A8145-31C4-4944-81C4-0E1E7466D553}"/>
                  </a:ext>
                </a:extLst>
              </p:cNvPr>
              <p:cNvSpPr/>
              <p:nvPr>
                <p:custDataLst>
                  <p:tags r:id="rId8"/>
                </p:custDataLst>
              </p:nvPr>
            </p:nvSpPr>
            <p:spPr>
              <a:xfrm rot="15428571">
                <a:off x="4325145" y="3804445"/>
                <a:ext cx="1290637" cy="365125"/>
              </a:xfrm>
              <a:custGeom>
                <a:gdLst>
                  <a:gd fmla="*/ 0 w 2085975" name="connsiteX0"/>
                  <a:gd fmla="*/ 0 h 590550" name="connsiteY0"/>
                  <a:gd fmla="*/ 2085975 w 2085975" name="connsiteX1"/>
                  <a:gd fmla="*/ 0 h 590550" name="connsiteY1"/>
                  <a:gd fmla="*/ 1042988 w 2085975" name="connsiteX2"/>
                  <a:gd fmla="*/ 590550 h 590550" name="connsiteY2"/>
                </a:gdLst>
                <a:cxnLst>
                  <a:cxn ang="0">
                    <a:pos x="connsiteX0" y="connsiteY0"/>
                  </a:cxn>
                  <a:cxn ang="0">
                    <a:pos x="connsiteX1" y="connsiteY1"/>
                  </a:cxn>
                  <a:cxn ang="0">
                    <a:pos x="connsiteX2" y="connsiteY2"/>
                  </a:cxn>
                </a:cxnLst>
                <a:rect b="b" l="l" r="r" t="t"/>
                <a:pathLst>
                  <a:path h="590550" w="2085975">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73" name="PA-MH_Other_4">
                <a:extLst>
                  <a:ext uri="{FF2B5EF4-FFF2-40B4-BE49-F238E27FC236}">
                    <a16:creationId xmlns:a16="http://schemas.microsoft.com/office/drawing/2014/main" id="{C02B7052-0876-45FC-B2AC-8A7C84697E08}"/>
                  </a:ext>
                </a:extLst>
              </p:cNvPr>
              <p:cNvSpPr/>
              <p:nvPr>
                <p:custDataLst>
                  <p:tags r:id="rId9"/>
                </p:custDataLst>
              </p:nvPr>
            </p:nvSpPr>
            <p:spPr>
              <a:xfrm rot="18514286">
                <a:off x="4548188" y="2827338"/>
                <a:ext cx="1289050" cy="365125"/>
              </a:xfrm>
              <a:custGeom>
                <a:gdLst>
                  <a:gd fmla="*/ 0 w 2085975" name="connsiteX0"/>
                  <a:gd fmla="*/ 0 h 590550" name="connsiteY0"/>
                  <a:gd fmla="*/ 2085975 w 2085975" name="connsiteX1"/>
                  <a:gd fmla="*/ 0 h 590550" name="connsiteY1"/>
                  <a:gd fmla="*/ 1042988 w 2085975" name="connsiteX2"/>
                  <a:gd fmla="*/ 590550 h 590550" name="connsiteY2"/>
                </a:gdLst>
                <a:cxnLst>
                  <a:cxn ang="0">
                    <a:pos x="connsiteX0" y="connsiteY0"/>
                  </a:cxn>
                  <a:cxn ang="0">
                    <a:pos x="connsiteX1" y="connsiteY1"/>
                  </a:cxn>
                  <a:cxn ang="0">
                    <a:pos x="connsiteX2" y="connsiteY2"/>
                  </a:cxn>
                </a:cxnLst>
                <a:rect b="b" l="l" r="r" t="t"/>
                <a:pathLst>
                  <a:path h="590550" w="2085975">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74" name="PA-MH_Other_5">
                <a:extLst>
                  <a:ext uri="{FF2B5EF4-FFF2-40B4-BE49-F238E27FC236}">
                    <a16:creationId xmlns:a16="http://schemas.microsoft.com/office/drawing/2014/main" id="{99A3EFBD-39C0-4477-AB46-A6E4F523227B}"/>
                  </a:ext>
                </a:extLst>
              </p:cNvPr>
              <p:cNvSpPr/>
              <p:nvPr>
                <p:custDataLst>
                  <p:tags r:id="rId10"/>
                </p:custDataLst>
              </p:nvPr>
            </p:nvSpPr>
            <p:spPr>
              <a:xfrm>
                <a:off x="5451475" y="2392364"/>
                <a:ext cx="1289050" cy="365125"/>
              </a:xfrm>
              <a:custGeom>
                <a:gdLst>
                  <a:gd fmla="*/ 0 w 2085975" name="connsiteX0"/>
                  <a:gd fmla="*/ 0 h 590550" name="connsiteY0"/>
                  <a:gd fmla="*/ 2085975 w 2085975" name="connsiteX1"/>
                  <a:gd fmla="*/ 0 h 590550" name="connsiteY1"/>
                  <a:gd fmla="*/ 1042988 w 2085975" name="connsiteX2"/>
                  <a:gd fmla="*/ 590550 h 590550" name="connsiteY2"/>
                </a:gdLst>
                <a:cxnLst>
                  <a:cxn ang="0">
                    <a:pos x="connsiteX0" y="connsiteY0"/>
                  </a:cxn>
                  <a:cxn ang="0">
                    <a:pos x="connsiteX1" y="connsiteY1"/>
                  </a:cxn>
                  <a:cxn ang="0">
                    <a:pos x="connsiteX2" y="connsiteY2"/>
                  </a:cxn>
                </a:cxnLst>
                <a:rect b="b" l="l" r="r" t="t"/>
                <a:pathLst>
                  <a:path h="590550" w="2085975">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75" name="PA-MH_Other_6">
                <a:extLst>
                  <a:ext uri="{FF2B5EF4-FFF2-40B4-BE49-F238E27FC236}">
                    <a16:creationId xmlns:a16="http://schemas.microsoft.com/office/drawing/2014/main" id="{B52449C7-D21A-4493-9933-DCBDBE3B4FA5}"/>
                  </a:ext>
                </a:extLst>
              </p:cNvPr>
              <p:cNvSpPr/>
              <p:nvPr>
                <p:custDataLst>
                  <p:tags r:id="rId11"/>
                </p:custDataLst>
              </p:nvPr>
            </p:nvSpPr>
            <p:spPr>
              <a:xfrm rot="3085714">
                <a:off x="6354763" y="2827338"/>
                <a:ext cx="1289050" cy="365125"/>
              </a:xfrm>
              <a:custGeom>
                <a:gdLst>
                  <a:gd fmla="*/ 0 w 2085975" name="connsiteX0"/>
                  <a:gd fmla="*/ 0 h 590550" name="connsiteY0"/>
                  <a:gd fmla="*/ 2085975 w 2085975" name="connsiteX1"/>
                  <a:gd fmla="*/ 0 h 590550" name="connsiteY1"/>
                  <a:gd fmla="*/ 1042988 w 2085975" name="connsiteX2"/>
                  <a:gd fmla="*/ 590550 h 590550" name="connsiteY2"/>
                </a:gdLst>
                <a:cxnLst>
                  <a:cxn ang="0">
                    <a:pos x="connsiteX0" y="connsiteY0"/>
                  </a:cxn>
                  <a:cxn ang="0">
                    <a:pos x="connsiteX1" y="connsiteY1"/>
                  </a:cxn>
                  <a:cxn ang="0">
                    <a:pos x="connsiteX2" y="connsiteY2"/>
                  </a:cxn>
                </a:cxnLst>
                <a:rect b="b" l="l" r="r" t="t"/>
                <a:pathLst>
                  <a:path h="590550" w="2085975">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76" name="PA-MH_Other_7">
                <a:extLst>
                  <a:ext uri="{FF2B5EF4-FFF2-40B4-BE49-F238E27FC236}">
                    <a16:creationId xmlns:a16="http://schemas.microsoft.com/office/drawing/2014/main" id="{F6767503-B9A2-4D1D-8CF0-CD6CED8769A7}"/>
                  </a:ext>
                </a:extLst>
              </p:cNvPr>
              <p:cNvSpPr/>
              <p:nvPr>
                <p:custDataLst>
                  <p:tags r:id="rId12"/>
                </p:custDataLst>
              </p:nvPr>
            </p:nvSpPr>
            <p:spPr>
              <a:xfrm rot="6171428">
                <a:off x="6576220" y="3804445"/>
                <a:ext cx="1290637" cy="365125"/>
              </a:xfrm>
              <a:custGeom>
                <a:gdLst>
                  <a:gd fmla="*/ 0 w 2085975" name="connsiteX0"/>
                  <a:gd fmla="*/ 0 h 590550" name="connsiteY0"/>
                  <a:gd fmla="*/ 2085975 w 2085975" name="connsiteX1"/>
                  <a:gd fmla="*/ 0 h 590550" name="connsiteY1"/>
                  <a:gd fmla="*/ 1042988 w 2085975" name="connsiteX2"/>
                  <a:gd fmla="*/ 590550 h 590550" name="connsiteY2"/>
                </a:gdLst>
                <a:cxnLst>
                  <a:cxn ang="0">
                    <a:pos x="connsiteX0" y="connsiteY0"/>
                  </a:cxn>
                  <a:cxn ang="0">
                    <a:pos x="connsiteX1" y="connsiteY1"/>
                  </a:cxn>
                  <a:cxn ang="0">
                    <a:pos x="connsiteX2" y="connsiteY2"/>
                  </a:cxn>
                </a:cxnLst>
                <a:rect b="b" l="l" r="r" t="t"/>
                <a:pathLst>
                  <a:path h="590550" w="2085975">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grpSp>
        <p:sp>
          <p:nvSpPr>
            <p:cNvPr id="77" name="PA-文本占位符 1">
              <a:extLst>
                <a:ext uri="{FF2B5EF4-FFF2-40B4-BE49-F238E27FC236}">
                  <a16:creationId xmlns:a16="http://schemas.microsoft.com/office/drawing/2014/main" id="{A41A7B07-EB55-4A10-9971-A99D0ABC2C57}"/>
                </a:ext>
              </a:extLst>
            </p:cNvPr>
            <p:cNvSpPr txBox="1"/>
            <p:nvPr>
              <p:custDataLst>
                <p:tags r:id="rId13"/>
              </p:custDataLst>
            </p:nvPr>
          </p:nvSpPr>
          <p:spPr>
            <a:xfrm>
              <a:off x="5597829" y="3498841"/>
              <a:ext cx="197964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塑料污染</a:t>
              </a:r>
            </a:p>
          </p:txBody>
        </p:sp>
      </p:grpSp>
    </p:spTree>
    <p:extLst>
      <p:ext uri="{BB962C8B-B14F-4D97-AF65-F5344CB8AC3E}">
        <p14:creationId val="2207079891"/>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65"/>
                                        </p:tgtEl>
                                        <p:attrNameLst>
                                          <p:attrName>style.visibility</p:attrName>
                                        </p:attrNameLst>
                                      </p:cBhvr>
                                      <p:to>
                                        <p:strVal val="visible"/>
                                      </p:to>
                                    </p:set>
                                    <p:animEffect filter="barn(inVertical)" transition="in">
                                      <p:cBhvr>
                                        <p:cTn dur="500" id="7"/>
                                        <p:tgtEl>
                                          <p:spTgt spid="6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7"/>
                                        </p:tgtEl>
                                        <p:attrNameLst>
                                          <p:attrName>style.visibility</p:attrName>
                                        </p:attrNameLst>
                                      </p:cBhvr>
                                      <p:to>
                                        <p:strVal val="visible"/>
                                      </p:to>
                                    </p:set>
                                    <p:anim calcmode="lin" valueType="num">
                                      <p:cBhvr>
                                        <p:cTn dur="500" fill="hold" id="11"/>
                                        <p:tgtEl>
                                          <p:spTgt spid="57"/>
                                        </p:tgtEl>
                                        <p:attrNameLst>
                                          <p:attrName>ppt_w</p:attrName>
                                        </p:attrNameLst>
                                      </p:cBhvr>
                                      <p:tavLst>
                                        <p:tav tm="0">
                                          <p:val>
                                            <p:fltVal val="0"/>
                                          </p:val>
                                        </p:tav>
                                        <p:tav tm="100000">
                                          <p:val>
                                            <p:strVal val="#ppt_w"/>
                                          </p:val>
                                        </p:tav>
                                      </p:tavLst>
                                    </p:anim>
                                    <p:anim calcmode="lin" valueType="num">
                                      <p:cBhvr>
                                        <p:cTn dur="500" fill="hold" id="12"/>
                                        <p:tgtEl>
                                          <p:spTgt spid="57"/>
                                        </p:tgtEl>
                                        <p:attrNameLst>
                                          <p:attrName>ppt_h</p:attrName>
                                        </p:attrNameLst>
                                      </p:cBhvr>
                                      <p:tavLst>
                                        <p:tav tm="0">
                                          <p:val>
                                            <p:fltVal val="0"/>
                                          </p:val>
                                        </p:tav>
                                        <p:tav tm="100000">
                                          <p:val>
                                            <p:strVal val="#ppt_h"/>
                                          </p:val>
                                        </p:tav>
                                      </p:tavLst>
                                    </p:anim>
                                    <p:animEffect filter="fade" transition="in">
                                      <p:cBhvr>
                                        <p:cTn dur="500" id="13"/>
                                        <p:tgtEl>
                                          <p:spTgt spid="57"/>
                                        </p:tgtEl>
                                      </p:cBhvr>
                                    </p:animEffect>
                                  </p:childTnLst>
                                </p:cTn>
                              </p:par>
                            </p:childTnLst>
                          </p:cTn>
                        </p:par>
                        <p:par>
                          <p:cTn fill="hold" id="14" nodeType="afterGroup">
                            <p:stCondLst>
                              <p:cond delay="1000"/>
                            </p:stCondLst>
                            <p:childTnLst>
                              <p:par>
                                <p:cTn fill="hold" id="15" nodeType="afterEffect" presetClass="entr" presetID="16" presetSubtype="21">
                                  <p:stCondLst>
                                    <p:cond delay="0"/>
                                  </p:stCondLst>
                                  <p:childTnLst>
                                    <p:set>
                                      <p:cBhvr>
                                        <p:cTn dur="1" fill="hold" id="16">
                                          <p:stCondLst>
                                            <p:cond delay="0"/>
                                          </p:stCondLst>
                                        </p:cTn>
                                        <p:tgtEl>
                                          <p:spTgt spid="2"/>
                                        </p:tgtEl>
                                        <p:attrNameLst>
                                          <p:attrName>style.visibility</p:attrName>
                                        </p:attrNameLst>
                                      </p:cBhvr>
                                      <p:to>
                                        <p:strVal val="visible"/>
                                      </p:to>
                                    </p:set>
                                    <p:animEffect filter="barn(inVertical)" transition="in">
                                      <p:cBhvr>
                                        <p:cTn dur="500" id="17"/>
                                        <p:tgtEl>
                                          <p:spTgt spid="2"/>
                                        </p:tgtEl>
                                      </p:cBhvr>
                                    </p:animEffect>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37"/>
                                        </p:tgtEl>
                                        <p:attrNameLst>
                                          <p:attrName>style.visibility</p:attrName>
                                        </p:attrNameLst>
                                      </p:cBhvr>
                                      <p:to>
                                        <p:strVal val="visible"/>
                                      </p:to>
                                    </p:set>
                                    <p:anim calcmode="lin" valueType="num">
                                      <p:cBhvr additive="base">
                                        <p:cTn dur="500" fill="hold" id="21"/>
                                        <p:tgtEl>
                                          <p:spTgt spid="37"/>
                                        </p:tgtEl>
                                        <p:attrNameLst>
                                          <p:attrName>ppt_x</p:attrName>
                                        </p:attrNameLst>
                                      </p:cBhvr>
                                      <p:tavLst>
                                        <p:tav tm="0">
                                          <p:val>
                                            <p:strVal val="#ppt_x"/>
                                          </p:val>
                                        </p:tav>
                                        <p:tav tm="100000">
                                          <p:val>
                                            <p:strVal val="#ppt_x"/>
                                          </p:val>
                                        </p:tav>
                                      </p:tavLst>
                                    </p:anim>
                                    <p:anim calcmode="lin" valueType="num">
                                      <p:cBhvr additive="base">
                                        <p:cTn dur="500" fill="hold" id="22"/>
                                        <p:tgtEl>
                                          <p:spTgt spid="37"/>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39"/>
                                        </p:tgtEl>
                                        <p:attrNameLst>
                                          <p:attrName>style.visibility</p:attrName>
                                        </p:attrNameLst>
                                      </p:cBhvr>
                                      <p:to>
                                        <p:strVal val="visible"/>
                                      </p:to>
                                    </p:set>
                                    <p:anim calcmode="lin" valueType="num">
                                      <p:cBhvr additive="base">
                                        <p:cTn dur="500" fill="hold" id="25"/>
                                        <p:tgtEl>
                                          <p:spTgt spid="39"/>
                                        </p:tgtEl>
                                        <p:attrNameLst>
                                          <p:attrName>ppt_x</p:attrName>
                                        </p:attrNameLst>
                                      </p:cBhvr>
                                      <p:tavLst>
                                        <p:tav tm="0">
                                          <p:val>
                                            <p:strVal val="#ppt_x"/>
                                          </p:val>
                                        </p:tav>
                                        <p:tav tm="100000">
                                          <p:val>
                                            <p:strVal val="#ppt_x"/>
                                          </p:val>
                                        </p:tav>
                                      </p:tavLst>
                                    </p:anim>
                                    <p:anim calcmode="lin" valueType="num">
                                      <p:cBhvr additive="base">
                                        <p:cTn dur="500" fill="hold" id="26"/>
                                        <p:tgtEl>
                                          <p:spTgt spid="39"/>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additive="base">
                                        <p:cTn dur="500" fill="hold" id="29"/>
                                        <p:tgtEl>
                                          <p:spTgt spid="40"/>
                                        </p:tgtEl>
                                        <p:attrNameLst>
                                          <p:attrName>ppt_x</p:attrName>
                                        </p:attrNameLst>
                                      </p:cBhvr>
                                      <p:tavLst>
                                        <p:tav tm="0">
                                          <p:val>
                                            <p:strVal val="#ppt_x"/>
                                          </p:val>
                                        </p:tav>
                                        <p:tav tm="100000">
                                          <p:val>
                                            <p:strVal val="#ppt_x"/>
                                          </p:val>
                                        </p:tav>
                                      </p:tavLst>
                                    </p:anim>
                                    <p:anim calcmode="lin" valueType="num">
                                      <p:cBhvr additive="base">
                                        <p:cTn dur="500" fill="hold" id="30"/>
                                        <p:tgtEl>
                                          <p:spTgt spid="40"/>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41"/>
                                        </p:tgtEl>
                                        <p:attrNameLst>
                                          <p:attrName>style.visibility</p:attrName>
                                        </p:attrNameLst>
                                      </p:cBhvr>
                                      <p:to>
                                        <p:strVal val="visible"/>
                                      </p:to>
                                    </p:set>
                                    <p:anim calcmode="lin" valueType="num">
                                      <p:cBhvr additive="base">
                                        <p:cTn dur="500" fill="hold" id="33"/>
                                        <p:tgtEl>
                                          <p:spTgt spid="41"/>
                                        </p:tgtEl>
                                        <p:attrNameLst>
                                          <p:attrName>ppt_x</p:attrName>
                                        </p:attrNameLst>
                                      </p:cBhvr>
                                      <p:tavLst>
                                        <p:tav tm="0">
                                          <p:val>
                                            <p:strVal val="#ppt_x"/>
                                          </p:val>
                                        </p:tav>
                                        <p:tav tm="100000">
                                          <p:val>
                                            <p:strVal val="#ppt_x"/>
                                          </p:val>
                                        </p:tav>
                                      </p:tavLst>
                                    </p:anim>
                                    <p:anim calcmode="lin" valueType="num">
                                      <p:cBhvr additive="base">
                                        <p:cTn dur="500" fill="hold" id="34"/>
                                        <p:tgtEl>
                                          <p:spTgt spid="41"/>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additive="base">
                                        <p:cTn dur="500" fill="hold" id="37"/>
                                        <p:tgtEl>
                                          <p:spTgt spid="42"/>
                                        </p:tgtEl>
                                        <p:attrNameLst>
                                          <p:attrName>ppt_x</p:attrName>
                                        </p:attrNameLst>
                                      </p:cBhvr>
                                      <p:tavLst>
                                        <p:tav tm="0">
                                          <p:val>
                                            <p:strVal val="#ppt_x"/>
                                          </p:val>
                                        </p:tav>
                                        <p:tav tm="100000">
                                          <p:val>
                                            <p:strVal val="#ppt_x"/>
                                          </p:val>
                                        </p:tav>
                                      </p:tavLst>
                                    </p:anim>
                                    <p:anim calcmode="lin" valueType="num">
                                      <p:cBhvr additive="base">
                                        <p:cTn dur="500" fill="hold" id="38"/>
                                        <p:tgtEl>
                                          <p:spTgt spid="42"/>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43"/>
                                        </p:tgtEl>
                                        <p:attrNameLst>
                                          <p:attrName>style.visibility</p:attrName>
                                        </p:attrNameLst>
                                      </p:cBhvr>
                                      <p:to>
                                        <p:strVal val="visible"/>
                                      </p:to>
                                    </p:set>
                                    <p:anim calcmode="lin" valueType="num">
                                      <p:cBhvr additive="base">
                                        <p:cTn dur="500" fill="hold" id="41"/>
                                        <p:tgtEl>
                                          <p:spTgt spid="43"/>
                                        </p:tgtEl>
                                        <p:attrNameLst>
                                          <p:attrName>ppt_x</p:attrName>
                                        </p:attrNameLst>
                                      </p:cBhvr>
                                      <p:tavLst>
                                        <p:tav tm="0">
                                          <p:val>
                                            <p:strVal val="#ppt_x"/>
                                          </p:val>
                                        </p:tav>
                                        <p:tav tm="100000">
                                          <p:val>
                                            <p:strVal val="#ppt_x"/>
                                          </p:val>
                                        </p:tav>
                                      </p:tavLst>
                                    </p:anim>
                                    <p:anim calcmode="lin" valueType="num">
                                      <p:cBhvr additive="base">
                                        <p:cTn dur="500" fill="hold" id="42"/>
                                        <p:tgtEl>
                                          <p:spTgt spid="43"/>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44"/>
                                        </p:tgtEl>
                                        <p:attrNameLst>
                                          <p:attrName>style.visibility</p:attrName>
                                        </p:attrNameLst>
                                      </p:cBhvr>
                                      <p:to>
                                        <p:strVal val="visible"/>
                                      </p:to>
                                    </p:set>
                                    <p:anim calcmode="lin" valueType="num">
                                      <p:cBhvr additive="base">
                                        <p:cTn dur="500" fill="hold" id="45"/>
                                        <p:tgtEl>
                                          <p:spTgt spid="44"/>
                                        </p:tgtEl>
                                        <p:attrNameLst>
                                          <p:attrName>ppt_x</p:attrName>
                                        </p:attrNameLst>
                                      </p:cBhvr>
                                      <p:tavLst>
                                        <p:tav tm="0">
                                          <p:val>
                                            <p:strVal val="#ppt_x"/>
                                          </p:val>
                                        </p:tav>
                                        <p:tav tm="100000">
                                          <p:val>
                                            <p:strVal val="#ppt_x"/>
                                          </p:val>
                                        </p:tav>
                                      </p:tavLst>
                                    </p:anim>
                                    <p:anim calcmode="lin" valueType="num">
                                      <p:cBhvr additive="base">
                                        <p:cTn dur="500" fill="hold" id="46"/>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9"/>
      <p:bldP grpId="0" spid="40"/>
      <p:bldP grpId="0" spid="41"/>
      <p:bldP grpId="0" spid="42"/>
      <p:bldP grpId="0" spid="43"/>
      <p:bldP grpId="0" spid="44"/>
      <p:bldP grpId="0" spid="57"/>
      <p:bldP grpId="0" spid="6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5" name="组合 64">
            <a:extLst>
              <a:ext uri="{FF2B5EF4-FFF2-40B4-BE49-F238E27FC236}">
                <a16:creationId xmlns:a16="http://schemas.microsoft.com/office/drawing/2014/main" id="{003CD2B6-7A3C-4D25-9CE9-BEF1D7F8B003}"/>
              </a:ext>
            </a:extLst>
          </p:cNvPr>
          <p:cNvGrpSpPr/>
          <p:nvPr/>
        </p:nvGrpSpPr>
        <p:grpSpPr>
          <a:xfrm>
            <a:off x="666605" y="635341"/>
            <a:ext cx="4641995" cy="689578"/>
            <a:chOff x="666605" y="635341"/>
            <a:chExt cx="4641995" cy="689578"/>
          </a:xfrm>
        </p:grpSpPr>
        <p:pic>
          <p:nvPicPr>
            <p:cNvPr id="66" name="图片 65">
              <a:extLst>
                <a:ext uri="{FF2B5EF4-FFF2-40B4-BE49-F238E27FC236}">
                  <a16:creationId xmlns:a16="http://schemas.microsoft.com/office/drawing/2014/main" id="{8A715B59-B300-41D4-AE30-D3987E7FC54C}"/>
                </a:ext>
              </a:extLst>
            </p:cNvPr>
            <p:cNvPicPr>
              <a:picLocks noChangeAspect="1"/>
            </p:cNvPicPr>
            <p:nvPr/>
          </p:nvPicPr>
          <p:blipFill>
            <a:blip r:embed="rId3">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67" name="文本占位符 1">
              <a:extLst>
                <a:ext uri="{FF2B5EF4-FFF2-40B4-BE49-F238E27FC236}">
                  <a16:creationId xmlns:a16="http://schemas.microsoft.com/office/drawing/2014/main" id="{6C5276EC-4A5A-45B2-89EE-68D0F961DAC0}"/>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塑料污染相关数据</a:t>
              </a:r>
            </a:p>
          </p:txBody>
        </p:sp>
      </p:grpSp>
      <p:sp>
        <p:nvSpPr>
          <p:cNvPr id="68" name="PA-文本框 6">
            <a:extLst>
              <a:ext uri="{FF2B5EF4-FFF2-40B4-BE49-F238E27FC236}">
                <a16:creationId xmlns:a16="http://schemas.microsoft.com/office/drawing/2014/main" id="{D1C07219-2CBC-479F-A8C8-85A9DE9CDA93}"/>
              </a:ext>
            </a:extLst>
          </p:cNvPr>
          <p:cNvSpPr txBox="1"/>
          <p:nvPr>
            <p:custDataLst>
              <p:tags r:id="rId4"/>
            </p:custDataLst>
          </p:nvPr>
        </p:nvSpPr>
        <p:spPr>
          <a:xfrm>
            <a:off x="1270457" y="3620722"/>
            <a:ext cx="914400" cy="2549534"/>
          </a:xfrm>
          <a:prstGeom prst="rect">
            <a:avLst/>
          </a:prstGeom>
          <a:noFill/>
        </p:spPr>
        <p:txBody>
          <a:bodyPr rtlCol="0" vert="eaVert" wrap="square">
            <a:spAutoFit/>
          </a:bodyPr>
          <a:lstStyle/>
          <a:p>
            <a:pPr algn="ctr"/>
            <a:r>
              <a:rPr altLang="en-US" lang="zh-CN" sz="2400">
                <a:solidFill>
                  <a:srgbClr val="1C6A47"/>
                </a:solidFill>
                <a:cs typeface="+mn-ea"/>
                <a:sym typeface="+mn-lt"/>
              </a:rPr>
              <a:t>你在沙滩都捡到过哪些塑料？</a:t>
            </a:r>
          </a:p>
        </p:txBody>
      </p:sp>
      <p:sp>
        <p:nvSpPr>
          <p:cNvPr id="70" name="PA-矩形 69">
            <a:extLst>
              <a:ext uri="{FF2B5EF4-FFF2-40B4-BE49-F238E27FC236}">
                <a16:creationId xmlns:a16="http://schemas.microsoft.com/office/drawing/2014/main" id="{7D467006-C2F6-4ACB-A384-0AE8A0FFE927}"/>
              </a:ext>
            </a:extLst>
          </p:cNvPr>
          <p:cNvSpPr/>
          <p:nvPr>
            <p:custDataLst>
              <p:tags r:id="rId5"/>
            </p:custDataLst>
          </p:nvPr>
        </p:nvSpPr>
        <p:spPr>
          <a:xfrm>
            <a:off x="1265992" y="1272518"/>
            <a:ext cx="1115403" cy="2621280"/>
          </a:xfrm>
          <a:prstGeom prst="rect">
            <a:avLst/>
          </a:prstGeom>
        </p:spPr>
        <p:txBody>
          <a:bodyPr wrap="square">
            <a:spAutoFit/>
          </a:bodyPr>
          <a:lstStyle/>
          <a:p>
            <a:r>
              <a:rPr altLang="en-US" b="1" lang="zh-CN" sz="16600">
                <a:solidFill>
                  <a:srgbClr val="1C6A47"/>
                </a:solidFill>
                <a:cs typeface="+mn-ea"/>
                <a:sym typeface="+mn-lt"/>
              </a:rPr>
              <a:t>？</a:t>
            </a:r>
          </a:p>
        </p:txBody>
      </p:sp>
      <p:grpSp>
        <p:nvGrpSpPr>
          <p:cNvPr id="2" name="PA-组合 1">
            <a:extLst>
              <a:ext uri="{FF2B5EF4-FFF2-40B4-BE49-F238E27FC236}">
                <a16:creationId xmlns:a16="http://schemas.microsoft.com/office/drawing/2014/main" id="{A30788F9-A24E-41E0-A779-D6867FA4EBB4}"/>
              </a:ext>
            </a:extLst>
          </p:cNvPr>
          <p:cNvGrpSpPr/>
          <p:nvPr>
            <p:custDataLst>
              <p:tags r:id="rId6"/>
            </p:custDataLst>
          </p:nvPr>
        </p:nvGrpSpPr>
        <p:grpSpPr>
          <a:xfrm>
            <a:off x="3373489" y="2104636"/>
            <a:ext cx="7211158" cy="3383886"/>
            <a:chOff x="3373489" y="2104636"/>
            <a:chExt cx="7211158" cy="3383886"/>
          </a:xfrm>
        </p:grpSpPr>
        <p:sp>
          <p:nvSpPr>
            <p:cNvPr id="5" name="PA-文本框 4"/>
            <p:cNvSpPr txBox="1"/>
            <p:nvPr>
              <p:custDataLst>
                <p:tags r:id="rId7"/>
              </p:custDataLst>
            </p:nvPr>
          </p:nvSpPr>
          <p:spPr>
            <a:xfrm>
              <a:off x="5711636" y="2916395"/>
              <a:ext cx="897840" cy="457200"/>
            </a:xfrm>
            <a:prstGeom prst="rect">
              <a:avLst/>
            </a:prstGeom>
            <a:noFill/>
          </p:spPr>
          <p:txBody>
            <a:bodyPr rtlCol="0" wrap="square">
              <a:spAutoFit/>
            </a:bodyPr>
            <a:lstStyle/>
            <a:p>
              <a:pPr algn="ctr">
                <a:lnSpc>
                  <a:spcPct val="150000"/>
                </a:lnSpc>
              </a:pPr>
              <a:r>
                <a:rPr altLang="en-US" b="1" lang="zh-CN" sz="1600">
                  <a:latin typeface="+mn-lt"/>
                  <a:ea typeface="+mn-ea"/>
                  <a:cs typeface="+mn-ea"/>
                  <a:sym typeface="+mn-lt"/>
                </a:rPr>
                <a:t>烟头</a:t>
              </a:r>
            </a:p>
          </p:txBody>
        </p:sp>
        <p:sp>
          <p:nvSpPr>
            <p:cNvPr id="44" name="PA-文本框 43"/>
            <p:cNvSpPr txBox="1"/>
            <p:nvPr>
              <p:custDataLst>
                <p:tags r:id="rId8"/>
              </p:custDataLst>
            </p:nvPr>
          </p:nvSpPr>
          <p:spPr>
            <a:xfrm>
              <a:off x="7644271" y="5070779"/>
              <a:ext cx="897840" cy="457200"/>
            </a:xfrm>
            <a:prstGeom prst="rect">
              <a:avLst/>
            </a:prstGeom>
            <a:noFill/>
          </p:spPr>
          <p:txBody>
            <a:bodyPr rtlCol="0" wrap="square">
              <a:spAutoFit/>
            </a:bodyPr>
            <a:lstStyle/>
            <a:p>
              <a:pPr algn="ctr">
                <a:lnSpc>
                  <a:spcPct val="150000"/>
                </a:lnSpc>
              </a:pPr>
              <a:r>
                <a:rPr altLang="en-US" b="1" lang="zh-CN" sz="1600">
                  <a:latin typeface="+mn-lt"/>
                  <a:ea typeface="+mn-ea"/>
                  <a:cs typeface="+mn-ea"/>
                  <a:sym typeface="+mn-lt"/>
                </a:rPr>
                <a:t>塑料袋</a:t>
              </a:r>
            </a:p>
          </p:txBody>
        </p:sp>
        <p:sp>
          <p:nvSpPr>
            <p:cNvPr id="46" name="PA-文本框 45"/>
            <p:cNvSpPr txBox="1"/>
            <p:nvPr>
              <p:custDataLst>
                <p:tags r:id="rId9"/>
              </p:custDataLst>
            </p:nvPr>
          </p:nvSpPr>
          <p:spPr>
            <a:xfrm>
              <a:off x="3373489" y="5070779"/>
              <a:ext cx="1538397" cy="457200"/>
            </a:xfrm>
            <a:prstGeom prst="rect">
              <a:avLst/>
            </a:prstGeom>
            <a:noFill/>
          </p:spPr>
          <p:txBody>
            <a:bodyPr rtlCol="0" wrap="square">
              <a:spAutoFit/>
            </a:bodyPr>
            <a:lstStyle/>
            <a:p>
              <a:pPr algn="ctr">
                <a:lnSpc>
                  <a:spcPct val="150000"/>
                </a:lnSpc>
              </a:pPr>
              <a:r>
                <a:rPr altLang="en-US" b="1" lang="zh-CN" sz="1600">
                  <a:latin typeface="+mn-lt"/>
                  <a:ea typeface="+mn-ea"/>
                  <a:cs typeface="+mn-ea"/>
                  <a:sym typeface="+mn-lt"/>
                </a:rPr>
                <a:t>气球和气球棒</a:t>
              </a:r>
            </a:p>
          </p:txBody>
        </p:sp>
        <p:sp>
          <p:nvSpPr>
            <p:cNvPr id="47" name="PA-文本框 46"/>
            <p:cNvSpPr txBox="1"/>
            <p:nvPr>
              <p:custDataLst>
                <p:tags r:id="rId10"/>
              </p:custDataLst>
            </p:nvPr>
          </p:nvSpPr>
          <p:spPr>
            <a:xfrm>
              <a:off x="9686807" y="2916395"/>
              <a:ext cx="897840" cy="457200"/>
            </a:xfrm>
            <a:prstGeom prst="rect">
              <a:avLst/>
            </a:prstGeom>
            <a:noFill/>
          </p:spPr>
          <p:txBody>
            <a:bodyPr rtlCol="0" wrap="square">
              <a:spAutoFit/>
            </a:bodyPr>
            <a:lstStyle/>
            <a:p>
              <a:pPr algn="ctr">
                <a:lnSpc>
                  <a:spcPct val="150000"/>
                </a:lnSpc>
              </a:pPr>
              <a:r>
                <a:rPr altLang="en-US" b="1" lang="zh-CN" sz="1600">
                  <a:latin typeface="+mn-lt"/>
                  <a:ea typeface="+mn-ea"/>
                  <a:cs typeface="+mn-ea"/>
                  <a:sym typeface="+mn-lt"/>
                </a:rPr>
                <a:t>塑料袋</a:t>
              </a:r>
            </a:p>
          </p:txBody>
        </p:sp>
        <p:sp>
          <p:nvSpPr>
            <p:cNvPr id="48" name="PA-文本框 47"/>
            <p:cNvSpPr txBox="1"/>
            <p:nvPr>
              <p:custDataLst>
                <p:tags r:id="rId11"/>
              </p:custDataLst>
            </p:nvPr>
          </p:nvSpPr>
          <p:spPr>
            <a:xfrm>
              <a:off x="3567034" y="2916395"/>
              <a:ext cx="1115403" cy="457200"/>
            </a:xfrm>
            <a:prstGeom prst="rect">
              <a:avLst/>
            </a:prstGeom>
            <a:noFill/>
          </p:spPr>
          <p:txBody>
            <a:bodyPr rtlCol="0" wrap="square">
              <a:spAutoFit/>
            </a:bodyPr>
            <a:lstStyle/>
            <a:p>
              <a:pPr algn="ctr">
                <a:lnSpc>
                  <a:spcPct val="150000"/>
                </a:lnSpc>
              </a:pPr>
              <a:r>
                <a:rPr altLang="en-US" b="1" lang="zh-CN" sz="1600">
                  <a:latin typeface="+mn-lt"/>
                  <a:ea typeface="+mn-ea"/>
                  <a:cs typeface="+mn-ea"/>
                  <a:sym typeface="+mn-lt"/>
                </a:rPr>
                <a:t>废弃餐具</a:t>
              </a:r>
            </a:p>
          </p:txBody>
        </p:sp>
        <p:sp>
          <p:nvSpPr>
            <p:cNvPr id="49" name="PA-文本框 48"/>
            <p:cNvSpPr txBox="1"/>
            <p:nvPr>
              <p:custDataLst>
                <p:tags r:id="rId12"/>
              </p:custDataLst>
            </p:nvPr>
          </p:nvSpPr>
          <p:spPr>
            <a:xfrm>
              <a:off x="9686807" y="5070779"/>
              <a:ext cx="897840" cy="457200"/>
            </a:xfrm>
            <a:prstGeom prst="rect">
              <a:avLst/>
            </a:prstGeom>
            <a:noFill/>
          </p:spPr>
          <p:txBody>
            <a:bodyPr rtlCol="0" wrap="square">
              <a:spAutoFit/>
            </a:bodyPr>
            <a:lstStyle/>
            <a:p>
              <a:pPr algn="ctr">
                <a:lnSpc>
                  <a:spcPct val="150000"/>
                </a:lnSpc>
              </a:pPr>
              <a:r>
                <a:rPr altLang="en-US" b="1" lang="zh-CN" sz="1600">
                  <a:latin typeface="+mn-lt"/>
                  <a:ea typeface="+mn-ea"/>
                  <a:cs typeface="+mn-ea"/>
                  <a:sym typeface="+mn-lt"/>
                </a:rPr>
                <a:t>水瓶</a:t>
              </a:r>
            </a:p>
          </p:txBody>
        </p:sp>
        <p:sp>
          <p:nvSpPr>
            <p:cNvPr id="63" name="PA-文本框 62"/>
            <p:cNvSpPr txBox="1"/>
            <p:nvPr>
              <p:custDataLst>
                <p:tags r:id="rId13"/>
              </p:custDataLst>
            </p:nvPr>
          </p:nvSpPr>
          <p:spPr>
            <a:xfrm>
              <a:off x="7699221" y="2916395"/>
              <a:ext cx="897840" cy="457200"/>
            </a:xfrm>
            <a:prstGeom prst="rect">
              <a:avLst/>
            </a:prstGeom>
            <a:noFill/>
          </p:spPr>
          <p:txBody>
            <a:bodyPr rtlCol="0" wrap="square">
              <a:spAutoFit/>
            </a:bodyPr>
            <a:lstStyle/>
            <a:p>
              <a:pPr algn="ctr">
                <a:lnSpc>
                  <a:spcPct val="150000"/>
                </a:lnSpc>
              </a:pPr>
              <a:r>
                <a:rPr altLang="en-US" b="1" lang="zh-CN" sz="1600">
                  <a:latin typeface="+mn-lt"/>
                  <a:ea typeface="+mn-ea"/>
                  <a:cs typeface="+mn-ea"/>
                  <a:sym typeface="+mn-lt"/>
                </a:rPr>
                <a:t>零食袋</a:t>
              </a:r>
            </a:p>
          </p:txBody>
        </p:sp>
        <p:sp>
          <p:nvSpPr>
            <p:cNvPr id="64" name="PA-文本框 63"/>
            <p:cNvSpPr txBox="1"/>
            <p:nvPr>
              <p:custDataLst>
                <p:tags r:id="rId14"/>
              </p:custDataLst>
            </p:nvPr>
          </p:nvSpPr>
          <p:spPr>
            <a:xfrm>
              <a:off x="5693258" y="5070779"/>
              <a:ext cx="897840" cy="457200"/>
            </a:xfrm>
            <a:prstGeom prst="rect">
              <a:avLst/>
            </a:prstGeom>
            <a:noFill/>
          </p:spPr>
          <p:txBody>
            <a:bodyPr rtlCol="0" wrap="square">
              <a:spAutoFit/>
            </a:bodyPr>
            <a:lstStyle/>
            <a:p>
              <a:pPr algn="ctr">
                <a:lnSpc>
                  <a:spcPct val="150000"/>
                </a:lnSpc>
              </a:pPr>
              <a:r>
                <a:rPr altLang="en-US" b="1" lang="zh-CN" sz="1600">
                  <a:latin typeface="+mn-lt"/>
                  <a:ea typeface="+mn-ea"/>
                  <a:cs typeface="+mn-ea"/>
                  <a:sym typeface="+mn-lt"/>
                </a:rPr>
                <a:t>糖果纸</a:t>
              </a:r>
            </a:p>
          </p:txBody>
        </p:sp>
        <p:sp>
          <p:nvSpPr>
            <p:cNvPr id="15" name="PA-knife-and-fork-silhouette-variants_33738">
              <a:extLst>
                <a:ext uri="{FF2B5EF4-FFF2-40B4-BE49-F238E27FC236}">
                  <a16:creationId xmlns:a16="http://schemas.microsoft.com/office/drawing/2014/main" id="{30B29CBE-E46E-44ED-B9F2-B2099ED140F4}"/>
                </a:ext>
              </a:extLst>
            </p:cNvPr>
            <p:cNvSpPr>
              <a:spLocks noChangeAspect="1"/>
            </p:cNvSpPr>
            <p:nvPr>
              <p:custDataLst>
                <p:tags r:id="rId15"/>
              </p:custDataLst>
            </p:nvPr>
          </p:nvSpPr>
          <p:spPr bwMode="auto">
            <a:xfrm>
              <a:off x="3920092" y="2104636"/>
              <a:ext cx="295166" cy="609685"/>
            </a:xfrm>
            <a:custGeom>
              <a:gdLst>
                <a:gd fmla="*/ 267 w 600" name="T0"/>
                <a:gd fmla="*/ 57 h 1241" name="T1"/>
                <a:gd fmla="*/ 267 w 600" name="T2"/>
                <a:gd fmla="*/ 405 h 1241" name="T3"/>
                <a:gd fmla="*/ 172 w 600" name="T4"/>
                <a:gd fmla="*/ 497 h 1241" name="T5"/>
                <a:gd fmla="*/ 172 w 600" name="T6"/>
                <a:gd fmla="*/ 599 h 1241" name="T7"/>
                <a:gd fmla="*/ 206 w 600" name="T8"/>
                <a:gd fmla="*/ 647 h 1241" name="T9"/>
                <a:gd fmla="*/ 206 w 600" name="T10"/>
                <a:gd fmla="*/ 1191 h 1241" name="T11"/>
                <a:gd fmla="*/ 155 w 600" name="T12"/>
                <a:gd fmla="*/ 1241 h 1241" name="T13"/>
                <a:gd fmla="*/ 120 w 600" name="T14"/>
                <a:gd fmla="*/ 1241 h 1241" name="T15"/>
                <a:gd fmla="*/ 70 w 600" name="T16"/>
                <a:gd fmla="*/ 1191 h 1241" name="T17"/>
                <a:gd fmla="*/ 70 w 600" name="T18"/>
                <a:gd fmla="*/ 647 h 1241" name="T19"/>
                <a:gd fmla="*/ 104 w 600" name="T20"/>
                <a:gd fmla="*/ 599 h 1241" name="T21"/>
                <a:gd fmla="*/ 104 w 600" name="T22"/>
                <a:gd fmla="*/ 498 h 1241" name="T23"/>
                <a:gd fmla="*/ 0 w 600" name="T24"/>
                <a:gd fmla="*/ 405 h 1241" name="T25"/>
                <a:gd fmla="*/ 0 w 600" name="T26"/>
                <a:gd fmla="*/ 57 h 1241" name="T27"/>
                <a:gd fmla="*/ 44 w 600" name="T28"/>
                <a:gd fmla="*/ 7 h 1241" name="T29"/>
                <a:gd fmla="*/ 62 w 600" name="T30"/>
                <a:gd fmla="*/ 7 h 1241" name="T31"/>
                <a:gd fmla="*/ 62 w 600" name="T32"/>
                <a:gd fmla="*/ 370 h 1241" name="T33"/>
                <a:gd fmla="*/ 86 w 600" name="T34"/>
                <a:gd fmla="*/ 385 h 1241" name="T35"/>
                <a:gd fmla="*/ 111 w 600" name="T36"/>
                <a:gd fmla="*/ 370 h 1241" name="T37"/>
                <a:gd fmla="*/ 111 w 600" name="T38"/>
                <a:gd fmla="*/ 7 h 1241" name="T39"/>
                <a:gd fmla="*/ 156 w 600" name="T40"/>
                <a:gd fmla="*/ 7 h 1241" name="T41"/>
                <a:gd fmla="*/ 156 w 600" name="T42"/>
                <a:gd fmla="*/ 370 h 1241" name="T43"/>
                <a:gd fmla="*/ 181 w 600" name="T44"/>
                <a:gd fmla="*/ 385 h 1241" name="T45"/>
                <a:gd fmla="*/ 205 w 600" name="T46"/>
                <a:gd fmla="*/ 370 h 1241" name="T47"/>
                <a:gd fmla="*/ 205 w 600" name="T48"/>
                <a:gd fmla="*/ 7 h 1241" name="T49"/>
                <a:gd fmla="*/ 213 w 600" name="T50"/>
                <a:gd fmla="*/ 7 h 1241" name="T51"/>
                <a:gd fmla="*/ 267 w 600" name="T52"/>
                <a:gd fmla="*/ 57 h 1241" name="T53"/>
                <a:gd fmla="*/ 548 w 600" name="T54"/>
                <a:gd fmla="*/ 16 h 1241" name="T55"/>
                <a:gd fmla="*/ 414 w 600" name="T56"/>
                <a:gd fmla="*/ 336 h 1241" name="T57"/>
                <a:gd fmla="*/ 414 w 600" name="T58"/>
                <a:gd fmla="*/ 381 h 1241" name="T59"/>
                <a:gd fmla="*/ 498 w 600" name="T60"/>
                <a:gd fmla="*/ 770 h 1241" name="T61"/>
                <a:gd fmla="*/ 498 w 600" name="T62"/>
                <a:gd fmla="*/ 1204 h 1241" name="T63"/>
                <a:gd fmla="*/ 536 w 600" name="T64"/>
                <a:gd fmla="*/ 1241 h 1241" name="T65"/>
                <a:gd fmla="*/ 562 w 600" name="T66"/>
                <a:gd fmla="*/ 1241 h 1241" name="T67"/>
                <a:gd fmla="*/ 599 w 600" name="T68"/>
                <a:gd fmla="*/ 1204 h 1241" name="T69"/>
                <a:gd fmla="*/ 599 w 600" name="T70"/>
                <a:gd fmla="*/ 748 h 1241" name="T71"/>
                <a:gd fmla="*/ 600 w 600" name="T72"/>
                <a:gd fmla="*/ 738 h 1241" name="T73"/>
                <a:gd fmla="*/ 600 w 600" name="T74"/>
                <a:gd fmla="*/ 67 h 1241" name="T75"/>
                <a:gd fmla="*/ 548 w 600" name="T76"/>
                <a:gd fmla="*/ 16 h 124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41" w="600">
                  <a:moveTo>
                    <a:pt x="267" y="57"/>
                  </a:moveTo>
                  <a:lnTo>
                    <a:pt x="267" y="405"/>
                  </a:lnTo>
                  <a:cubicBezTo>
                    <a:pt x="267" y="423"/>
                    <a:pt x="210" y="469"/>
                    <a:pt x="172" y="497"/>
                  </a:cubicBezTo>
                  <a:lnTo>
                    <a:pt x="172" y="599"/>
                  </a:lnTo>
                  <a:cubicBezTo>
                    <a:pt x="191" y="606"/>
                    <a:pt x="206" y="625"/>
                    <a:pt x="206" y="647"/>
                  </a:cubicBezTo>
                  <a:lnTo>
                    <a:pt x="206" y="1191"/>
                  </a:lnTo>
                  <a:cubicBezTo>
                    <a:pt x="206" y="1219"/>
                    <a:pt x="183" y="1241"/>
                    <a:pt x="155" y="1241"/>
                  </a:cubicBezTo>
                  <a:lnTo>
                    <a:pt x="120" y="1241"/>
                  </a:lnTo>
                  <a:cubicBezTo>
                    <a:pt x="92" y="1241"/>
                    <a:pt x="70" y="1219"/>
                    <a:pt x="70" y="1191"/>
                  </a:cubicBezTo>
                  <a:lnTo>
                    <a:pt x="70" y="647"/>
                  </a:lnTo>
                  <a:cubicBezTo>
                    <a:pt x="70" y="625"/>
                    <a:pt x="84" y="606"/>
                    <a:pt x="104" y="599"/>
                  </a:cubicBezTo>
                  <a:lnTo>
                    <a:pt x="104" y="498"/>
                  </a:lnTo>
                  <a:cubicBezTo>
                    <a:pt x="63" y="470"/>
                    <a:pt x="0" y="424"/>
                    <a:pt x="0" y="405"/>
                  </a:cubicBezTo>
                  <a:lnTo>
                    <a:pt x="0" y="57"/>
                  </a:lnTo>
                  <a:cubicBezTo>
                    <a:pt x="0" y="30"/>
                    <a:pt x="14" y="7"/>
                    <a:pt x="44" y="7"/>
                  </a:cubicBezTo>
                  <a:lnTo>
                    <a:pt x="62" y="7"/>
                  </a:lnTo>
                  <a:lnTo>
                    <a:pt x="62" y="370"/>
                  </a:lnTo>
                  <a:cubicBezTo>
                    <a:pt x="62" y="378"/>
                    <a:pt x="73" y="385"/>
                    <a:pt x="86" y="385"/>
                  </a:cubicBezTo>
                  <a:cubicBezTo>
                    <a:pt x="100" y="385"/>
                    <a:pt x="111" y="378"/>
                    <a:pt x="111" y="370"/>
                  </a:cubicBezTo>
                  <a:lnTo>
                    <a:pt x="111" y="7"/>
                  </a:lnTo>
                  <a:lnTo>
                    <a:pt x="156" y="7"/>
                  </a:lnTo>
                  <a:lnTo>
                    <a:pt x="156" y="370"/>
                  </a:lnTo>
                  <a:cubicBezTo>
                    <a:pt x="156" y="378"/>
                    <a:pt x="167" y="385"/>
                    <a:pt x="181" y="385"/>
                  </a:cubicBezTo>
                  <a:cubicBezTo>
                    <a:pt x="194" y="385"/>
                    <a:pt x="205" y="378"/>
                    <a:pt x="205" y="370"/>
                  </a:cubicBezTo>
                  <a:lnTo>
                    <a:pt x="205" y="7"/>
                  </a:lnTo>
                  <a:lnTo>
                    <a:pt x="213" y="7"/>
                  </a:lnTo>
                  <a:cubicBezTo>
                    <a:pt x="243" y="7"/>
                    <a:pt x="267" y="30"/>
                    <a:pt x="267" y="57"/>
                  </a:cubicBezTo>
                  <a:close/>
                  <a:moveTo>
                    <a:pt x="548" y="16"/>
                  </a:moveTo>
                  <a:cubicBezTo>
                    <a:pt x="548" y="16"/>
                    <a:pt x="414" y="104"/>
                    <a:pt x="414" y="336"/>
                  </a:cubicBezTo>
                  <a:lnTo>
                    <a:pt x="414" y="381"/>
                  </a:lnTo>
                  <a:cubicBezTo>
                    <a:pt x="414" y="610"/>
                    <a:pt x="465" y="711"/>
                    <a:pt x="498" y="770"/>
                  </a:cubicBezTo>
                  <a:lnTo>
                    <a:pt x="498" y="1204"/>
                  </a:lnTo>
                  <a:cubicBezTo>
                    <a:pt x="498" y="1225"/>
                    <a:pt x="515" y="1241"/>
                    <a:pt x="536" y="1241"/>
                  </a:cubicBezTo>
                  <a:lnTo>
                    <a:pt x="562" y="1241"/>
                  </a:lnTo>
                  <a:cubicBezTo>
                    <a:pt x="582" y="1241"/>
                    <a:pt x="599" y="1225"/>
                    <a:pt x="599" y="1204"/>
                  </a:cubicBezTo>
                  <a:lnTo>
                    <a:pt x="599" y="748"/>
                  </a:lnTo>
                  <a:cubicBezTo>
                    <a:pt x="599" y="744"/>
                    <a:pt x="600" y="741"/>
                    <a:pt x="600" y="738"/>
                  </a:cubicBezTo>
                  <a:lnTo>
                    <a:pt x="600" y="67"/>
                  </a:lnTo>
                  <a:cubicBezTo>
                    <a:pt x="600" y="39"/>
                    <a:pt x="589" y="0"/>
                    <a:pt x="548" y="16"/>
                  </a:cubicBezTo>
                  <a:close/>
                </a:path>
              </a:pathLst>
            </a:custGeom>
            <a:solidFill>
              <a:schemeClr val="accent1"/>
            </a:solidFill>
            <a:ln>
              <a:noFill/>
            </a:ln>
          </p:spPr>
          <p:txBody>
            <a:bodyPr/>
            <a:lstStyle/>
            <a:p/>
          </p:txBody>
        </p:sp>
        <p:sp>
          <p:nvSpPr>
            <p:cNvPr id="29" name="PA-knife-and-fork-silhouette-variants_33738">
              <a:extLst>
                <a:ext uri="{FF2B5EF4-FFF2-40B4-BE49-F238E27FC236}">
                  <a16:creationId xmlns:a16="http://schemas.microsoft.com/office/drawing/2014/main" id="{D1A81D2C-A18D-442C-B4DB-F9F2C2A7BF10}"/>
                </a:ext>
              </a:extLst>
            </p:cNvPr>
            <p:cNvSpPr>
              <a:spLocks noChangeAspect="1"/>
            </p:cNvSpPr>
            <p:nvPr>
              <p:custDataLst>
                <p:tags r:id="rId16"/>
              </p:custDataLst>
            </p:nvPr>
          </p:nvSpPr>
          <p:spPr bwMode="auto">
            <a:xfrm>
              <a:off x="7983127" y="4329498"/>
              <a:ext cx="330030" cy="609684"/>
            </a:xfrm>
            <a:custGeom>
              <a:gdLst>
                <a:gd fmla="*/ 242922 w 328694" name="connsiteX0"/>
                <a:gd fmla="*/ 517880 h 607216" name="connsiteY0"/>
                <a:gd fmla="*/ 252625 w 328694" name="connsiteX1"/>
                <a:gd fmla="*/ 527569 h 607216" name="connsiteY1"/>
                <a:gd fmla="*/ 252625 w 328694" name="connsiteX2"/>
                <a:gd fmla="*/ 544814 h 607216" name="connsiteY2"/>
                <a:gd fmla="*/ 242922 w 328694" name="connsiteX3"/>
                <a:gd fmla="*/ 554503 h 607216" name="connsiteY3"/>
                <a:gd fmla="*/ 233219 w 328694" name="connsiteX4"/>
                <a:gd fmla="*/ 544814 h 607216" name="connsiteY4"/>
                <a:gd fmla="*/ 233219 w 328694" name="connsiteX5"/>
                <a:gd fmla="*/ 527569 h 607216" name="connsiteY5"/>
                <a:gd fmla="*/ 242922 w 328694" name="connsiteX6"/>
                <a:gd fmla="*/ 517880 h 607216" name="connsiteY6"/>
                <a:gd fmla="*/ 88313 w 328694" name="connsiteX7"/>
                <a:gd fmla="*/ 517880 h 607216" name="connsiteY7"/>
                <a:gd fmla="*/ 98016 w 328694" name="connsiteX8"/>
                <a:gd fmla="*/ 527569 h 607216" name="connsiteY8"/>
                <a:gd fmla="*/ 98016 w 328694" name="connsiteX9"/>
                <a:gd fmla="*/ 544814 h 607216" name="connsiteY9"/>
                <a:gd fmla="*/ 88313 w 328694" name="connsiteX10"/>
                <a:gd fmla="*/ 554503 h 607216" name="connsiteY10"/>
                <a:gd fmla="*/ 78610 w 328694" name="connsiteX11"/>
                <a:gd fmla="*/ 544814 h 607216" name="connsiteY11"/>
                <a:gd fmla="*/ 78610 w 328694" name="connsiteX12"/>
                <a:gd fmla="*/ 527569 h 607216" name="connsiteY12"/>
                <a:gd fmla="*/ 88313 w 328694" name="connsiteX13"/>
                <a:gd fmla="*/ 517880 h 607216" name="connsiteY13"/>
                <a:gd fmla="*/ 165582 w 328694" name="connsiteX14"/>
                <a:gd fmla="*/ 463121 h 607216" name="connsiteY14"/>
                <a:gd fmla="*/ 175285 w 328694" name="connsiteX15"/>
                <a:gd fmla="*/ 472817 h 607216" name="connsiteY15"/>
                <a:gd fmla="*/ 175285 w 328694" name="connsiteX16"/>
                <a:gd fmla="*/ 489978 h 607216" name="connsiteY16"/>
                <a:gd fmla="*/ 165582 w 328694" name="connsiteX17"/>
                <a:gd fmla="*/ 499674 h 607216" name="connsiteY17"/>
                <a:gd fmla="*/ 155879 w 328694" name="connsiteX18"/>
                <a:gd fmla="*/ 489978 h 607216" name="connsiteY18"/>
                <a:gd fmla="*/ 155879 w 328694" name="connsiteX19"/>
                <a:gd fmla="*/ 472817 h 607216" name="connsiteY19"/>
                <a:gd fmla="*/ 165582 w 328694" name="connsiteX20"/>
                <a:gd fmla="*/ 463121 h 607216" name="connsiteY20"/>
                <a:gd fmla="*/ 242922 w 328694" name="connsiteX21"/>
                <a:gd fmla="*/ 408292 h 607216" name="connsiteY21"/>
                <a:gd fmla="*/ 252625 w 328694" name="connsiteX22"/>
                <a:gd fmla="*/ 417981 h 607216" name="connsiteY22"/>
                <a:gd fmla="*/ 252625 w 328694" name="connsiteX23"/>
                <a:gd fmla="*/ 435226 h 607216" name="connsiteY23"/>
                <a:gd fmla="*/ 242922 w 328694" name="connsiteX24"/>
                <a:gd fmla="*/ 444915 h 607216" name="connsiteY24"/>
                <a:gd fmla="*/ 233219 w 328694" name="connsiteX25"/>
                <a:gd fmla="*/ 435226 h 607216" name="connsiteY25"/>
                <a:gd fmla="*/ 233219 w 328694" name="connsiteX26"/>
                <a:gd fmla="*/ 417981 h 607216" name="connsiteY26"/>
                <a:gd fmla="*/ 242922 w 328694" name="connsiteX27"/>
                <a:gd fmla="*/ 408292 h 607216" name="connsiteY27"/>
                <a:gd fmla="*/ 88313 w 328694" name="connsiteX28"/>
                <a:gd fmla="*/ 408292 h 607216" name="connsiteY28"/>
                <a:gd fmla="*/ 98016 w 328694" name="connsiteX29"/>
                <a:gd fmla="*/ 417981 h 607216" name="connsiteY29"/>
                <a:gd fmla="*/ 98016 w 328694" name="connsiteX30"/>
                <a:gd fmla="*/ 435226 h 607216" name="connsiteY30"/>
                <a:gd fmla="*/ 88313 w 328694" name="connsiteX31"/>
                <a:gd fmla="*/ 444915 h 607216" name="connsiteY31"/>
                <a:gd fmla="*/ 78610 w 328694" name="connsiteX32"/>
                <a:gd fmla="*/ 435226 h 607216" name="connsiteY32"/>
                <a:gd fmla="*/ 78610 w 328694" name="connsiteX33"/>
                <a:gd fmla="*/ 417981 h 607216" name="connsiteY33"/>
                <a:gd fmla="*/ 88313 w 328694" name="connsiteX34"/>
                <a:gd fmla="*/ 408292 h 607216" name="connsiteY34"/>
                <a:gd fmla="*/ 72299 w 328694" name="connsiteX35"/>
                <a:gd fmla="*/ 290479 h 607216" name="connsiteY35"/>
                <a:gd fmla="*/ 19603 w 328694" name="connsiteX36"/>
                <a:gd fmla="*/ 330883 h 607216" name="connsiteY36"/>
                <a:gd fmla="*/ 19409 w 328694" name="connsiteX37"/>
                <a:gd fmla="*/ 338925 h 607216" name="connsiteY37"/>
                <a:gd fmla="*/ 19409 w 328694" name="connsiteX38"/>
                <a:gd fmla="*/ 561968 h 607216" name="connsiteY38"/>
                <a:gd fmla="*/ 164298 w 328694" name="connsiteX39"/>
                <a:gd fmla="*/ 587838 h 607216" name="connsiteY39"/>
                <a:gd fmla="*/ 309285 w 328694" name="connsiteX40"/>
                <a:gd fmla="*/ 561968 h 607216" name="connsiteY40"/>
                <a:gd fmla="*/ 309285 w 328694" name="connsiteX41"/>
                <a:gd fmla="*/ 338925 h 607216" name="connsiteY41"/>
                <a:gd fmla="*/ 308994 w 328694" name="connsiteX42"/>
                <a:gd fmla="*/ 330883 h 607216" name="connsiteY42"/>
                <a:gd fmla="*/ 256298 w 328694" name="connsiteX43"/>
                <a:gd fmla="*/ 290479 h 607216" name="connsiteY43"/>
                <a:gd fmla="*/ 264838 w 328694" name="connsiteX44"/>
                <a:gd fmla="*/ 376809 h 607216" name="connsiteY44"/>
                <a:gd fmla="*/ 258627 w 328694" name="connsiteX45"/>
                <a:gd fmla="*/ 386789 h 607216" name="connsiteY45"/>
                <a:gd fmla="*/ 247370 w 328694" name="connsiteX46"/>
                <a:gd fmla="*/ 383495 h 607216" name="connsiteY46"/>
                <a:gd fmla="*/ 194965 w 328694" name="connsiteX47"/>
                <a:gd fmla="*/ 312570 h 607216" name="connsiteY47"/>
                <a:gd fmla="*/ 173712 w 328694" name="connsiteX48"/>
                <a:gd fmla="*/ 398125 h 607216" name="connsiteY48"/>
                <a:gd fmla="*/ 164298 w 328694" name="connsiteX49"/>
                <a:gd fmla="*/ 405489 h 607216" name="connsiteY49"/>
                <a:gd fmla="*/ 154885 w 328694" name="connsiteX50"/>
                <a:gd fmla="*/ 398125 h 607216" name="connsiteY50"/>
                <a:gd fmla="*/ 133632 w 328694" name="connsiteX51"/>
                <a:gd fmla="*/ 312570 h 607216" name="connsiteY51"/>
                <a:gd fmla="*/ 81324 w 328694" name="connsiteX52"/>
                <a:gd fmla="*/ 383495 h 607216" name="connsiteY52"/>
                <a:gd fmla="*/ 69970 w 328694" name="connsiteX53"/>
                <a:gd fmla="*/ 386789 h 607216" name="connsiteY53"/>
                <a:gd fmla="*/ 63856 w 328694" name="connsiteX54"/>
                <a:gd fmla="*/ 376809 h 607216" name="connsiteY54"/>
                <a:gd fmla="*/ 164298 w 328694" name="connsiteX55"/>
                <a:gd fmla="*/ 194266 h 607216" name="connsiteY55"/>
                <a:gd fmla="*/ 23873 w 328694" name="connsiteX56"/>
                <a:gd fmla="*/ 303172 h 607216" name="connsiteY56"/>
                <a:gd fmla="*/ 78316 w 328694" name="connsiteX57"/>
                <a:gd fmla="*/ 261509 h 607216" name="connsiteY57"/>
                <a:gd fmla="*/ 88894 w 328694" name="connsiteX58"/>
                <a:gd fmla="*/ 260734 h 607216" name="connsiteY58"/>
                <a:gd fmla="*/ 93843 w 328694" name="connsiteX59"/>
                <a:gd fmla="*/ 270132 h 607216" name="connsiteY59"/>
                <a:gd fmla="*/ 86565 w 328694" name="connsiteX60"/>
                <a:gd fmla="*/ 343672 h 607216" name="connsiteY60"/>
                <a:gd fmla="*/ 130235 w 328694" name="connsiteX61"/>
                <a:gd fmla="*/ 284375 h 607216" name="connsiteY61"/>
                <a:gd fmla="*/ 139940 w 328694" name="connsiteX62"/>
                <a:gd fmla="*/ 280693 h 607216" name="connsiteY62"/>
                <a:gd fmla="*/ 147509 w 328694" name="connsiteX63"/>
                <a:gd fmla="*/ 287863 h 607216" name="connsiteY63"/>
                <a:gd fmla="*/ 164298 w 328694" name="connsiteX64"/>
                <a:gd fmla="*/ 355493 h 607216" name="connsiteY64"/>
                <a:gd fmla="*/ 181184 w 328694" name="connsiteX65"/>
                <a:gd fmla="*/ 287863 h 607216" name="connsiteY65"/>
                <a:gd fmla="*/ 188657 w 328694" name="connsiteX66"/>
                <a:gd fmla="*/ 280693 h 607216" name="connsiteY66"/>
                <a:gd fmla="*/ 198362 w 328694" name="connsiteX67"/>
                <a:gd fmla="*/ 284375 h 607216" name="connsiteY67"/>
                <a:gd fmla="*/ 242032 w 328694" name="connsiteX68"/>
                <a:gd fmla="*/ 343672 h 607216" name="connsiteY68"/>
                <a:gd fmla="*/ 234851 w 328694" name="connsiteX69"/>
                <a:gd fmla="*/ 270132 h 607216" name="connsiteY69"/>
                <a:gd fmla="*/ 239800 w 328694" name="connsiteX70"/>
                <a:gd fmla="*/ 260734 h 607216" name="connsiteY70"/>
                <a:gd fmla="*/ 250378 w 328694" name="connsiteX71"/>
                <a:gd fmla="*/ 261509 h 607216" name="connsiteY71"/>
                <a:gd fmla="*/ 304724 w 328694" name="connsiteX72"/>
                <a:gd fmla="*/ 303172 h 607216" name="connsiteY72"/>
                <a:gd fmla="*/ 164298 w 328694" name="connsiteX73"/>
                <a:gd fmla="*/ 194266 h 607216" name="connsiteY73"/>
                <a:gd fmla="*/ 207204 w 328694" name="connsiteX74"/>
                <a:gd fmla="*/ 47886 h 607216" name="connsiteY74"/>
                <a:gd fmla="*/ 215462 w 328694" name="connsiteX75"/>
                <a:gd fmla="*/ 58830 h 607216" name="connsiteY75"/>
                <a:gd fmla="*/ 208662 w 328694" name="connsiteX76"/>
                <a:gd fmla="*/ 100473 h 607216" name="connsiteY76"/>
                <a:gd fmla="*/ 199141 w 328694" name="connsiteX77"/>
                <a:gd fmla="*/ 108318 h 607216" name="connsiteY77"/>
                <a:gd fmla="*/ 197295 w 328694" name="connsiteX78"/>
                <a:gd fmla="*/ 108221 h 607216" name="connsiteY78"/>
                <a:gd fmla="*/ 189620 w 328694" name="connsiteX79"/>
                <a:gd fmla="*/ 96890 h 607216" name="connsiteY79"/>
                <a:gd fmla="*/ 196226 w 328694" name="connsiteX80"/>
                <a:gd fmla="*/ 56215 h 607216" name="connsiteY80"/>
                <a:gd fmla="*/ 207204 w 328694" name="connsiteX81"/>
                <a:gd fmla="*/ 47886 h 607216" name="connsiteY81"/>
                <a:gd fmla="*/ 96560 w 328694" name="connsiteX82"/>
                <a:gd fmla="*/ 19378 h 607216" name="connsiteY82"/>
                <a:gd fmla="*/ 66961 w 328694" name="connsiteX83"/>
                <a:gd fmla="*/ 26839 h 607216" name="connsiteY83"/>
                <a:gd fmla="*/ 41826 w 328694" name="connsiteX84"/>
                <a:gd fmla="*/ 35559 h 607216" name="connsiteY84"/>
                <a:gd fmla="*/ 140425 w 328694" name="connsiteX85"/>
                <a:gd fmla="*/ 176535 h 607216" name="connsiteY85"/>
                <a:gd fmla="*/ 113252 w 328694" name="connsiteX86"/>
                <a:gd fmla="*/ 58813 h 607216" name="connsiteY86"/>
                <a:gd fmla="*/ 121501 w 328694" name="connsiteX87"/>
                <a:gd fmla="*/ 47864 h 607216" name="connsiteY87"/>
                <a:gd fmla="*/ 132467 w 328694" name="connsiteX88"/>
                <a:gd fmla="*/ 56197 h 607216" name="connsiteY88"/>
                <a:gd fmla="*/ 160708 w 328694" name="connsiteX89"/>
                <a:gd fmla="*/ 174985 h 607216" name="connsiteY89"/>
                <a:gd fmla="*/ 164298 w 328694" name="connsiteX90"/>
                <a:gd fmla="*/ 174888 h 607216" name="connsiteY90"/>
                <a:gd fmla="*/ 167889 w 328694" name="connsiteX91"/>
                <a:gd fmla="*/ 174985 h 607216" name="connsiteY91"/>
                <a:gd fmla="*/ 181378 w 328694" name="connsiteX92"/>
                <a:gd fmla="*/ 134097 h 607216" name="connsiteY92"/>
                <a:gd fmla="*/ 193218 w 328694" name="connsiteX93"/>
                <a:gd fmla="*/ 127121 h 607216" name="connsiteY93"/>
                <a:gd fmla="*/ 200206 w 328694" name="connsiteX94"/>
                <a:gd fmla="*/ 138942 h 607216" name="connsiteY94"/>
                <a:gd fmla="*/ 188269 w 328694" name="connsiteX95"/>
                <a:gd fmla="*/ 176535 h 607216" name="connsiteY95"/>
                <a:gd fmla="*/ 286868 w 328694" name="connsiteX96"/>
                <a:gd fmla="*/ 35559 h 607216" name="connsiteY96"/>
                <a:gd fmla="*/ 261636 w 328694" name="connsiteX97"/>
                <a:gd fmla="*/ 26839 h 607216" name="connsiteY97"/>
                <a:gd fmla="*/ 232134 w 328694" name="connsiteX98"/>
                <a:gd fmla="*/ 19378 h 607216" name="connsiteY98"/>
                <a:gd fmla="*/ 202632 w 328694" name="connsiteX99"/>
                <a:gd fmla="*/ 26839 h 607216" name="connsiteY99"/>
                <a:gd fmla="*/ 164298 w 328694" name="connsiteX100"/>
                <a:gd fmla="*/ 36431 h 607216" name="connsiteY100"/>
                <a:gd fmla="*/ 126062 w 328694" name="connsiteX101"/>
                <a:gd fmla="*/ 26839 h 607216" name="connsiteY101"/>
                <a:gd fmla="*/ 96560 w 328694" name="connsiteX102"/>
                <a:gd fmla="*/ 19378 h 607216" name="connsiteY102"/>
                <a:gd fmla="*/ 96560 w 328694" name="connsiteX103"/>
                <a:gd fmla="*/ 0 h 607216" name="connsiteY103"/>
                <a:gd fmla="*/ 134796 w 328694" name="connsiteX104"/>
                <a:gd fmla="*/ 9592 h 607216" name="connsiteY104"/>
                <a:gd fmla="*/ 164298 w 328694" name="connsiteX105"/>
                <a:gd fmla="*/ 17053 h 607216" name="connsiteY105"/>
                <a:gd fmla="*/ 193898 w 328694" name="connsiteX106"/>
                <a:gd fmla="*/ 9592 h 607216" name="connsiteY106"/>
                <a:gd fmla="*/ 232134 w 328694" name="connsiteX107"/>
                <a:gd fmla="*/ 0 h 607216" name="connsiteY107"/>
                <a:gd fmla="*/ 270370 w 328694" name="connsiteX108"/>
                <a:gd fmla="*/ 9592 h 607216" name="connsiteY108"/>
                <a:gd fmla="*/ 299969 w 328694" name="connsiteX109"/>
                <a:gd fmla="*/ 17053 h 607216" name="connsiteY109"/>
                <a:gd fmla="*/ 307635 w 328694" name="connsiteX110"/>
                <a:gd fmla="*/ 20928 h 607216" name="connsiteY110"/>
                <a:gd fmla="*/ 309285 w 328694" name="connsiteX111"/>
                <a:gd fmla="*/ 29358 h 607216" name="connsiteY111"/>
                <a:gd fmla="*/ 213113 w 328694" name="connsiteX112"/>
                <a:gd fmla="*/ 182252 h 607216" name="connsiteY112"/>
                <a:gd fmla="*/ 328694 w 328694" name="connsiteX113"/>
                <a:gd fmla="*/ 338925 h 607216" name="connsiteY113"/>
                <a:gd fmla="*/ 328694 w 328694" name="connsiteX114"/>
                <a:gd fmla="*/ 568653 h 607216" name="connsiteY114"/>
                <a:gd fmla="*/ 322677 w 328694" name="connsiteX115"/>
                <a:gd fmla="*/ 577567 h 607216" name="connsiteY115"/>
                <a:gd fmla="*/ 164298 w 328694" name="connsiteX116"/>
                <a:gd fmla="*/ 607216 h 607216" name="connsiteY116"/>
                <a:gd fmla="*/ 6017 w 328694" name="connsiteX117"/>
                <a:gd fmla="*/ 577567 h 607216" name="connsiteY117"/>
                <a:gd fmla="*/ 0 w 328694" name="connsiteX118"/>
                <a:gd fmla="*/ 568653 h 607216" name="connsiteY118"/>
                <a:gd fmla="*/ 0 w 328694" name="connsiteX119"/>
                <a:gd fmla="*/ 338925 h 607216" name="connsiteY119"/>
                <a:gd fmla="*/ 115581 w 328694" name="connsiteX120"/>
                <a:gd fmla="*/ 182252 h 607216" name="connsiteY120"/>
                <a:gd fmla="*/ 19409 w 328694" name="connsiteX121"/>
                <a:gd fmla="*/ 29358 h 607216" name="connsiteY121"/>
                <a:gd fmla="*/ 20962 w 328694" name="connsiteX122"/>
                <a:gd fmla="*/ 20928 h 607216" name="connsiteY122"/>
                <a:gd fmla="*/ 28725 w 328694" name="connsiteX123"/>
                <a:gd fmla="*/ 17053 h 607216" name="connsiteY123"/>
                <a:gd fmla="*/ 58227 w 328694" name="connsiteX124"/>
                <a:gd fmla="*/ 9592 h 607216" name="connsiteY124"/>
                <a:gd fmla="*/ 96560 w 328694" name="connsiteX125"/>
                <a:gd fmla="*/ 0 h 607216"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607216" w="328694">
                  <a:moveTo>
                    <a:pt x="242922" y="517880"/>
                  </a:moveTo>
                  <a:cubicBezTo>
                    <a:pt x="248259" y="517880"/>
                    <a:pt x="252625" y="522240"/>
                    <a:pt x="252625" y="527569"/>
                  </a:cubicBezTo>
                  <a:lnTo>
                    <a:pt x="252625" y="544814"/>
                  </a:lnTo>
                  <a:cubicBezTo>
                    <a:pt x="252625" y="550143"/>
                    <a:pt x="248259" y="554503"/>
                    <a:pt x="242922" y="554503"/>
                  </a:cubicBezTo>
                  <a:cubicBezTo>
                    <a:pt x="237586" y="554503"/>
                    <a:pt x="233219" y="550143"/>
                    <a:pt x="233219" y="544814"/>
                  </a:cubicBezTo>
                  <a:lnTo>
                    <a:pt x="233219" y="527569"/>
                  </a:lnTo>
                  <a:cubicBezTo>
                    <a:pt x="233219" y="522240"/>
                    <a:pt x="237586" y="517880"/>
                    <a:pt x="242922" y="517880"/>
                  </a:cubicBezTo>
                  <a:close/>
                  <a:moveTo>
                    <a:pt x="88313" y="517880"/>
                  </a:moveTo>
                  <a:cubicBezTo>
                    <a:pt x="93649" y="517880"/>
                    <a:pt x="98016" y="522240"/>
                    <a:pt x="98016" y="527569"/>
                  </a:cubicBezTo>
                  <a:lnTo>
                    <a:pt x="98016" y="544814"/>
                  </a:lnTo>
                  <a:cubicBezTo>
                    <a:pt x="98016" y="550143"/>
                    <a:pt x="93649" y="554503"/>
                    <a:pt x="88313" y="554503"/>
                  </a:cubicBezTo>
                  <a:cubicBezTo>
                    <a:pt x="82879" y="554503"/>
                    <a:pt x="78610" y="550143"/>
                    <a:pt x="78610" y="544814"/>
                  </a:cubicBezTo>
                  <a:lnTo>
                    <a:pt x="78610" y="527569"/>
                  </a:lnTo>
                  <a:cubicBezTo>
                    <a:pt x="78610" y="522240"/>
                    <a:pt x="82879" y="517880"/>
                    <a:pt x="88313" y="517880"/>
                  </a:cubicBezTo>
                  <a:close/>
                  <a:moveTo>
                    <a:pt x="165582" y="463121"/>
                  </a:moveTo>
                  <a:cubicBezTo>
                    <a:pt x="170918" y="463121"/>
                    <a:pt x="175285" y="467484"/>
                    <a:pt x="175285" y="472817"/>
                  </a:cubicBezTo>
                  <a:lnTo>
                    <a:pt x="175285" y="489978"/>
                  </a:lnTo>
                  <a:cubicBezTo>
                    <a:pt x="175285" y="495408"/>
                    <a:pt x="170918" y="499674"/>
                    <a:pt x="165582" y="499674"/>
                  </a:cubicBezTo>
                  <a:cubicBezTo>
                    <a:pt x="160245" y="499674"/>
                    <a:pt x="155879" y="495408"/>
                    <a:pt x="155879" y="489978"/>
                  </a:cubicBezTo>
                  <a:lnTo>
                    <a:pt x="155879" y="472817"/>
                  </a:lnTo>
                  <a:cubicBezTo>
                    <a:pt x="155879" y="467484"/>
                    <a:pt x="160245" y="463121"/>
                    <a:pt x="165582" y="463121"/>
                  </a:cubicBezTo>
                  <a:close/>
                  <a:moveTo>
                    <a:pt x="242922" y="408292"/>
                  </a:moveTo>
                  <a:cubicBezTo>
                    <a:pt x="248259" y="408292"/>
                    <a:pt x="252625" y="412652"/>
                    <a:pt x="252625" y="417981"/>
                  </a:cubicBezTo>
                  <a:lnTo>
                    <a:pt x="252625" y="435226"/>
                  </a:lnTo>
                  <a:cubicBezTo>
                    <a:pt x="252625" y="440555"/>
                    <a:pt x="248259" y="444915"/>
                    <a:pt x="242922" y="444915"/>
                  </a:cubicBezTo>
                  <a:cubicBezTo>
                    <a:pt x="237586" y="444915"/>
                    <a:pt x="233219" y="440555"/>
                    <a:pt x="233219" y="435226"/>
                  </a:cubicBezTo>
                  <a:lnTo>
                    <a:pt x="233219" y="417981"/>
                  </a:lnTo>
                  <a:cubicBezTo>
                    <a:pt x="233219" y="412652"/>
                    <a:pt x="237586" y="408292"/>
                    <a:pt x="242922" y="408292"/>
                  </a:cubicBezTo>
                  <a:close/>
                  <a:moveTo>
                    <a:pt x="88313" y="408292"/>
                  </a:moveTo>
                  <a:cubicBezTo>
                    <a:pt x="93649" y="408292"/>
                    <a:pt x="98016" y="412652"/>
                    <a:pt x="98016" y="417981"/>
                  </a:cubicBezTo>
                  <a:lnTo>
                    <a:pt x="98016" y="435226"/>
                  </a:lnTo>
                  <a:cubicBezTo>
                    <a:pt x="98016" y="440555"/>
                    <a:pt x="93649" y="444915"/>
                    <a:pt x="88313" y="444915"/>
                  </a:cubicBezTo>
                  <a:cubicBezTo>
                    <a:pt x="82879" y="444915"/>
                    <a:pt x="78610" y="440555"/>
                    <a:pt x="78610" y="435226"/>
                  </a:cubicBezTo>
                  <a:lnTo>
                    <a:pt x="78610" y="417981"/>
                  </a:lnTo>
                  <a:cubicBezTo>
                    <a:pt x="78610" y="412652"/>
                    <a:pt x="82879" y="408292"/>
                    <a:pt x="88313" y="408292"/>
                  </a:cubicBezTo>
                  <a:close/>
                  <a:moveTo>
                    <a:pt x="72299" y="290479"/>
                  </a:moveTo>
                  <a:lnTo>
                    <a:pt x="19603" y="330883"/>
                  </a:lnTo>
                  <a:cubicBezTo>
                    <a:pt x="19506" y="333596"/>
                    <a:pt x="19409" y="336212"/>
                    <a:pt x="19409" y="338925"/>
                  </a:cubicBezTo>
                  <a:lnTo>
                    <a:pt x="19409" y="561968"/>
                  </a:lnTo>
                  <a:cubicBezTo>
                    <a:pt x="37751" y="568653"/>
                    <a:pt x="96075" y="587838"/>
                    <a:pt x="164298" y="587838"/>
                  </a:cubicBezTo>
                  <a:cubicBezTo>
                    <a:pt x="232522" y="587838"/>
                    <a:pt x="290943" y="568653"/>
                    <a:pt x="309285" y="561968"/>
                  </a:cubicBezTo>
                  <a:lnTo>
                    <a:pt x="309285" y="338925"/>
                  </a:lnTo>
                  <a:cubicBezTo>
                    <a:pt x="309285" y="336212"/>
                    <a:pt x="309188" y="333596"/>
                    <a:pt x="308994" y="330883"/>
                  </a:cubicBezTo>
                  <a:lnTo>
                    <a:pt x="256298" y="290479"/>
                  </a:lnTo>
                  <a:lnTo>
                    <a:pt x="264838" y="376809"/>
                  </a:lnTo>
                  <a:cubicBezTo>
                    <a:pt x="265226" y="381169"/>
                    <a:pt x="262703" y="385239"/>
                    <a:pt x="258627" y="386789"/>
                  </a:cubicBezTo>
                  <a:cubicBezTo>
                    <a:pt x="254551" y="388436"/>
                    <a:pt x="249893" y="387080"/>
                    <a:pt x="247370" y="383495"/>
                  </a:cubicBezTo>
                  <a:lnTo>
                    <a:pt x="194965" y="312570"/>
                  </a:lnTo>
                  <a:lnTo>
                    <a:pt x="173712" y="398125"/>
                  </a:lnTo>
                  <a:cubicBezTo>
                    <a:pt x="172644" y="402485"/>
                    <a:pt x="168762" y="405489"/>
                    <a:pt x="164298" y="405489"/>
                  </a:cubicBezTo>
                  <a:cubicBezTo>
                    <a:pt x="159834" y="405489"/>
                    <a:pt x="155952" y="402485"/>
                    <a:pt x="154885" y="398125"/>
                  </a:cubicBezTo>
                  <a:lnTo>
                    <a:pt x="133632" y="312570"/>
                  </a:lnTo>
                  <a:lnTo>
                    <a:pt x="81324" y="383495"/>
                  </a:lnTo>
                  <a:cubicBezTo>
                    <a:pt x="78704" y="387080"/>
                    <a:pt x="74143" y="388436"/>
                    <a:pt x="69970" y="386789"/>
                  </a:cubicBezTo>
                  <a:cubicBezTo>
                    <a:pt x="65894" y="385239"/>
                    <a:pt x="63371" y="381169"/>
                    <a:pt x="63856" y="376809"/>
                  </a:cubicBezTo>
                  <a:close/>
                  <a:moveTo>
                    <a:pt x="164298" y="194266"/>
                  </a:moveTo>
                  <a:cubicBezTo>
                    <a:pt x="96754" y="194266"/>
                    <a:pt x="39886" y="240677"/>
                    <a:pt x="23873" y="303172"/>
                  </a:cubicBezTo>
                  <a:lnTo>
                    <a:pt x="78316" y="261509"/>
                  </a:lnTo>
                  <a:cubicBezTo>
                    <a:pt x="81324" y="259183"/>
                    <a:pt x="85497" y="258893"/>
                    <a:pt x="88894" y="260734"/>
                  </a:cubicBezTo>
                  <a:cubicBezTo>
                    <a:pt x="92290" y="262575"/>
                    <a:pt x="94231" y="266353"/>
                    <a:pt x="93843" y="270132"/>
                  </a:cubicBezTo>
                  <a:lnTo>
                    <a:pt x="86565" y="343672"/>
                  </a:lnTo>
                  <a:lnTo>
                    <a:pt x="130235" y="284375"/>
                  </a:lnTo>
                  <a:cubicBezTo>
                    <a:pt x="132467" y="281372"/>
                    <a:pt x="136252" y="279918"/>
                    <a:pt x="139940" y="280693"/>
                  </a:cubicBezTo>
                  <a:cubicBezTo>
                    <a:pt x="143725" y="281372"/>
                    <a:pt x="146636" y="284181"/>
                    <a:pt x="147509" y="287863"/>
                  </a:cubicBezTo>
                  <a:lnTo>
                    <a:pt x="164298" y="355493"/>
                  </a:lnTo>
                  <a:lnTo>
                    <a:pt x="181184" y="287863"/>
                  </a:lnTo>
                  <a:cubicBezTo>
                    <a:pt x="182058" y="284181"/>
                    <a:pt x="184969" y="281372"/>
                    <a:pt x="188657" y="280693"/>
                  </a:cubicBezTo>
                  <a:cubicBezTo>
                    <a:pt x="192345" y="279918"/>
                    <a:pt x="196130" y="281372"/>
                    <a:pt x="198362" y="284375"/>
                  </a:cubicBezTo>
                  <a:lnTo>
                    <a:pt x="242032" y="343672"/>
                  </a:lnTo>
                  <a:lnTo>
                    <a:pt x="234851" y="270132"/>
                  </a:lnTo>
                  <a:cubicBezTo>
                    <a:pt x="234463" y="266353"/>
                    <a:pt x="236404" y="262575"/>
                    <a:pt x="239800" y="260734"/>
                  </a:cubicBezTo>
                  <a:cubicBezTo>
                    <a:pt x="243100" y="258893"/>
                    <a:pt x="247273" y="259183"/>
                    <a:pt x="250378" y="261509"/>
                  </a:cubicBezTo>
                  <a:lnTo>
                    <a:pt x="304724" y="303172"/>
                  </a:lnTo>
                  <a:cubicBezTo>
                    <a:pt x="288808" y="240677"/>
                    <a:pt x="231843" y="194266"/>
                    <a:pt x="164298" y="194266"/>
                  </a:cubicBezTo>
                  <a:close/>
                  <a:moveTo>
                    <a:pt x="207204" y="47886"/>
                  </a:moveTo>
                  <a:cubicBezTo>
                    <a:pt x="212450" y="48661"/>
                    <a:pt x="216142" y="53600"/>
                    <a:pt x="215462" y="58830"/>
                  </a:cubicBezTo>
                  <a:cubicBezTo>
                    <a:pt x="213422" y="73260"/>
                    <a:pt x="211188" y="87206"/>
                    <a:pt x="208662" y="100473"/>
                  </a:cubicBezTo>
                  <a:cubicBezTo>
                    <a:pt x="207787" y="105122"/>
                    <a:pt x="203707" y="108318"/>
                    <a:pt x="199141" y="108318"/>
                  </a:cubicBezTo>
                  <a:cubicBezTo>
                    <a:pt x="198558" y="108318"/>
                    <a:pt x="197975" y="108318"/>
                    <a:pt x="197295" y="108221"/>
                  </a:cubicBezTo>
                  <a:cubicBezTo>
                    <a:pt x="192049" y="107156"/>
                    <a:pt x="188551" y="102120"/>
                    <a:pt x="189620" y="96890"/>
                  </a:cubicBezTo>
                  <a:cubicBezTo>
                    <a:pt x="192049" y="83913"/>
                    <a:pt x="194283" y="70257"/>
                    <a:pt x="196226" y="56215"/>
                  </a:cubicBezTo>
                  <a:cubicBezTo>
                    <a:pt x="196906" y="50888"/>
                    <a:pt x="201861" y="47208"/>
                    <a:pt x="207204" y="47886"/>
                  </a:cubicBezTo>
                  <a:close/>
                  <a:moveTo>
                    <a:pt x="96560" y="19378"/>
                  </a:moveTo>
                  <a:cubicBezTo>
                    <a:pt x="81906" y="19378"/>
                    <a:pt x="75016" y="22866"/>
                    <a:pt x="66961" y="26839"/>
                  </a:cubicBezTo>
                  <a:cubicBezTo>
                    <a:pt x="60362" y="30230"/>
                    <a:pt x="53084" y="33912"/>
                    <a:pt x="41826" y="35559"/>
                  </a:cubicBezTo>
                  <a:cubicBezTo>
                    <a:pt x="51919" y="63754"/>
                    <a:pt x="82489" y="137198"/>
                    <a:pt x="140425" y="176535"/>
                  </a:cubicBezTo>
                  <a:cubicBezTo>
                    <a:pt x="126839" y="142430"/>
                    <a:pt x="118201" y="94759"/>
                    <a:pt x="113252" y="58813"/>
                  </a:cubicBezTo>
                  <a:cubicBezTo>
                    <a:pt x="112476" y="53484"/>
                    <a:pt x="116164" y="48639"/>
                    <a:pt x="121501" y="47864"/>
                  </a:cubicBezTo>
                  <a:cubicBezTo>
                    <a:pt x="126839" y="47186"/>
                    <a:pt x="131691" y="50868"/>
                    <a:pt x="132467" y="56197"/>
                  </a:cubicBezTo>
                  <a:cubicBezTo>
                    <a:pt x="136640" y="86524"/>
                    <a:pt x="145762" y="140880"/>
                    <a:pt x="160708" y="174985"/>
                  </a:cubicBezTo>
                  <a:cubicBezTo>
                    <a:pt x="161969" y="174888"/>
                    <a:pt x="163134" y="174888"/>
                    <a:pt x="164298" y="174888"/>
                  </a:cubicBezTo>
                  <a:cubicBezTo>
                    <a:pt x="165560" y="174888"/>
                    <a:pt x="166724" y="174888"/>
                    <a:pt x="167889" y="174985"/>
                  </a:cubicBezTo>
                  <a:cubicBezTo>
                    <a:pt x="172644" y="164133"/>
                    <a:pt x="177205" y="150375"/>
                    <a:pt x="181378" y="134097"/>
                  </a:cubicBezTo>
                  <a:cubicBezTo>
                    <a:pt x="182737" y="128962"/>
                    <a:pt x="187977" y="125765"/>
                    <a:pt x="193218" y="127121"/>
                  </a:cubicBezTo>
                  <a:cubicBezTo>
                    <a:pt x="198362" y="128477"/>
                    <a:pt x="201564" y="133710"/>
                    <a:pt x="200206" y="138942"/>
                  </a:cubicBezTo>
                  <a:cubicBezTo>
                    <a:pt x="196421" y="153378"/>
                    <a:pt x="192442" y="165974"/>
                    <a:pt x="188269" y="176535"/>
                  </a:cubicBezTo>
                  <a:cubicBezTo>
                    <a:pt x="246302" y="137198"/>
                    <a:pt x="276872" y="63754"/>
                    <a:pt x="286868" y="35559"/>
                  </a:cubicBezTo>
                  <a:cubicBezTo>
                    <a:pt x="275610" y="33912"/>
                    <a:pt x="268332" y="30230"/>
                    <a:pt x="261636" y="26839"/>
                  </a:cubicBezTo>
                  <a:cubicBezTo>
                    <a:pt x="253678" y="22866"/>
                    <a:pt x="246788" y="19378"/>
                    <a:pt x="232134" y="19378"/>
                  </a:cubicBezTo>
                  <a:cubicBezTo>
                    <a:pt x="217480" y="19378"/>
                    <a:pt x="210590" y="22866"/>
                    <a:pt x="202632" y="26839"/>
                  </a:cubicBezTo>
                  <a:cubicBezTo>
                    <a:pt x="193704" y="31393"/>
                    <a:pt x="183610" y="36431"/>
                    <a:pt x="164298" y="36431"/>
                  </a:cubicBezTo>
                  <a:cubicBezTo>
                    <a:pt x="145083" y="36431"/>
                    <a:pt x="134990" y="31393"/>
                    <a:pt x="126062" y="26839"/>
                  </a:cubicBezTo>
                  <a:cubicBezTo>
                    <a:pt x="118104" y="22866"/>
                    <a:pt x="111214" y="19378"/>
                    <a:pt x="96560" y="19378"/>
                  </a:cubicBezTo>
                  <a:close/>
                  <a:moveTo>
                    <a:pt x="96560" y="0"/>
                  </a:moveTo>
                  <a:cubicBezTo>
                    <a:pt x="115775" y="0"/>
                    <a:pt x="125868" y="5038"/>
                    <a:pt x="134796" y="9592"/>
                  </a:cubicBezTo>
                  <a:cubicBezTo>
                    <a:pt x="142754" y="13565"/>
                    <a:pt x="149644" y="17053"/>
                    <a:pt x="164298" y="17053"/>
                  </a:cubicBezTo>
                  <a:cubicBezTo>
                    <a:pt x="178952" y="17053"/>
                    <a:pt x="185842" y="13565"/>
                    <a:pt x="193898" y="9592"/>
                  </a:cubicBezTo>
                  <a:cubicBezTo>
                    <a:pt x="202729" y="5038"/>
                    <a:pt x="212919" y="0"/>
                    <a:pt x="232134" y="0"/>
                  </a:cubicBezTo>
                  <a:cubicBezTo>
                    <a:pt x="251349" y="0"/>
                    <a:pt x="261539" y="5038"/>
                    <a:pt x="270370" y="9592"/>
                  </a:cubicBezTo>
                  <a:cubicBezTo>
                    <a:pt x="278425" y="13565"/>
                    <a:pt x="285315" y="17053"/>
                    <a:pt x="299969" y="17053"/>
                  </a:cubicBezTo>
                  <a:cubicBezTo>
                    <a:pt x="302977" y="17053"/>
                    <a:pt x="305791" y="18506"/>
                    <a:pt x="307635" y="20928"/>
                  </a:cubicBezTo>
                  <a:cubicBezTo>
                    <a:pt x="309479" y="23351"/>
                    <a:pt x="310061" y="26451"/>
                    <a:pt x="309285" y="29358"/>
                  </a:cubicBezTo>
                  <a:cubicBezTo>
                    <a:pt x="308023" y="33621"/>
                    <a:pt x="281045" y="126927"/>
                    <a:pt x="213113" y="182252"/>
                  </a:cubicBezTo>
                  <a:cubicBezTo>
                    <a:pt x="279977" y="203084"/>
                    <a:pt x="328694" y="265384"/>
                    <a:pt x="328694" y="338925"/>
                  </a:cubicBezTo>
                  <a:lnTo>
                    <a:pt x="328694" y="568653"/>
                  </a:lnTo>
                  <a:cubicBezTo>
                    <a:pt x="328694" y="572529"/>
                    <a:pt x="326268" y="576017"/>
                    <a:pt x="322677" y="577567"/>
                  </a:cubicBezTo>
                  <a:cubicBezTo>
                    <a:pt x="319766" y="578730"/>
                    <a:pt x="250669" y="607216"/>
                    <a:pt x="164298" y="607216"/>
                  </a:cubicBezTo>
                  <a:cubicBezTo>
                    <a:pt x="78025" y="607216"/>
                    <a:pt x="8831" y="578730"/>
                    <a:pt x="6017" y="577567"/>
                  </a:cubicBezTo>
                  <a:cubicBezTo>
                    <a:pt x="2329" y="576017"/>
                    <a:pt x="0" y="572529"/>
                    <a:pt x="0" y="568653"/>
                  </a:cubicBezTo>
                  <a:lnTo>
                    <a:pt x="0" y="338925"/>
                  </a:lnTo>
                  <a:cubicBezTo>
                    <a:pt x="0" y="265384"/>
                    <a:pt x="48717" y="203084"/>
                    <a:pt x="115581" y="182252"/>
                  </a:cubicBezTo>
                  <a:cubicBezTo>
                    <a:pt x="47649" y="126927"/>
                    <a:pt x="20573" y="33621"/>
                    <a:pt x="19409" y="29358"/>
                  </a:cubicBezTo>
                  <a:cubicBezTo>
                    <a:pt x="18535" y="26451"/>
                    <a:pt x="19118" y="23351"/>
                    <a:pt x="20962" y="20928"/>
                  </a:cubicBezTo>
                  <a:cubicBezTo>
                    <a:pt x="22806" y="18506"/>
                    <a:pt x="25717" y="17053"/>
                    <a:pt x="28725" y="17053"/>
                  </a:cubicBezTo>
                  <a:cubicBezTo>
                    <a:pt x="43379" y="17053"/>
                    <a:pt x="50269" y="13565"/>
                    <a:pt x="58227" y="9592"/>
                  </a:cubicBezTo>
                  <a:cubicBezTo>
                    <a:pt x="67155" y="5038"/>
                    <a:pt x="77248" y="0"/>
                    <a:pt x="96560" y="0"/>
                  </a:cubicBezTo>
                  <a:close/>
                </a:path>
              </a:pathLst>
            </a:custGeom>
            <a:solidFill>
              <a:schemeClr val="accent1"/>
            </a:solidFill>
            <a:ln>
              <a:noFill/>
            </a:ln>
          </p:spPr>
          <p:txBody>
            <a:bodyPr/>
            <a:lstStyle/>
            <a:p>
              <a:endParaRPr altLang="en-US" lang="zh-CN"/>
            </a:p>
          </p:txBody>
        </p:sp>
        <p:sp>
          <p:nvSpPr>
            <p:cNvPr id="28" name="PA-knife-and-fork-silhouette-variants_33738">
              <a:extLst>
                <a:ext uri="{FF2B5EF4-FFF2-40B4-BE49-F238E27FC236}">
                  <a16:creationId xmlns:a16="http://schemas.microsoft.com/office/drawing/2014/main" id="{BCDE03B6-AB24-4EAD-9319-21C4FCC0E1D5}"/>
                </a:ext>
              </a:extLst>
            </p:cNvPr>
            <p:cNvSpPr>
              <a:spLocks noChangeAspect="1"/>
            </p:cNvSpPr>
            <p:nvPr>
              <p:custDataLst>
                <p:tags r:id="rId17"/>
              </p:custDataLst>
            </p:nvPr>
          </p:nvSpPr>
          <p:spPr bwMode="auto">
            <a:xfrm>
              <a:off x="5791157" y="4329993"/>
              <a:ext cx="609685" cy="608694"/>
            </a:xfrm>
            <a:custGeom>
              <a:gdLst>
                <a:gd fmla="*/ 54540 w 608415" name="connsiteX0"/>
                <a:gd fmla="*/ 376938 h 607427" name="connsiteY0"/>
                <a:gd fmla="*/ 72202 w 608415" name="connsiteX1"/>
                <a:gd fmla="*/ 379264 h 607427" name="connsiteY1"/>
                <a:gd fmla="*/ 228833 w 608415" name="connsiteX2"/>
                <a:gd fmla="*/ 535636 h 607427" name="connsiteY2"/>
                <a:gd fmla="*/ 231162 w 608415" name="connsiteX3"/>
                <a:gd fmla="*/ 553366 h 607427" name="connsiteY3"/>
                <a:gd fmla="*/ 203699 w 608415" name="connsiteX4"/>
                <a:gd fmla="*/ 600161 h 607427" name="connsiteY4"/>
                <a:gd fmla="*/ 191083 w 608415" name="connsiteX5"/>
                <a:gd fmla="*/ 607427 h 607427" name="connsiteY5"/>
                <a:gd fmla="*/ 149644 w 608415" name="connsiteX6"/>
                <a:gd fmla="*/ 607427 h 607427" name="connsiteY6"/>
                <a:gd fmla="*/ 132952 w 608415" name="connsiteX7"/>
                <a:gd fmla="*/ 590860 h 607427" name="connsiteY7"/>
                <a:gd fmla="*/ 133049 w 608415" name="connsiteX8"/>
                <a:gd fmla="*/ 557628 h 607427" name="connsiteY8"/>
                <a:gd fmla="*/ 116358 w 608415" name="connsiteX9"/>
                <a:gd fmla="*/ 541061 h 607427" name="connsiteY9"/>
                <a:gd fmla="*/ 83168 w 608415" name="connsiteX10"/>
                <a:gd fmla="*/ 541061 h 607427" name="connsiteY10"/>
                <a:gd fmla="*/ 66476 w 608415" name="connsiteX11"/>
                <a:gd fmla="*/ 524397 h 607427" name="connsiteY11"/>
                <a:gd fmla="*/ 66476 w 608415" name="connsiteX12"/>
                <a:gd fmla="*/ 491262 h 607427" name="connsiteY12"/>
                <a:gd fmla="*/ 49881 w 608415" name="connsiteX13"/>
                <a:gd fmla="*/ 474695 h 607427" name="connsiteY13"/>
                <a:gd fmla="*/ 16692 w 608415" name="connsiteX14"/>
                <a:gd fmla="*/ 474695 h 607427" name="connsiteY14"/>
                <a:gd fmla="*/ 0 w 608415" name="connsiteX15"/>
                <a:gd fmla="*/ 458031 h 607427" name="connsiteY15"/>
                <a:gd fmla="*/ 0 w 608415" name="connsiteX16"/>
                <a:gd fmla="*/ 416758 h 607427" name="connsiteY16"/>
                <a:gd fmla="*/ 7278 w 608415" name="connsiteX17"/>
                <a:gd fmla="*/ 404066 h 607427" name="connsiteY17"/>
                <a:gd fmla="*/ 327914 w 608415" name="connsiteX18"/>
                <a:gd fmla="*/ 149266 h 607427" name="connsiteY18"/>
                <a:gd fmla="*/ 313505 w 608415" name="connsiteX19"/>
                <a:gd fmla="*/ 155225 h 607427" name="connsiteY19"/>
                <a:gd fmla="*/ 210744 w 608415" name="connsiteX20"/>
                <a:gd fmla="*/ 257835 h 607427" name="connsiteY20"/>
                <a:gd fmla="*/ 210744 w 608415" name="connsiteX21"/>
                <a:gd fmla="*/ 286612 h 607427" name="connsiteY21"/>
                <a:gd fmla="*/ 225203 w 608415" name="connsiteX22"/>
                <a:gd fmla="*/ 292619 h 607427" name="connsiteY22"/>
                <a:gd fmla="*/ 239661 w 608415" name="connsiteX23"/>
                <a:gd fmla="*/ 286612 h 607427" name="connsiteY23"/>
                <a:gd fmla="*/ 342324 w 608415" name="connsiteX24"/>
                <a:gd fmla="*/ 184099 h 607427" name="connsiteY24"/>
                <a:gd fmla="*/ 342324 w 608415" name="connsiteX25"/>
                <a:gd fmla="*/ 155225 h 607427" name="connsiteY25"/>
                <a:gd fmla="*/ 327914 w 608415" name="connsiteX26"/>
                <a:gd fmla="*/ 149266 h 607427" name="connsiteY26"/>
                <a:gd fmla="*/ 331262 w 608415" name="connsiteX27"/>
                <a:gd fmla="*/ 85461 h 607427" name="connsiteY27"/>
                <a:gd fmla="*/ 344653 w 608415" name="connsiteX28"/>
                <a:gd fmla="*/ 90984 h 607427" name="connsiteY28"/>
                <a:gd fmla="*/ 517278 w 608415" name="connsiteX29"/>
                <a:gd fmla="*/ 263358 h 607427" name="connsiteY29"/>
                <a:gd fmla="*/ 517278 w 608415" name="connsiteX30"/>
                <a:gd fmla="*/ 290100 h 607427" name="connsiteY30"/>
                <a:gd fmla="*/ 290604 w 608415" name="connsiteX31"/>
                <a:gd fmla="*/ 516443 h 607427" name="connsiteY31"/>
                <a:gd fmla="*/ 263823 w 608415" name="connsiteX32"/>
                <a:gd fmla="*/ 516443 h 607427" name="connsiteY32"/>
                <a:gd fmla="*/ 91197 w 608415" name="connsiteX33"/>
                <a:gd fmla="*/ 344070 h 607427" name="connsiteY33"/>
                <a:gd fmla="*/ 85666 w 608415" name="connsiteX34"/>
                <a:gd fmla="*/ 330699 h 607427" name="connsiteY34"/>
                <a:gd fmla="*/ 91197 w 608415" name="connsiteX35"/>
                <a:gd fmla="*/ 317327 h 607427" name="connsiteY35"/>
                <a:gd fmla="*/ 317871 w 608415" name="connsiteX36"/>
                <a:gd fmla="*/ 90984 h 607427" name="connsiteY36"/>
                <a:gd fmla="*/ 331262 w 608415" name="connsiteX37"/>
                <a:gd fmla="*/ 85461 h 607427" name="connsiteY37"/>
                <a:gd fmla="*/ 417368 w 608415" name="connsiteX38"/>
                <a:gd fmla="*/ 0 h 607427" name="connsiteY38"/>
                <a:gd fmla="*/ 458896 w 608415" name="connsiteX39"/>
                <a:gd fmla="*/ 0 h 607427" name="connsiteY39"/>
                <a:gd fmla="*/ 475488 w 608415" name="connsiteX40"/>
                <a:gd fmla="*/ 16572 h 607427" name="connsiteY40"/>
                <a:gd fmla="*/ 475488 w 608415" name="connsiteX41"/>
                <a:gd fmla="*/ 49814 h 607427" name="connsiteY41"/>
                <a:gd fmla="*/ 492079 w 608415" name="connsiteX42"/>
                <a:gd fmla="*/ 66386 h 607427" name="connsiteY42"/>
                <a:gd fmla="*/ 525360 w 608415" name="connsiteX43"/>
                <a:gd fmla="*/ 66386 h 607427" name="connsiteY43"/>
                <a:gd fmla="*/ 541951 w 608415" name="connsiteX44"/>
                <a:gd fmla="*/ 82958 h 607427" name="connsiteY44"/>
                <a:gd fmla="*/ 541951 w 608415" name="connsiteX45"/>
                <a:gd fmla="*/ 116200 h 607427" name="connsiteY45"/>
                <a:gd fmla="*/ 558543 w 608415" name="connsiteX46"/>
                <a:gd fmla="*/ 132773 h 607427" name="connsiteY46"/>
                <a:gd fmla="*/ 591823 w 608415" name="connsiteX47"/>
                <a:gd fmla="*/ 132773 h 607427" name="connsiteY47"/>
                <a:gd fmla="*/ 608415 w 608415" name="connsiteX48"/>
                <a:gd fmla="*/ 149345 h 607427" name="connsiteY48"/>
                <a:gd fmla="*/ 608415 w 608415" name="connsiteX49"/>
                <a:gd fmla="*/ 190727 h 607427" name="connsiteY49"/>
                <a:gd fmla="*/ 601138 w 608415" name="connsiteX50"/>
                <a:gd fmla="*/ 203423 h 607427" name="connsiteY50"/>
                <a:gd fmla="*/ 553886 w 608415" name="connsiteX51"/>
                <a:gd fmla="*/ 230559 h 607427" name="connsiteY51"/>
                <a:gd fmla="*/ 536324 w 608415" name="connsiteX52"/>
                <a:gd fmla="*/ 228233 h 607427" name="connsiteY52"/>
                <a:gd fmla="*/ 379625 w 608415" name="connsiteX53"/>
                <a:gd fmla="*/ 71716 h 607427" name="connsiteY53"/>
                <a:gd fmla="*/ 377296 w 608415" name="connsiteX54"/>
                <a:gd fmla="*/ 54078 h 607427" name="connsiteY54"/>
                <a:gd fmla="*/ 404755 w 608415" name="connsiteX55"/>
                <a:gd fmla="*/ 7171 h 607427" name="connsiteY55"/>
                <a:gd fmla="*/ 417368 w 608415" name="connsiteX56"/>
                <a:gd fmla="*/ 0 h 607427"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607427" w="608415">
                  <a:moveTo>
                    <a:pt x="54540" y="376938"/>
                  </a:moveTo>
                  <a:cubicBezTo>
                    <a:pt x="60265" y="373644"/>
                    <a:pt x="67544" y="374613"/>
                    <a:pt x="72202" y="379264"/>
                  </a:cubicBezTo>
                  <a:lnTo>
                    <a:pt x="228833" y="535636"/>
                  </a:lnTo>
                  <a:cubicBezTo>
                    <a:pt x="233589" y="540383"/>
                    <a:pt x="234559" y="547649"/>
                    <a:pt x="231162" y="553366"/>
                  </a:cubicBezTo>
                  <a:lnTo>
                    <a:pt x="203699" y="600161"/>
                  </a:lnTo>
                  <a:cubicBezTo>
                    <a:pt x="201078" y="604618"/>
                    <a:pt x="196323" y="607427"/>
                    <a:pt x="191083" y="607427"/>
                  </a:cubicBezTo>
                  <a:lnTo>
                    <a:pt x="149644" y="607427"/>
                  </a:lnTo>
                  <a:cubicBezTo>
                    <a:pt x="140425" y="607427"/>
                    <a:pt x="133049" y="599967"/>
                    <a:pt x="132952" y="590860"/>
                  </a:cubicBezTo>
                  <a:lnTo>
                    <a:pt x="133049" y="557628"/>
                  </a:lnTo>
                  <a:cubicBezTo>
                    <a:pt x="133049" y="548424"/>
                    <a:pt x="125577" y="540964"/>
                    <a:pt x="116358" y="541061"/>
                  </a:cubicBezTo>
                  <a:lnTo>
                    <a:pt x="83168" y="541061"/>
                  </a:lnTo>
                  <a:cubicBezTo>
                    <a:pt x="73949" y="541061"/>
                    <a:pt x="66476" y="533601"/>
                    <a:pt x="66476" y="524397"/>
                  </a:cubicBezTo>
                  <a:lnTo>
                    <a:pt x="66476" y="491262"/>
                  </a:lnTo>
                  <a:cubicBezTo>
                    <a:pt x="66476" y="482058"/>
                    <a:pt x="59101" y="474598"/>
                    <a:pt x="49881" y="474695"/>
                  </a:cubicBezTo>
                  <a:lnTo>
                    <a:pt x="16692" y="474695"/>
                  </a:lnTo>
                  <a:cubicBezTo>
                    <a:pt x="7473" y="474695"/>
                    <a:pt x="0" y="467235"/>
                    <a:pt x="0" y="458031"/>
                  </a:cubicBezTo>
                  <a:lnTo>
                    <a:pt x="0" y="416758"/>
                  </a:lnTo>
                  <a:cubicBezTo>
                    <a:pt x="0" y="411526"/>
                    <a:pt x="2814" y="406682"/>
                    <a:pt x="7278" y="404066"/>
                  </a:cubicBezTo>
                  <a:close/>
                  <a:moveTo>
                    <a:pt x="327914" y="149266"/>
                  </a:moveTo>
                  <a:cubicBezTo>
                    <a:pt x="322698" y="149266"/>
                    <a:pt x="317483" y="151252"/>
                    <a:pt x="313505" y="155225"/>
                  </a:cubicBezTo>
                  <a:lnTo>
                    <a:pt x="210744" y="257835"/>
                  </a:lnTo>
                  <a:cubicBezTo>
                    <a:pt x="202787" y="265780"/>
                    <a:pt x="202787" y="278667"/>
                    <a:pt x="210744" y="286612"/>
                  </a:cubicBezTo>
                  <a:cubicBezTo>
                    <a:pt x="214723" y="290682"/>
                    <a:pt x="219963" y="292619"/>
                    <a:pt x="225203" y="292619"/>
                  </a:cubicBezTo>
                  <a:cubicBezTo>
                    <a:pt x="230442" y="292619"/>
                    <a:pt x="235585" y="290682"/>
                    <a:pt x="239661" y="286612"/>
                  </a:cubicBezTo>
                  <a:lnTo>
                    <a:pt x="342324" y="184099"/>
                  </a:lnTo>
                  <a:cubicBezTo>
                    <a:pt x="350281" y="176154"/>
                    <a:pt x="350281" y="163267"/>
                    <a:pt x="342324" y="155225"/>
                  </a:cubicBezTo>
                  <a:cubicBezTo>
                    <a:pt x="338345" y="151252"/>
                    <a:pt x="333130" y="149266"/>
                    <a:pt x="327914" y="149266"/>
                  </a:cubicBezTo>
                  <a:close/>
                  <a:moveTo>
                    <a:pt x="331262" y="85461"/>
                  </a:moveTo>
                  <a:cubicBezTo>
                    <a:pt x="336114" y="85461"/>
                    <a:pt x="340965" y="87302"/>
                    <a:pt x="344653" y="90984"/>
                  </a:cubicBezTo>
                  <a:lnTo>
                    <a:pt x="517278" y="263358"/>
                  </a:lnTo>
                  <a:cubicBezTo>
                    <a:pt x="524653" y="270722"/>
                    <a:pt x="524653" y="282639"/>
                    <a:pt x="517278" y="290100"/>
                  </a:cubicBezTo>
                  <a:lnTo>
                    <a:pt x="290604" y="516443"/>
                  </a:lnTo>
                  <a:cubicBezTo>
                    <a:pt x="283230" y="523807"/>
                    <a:pt x="271197" y="523807"/>
                    <a:pt x="263823" y="516443"/>
                  </a:cubicBezTo>
                  <a:lnTo>
                    <a:pt x="91197" y="344070"/>
                  </a:lnTo>
                  <a:cubicBezTo>
                    <a:pt x="87607" y="340485"/>
                    <a:pt x="85666" y="335737"/>
                    <a:pt x="85666" y="330699"/>
                  </a:cubicBezTo>
                  <a:cubicBezTo>
                    <a:pt x="85666" y="325660"/>
                    <a:pt x="87607" y="320912"/>
                    <a:pt x="91197" y="317327"/>
                  </a:cubicBezTo>
                  <a:lnTo>
                    <a:pt x="317871" y="90984"/>
                  </a:lnTo>
                  <a:cubicBezTo>
                    <a:pt x="321558" y="87302"/>
                    <a:pt x="326410" y="85461"/>
                    <a:pt x="331262" y="85461"/>
                  </a:cubicBezTo>
                  <a:close/>
                  <a:moveTo>
                    <a:pt x="417368" y="0"/>
                  </a:moveTo>
                  <a:lnTo>
                    <a:pt x="458896" y="0"/>
                  </a:lnTo>
                  <a:cubicBezTo>
                    <a:pt x="468016" y="0"/>
                    <a:pt x="475488" y="7462"/>
                    <a:pt x="475488" y="16572"/>
                  </a:cubicBezTo>
                  <a:lnTo>
                    <a:pt x="475488" y="49814"/>
                  </a:lnTo>
                  <a:cubicBezTo>
                    <a:pt x="475488" y="58924"/>
                    <a:pt x="482959" y="66386"/>
                    <a:pt x="492079" y="66386"/>
                  </a:cubicBezTo>
                  <a:lnTo>
                    <a:pt x="525360" y="66386"/>
                  </a:lnTo>
                  <a:cubicBezTo>
                    <a:pt x="534480" y="66386"/>
                    <a:pt x="541951" y="73848"/>
                    <a:pt x="541951" y="82958"/>
                  </a:cubicBezTo>
                  <a:lnTo>
                    <a:pt x="541951" y="116200"/>
                  </a:lnTo>
                  <a:cubicBezTo>
                    <a:pt x="541951" y="125310"/>
                    <a:pt x="549422" y="132773"/>
                    <a:pt x="558543" y="132773"/>
                  </a:cubicBezTo>
                  <a:lnTo>
                    <a:pt x="591823" y="132773"/>
                  </a:lnTo>
                  <a:cubicBezTo>
                    <a:pt x="600944" y="132773"/>
                    <a:pt x="608415" y="140235"/>
                    <a:pt x="608415" y="149345"/>
                  </a:cubicBezTo>
                  <a:lnTo>
                    <a:pt x="608415" y="190727"/>
                  </a:lnTo>
                  <a:cubicBezTo>
                    <a:pt x="608415" y="195961"/>
                    <a:pt x="605698" y="200806"/>
                    <a:pt x="601138" y="203423"/>
                  </a:cubicBezTo>
                  <a:lnTo>
                    <a:pt x="553886" y="230559"/>
                  </a:lnTo>
                  <a:cubicBezTo>
                    <a:pt x="548161" y="233854"/>
                    <a:pt x="540981" y="232885"/>
                    <a:pt x="536324" y="228233"/>
                  </a:cubicBezTo>
                  <a:lnTo>
                    <a:pt x="379625" y="71716"/>
                  </a:lnTo>
                  <a:cubicBezTo>
                    <a:pt x="374870" y="67064"/>
                    <a:pt x="373997" y="59796"/>
                    <a:pt x="377296" y="54078"/>
                  </a:cubicBezTo>
                  <a:lnTo>
                    <a:pt x="404755" y="7171"/>
                  </a:lnTo>
                  <a:cubicBezTo>
                    <a:pt x="407374" y="2713"/>
                    <a:pt x="412226" y="0"/>
                    <a:pt x="417368" y="0"/>
                  </a:cubicBezTo>
                  <a:close/>
                </a:path>
              </a:pathLst>
            </a:custGeom>
            <a:solidFill>
              <a:schemeClr val="accent1"/>
            </a:solidFill>
            <a:ln>
              <a:noFill/>
            </a:ln>
          </p:spPr>
          <p:txBody>
            <a:bodyPr/>
            <a:lstStyle/>
            <a:p>
              <a:endParaRPr altLang="en-US" lang="zh-CN"/>
            </a:p>
          </p:txBody>
        </p:sp>
        <p:sp>
          <p:nvSpPr>
            <p:cNvPr id="27" name="PA-knife-and-fork-silhouette-variants_33738">
              <a:extLst>
                <a:ext uri="{FF2B5EF4-FFF2-40B4-BE49-F238E27FC236}">
                  <a16:creationId xmlns:a16="http://schemas.microsoft.com/office/drawing/2014/main" id="{CF6E2EDE-58CA-42E0-A0C0-A821FC308CB6}"/>
                </a:ext>
              </a:extLst>
            </p:cNvPr>
            <p:cNvSpPr>
              <a:spLocks noChangeAspect="1"/>
            </p:cNvSpPr>
            <p:nvPr>
              <p:custDataLst>
                <p:tags r:id="rId18"/>
              </p:custDataLst>
            </p:nvPr>
          </p:nvSpPr>
          <p:spPr bwMode="auto">
            <a:xfrm>
              <a:off x="3948494" y="4329497"/>
              <a:ext cx="410250" cy="609685"/>
            </a:xfrm>
            <a:custGeom>
              <a:gdLst>
                <a:gd fmla="*/ 455839 w 606244" name="T0"/>
                <a:gd fmla="*/ 455839 w 606244" name="T1"/>
                <a:gd fmla="*/ 600116 w 606244" name="T2"/>
                <a:gd fmla="*/ 600116 w 606244" name="T3"/>
                <a:gd fmla="*/ 600116 w 606244" name="T4"/>
                <a:gd fmla="*/ 600116 w 606244" name="T5"/>
                <a:gd fmla="*/ 600116 w 606244" name="T6"/>
                <a:gd fmla="*/ 600116 w 606244" name="T7"/>
                <a:gd fmla="*/ 600116 w 606244" name="T8"/>
                <a:gd fmla="*/ 600116 w 606244" name="T9"/>
                <a:gd fmla="*/ 600116 w 606244" name="T10"/>
                <a:gd fmla="*/ 600116 w 606244" name="T11"/>
                <a:gd fmla="*/ 600116 w 606244" name="T12"/>
                <a:gd fmla="*/ 600116 w 606244" name="T13"/>
                <a:gd fmla="*/ 600116 w 606244" name="T14"/>
                <a:gd fmla="*/ 600116 w 606244" name="T15"/>
                <a:gd fmla="*/ 600116 w 606244" name="T16"/>
                <a:gd fmla="*/ 600116 w 606244" name="T17"/>
                <a:gd fmla="*/ 600116 w 606244" name="T18"/>
                <a:gd fmla="*/ 600116 w 606244" name="T19"/>
                <a:gd fmla="*/ 600116 w 606244" name="T20"/>
                <a:gd fmla="*/ 600116 w 606244" name="T21"/>
                <a:gd fmla="*/ 600116 w 606244" name="T22"/>
                <a:gd fmla="*/ 600116 w 606244" name="T23"/>
                <a:gd fmla="*/ 600116 w 606244" name="T24"/>
                <a:gd fmla="*/ 600116 w 606244" name="T25"/>
                <a:gd fmla="*/ 600116 w 606244" name="T26"/>
                <a:gd fmla="*/ 600116 w 606244" name="T27"/>
                <a:gd fmla="*/ 600116 w 606244" name="T28"/>
                <a:gd fmla="*/ 600116 w 606244" name="T29"/>
                <a:gd fmla="*/ 455839 w 606244" name="T30"/>
                <a:gd fmla="*/ 455839 w 606244" name="T31"/>
                <a:gd fmla="*/ 600116 w 606244" name="T32"/>
                <a:gd fmla="*/ 600116 w 606244" name="T33"/>
                <a:gd fmla="*/ 600116 w 606244" name="T34"/>
                <a:gd fmla="*/ 600116 w 606244" name="T35"/>
                <a:gd fmla="*/ 600116 w 606244" name="T36"/>
                <a:gd fmla="*/ 600116 w 606244" name="T37"/>
                <a:gd fmla="*/ 600116 w 606244" name="T38"/>
                <a:gd fmla="*/ 600116 w 606244" name="T39"/>
                <a:gd fmla="*/ 600116 w 606244" name="T40"/>
                <a:gd fmla="*/ 600116 w 606244" name="T41"/>
                <a:gd fmla="*/ 455839 w 606244" name="T42"/>
                <a:gd fmla="*/ 455839 w 606244" name="T43"/>
                <a:gd fmla="*/ 600116 w 606244" name="T44"/>
                <a:gd fmla="*/ 600116 w 606244" name="T45"/>
                <a:gd fmla="*/ 600116 w 606244" name="T46"/>
                <a:gd fmla="*/ 600116 w 606244" name="T47"/>
                <a:gd fmla="*/ 600116 w 606244" name="T48"/>
                <a:gd fmla="*/ 600116 w 606244" name="T49"/>
                <a:gd fmla="*/ 600116 w 606244" name="T50"/>
                <a:gd fmla="*/ 600116 w 60624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525" w="4384">
                  <a:moveTo>
                    <a:pt x="4384" y="1845"/>
                  </a:moveTo>
                  <a:cubicBezTo>
                    <a:pt x="4384" y="833"/>
                    <a:pt x="3398" y="0"/>
                    <a:pt x="2192" y="0"/>
                  </a:cubicBezTo>
                  <a:cubicBezTo>
                    <a:pt x="985" y="0"/>
                    <a:pt x="0" y="832"/>
                    <a:pt x="0" y="1845"/>
                  </a:cubicBezTo>
                  <a:cubicBezTo>
                    <a:pt x="0" y="2632"/>
                    <a:pt x="601" y="3744"/>
                    <a:pt x="1478" y="4161"/>
                  </a:cubicBezTo>
                  <a:lnTo>
                    <a:pt x="1234" y="4731"/>
                  </a:lnTo>
                  <a:cubicBezTo>
                    <a:pt x="1136" y="5009"/>
                    <a:pt x="1377" y="5105"/>
                    <a:pt x="1484" y="5105"/>
                  </a:cubicBezTo>
                  <a:lnTo>
                    <a:pt x="1934" y="5105"/>
                  </a:lnTo>
                  <a:cubicBezTo>
                    <a:pt x="2064" y="5457"/>
                    <a:pt x="2148" y="5877"/>
                    <a:pt x="2148" y="6252"/>
                  </a:cubicBezTo>
                  <a:cubicBezTo>
                    <a:pt x="2148" y="6403"/>
                    <a:pt x="2270" y="6525"/>
                    <a:pt x="2421" y="6525"/>
                  </a:cubicBezTo>
                  <a:cubicBezTo>
                    <a:pt x="2572" y="6525"/>
                    <a:pt x="2694" y="6403"/>
                    <a:pt x="2694" y="6252"/>
                  </a:cubicBezTo>
                  <a:cubicBezTo>
                    <a:pt x="2694" y="5861"/>
                    <a:pt x="2633" y="5476"/>
                    <a:pt x="2513" y="5105"/>
                  </a:cubicBezTo>
                  <a:lnTo>
                    <a:pt x="2898" y="5105"/>
                  </a:lnTo>
                  <a:cubicBezTo>
                    <a:pt x="3073" y="5105"/>
                    <a:pt x="3256" y="4931"/>
                    <a:pt x="3148" y="4731"/>
                  </a:cubicBezTo>
                  <a:lnTo>
                    <a:pt x="2904" y="4161"/>
                  </a:lnTo>
                  <a:cubicBezTo>
                    <a:pt x="3782" y="3740"/>
                    <a:pt x="4384" y="2620"/>
                    <a:pt x="4384" y="1845"/>
                  </a:cubicBezTo>
                  <a:close/>
                  <a:moveTo>
                    <a:pt x="1901" y="4577"/>
                  </a:moveTo>
                  <a:lnTo>
                    <a:pt x="2009" y="4317"/>
                  </a:lnTo>
                  <a:cubicBezTo>
                    <a:pt x="2069" y="4324"/>
                    <a:pt x="2316" y="4324"/>
                    <a:pt x="2376" y="4317"/>
                  </a:cubicBezTo>
                  <a:lnTo>
                    <a:pt x="2484" y="4579"/>
                  </a:lnTo>
                  <a:lnTo>
                    <a:pt x="1901" y="4579"/>
                  </a:lnTo>
                  <a:lnTo>
                    <a:pt x="1901" y="4577"/>
                  </a:lnTo>
                  <a:close/>
                  <a:moveTo>
                    <a:pt x="2192" y="3787"/>
                  </a:moveTo>
                  <a:cubicBezTo>
                    <a:pt x="1290" y="3787"/>
                    <a:pt x="541" y="2593"/>
                    <a:pt x="541" y="1845"/>
                  </a:cubicBezTo>
                  <a:cubicBezTo>
                    <a:pt x="541" y="1124"/>
                    <a:pt x="1276" y="541"/>
                    <a:pt x="2192" y="541"/>
                  </a:cubicBezTo>
                  <a:cubicBezTo>
                    <a:pt x="3108" y="541"/>
                    <a:pt x="3842" y="1124"/>
                    <a:pt x="3842" y="1845"/>
                  </a:cubicBezTo>
                  <a:cubicBezTo>
                    <a:pt x="3842" y="2595"/>
                    <a:pt x="3093" y="3787"/>
                    <a:pt x="2192" y="3787"/>
                  </a:cubicBezTo>
                  <a:close/>
                </a:path>
              </a:pathLst>
            </a:custGeom>
            <a:solidFill>
              <a:schemeClr val="accent1"/>
            </a:solidFill>
            <a:ln>
              <a:noFill/>
            </a:ln>
          </p:spPr>
          <p:txBody>
            <a:bodyPr/>
            <a:lstStyle/>
            <a:p>
              <a:endParaRPr altLang="en-US" lang="zh-CN"/>
            </a:p>
          </p:txBody>
        </p:sp>
        <p:sp>
          <p:nvSpPr>
            <p:cNvPr id="24" name="PA-knife-and-fork-silhouette-variants_33738">
              <a:extLst>
                <a:ext uri="{FF2B5EF4-FFF2-40B4-BE49-F238E27FC236}">
                  <a16:creationId xmlns:a16="http://schemas.microsoft.com/office/drawing/2014/main" id="{5A9B8FB5-4C3E-4266-8673-EAA08D6A8726}"/>
                </a:ext>
              </a:extLst>
            </p:cNvPr>
            <p:cNvSpPr>
              <a:spLocks noChangeAspect="1"/>
            </p:cNvSpPr>
            <p:nvPr>
              <p:custDataLst>
                <p:tags r:id="rId19"/>
              </p:custDataLst>
            </p:nvPr>
          </p:nvSpPr>
          <p:spPr bwMode="auto">
            <a:xfrm>
              <a:off x="5833221" y="2308246"/>
              <a:ext cx="609685" cy="202466"/>
            </a:xfrm>
            <a:custGeom>
              <a:gdLst>
                <a:gd fmla="*/ 600116 w 606244" name="T0"/>
                <a:gd fmla="*/ 600116 w 606244" name="T1"/>
                <a:gd fmla="*/ 600116 w 606244" name="T2"/>
                <a:gd fmla="*/ 600116 w 606244" name="T3"/>
                <a:gd fmla="*/ 600116 w 606244" name="T4"/>
                <a:gd fmla="*/ 600116 w 606244" name="T5"/>
                <a:gd fmla="*/ 600116 w 606244" name="T6"/>
                <a:gd fmla="*/ 600116 w 606244" name="T7"/>
                <a:gd fmla="*/ 600116 w 606244" name="T8"/>
                <a:gd fmla="*/ 600116 w 606244" name="T9"/>
                <a:gd fmla="*/ 600116 w 606244" name="T10"/>
                <a:gd fmla="*/ 600116 w 606244" name="T11"/>
                <a:gd fmla="*/ 455839 w 606244" name="T12"/>
                <a:gd fmla="*/ 455839 w 606244" name="T13"/>
                <a:gd fmla="*/ 600116 w 606244" name="T14"/>
                <a:gd fmla="*/ 600116 w 606244" name="T15"/>
                <a:gd fmla="*/ 600116 w 606244" name="T16"/>
                <a:gd fmla="*/ 600116 w 606244" name="T17"/>
                <a:gd fmla="*/ 600116 w 606244" name="T18"/>
                <a:gd fmla="*/ 600116 w 606244" name="T19"/>
                <a:gd fmla="*/ 600116 w 606244" name="T20"/>
                <a:gd fmla="*/ 600116 w 606244" name="T21"/>
                <a:gd fmla="*/ 600116 w 606244" name="T22"/>
                <a:gd fmla="*/ 600116 w 606244" name="T23"/>
                <a:gd fmla="*/ 600116 w 606244" name="T24"/>
                <a:gd fmla="*/ 600116 w 606244" name="T25"/>
                <a:gd fmla="*/ 600116 w 606244" name="T26"/>
                <a:gd fmla="*/ 600116 w 606244" name="T27"/>
                <a:gd fmla="*/ 600116 w 606244" name="T28"/>
                <a:gd fmla="*/ 600116 w 606244" name="T29"/>
                <a:gd fmla="*/ 600116 w 606244" name="T30"/>
                <a:gd fmla="*/ 600116 w 606244" name="T31"/>
                <a:gd fmla="*/ 600116 w 606244" name="T32"/>
                <a:gd fmla="*/ 600116 w 606244" name="T33"/>
                <a:gd fmla="*/ 600116 w 606244" name="T34"/>
                <a:gd fmla="*/ 600116 w 606244" name="T35"/>
                <a:gd fmla="*/ 600116 w 606244" name="T36"/>
                <a:gd fmla="*/ 600116 w 606244" name="T37"/>
                <a:gd fmla="*/ 600116 w 606244" name="T38"/>
                <a:gd fmla="*/ 600116 w 606244" name="T39"/>
                <a:gd fmla="*/ 600116 w 606244" name="T40"/>
                <a:gd fmla="*/ 600116 w 606244" name="T41"/>
                <a:gd fmla="*/ 600116 w 606244" name="T42"/>
                <a:gd fmla="*/ 600116 w 606244" name="T43"/>
                <a:gd fmla="*/ 600116 w 606244" name="T44"/>
                <a:gd fmla="*/ 600116 w 606244" name="T45"/>
                <a:gd fmla="*/ 600116 w 606244" name="T46"/>
                <a:gd fmla="*/ 600116 w 606244" name="T47"/>
                <a:gd fmla="*/ 600116 w 606244" name="T48"/>
                <a:gd fmla="*/ 600116 w 606244" name="T49"/>
                <a:gd fmla="*/ 600116 w 606244" name="T50"/>
                <a:gd fmla="*/ 600116 w 606244" name="T51"/>
                <a:gd fmla="*/ 600116 w 606244" name="T52"/>
                <a:gd fmla="*/ 600116 w 606244" name="T53"/>
                <a:gd fmla="*/ 600116 w 606244" name="T54"/>
                <a:gd fmla="*/ 600116 w 606244" name="T55"/>
                <a:gd fmla="*/ 600116 w 606244" name="T56"/>
                <a:gd fmla="*/ 600116 w 606244" name="T57"/>
                <a:gd fmla="*/ 600116 w 606244" name="T58"/>
                <a:gd fmla="*/ 600116 w 606244" name="T59"/>
                <a:gd fmla="*/ 600116 w 606244" name="T60"/>
                <a:gd fmla="*/ 600116 w 606244" name="T61"/>
                <a:gd fmla="*/ 600116 w 606244" name="T62"/>
                <a:gd fmla="*/ 600116 w 606244" name="T63"/>
                <a:gd fmla="*/ 600116 w 606244" name="T64"/>
                <a:gd fmla="*/ 600116 w 606244" name="T65"/>
                <a:gd fmla="*/ 600116 w 606244" name="T66"/>
                <a:gd fmla="*/ 600116 w 606244" name="T67"/>
                <a:gd fmla="*/ 600116 w 606244" name="T68"/>
                <a:gd fmla="*/ 600116 w 606244" name="T69"/>
                <a:gd fmla="*/ 600116 w 606244" name="T70"/>
                <a:gd fmla="*/ 600116 w 606244" name="T71"/>
                <a:gd fmla="*/ 600116 w 606244" name="T72"/>
                <a:gd fmla="*/ 600116 w 606244" name="T73"/>
                <a:gd fmla="*/ 600116 w 606244" name="T74"/>
                <a:gd fmla="*/ 600116 w 606244" name="T75"/>
                <a:gd fmla="*/ 600116 w 606244" name="T76"/>
                <a:gd fmla="*/ 600116 w 606244" name="T77"/>
                <a:gd fmla="*/ 600116 w 606244" name="T78"/>
                <a:gd fmla="*/ 600116 w 606244" name="T79"/>
                <a:gd fmla="*/ 600116 w 606244" name="T80"/>
                <a:gd fmla="*/ 600116 w 606244" name="T81"/>
                <a:gd fmla="*/ 600116 w 606244" name="T82"/>
                <a:gd fmla="*/ 600116 w 606244" name="T83"/>
                <a:gd fmla="*/ 600116 w 606244" name="T84"/>
                <a:gd fmla="*/ 600116 w 606244" name="T85"/>
                <a:gd fmla="*/ 600116 w 606244" name="T86"/>
                <a:gd fmla="*/ 600116 w 606244" name="T87"/>
                <a:gd fmla="*/ 600116 w 606244" name="T88"/>
                <a:gd fmla="*/ 600116 w 606244" name="T89"/>
                <a:gd fmla="*/ 600116 w 606244" name="T90"/>
                <a:gd fmla="*/ 600116 w 606244" name="T91"/>
                <a:gd fmla="*/ 600116 w 606244" name="T92"/>
                <a:gd fmla="*/ 600116 w 6062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12" w="1242">
                  <a:moveTo>
                    <a:pt x="1141" y="209"/>
                  </a:moveTo>
                  <a:cubicBezTo>
                    <a:pt x="1139" y="209"/>
                    <a:pt x="1137" y="209"/>
                    <a:pt x="1136" y="209"/>
                  </a:cubicBezTo>
                  <a:lnTo>
                    <a:pt x="1136" y="208"/>
                  </a:lnTo>
                  <a:lnTo>
                    <a:pt x="113" y="209"/>
                  </a:lnTo>
                  <a:cubicBezTo>
                    <a:pt x="111" y="209"/>
                    <a:pt x="94" y="209"/>
                    <a:pt x="88" y="209"/>
                  </a:cubicBezTo>
                  <a:cubicBezTo>
                    <a:pt x="42" y="209"/>
                    <a:pt x="4" y="255"/>
                    <a:pt x="4" y="310"/>
                  </a:cubicBezTo>
                  <a:cubicBezTo>
                    <a:pt x="4" y="366"/>
                    <a:pt x="42" y="412"/>
                    <a:pt x="88" y="412"/>
                  </a:cubicBezTo>
                  <a:cubicBezTo>
                    <a:pt x="97" y="412"/>
                    <a:pt x="118" y="412"/>
                    <a:pt x="121" y="412"/>
                  </a:cubicBezTo>
                  <a:lnTo>
                    <a:pt x="1136" y="413"/>
                  </a:lnTo>
                  <a:lnTo>
                    <a:pt x="1136" y="412"/>
                  </a:lnTo>
                  <a:cubicBezTo>
                    <a:pt x="1137" y="412"/>
                    <a:pt x="1139" y="412"/>
                    <a:pt x="1141" y="412"/>
                  </a:cubicBezTo>
                  <a:cubicBezTo>
                    <a:pt x="1197" y="412"/>
                    <a:pt x="1242" y="366"/>
                    <a:pt x="1242" y="310"/>
                  </a:cubicBezTo>
                  <a:cubicBezTo>
                    <a:pt x="1242" y="255"/>
                    <a:pt x="1197" y="209"/>
                    <a:pt x="1141" y="209"/>
                  </a:cubicBezTo>
                  <a:close/>
                  <a:moveTo>
                    <a:pt x="420" y="390"/>
                  </a:moveTo>
                  <a:cubicBezTo>
                    <a:pt x="412" y="395"/>
                    <a:pt x="402" y="398"/>
                    <a:pt x="392" y="399"/>
                  </a:cubicBezTo>
                  <a:lnTo>
                    <a:pt x="142" y="399"/>
                  </a:lnTo>
                  <a:cubicBezTo>
                    <a:pt x="163" y="379"/>
                    <a:pt x="175" y="349"/>
                    <a:pt x="175" y="313"/>
                  </a:cubicBezTo>
                  <a:cubicBezTo>
                    <a:pt x="175" y="274"/>
                    <a:pt x="161" y="242"/>
                    <a:pt x="136" y="222"/>
                  </a:cubicBezTo>
                  <a:lnTo>
                    <a:pt x="392" y="222"/>
                  </a:lnTo>
                  <a:cubicBezTo>
                    <a:pt x="402" y="223"/>
                    <a:pt x="412" y="226"/>
                    <a:pt x="420" y="231"/>
                  </a:cubicBezTo>
                  <a:cubicBezTo>
                    <a:pt x="437" y="254"/>
                    <a:pt x="446" y="283"/>
                    <a:pt x="446" y="311"/>
                  </a:cubicBezTo>
                  <a:cubicBezTo>
                    <a:pt x="446" y="341"/>
                    <a:pt x="436" y="369"/>
                    <a:pt x="420" y="390"/>
                  </a:cubicBezTo>
                  <a:close/>
                  <a:moveTo>
                    <a:pt x="10" y="146"/>
                  </a:moveTo>
                  <a:cubicBezTo>
                    <a:pt x="7" y="141"/>
                    <a:pt x="4" y="136"/>
                    <a:pt x="2" y="129"/>
                  </a:cubicBezTo>
                  <a:cubicBezTo>
                    <a:pt x="1" y="126"/>
                    <a:pt x="0" y="122"/>
                    <a:pt x="0" y="118"/>
                  </a:cubicBezTo>
                  <a:cubicBezTo>
                    <a:pt x="0" y="114"/>
                    <a:pt x="0" y="110"/>
                    <a:pt x="2" y="106"/>
                  </a:cubicBezTo>
                  <a:cubicBezTo>
                    <a:pt x="3" y="103"/>
                    <a:pt x="5" y="99"/>
                    <a:pt x="7" y="95"/>
                  </a:cubicBezTo>
                  <a:cubicBezTo>
                    <a:pt x="9" y="92"/>
                    <a:pt x="11" y="89"/>
                    <a:pt x="14" y="86"/>
                  </a:cubicBezTo>
                  <a:cubicBezTo>
                    <a:pt x="17" y="83"/>
                    <a:pt x="20" y="80"/>
                    <a:pt x="23" y="79"/>
                  </a:cubicBezTo>
                  <a:lnTo>
                    <a:pt x="31" y="73"/>
                  </a:lnTo>
                  <a:lnTo>
                    <a:pt x="39" y="68"/>
                  </a:lnTo>
                  <a:cubicBezTo>
                    <a:pt x="41" y="66"/>
                    <a:pt x="42" y="65"/>
                    <a:pt x="44" y="63"/>
                  </a:cubicBezTo>
                  <a:cubicBezTo>
                    <a:pt x="46" y="62"/>
                    <a:pt x="47" y="60"/>
                    <a:pt x="49" y="58"/>
                  </a:cubicBezTo>
                  <a:cubicBezTo>
                    <a:pt x="50" y="57"/>
                    <a:pt x="51" y="55"/>
                    <a:pt x="52" y="53"/>
                  </a:cubicBezTo>
                  <a:cubicBezTo>
                    <a:pt x="53" y="49"/>
                    <a:pt x="54" y="45"/>
                    <a:pt x="53" y="41"/>
                  </a:cubicBezTo>
                  <a:cubicBezTo>
                    <a:pt x="53" y="37"/>
                    <a:pt x="52" y="32"/>
                    <a:pt x="51" y="28"/>
                  </a:cubicBezTo>
                  <a:cubicBezTo>
                    <a:pt x="48" y="20"/>
                    <a:pt x="45" y="13"/>
                    <a:pt x="42" y="8"/>
                  </a:cubicBezTo>
                  <a:cubicBezTo>
                    <a:pt x="39" y="3"/>
                    <a:pt x="37" y="0"/>
                    <a:pt x="37" y="0"/>
                  </a:cubicBezTo>
                  <a:cubicBezTo>
                    <a:pt x="37" y="0"/>
                    <a:pt x="41" y="1"/>
                    <a:pt x="46" y="4"/>
                  </a:cubicBezTo>
                  <a:cubicBezTo>
                    <a:pt x="51" y="7"/>
                    <a:pt x="58" y="12"/>
                    <a:pt x="64" y="21"/>
                  </a:cubicBezTo>
                  <a:cubicBezTo>
                    <a:pt x="68" y="25"/>
                    <a:pt x="71" y="30"/>
                    <a:pt x="73" y="37"/>
                  </a:cubicBezTo>
                  <a:cubicBezTo>
                    <a:pt x="75" y="43"/>
                    <a:pt x="76" y="51"/>
                    <a:pt x="74" y="59"/>
                  </a:cubicBezTo>
                  <a:cubicBezTo>
                    <a:pt x="73" y="63"/>
                    <a:pt x="72" y="67"/>
                    <a:pt x="70" y="71"/>
                  </a:cubicBezTo>
                  <a:cubicBezTo>
                    <a:pt x="68" y="74"/>
                    <a:pt x="66" y="78"/>
                    <a:pt x="63" y="81"/>
                  </a:cubicBezTo>
                  <a:cubicBezTo>
                    <a:pt x="60" y="84"/>
                    <a:pt x="57" y="87"/>
                    <a:pt x="54" y="89"/>
                  </a:cubicBezTo>
                  <a:lnTo>
                    <a:pt x="46" y="95"/>
                  </a:lnTo>
                  <a:lnTo>
                    <a:pt x="38" y="100"/>
                  </a:lnTo>
                  <a:cubicBezTo>
                    <a:pt x="36" y="101"/>
                    <a:pt x="34" y="103"/>
                    <a:pt x="32" y="105"/>
                  </a:cubicBezTo>
                  <a:cubicBezTo>
                    <a:pt x="30" y="106"/>
                    <a:pt x="29" y="108"/>
                    <a:pt x="27" y="109"/>
                  </a:cubicBezTo>
                  <a:cubicBezTo>
                    <a:pt x="26" y="111"/>
                    <a:pt x="25" y="113"/>
                    <a:pt x="24" y="114"/>
                  </a:cubicBezTo>
                  <a:cubicBezTo>
                    <a:pt x="23" y="116"/>
                    <a:pt x="23" y="118"/>
                    <a:pt x="22" y="120"/>
                  </a:cubicBezTo>
                  <a:cubicBezTo>
                    <a:pt x="22" y="122"/>
                    <a:pt x="21" y="124"/>
                    <a:pt x="21" y="126"/>
                  </a:cubicBezTo>
                  <a:cubicBezTo>
                    <a:pt x="21" y="130"/>
                    <a:pt x="22" y="134"/>
                    <a:pt x="24" y="138"/>
                  </a:cubicBezTo>
                  <a:cubicBezTo>
                    <a:pt x="26" y="147"/>
                    <a:pt x="30" y="154"/>
                    <a:pt x="33" y="159"/>
                  </a:cubicBezTo>
                  <a:cubicBezTo>
                    <a:pt x="36" y="163"/>
                    <a:pt x="38" y="166"/>
                    <a:pt x="38" y="166"/>
                  </a:cubicBezTo>
                  <a:cubicBezTo>
                    <a:pt x="38" y="166"/>
                    <a:pt x="34" y="165"/>
                    <a:pt x="29" y="162"/>
                  </a:cubicBezTo>
                  <a:cubicBezTo>
                    <a:pt x="27" y="161"/>
                    <a:pt x="23" y="159"/>
                    <a:pt x="20" y="156"/>
                  </a:cubicBezTo>
                  <a:cubicBezTo>
                    <a:pt x="17" y="153"/>
                    <a:pt x="13" y="150"/>
                    <a:pt x="10" y="146"/>
                  </a:cubicBezTo>
                  <a:close/>
                  <a:moveTo>
                    <a:pt x="72" y="125"/>
                  </a:moveTo>
                  <a:cubicBezTo>
                    <a:pt x="74" y="123"/>
                    <a:pt x="77" y="121"/>
                    <a:pt x="79" y="120"/>
                  </a:cubicBezTo>
                  <a:lnTo>
                    <a:pt x="85" y="116"/>
                  </a:lnTo>
                  <a:lnTo>
                    <a:pt x="91" y="112"/>
                  </a:lnTo>
                  <a:cubicBezTo>
                    <a:pt x="93" y="110"/>
                    <a:pt x="93" y="109"/>
                    <a:pt x="95" y="108"/>
                  </a:cubicBezTo>
                  <a:cubicBezTo>
                    <a:pt x="96" y="107"/>
                    <a:pt x="97" y="106"/>
                    <a:pt x="98" y="105"/>
                  </a:cubicBezTo>
                  <a:cubicBezTo>
                    <a:pt x="99" y="103"/>
                    <a:pt x="100" y="102"/>
                    <a:pt x="100" y="101"/>
                  </a:cubicBezTo>
                  <a:cubicBezTo>
                    <a:pt x="101" y="98"/>
                    <a:pt x="102" y="95"/>
                    <a:pt x="102" y="92"/>
                  </a:cubicBezTo>
                  <a:cubicBezTo>
                    <a:pt x="102" y="88"/>
                    <a:pt x="101" y="85"/>
                    <a:pt x="100" y="82"/>
                  </a:cubicBezTo>
                  <a:cubicBezTo>
                    <a:pt x="98" y="76"/>
                    <a:pt x="95" y="70"/>
                    <a:pt x="93" y="67"/>
                  </a:cubicBezTo>
                  <a:cubicBezTo>
                    <a:pt x="91" y="63"/>
                    <a:pt x="90" y="61"/>
                    <a:pt x="90" y="61"/>
                  </a:cubicBezTo>
                  <a:cubicBezTo>
                    <a:pt x="90" y="61"/>
                    <a:pt x="92" y="62"/>
                    <a:pt x="96" y="64"/>
                  </a:cubicBezTo>
                  <a:cubicBezTo>
                    <a:pt x="100" y="66"/>
                    <a:pt x="105" y="70"/>
                    <a:pt x="110" y="77"/>
                  </a:cubicBezTo>
                  <a:cubicBezTo>
                    <a:pt x="112" y="80"/>
                    <a:pt x="115" y="84"/>
                    <a:pt x="116" y="89"/>
                  </a:cubicBezTo>
                  <a:cubicBezTo>
                    <a:pt x="118" y="93"/>
                    <a:pt x="118" y="99"/>
                    <a:pt x="117" y="105"/>
                  </a:cubicBezTo>
                  <a:cubicBezTo>
                    <a:pt x="116" y="108"/>
                    <a:pt x="115" y="111"/>
                    <a:pt x="114" y="114"/>
                  </a:cubicBezTo>
                  <a:cubicBezTo>
                    <a:pt x="112" y="116"/>
                    <a:pt x="111" y="119"/>
                    <a:pt x="109" y="122"/>
                  </a:cubicBezTo>
                  <a:cubicBezTo>
                    <a:pt x="107" y="124"/>
                    <a:pt x="104" y="126"/>
                    <a:pt x="102" y="128"/>
                  </a:cubicBezTo>
                  <a:lnTo>
                    <a:pt x="96" y="132"/>
                  </a:lnTo>
                  <a:lnTo>
                    <a:pt x="90" y="136"/>
                  </a:lnTo>
                  <a:cubicBezTo>
                    <a:pt x="89" y="137"/>
                    <a:pt x="87" y="138"/>
                    <a:pt x="86" y="139"/>
                  </a:cubicBezTo>
                  <a:cubicBezTo>
                    <a:pt x="84" y="140"/>
                    <a:pt x="83" y="142"/>
                    <a:pt x="82" y="143"/>
                  </a:cubicBezTo>
                  <a:cubicBezTo>
                    <a:pt x="81" y="144"/>
                    <a:pt x="80" y="145"/>
                    <a:pt x="80" y="147"/>
                  </a:cubicBezTo>
                  <a:cubicBezTo>
                    <a:pt x="79" y="148"/>
                    <a:pt x="79" y="149"/>
                    <a:pt x="78" y="151"/>
                  </a:cubicBezTo>
                  <a:cubicBezTo>
                    <a:pt x="78" y="152"/>
                    <a:pt x="77" y="154"/>
                    <a:pt x="78" y="155"/>
                  </a:cubicBezTo>
                  <a:cubicBezTo>
                    <a:pt x="78" y="158"/>
                    <a:pt x="78" y="162"/>
                    <a:pt x="79" y="165"/>
                  </a:cubicBezTo>
                  <a:cubicBezTo>
                    <a:pt x="81" y="171"/>
                    <a:pt x="84" y="176"/>
                    <a:pt x="86" y="180"/>
                  </a:cubicBezTo>
                  <a:cubicBezTo>
                    <a:pt x="88" y="183"/>
                    <a:pt x="90" y="185"/>
                    <a:pt x="90" y="185"/>
                  </a:cubicBezTo>
                  <a:cubicBezTo>
                    <a:pt x="90" y="185"/>
                    <a:pt x="87" y="185"/>
                    <a:pt x="83" y="182"/>
                  </a:cubicBezTo>
                  <a:cubicBezTo>
                    <a:pt x="82" y="181"/>
                    <a:pt x="79" y="180"/>
                    <a:pt x="77" y="178"/>
                  </a:cubicBezTo>
                  <a:cubicBezTo>
                    <a:pt x="74" y="176"/>
                    <a:pt x="72" y="173"/>
                    <a:pt x="69" y="170"/>
                  </a:cubicBezTo>
                  <a:cubicBezTo>
                    <a:pt x="67" y="167"/>
                    <a:pt x="64" y="163"/>
                    <a:pt x="63" y="158"/>
                  </a:cubicBezTo>
                  <a:cubicBezTo>
                    <a:pt x="62" y="155"/>
                    <a:pt x="62" y="152"/>
                    <a:pt x="62" y="149"/>
                  </a:cubicBezTo>
                  <a:cubicBezTo>
                    <a:pt x="62" y="147"/>
                    <a:pt x="62" y="143"/>
                    <a:pt x="63" y="141"/>
                  </a:cubicBezTo>
                  <a:cubicBezTo>
                    <a:pt x="64" y="138"/>
                    <a:pt x="65" y="135"/>
                    <a:pt x="67" y="132"/>
                  </a:cubicBezTo>
                  <a:cubicBezTo>
                    <a:pt x="68" y="130"/>
                    <a:pt x="70" y="127"/>
                    <a:pt x="72" y="125"/>
                  </a:cubicBezTo>
                  <a:close/>
                </a:path>
              </a:pathLst>
            </a:custGeom>
            <a:solidFill>
              <a:schemeClr val="accent1"/>
            </a:solidFill>
            <a:ln>
              <a:noFill/>
            </a:ln>
          </p:spPr>
          <p:txBody>
            <a:bodyPr/>
            <a:lstStyle/>
            <a:p>
              <a:endParaRPr altLang="en-US" lang="zh-CN"/>
            </a:p>
          </p:txBody>
        </p:sp>
        <p:sp>
          <p:nvSpPr>
            <p:cNvPr id="30" name="PA-knife-and-fork-silhouette-variants_33738">
              <a:extLst>
                <a:ext uri="{FF2B5EF4-FFF2-40B4-BE49-F238E27FC236}">
                  <a16:creationId xmlns:a16="http://schemas.microsoft.com/office/drawing/2014/main" id="{E256AF5D-7134-4107-A3AD-224A9131C876}"/>
                </a:ext>
              </a:extLst>
            </p:cNvPr>
            <p:cNvSpPr>
              <a:spLocks noChangeAspect="1"/>
            </p:cNvSpPr>
            <p:nvPr>
              <p:custDataLst>
                <p:tags r:id="rId20"/>
              </p:custDataLst>
            </p:nvPr>
          </p:nvSpPr>
          <p:spPr bwMode="auto">
            <a:xfrm>
              <a:off x="10003444" y="4329498"/>
              <a:ext cx="242888" cy="609684"/>
            </a:xfrm>
            <a:custGeom>
              <a:gdLst>
                <a:gd fmla="*/ 72027 w 239809" name="connsiteX0"/>
                <a:gd fmla="*/ 474518 h 601954" name="connsiteY0"/>
                <a:gd fmla="*/ 165870 w 239809" name="connsiteX1"/>
                <a:gd fmla="*/ 474518 h 601954" name="connsiteY1"/>
                <a:gd fmla="*/ 178283 w 239809" name="connsiteX2"/>
                <a:gd fmla="*/ 486911 h 601954" name="connsiteY2"/>
                <a:gd fmla="*/ 165870 w 239809" name="connsiteX3"/>
                <a:gd fmla="*/ 499304 h 601954" name="connsiteY3"/>
                <a:gd fmla="*/ 72027 w 239809" name="connsiteX4"/>
                <a:gd fmla="*/ 499304 h 601954" name="connsiteY4"/>
                <a:gd fmla="*/ 59614 w 239809" name="connsiteX5"/>
                <a:gd fmla="*/ 486911 h 601954" name="connsiteY5"/>
                <a:gd fmla="*/ 72027 w 239809" name="connsiteX6"/>
                <a:gd fmla="*/ 474518 h 601954" name="connsiteY6"/>
                <a:gd fmla="*/ 72027 w 239809" name="connsiteX7"/>
                <a:gd fmla="*/ 403587 h 601954" name="connsiteY7"/>
                <a:gd fmla="*/ 165870 w 239809" name="connsiteX8"/>
                <a:gd fmla="*/ 403587 h 601954" name="connsiteY8"/>
                <a:gd fmla="*/ 178283 w 239809" name="connsiteX9"/>
                <a:gd fmla="*/ 415971 h 601954" name="connsiteY9"/>
                <a:gd fmla="*/ 165870 w 239809" name="connsiteX10"/>
                <a:gd fmla="*/ 428851 h 601954" name="connsiteY10"/>
                <a:gd fmla="*/ 72027 w 239809" name="connsiteX11"/>
                <a:gd fmla="*/ 428851 h 601954" name="connsiteY11"/>
                <a:gd fmla="*/ 59614 w 239809" name="connsiteX12"/>
                <a:gd fmla="*/ 415971 h 601954" name="connsiteY12"/>
                <a:gd fmla="*/ 72027 w 239809" name="connsiteX13"/>
                <a:gd fmla="*/ 403587 h 601954" name="connsiteY13"/>
                <a:gd fmla="*/ 72027 w 239809" name="connsiteX14"/>
                <a:gd fmla="*/ 334649 h 601954" name="connsiteY14"/>
                <a:gd fmla="*/ 165870 w 239809" name="connsiteX15"/>
                <a:gd fmla="*/ 334649 h 601954" name="connsiteY15"/>
                <a:gd fmla="*/ 178283 w 239809" name="connsiteX16"/>
                <a:gd fmla="*/ 347073 h 601954" name="connsiteY16"/>
                <a:gd fmla="*/ 165870 w 239809" name="connsiteX17"/>
                <a:gd fmla="*/ 359993 h 601954" name="connsiteY17"/>
                <a:gd fmla="*/ 72027 w 239809" name="connsiteX18"/>
                <a:gd fmla="*/ 359993 h 601954" name="connsiteY18"/>
                <a:gd fmla="*/ 59614 w 239809" name="connsiteX19"/>
                <a:gd fmla="*/ 347073 h 601954" name="connsiteY19"/>
                <a:gd fmla="*/ 72027 w 239809" name="connsiteX20"/>
                <a:gd fmla="*/ 334649 h 601954" name="connsiteY20"/>
                <a:gd fmla="*/ 97314 w 239809" name="connsiteX21"/>
                <a:gd fmla="*/ 97697 h 601954" name="connsiteY21"/>
                <a:gd fmla="*/ 97314 w 239809" name="connsiteX22"/>
                <a:gd fmla="*/ 155213 h 601954" name="connsiteY22"/>
                <a:gd fmla="*/ 88377 w 239809" name="connsiteX23"/>
                <a:gd fmla="*/ 166617 h 601954" name="connsiteY23"/>
                <a:gd fmla="*/ 23832 w 239809" name="connsiteX24"/>
                <a:gd fmla="*/ 258345 h 601954" name="connsiteY24"/>
                <a:gd fmla="*/ 23832 w 239809" name="connsiteX25"/>
                <a:gd fmla="*/ 334703 h 601954" name="connsiteY25"/>
                <a:gd fmla="*/ 25818 w 239809" name="connsiteX26"/>
                <a:gd fmla="*/ 334703 h 601954" name="connsiteY26"/>
                <a:gd fmla="*/ 39223 w 239809" name="connsiteX27"/>
                <a:gd fmla="*/ 348586 h 601954" name="connsiteY27"/>
                <a:gd fmla="*/ 39223 w 239809" name="connsiteX28"/>
                <a:gd fmla="*/ 350073 h 601954" name="connsiteY28"/>
                <a:gd fmla="*/ 25818 w 239809" name="connsiteX29"/>
                <a:gd fmla="*/ 363956 h 601954" name="connsiteY29"/>
                <a:gd fmla="*/ 23832 w 239809" name="connsiteX30"/>
                <a:gd fmla="*/ 363461 h 601954" name="connsiteY30"/>
                <a:gd fmla="*/ 23832 w 239809" name="connsiteX31"/>
                <a:gd fmla="*/ 401639 h 601954" name="connsiteY31"/>
                <a:gd fmla="*/ 25818 w 239809" name="connsiteX32"/>
                <a:gd fmla="*/ 401639 h 601954" name="connsiteY32"/>
                <a:gd fmla="*/ 39223 w 239809" name="connsiteX33"/>
                <a:gd fmla="*/ 415523 h 601954" name="connsiteY33"/>
                <a:gd fmla="*/ 39223 w 239809" name="connsiteX34"/>
                <a:gd fmla="*/ 417010 h 601954" name="connsiteY34"/>
                <a:gd fmla="*/ 25818 w 239809" name="connsiteX35"/>
                <a:gd fmla="*/ 430893 h 601954" name="connsiteY35"/>
                <a:gd fmla="*/ 23832 w 239809" name="connsiteX36"/>
                <a:gd fmla="*/ 430397 h 601954" name="connsiteY36"/>
                <a:gd fmla="*/ 23832 w 239809" name="connsiteX37"/>
                <a:gd fmla="*/ 472543 h 601954" name="connsiteY37"/>
                <a:gd fmla="*/ 25818 w 239809" name="connsiteX38"/>
                <a:gd fmla="*/ 472543 h 601954" name="connsiteY38"/>
                <a:gd fmla="*/ 39223 w 239809" name="connsiteX39"/>
                <a:gd fmla="*/ 486426 h 601954" name="connsiteY39"/>
                <a:gd fmla="*/ 39223 w 239809" name="connsiteX40"/>
                <a:gd fmla="*/ 487913 h 601954" name="connsiteY40"/>
                <a:gd fmla="*/ 25818 w 239809" name="connsiteX41"/>
                <a:gd fmla="*/ 501301 h 601954" name="connsiteY41"/>
                <a:gd fmla="*/ 23832 w 239809" name="connsiteX42"/>
                <a:gd fmla="*/ 501301 h 601954" name="connsiteY42"/>
                <a:gd fmla="*/ 23832 w 239809" name="connsiteX43"/>
                <a:gd fmla="*/ 578154 h 601954" name="connsiteY43"/>
                <a:gd fmla="*/ 215481 w 239809" name="connsiteX44"/>
                <a:gd fmla="*/ 578154 h 601954" name="connsiteY44"/>
                <a:gd fmla="*/ 215481 w 239809" name="connsiteX45"/>
                <a:gd fmla="*/ 501301 h 601954" name="connsiteY45"/>
                <a:gd fmla="*/ 213991 w 239809" name="connsiteX46"/>
                <a:gd fmla="*/ 501301 h 601954" name="connsiteY46"/>
                <a:gd fmla="*/ 200089 w 239809" name="connsiteX47"/>
                <a:gd fmla="*/ 487913 h 601954" name="connsiteY47"/>
                <a:gd fmla="*/ 200089 w 239809" name="connsiteX48"/>
                <a:gd fmla="*/ 486426 h 601954" name="connsiteY48"/>
                <a:gd fmla="*/ 213991 w 239809" name="connsiteX49"/>
                <a:gd fmla="*/ 472543 h 601954" name="connsiteY49"/>
                <a:gd fmla="*/ 215481 w 239809" name="connsiteX50"/>
                <a:gd fmla="*/ 472543 h 601954" name="connsiteY50"/>
                <a:gd fmla="*/ 215481 w 239809" name="connsiteX51"/>
                <a:gd fmla="*/ 430397 h 601954" name="connsiteY51"/>
                <a:gd fmla="*/ 213991 w 239809" name="connsiteX52"/>
                <a:gd fmla="*/ 430893 h 601954" name="connsiteY52"/>
                <a:gd fmla="*/ 200089 w 239809" name="connsiteX53"/>
                <a:gd fmla="*/ 417010 h 601954" name="connsiteY53"/>
                <a:gd fmla="*/ 200089 w 239809" name="connsiteX54"/>
                <a:gd fmla="*/ 415523 h 601954" name="connsiteY54"/>
                <a:gd fmla="*/ 213991 w 239809" name="connsiteX55"/>
                <a:gd fmla="*/ 401639 h 601954" name="connsiteY55"/>
                <a:gd fmla="*/ 215481 w 239809" name="connsiteX56"/>
                <a:gd fmla="*/ 401639 h 601954" name="connsiteY56"/>
                <a:gd fmla="*/ 215481 w 239809" name="connsiteX57"/>
                <a:gd fmla="*/ 363461 h 601954" name="connsiteY57"/>
                <a:gd fmla="*/ 213991 w 239809" name="connsiteX58"/>
                <a:gd fmla="*/ 363956 h 601954" name="connsiteY58"/>
                <a:gd fmla="*/ 200089 w 239809" name="connsiteX59"/>
                <a:gd fmla="*/ 350073 h 601954" name="connsiteY59"/>
                <a:gd fmla="*/ 200089 w 239809" name="connsiteX60"/>
                <a:gd fmla="*/ 348586 h 601954" name="connsiteY60"/>
                <a:gd fmla="*/ 213991 w 239809" name="connsiteX61"/>
                <a:gd fmla="*/ 334703 h 601954" name="connsiteY61"/>
                <a:gd fmla="*/ 215481 w 239809" name="connsiteX62"/>
                <a:gd fmla="*/ 334703 h 601954" name="connsiteY62"/>
                <a:gd fmla="*/ 215481 w 239809" name="connsiteX63"/>
                <a:gd fmla="*/ 258345 h 601954" name="connsiteY63"/>
                <a:gd fmla="*/ 150936 w 239809" name="connsiteX64"/>
                <a:gd fmla="*/ 166617 h 601954" name="connsiteY64"/>
                <a:gd fmla="*/ 142495 w 239809" name="connsiteX65"/>
                <a:gd fmla="*/ 155213 h 601954" name="connsiteY65"/>
                <a:gd fmla="*/ 142495 w 239809" name="connsiteX66"/>
                <a:gd fmla="*/ 97697 h 601954" name="connsiteY66"/>
                <a:gd fmla="*/ 84901 w 239809" name="connsiteX67"/>
                <a:gd fmla="*/ 73401 h 601954" name="connsiteY67"/>
                <a:gd fmla="*/ 154411 w 239809" name="connsiteX68"/>
                <a:gd fmla="*/ 73401 h 601954" name="connsiteY68"/>
                <a:gd fmla="*/ 166824 w 239809" name="connsiteX69"/>
                <a:gd fmla="*/ 85301 h 601954" name="connsiteY69"/>
                <a:gd fmla="*/ 166824 w 239809" name="connsiteX70"/>
                <a:gd fmla="*/ 146288 h 601954" name="connsiteY70"/>
                <a:gd fmla="*/ 239809 w 239809" name="connsiteX71"/>
                <a:gd fmla="*/ 258345 h 601954" name="connsiteY71"/>
                <a:gd fmla="*/ 239809 w 239809" name="connsiteX72"/>
                <a:gd fmla="*/ 590054 h 601954" name="connsiteY72"/>
                <a:gd fmla="*/ 227397 w 239809" name="connsiteX73"/>
                <a:gd fmla="*/ 601954 h 601954" name="connsiteY73"/>
                <a:gd fmla="*/ 11916 w 239809" name="connsiteX74"/>
                <a:gd fmla="*/ 601954 h 601954" name="connsiteY74"/>
                <a:gd fmla="*/ 0 w 239809" name="connsiteX75"/>
                <a:gd fmla="*/ 590054 h 601954" name="connsiteY75"/>
                <a:gd fmla="*/ 0 w 239809" name="connsiteX76"/>
                <a:gd fmla="*/ 258345 h 601954" name="connsiteY76"/>
                <a:gd fmla="*/ 72985 w 239809" name="connsiteX77"/>
                <a:gd fmla="*/ 146288 h 601954" name="connsiteY77"/>
                <a:gd fmla="*/ 72985 w 239809" name="connsiteX78"/>
                <a:gd fmla="*/ 85301 h 601954" name="connsiteY78"/>
                <a:gd fmla="*/ 84901 w 239809" name="connsiteX79"/>
                <a:gd fmla="*/ 73401 h 601954" name="connsiteY79"/>
                <a:gd fmla="*/ 80454 w 239809" name="connsiteX80"/>
                <a:gd fmla="*/ 0 h 601954" name="connsiteY80"/>
                <a:gd fmla="*/ 157940 w 239809" name="connsiteX81"/>
                <a:gd fmla="*/ 0 h 601954" name="connsiteY81"/>
                <a:gd fmla="*/ 164894 w 239809" name="connsiteX82"/>
                <a:gd fmla="*/ 7437 h 601954" name="connsiteY82"/>
                <a:gd fmla="*/ 164894 w 239809" name="connsiteX83"/>
                <a:gd fmla="*/ 61979 h 601954" name="connsiteY83"/>
                <a:gd fmla="*/ 157940 w 239809" name="connsiteX84"/>
                <a:gd fmla="*/ 69416 h 601954" name="connsiteY84"/>
                <a:gd fmla="*/ 80454 w 239809" name="connsiteX85"/>
                <a:gd fmla="*/ 69416 h 601954" name="connsiteY85"/>
                <a:gd fmla="*/ 73003 w 239809" name="connsiteX86"/>
                <a:gd fmla="*/ 61979 h 601954" name="connsiteY86"/>
                <a:gd fmla="*/ 73003 w 239809" name="connsiteX87"/>
                <a:gd fmla="*/ 7437 h 601954" name="connsiteY87"/>
                <a:gd fmla="*/ 80454 w 239809" name="connsiteX88"/>
                <a:gd fmla="*/ 0 h 601954"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601954" w="239809">
                  <a:moveTo>
                    <a:pt x="72027" y="474518"/>
                  </a:moveTo>
                  <a:lnTo>
                    <a:pt x="165870" y="474518"/>
                  </a:lnTo>
                  <a:cubicBezTo>
                    <a:pt x="172821" y="474518"/>
                    <a:pt x="178283" y="479971"/>
                    <a:pt x="178283" y="486911"/>
                  </a:cubicBezTo>
                  <a:cubicBezTo>
                    <a:pt x="178283" y="493851"/>
                    <a:pt x="172821" y="499304"/>
                    <a:pt x="165870" y="499304"/>
                  </a:cubicBezTo>
                  <a:lnTo>
                    <a:pt x="72027" y="499304"/>
                  </a:lnTo>
                  <a:cubicBezTo>
                    <a:pt x="65076" y="499304"/>
                    <a:pt x="59614" y="493851"/>
                    <a:pt x="59614" y="486911"/>
                  </a:cubicBezTo>
                  <a:cubicBezTo>
                    <a:pt x="59614" y="479971"/>
                    <a:pt x="65076" y="474518"/>
                    <a:pt x="72027" y="474518"/>
                  </a:cubicBezTo>
                  <a:close/>
                  <a:moveTo>
                    <a:pt x="72027" y="403587"/>
                  </a:moveTo>
                  <a:lnTo>
                    <a:pt x="165870" y="403587"/>
                  </a:lnTo>
                  <a:cubicBezTo>
                    <a:pt x="172821" y="403587"/>
                    <a:pt x="178283" y="409036"/>
                    <a:pt x="178283" y="415971"/>
                  </a:cubicBezTo>
                  <a:cubicBezTo>
                    <a:pt x="178283" y="422907"/>
                    <a:pt x="172821" y="428851"/>
                    <a:pt x="165870" y="428851"/>
                  </a:cubicBezTo>
                  <a:lnTo>
                    <a:pt x="72027" y="428851"/>
                  </a:lnTo>
                  <a:cubicBezTo>
                    <a:pt x="65076" y="428851"/>
                    <a:pt x="59614" y="422907"/>
                    <a:pt x="59614" y="415971"/>
                  </a:cubicBezTo>
                  <a:cubicBezTo>
                    <a:pt x="59614" y="409036"/>
                    <a:pt x="65076" y="403587"/>
                    <a:pt x="72027" y="403587"/>
                  </a:cubicBezTo>
                  <a:close/>
                  <a:moveTo>
                    <a:pt x="72027" y="334649"/>
                  </a:moveTo>
                  <a:lnTo>
                    <a:pt x="165870" y="334649"/>
                  </a:lnTo>
                  <a:cubicBezTo>
                    <a:pt x="172821" y="334649"/>
                    <a:pt x="178283" y="340115"/>
                    <a:pt x="178283" y="347073"/>
                  </a:cubicBezTo>
                  <a:cubicBezTo>
                    <a:pt x="178283" y="354030"/>
                    <a:pt x="172821" y="359993"/>
                    <a:pt x="165870" y="359993"/>
                  </a:cubicBezTo>
                  <a:lnTo>
                    <a:pt x="72027" y="359993"/>
                  </a:lnTo>
                  <a:cubicBezTo>
                    <a:pt x="65076" y="359993"/>
                    <a:pt x="59614" y="354030"/>
                    <a:pt x="59614" y="347073"/>
                  </a:cubicBezTo>
                  <a:cubicBezTo>
                    <a:pt x="59614" y="340115"/>
                    <a:pt x="65076" y="334649"/>
                    <a:pt x="72027" y="334649"/>
                  </a:cubicBezTo>
                  <a:close/>
                  <a:moveTo>
                    <a:pt x="97314" y="97697"/>
                  </a:moveTo>
                  <a:lnTo>
                    <a:pt x="97314" y="155213"/>
                  </a:lnTo>
                  <a:cubicBezTo>
                    <a:pt x="97314" y="160667"/>
                    <a:pt x="93342" y="165129"/>
                    <a:pt x="88377" y="166617"/>
                  </a:cubicBezTo>
                  <a:cubicBezTo>
                    <a:pt x="49153" y="178021"/>
                    <a:pt x="23832" y="214216"/>
                    <a:pt x="23832" y="258345"/>
                  </a:cubicBezTo>
                  <a:lnTo>
                    <a:pt x="23832" y="334703"/>
                  </a:lnTo>
                  <a:cubicBezTo>
                    <a:pt x="24825" y="334703"/>
                    <a:pt x="25321" y="334703"/>
                    <a:pt x="25818" y="334703"/>
                  </a:cubicBezTo>
                  <a:cubicBezTo>
                    <a:pt x="33265" y="334703"/>
                    <a:pt x="39223" y="341148"/>
                    <a:pt x="39223" y="348586"/>
                  </a:cubicBezTo>
                  <a:lnTo>
                    <a:pt x="39223" y="350073"/>
                  </a:lnTo>
                  <a:cubicBezTo>
                    <a:pt x="39223" y="357511"/>
                    <a:pt x="33265" y="363956"/>
                    <a:pt x="25818" y="363956"/>
                  </a:cubicBezTo>
                  <a:cubicBezTo>
                    <a:pt x="25321" y="363956"/>
                    <a:pt x="24825" y="363956"/>
                    <a:pt x="23832" y="363461"/>
                  </a:cubicBezTo>
                  <a:lnTo>
                    <a:pt x="23832" y="401639"/>
                  </a:lnTo>
                  <a:cubicBezTo>
                    <a:pt x="24825" y="401639"/>
                    <a:pt x="25321" y="401639"/>
                    <a:pt x="25818" y="401639"/>
                  </a:cubicBezTo>
                  <a:cubicBezTo>
                    <a:pt x="33265" y="401639"/>
                    <a:pt x="39223" y="408085"/>
                    <a:pt x="39223" y="415523"/>
                  </a:cubicBezTo>
                  <a:lnTo>
                    <a:pt x="39223" y="417010"/>
                  </a:lnTo>
                  <a:cubicBezTo>
                    <a:pt x="39223" y="424447"/>
                    <a:pt x="33265" y="430893"/>
                    <a:pt x="25818" y="430893"/>
                  </a:cubicBezTo>
                  <a:cubicBezTo>
                    <a:pt x="25321" y="430893"/>
                    <a:pt x="24825" y="430397"/>
                    <a:pt x="23832" y="430397"/>
                  </a:cubicBezTo>
                  <a:lnTo>
                    <a:pt x="23832" y="472543"/>
                  </a:lnTo>
                  <a:cubicBezTo>
                    <a:pt x="24825" y="472543"/>
                    <a:pt x="25321" y="472543"/>
                    <a:pt x="25818" y="472543"/>
                  </a:cubicBezTo>
                  <a:cubicBezTo>
                    <a:pt x="33265" y="472543"/>
                    <a:pt x="39223" y="478493"/>
                    <a:pt x="39223" y="486426"/>
                  </a:cubicBezTo>
                  <a:lnTo>
                    <a:pt x="39223" y="487913"/>
                  </a:lnTo>
                  <a:cubicBezTo>
                    <a:pt x="39223" y="495351"/>
                    <a:pt x="33265" y="501301"/>
                    <a:pt x="25818" y="501301"/>
                  </a:cubicBezTo>
                  <a:cubicBezTo>
                    <a:pt x="25321" y="501301"/>
                    <a:pt x="24825" y="501301"/>
                    <a:pt x="23832" y="501301"/>
                  </a:cubicBezTo>
                  <a:lnTo>
                    <a:pt x="23832" y="578154"/>
                  </a:lnTo>
                  <a:lnTo>
                    <a:pt x="215481" y="578154"/>
                  </a:lnTo>
                  <a:lnTo>
                    <a:pt x="215481" y="501301"/>
                  </a:lnTo>
                  <a:cubicBezTo>
                    <a:pt x="214984" y="501301"/>
                    <a:pt x="214488" y="501301"/>
                    <a:pt x="213991" y="501301"/>
                  </a:cubicBezTo>
                  <a:cubicBezTo>
                    <a:pt x="206544" y="501301"/>
                    <a:pt x="200089" y="495351"/>
                    <a:pt x="200089" y="487913"/>
                  </a:cubicBezTo>
                  <a:lnTo>
                    <a:pt x="200089" y="486426"/>
                  </a:lnTo>
                  <a:cubicBezTo>
                    <a:pt x="200089" y="478493"/>
                    <a:pt x="206047" y="472543"/>
                    <a:pt x="213991" y="472543"/>
                  </a:cubicBezTo>
                  <a:cubicBezTo>
                    <a:pt x="214488" y="472543"/>
                    <a:pt x="214984" y="472543"/>
                    <a:pt x="215481" y="472543"/>
                  </a:cubicBezTo>
                  <a:lnTo>
                    <a:pt x="215481" y="430397"/>
                  </a:lnTo>
                  <a:cubicBezTo>
                    <a:pt x="214984" y="430397"/>
                    <a:pt x="214488" y="430893"/>
                    <a:pt x="213991" y="430893"/>
                  </a:cubicBezTo>
                  <a:cubicBezTo>
                    <a:pt x="206544" y="430893"/>
                    <a:pt x="200089" y="424447"/>
                    <a:pt x="200089" y="417010"/>
                  </a:cubicBezTo>
                  <a:lnTo>
                    <a:pt x="200089" y="415523"/>
                  </a:lnTo>
                  <a:cubicBezTo>
                    <a:pt x="200089" y="408085"/>
                    <a:pt x="206047" y="401639"/>
                    <a:pt x="213991" y="401639"/>
                  </a:cubicBezTo>
                  <a:cubicBezTo>
                    <a:pt x="214488" y="401639"/>
                    <a:pt x="214984" y="401639"/>
                    <a:pt x="215481" y="401639"/>
                  </a:cubicBezTo>
                  <a:lnTo>
                    <a:pt x="215481" y="363461"/>
                  </a:lnTo>
                  <a:cubicBezTo>
                    <a:pt x="214984" y="363956"/>
                    <a:pt x="214488" y="363956"/>
                    <a:pt x="213991" y="363956"/>
                  </a:cubicBezTo>
                  <a:cubicBezTo>
                    <a:pt x="206544" y="363956"/>
                    <a:pt x="200089" y="357511"/>
                    <a:pt x="200089" y="350073"/>
                  </a:cubicBezTo>
                  <a:lnTo>
                    <a:pt x="200089" y="348586"/>
                  </a:lnTo>
                  <a:cubicBezTo>
                    <a:pt x="200089" y="341148"/>
                    <a:pt x="206047" y="334703"/>
                    <a:pt x="213991" y="334703"/>
                  </a:cubicBezTo>
                  <a:cubicBezTo>
                    <a:pt x="214488" y="334703"/>
                    <a:pt x="214984" y="334703"/>
                    <a:pt x="215481" y="334703"/>
                  </a:cubicBezTo>
                  <a:lnTo>
                    <a:pt x="215481" y="258345"/>
                  </a:lnTo>
                  <a:cubicBezTo>
                    <a:pt x="215481" y="214216"/>
                    <a:pt x="190159" y="178021"/>
                    <a:pt x="150936" y="166617"/>
                  </a:cubicBezTo>
                  <a:cubicBezTo>
                    <a:pt x="145971" y="165129"/>
                    <a:pt x="142495" y="160667"/>
                    <a:pt x="142495" y="155213"/>
                  </a:cubicBezTo>
                  <a:lnTo>
                    <a:pt x="142495" y="97697"/>
                  </a:lnTo>
                  <a:close/>
                  <a:moveTo>
                    <a:pt x="84901" y="73401"/>
                  </a:moveTo>
                  <a:lnTo>
                    <a:pt x="154411" y="73401"/>
                  </a:lnTo>
                  <a:cubicBezTo>
                    <a:pt x="161362" y="73401"/>
                    <a:pt x="166824" y="78855"/>
                    <a:pt x="166824" y="85301"/>
                  </a:cubicBezTo>
                  <a:lnTo>
                    <a:pt x="166824" y="146288"/>
                  </a:lnTo>
                  <a:cubicBezTo>
                    <a:pt x="211509" y="163146"/>
                    <a:pt x="239809" y="206283"/>
                    <a:pt x="239809" y="258345"/>
                  </a:cubicBezTo>
                  <a:lnTo>
                    <a:pt x="239809" y="590054"/>
                  </a:lnTo>
                  <a:cubicBezTo>
                    <a:pt x="239809" y="596996"/>
                    <a:pt x="234348" y="601954"/>
                    <a:pt x="227397" y="601954"/>
                  </a:cubicBezTo>
                  <a:lnTo>
                    <a:pt x="11916" y="601954"/>
                  </a:lnTo>
                  <a:cubicBezTo>
                    <a:pt x="5461" y="601954"/>
                    <a:pt x="0" y="596996"/>
                    <a:pt x="0" y="590054"/>
                  </a:cubicBezTo>
                  <a:lnTo>
                    <a:pt x="0" y="258345"/>
                  </a:lnTo>
                  <a:cubicBezTo>
                    <a:pt x="0" y="206283"/>
                    <a:pt x="28300" y="163146"/>
                    <a:pt x="72985" y="146288"/>
                  </a:cubicBezTo>
                  <a:lnTo>
                    <a:pt x="72985" y="85301"/>
                  </a:lnTo>
                  <a:cubicBezTo>
                    <a:pt x="72985" y="78855"/>
                    <a:pt x="78447" y="73401"/>
                    <a:pt x="84901" y="73401"/>
                  </a:cubicBezTo>
                  <a:close/>
                  <a:moveTo>
                    <a:pt x="80454" y="0"/>
                  </a:moveTo>
                  <a:lnTo>
                    <a:pt x="157940" y="0"/>
                  </a:lnTo>
                  <a:cubicBezTo>
                    <a:pt x="161914" y="0"/>
                    <a:pt x="164894" y="3471"/>
                    <a:pt x="164894" y="7437"/>
                  </a:cubicBezTo>
                  <a:lnTo>
                    <a:pt x="164894" y="61979"/>
                  </a:lnTo>
                  <a:cubicBezTo>
                    <a:pt x="164894" y="65945"/>
                    <a:pt x="161914" y="69416"/>
                    <a:pt x="157940" y="69416"/>
                  </a:cubicBezTo>
                  <a:lnTo>
                    <a:pt x="80454" y="69416"/>
                  </a:lnTo>
                  <a:cubicBezTo>
                    <a:pt x="75983" y="69416"/>
                    <a:pt x="73003" y="65945"/>
                    <a:pt x="73003" y="61979"/>
                  </a:cubicBezTo>
                  <a:lnTo>
                    <a:pt x="73003" y="7437"/>
                  </a:lnTo>
                  <a:cubicBezTo>
                    <a:pt x="73003" y="3471"/>
                    <a:pt x="75983" y="0"/>
                    <a:pt x="80454" y="0"/>
                  </a:cubicBezTo>
                  <a:close/>
                </a:path>
              </a:pathLst>
            </a:custGeom>
            <a:solidFill>
              <a:schemeClr val="accent1"/>
            </a:solidFill>
            <a:ln>
              <a:noFill/>
            </a:ln>
          </p:spPr>
          <p:txBody>
            <a:bodyPr/>
            <a:lstStyle/>
            <a:p>
              <a:endParaRPr altLang="en-US" lang="zh-CN"/>
            </a:p>
          </p:txBody>
        </p:sp>
        <p:sp>
          <p:nvSpPr>
            <p:cNvPr id="25" name="PA-knife-and-fork-silhouette-variants_33738">
              <a:extLst>
                <a:ext uri="{FF2B5EF4-FFF2-40B4-BE49-F238E27FC236}">
                  <a16:creationId xmlns:a16="http://schemas.microsoft.com/office/drawing/2014/main" id="{85714324-2923-4331-A2CA-F99CC7F82427}"/>
                </a:ext>
              </a:extLst>
            </p:cNvPr>
            <p:cNvSpPr>
              <a:spLocks noChangeAspect="1"/>
            </p:cNvSpPr>
            <p:nvPr>
              <p:custDataLst>
                <p:tags r:id="rId21"/>
              </p:custDataLst>
            </p:nvPr>
          </p:nvSpPr>
          <p:spPr bwMode="auto">
            <a:xfrm>
              <a:off x="7822453" y="2104636"/>
              <a:ext cx="603749" cy="609685"/>
            </a:xfrm>
            <a:custGeom>
              <a:gdLst>
                <a:gd fmla="*/ 600116 w 606244" name="T0"/>
                <a:gd fmla="*/ 600116 w 606244" name="T1"/>
                <a:gd fmla="*/ 600116 w 606244" name="T2"/>
                <a:gd fmla="*/ 600116 w 606244" name="T3"/>
                <a:gd fmla="*/ 600116 w 606244" name="T4"/>
                <a:gd fmla="*/ 600116 w 606244" name="T5"/>
                <a:gd fmla="*/ 600116 w 606244" name="T6"/>
                <a:gd fmla="*/ 600116 w 606244" name="T7"/>
                <a:gd fmla="*/ 600116 w 606244" name="T8"/>
                <a:gd fmla="*/ 600116 w 606244" name="T9"/>
                <a:gd fmla="*/ 600116 w 606244" name="T10"/>
                <a:gd fmla="*/ 600116 w 606244" name="T11"/>
                <a:gd fmla="*/ 600116 w 606244" name="T12"/>
                <a:gd fmla="*/ 600116 w 606244" name="T13"/>
                <a:gd fmla="*/ 600116 w 606244" name="T14"/>
                <a:gd fmla="*/ 600116 w 606244" name="T15"/>
                <a:gd fmla="*/ 600116 w 606244" name="T16"/>
                <a:gd fmla="*/ 600116 w 606244" name="T17"/>
                <a:gd fmla="*/ 600116 w 606244" name="T18"/>
                <a:gd fmla="*/ 600116 w 606244" name="T19"/>
                <a:gd fmla="*/ 600116 w 606244" name="T20"/>
                <a:gd fmla="*/ 600116 w 606244" name="T21"/>
                <a:gd fmla="*/ 600116 w 606244" name="T22"/>
                <a:gd fmla="*/ 600116 w 606244" name="T23"/>
                <a:gd fmla="*/ 600116 w 606244" name="T24"/>
                <a:gd fmla="*/ 600116 w 606244" name="T25"/>
                <a:gd fmla="*/ 600116 w 606244" name="T26"/>
                <a:gd fmla="*/ 600116 w 606244" name="T27"/>
                <a:gd fmla="*/ 600116 w 606244" name="T28"/>
                <a:gd fmla="*/ 600116 w 606244" name="T29"/>
                <a:gd fmla="*/ 600116 w 606244" name="T30"/>
                <a:gd fmla="*/ 600116 w 606244" name="T31"/>
                <a:gd fmla="*/ 600116 w 606244" name="T32"/>
                <a:gd fmla="*/ 600116 w 606244" name="T33"/>
                <a:gd fmla="*/ 600116 w 606244" name="T34"/>
                <a:gd fmla="*/ 600116 w 606244" name="T35"/>
                <a:gd fmla="*/ 600116 w 606244" name="T36"/>
                <a:gd fmla="*/ 600116 w 606244" name="T37"/>
                <a:gd fmla="*/ 600116 w 606244" name="T38"/>
                <a:gd fmla="*/ 600116 w 606244" name="T39"/>
                <a:gd fmla="*/ 600116 w 606244" name="T40"/>
                <a:gd fmla="*/ 600116 w 606244" name="T41"/>
                <a:gd fmla="*/ 600116 w 606244" name="T42"/>
                <a:gd fmla="*/ 600116 w 606244" name="T43"/>
                <a:gd fmla="*/ 600116 w 606244" name="T44"/>
                <a:gd fmla="*/ 600116 w 606244" name="T45"/>
                <a:gd fmla="*/ 600116 w 606244" name="T46"/>
                <a:gd fmla="*/ 600116 w 606244" name="T47"/>
                <a:gd fmla="*/ 600116 w 606244" name="T48"/>
                <a:gd fmla="*/ 600116 w 606244" name="T49"/>
                <a:gd fmla="*/ 600116 w 606244" name="T50"/>
                <a:gd fmla="*/ 600116 w 606244" name="T51"/>
                <a:gd fmla="*/ 600116 w 606244" name="T52"/>
                <a:gd fmla="*/ 600116 w 606244" name="T53"/>
                <a:gd fmla="*/ 600116 w 606244" name="T54"/>
                <a:gd fmla="*/ 600116 w 606244" name="T55"/>
                <a:gd fmla="*/ 600116 w 606244" name="T56"/>
                <a:gd fmla="*/ 600116 w 606244" name="T57"/>
                <a:gd fmla="*/ 600116 w 606244" name="T58"/>
                <a:gd fmla="*/ 600116 w 606244" name="T59"/>
                <a:gd fmla="*/ 600116 w 606244" name="T60"/>
                <a:gd fmla="*/ 600116 w 606244" name="T61"/>
                <a:gd fmla="*/ 600116 w 606244" name="T62"/>
                <a:gd fmla="*/ 600116 w 606244" name="T63"/>
                <a:gd fmla="*/ 600116 w 606244" name="T64"/>
                <a:gd fmla="*/ 600116 w 606244" name="T65"/>
                <a:gd fmla="*/ 600116 w 606244" name="T66"/>
                <a:gd fmla="*/ 600116 w 606244" name="T67"/>
                <a:gd fmla="*/ 600116 w 606244" name="T68"/>
                <a:gd fmla="*/ 600116 w 606244" name="T69"/>
                <a:gd fmla="*/ 600116 w 606244" name="T70"/>
                <a:gd fmla="*/ 600116 w 606244" name="T71"/>
                <a:gd fmla="*/ 455839 w 606244" name="T72"/>
                <a:gd fmla="*/ 455839 w 606244" name="T73"/>
                <a:gd fmla="*/ 600116 w 606244" name="T74"/>
                <a:gd fmla="*/ 600116 w 606244" name="T75"/>
                <a:gd fmla="*/ 600116 w 606244" name="T76"/>
                <a:gd fmla="*/ 600116 w 606244" name="T77"/>
                <a:gd fmla="*/ 600116 w 606244" name="T78"/>
                <a:gd fmla="*/ 600116 w 606244" name="T79"/>
                <a:gd fmla="*/ 455839 w 606244" name="T80"/>
                <a:gd fmla="*/ 455839 w 606244" name="T81"/>
                <a:gd fmla="*/ 600116 w 606244" name="T82"/>
                <a:gd fmla="*/ 600116 w 606244" name="T83"/>
                <a:gd fmla="*/ 600116 w 606244" name="T84"/>
                <a:gd fmla="*/ 600116 w 606244" name="T85"/>
                <a:gd fmla="*/ 600116 w 606244" name="T86"/>
                <a:gd fmla="*/ 600116 w 60624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056" w="4999">
                  <a:moveTo>
                    <a:pt x="944" y="940"/>
                  </a:moveTo>
                  <a:cubicBezTo>
                    <a:pt x="1121" y="604"/>
                    <a:pt x="1221" y="389"/>
                    <a:pt x="1039" y="221"/>
                  </a:cubicBezTo>
                  <a:cubicBezTo>
                    <a:pt x="990" y="177"/>
                    <a:pt x="986" y="101"/>
                    <a:pt x="1031" y="52"/>
                  </a:cubicBezTo>
                  <a:cubicBezTo>
                    <a:pt x="1076" y="3"/>
                    <a:pt x="1152" y="0"/>
                    <a:pt x="1201" y="45"/>
                  </a:cubicBezTo>
                  <a:cubicBezTo>
                    <a:pt x="1529" y="345"/>
                    <a:pt x="1322" y="737"/>
                    <a:pt x="1156" y="1052"/>
                  </a:cubicBezTo>
                  <a:cubicBezTo>
                    <a:pt x="978" y="1390"/>
                    <a:pt x="879" y="1606"/>
                    <a:pt x="1062" y="1774"/>
                  </a:cubicBezTo>
                  <a:cubicBezTo>
                    <a:pt x="1111" y="1819"/>
                    <a:pt x="1114" y="1895"/>
                    <a:pt x="1069" y="1944"/>
                  </a:cubicBezTo>
                  <a:cubicBezTo>
                    <a:pt x="1046" y="1970"/>
                    <a:pt x="1013" y="1983"/>
                    <a:pt x="981" y="1983"/>
                  </a:cubicBezTo>
                  <a:cubicBezTo>
                    <a:pt x="952" y="1983"/>
                    <a:pt x="923" y="1972"/>
                    <a:pt x="900" y="1951"/>
                  </a:cubicBezTo>
                  <a:cubicBezTo>
                    <a:pt x="571" y="1649"/>
                    <a:pt x="778" y="1256"/>
                    <a:pt x="944" y="940"/>
                  </a:cubicBezTo>
                  <a:close/>
                  <a:moveTo>
                    <a:pt x="410" y="1999"/>
                  </a:moveTo>
                  <a:cubicBezTo>
                    <a:pt x="442" y="1999"/>
                    <a:pt x="475" y="1986"/>
                    <a:pt x="498" y="1961"/>
                  </a:cubicBezTo>
                  <a:cubicBezTo>
                    <a:pt x="543" y="1912"/>
                    <a:pt x="540" y="1836"/>
                    <a:pt x="491" y="1791"/>
                  </a:cubicBezTo>
                  <a:cubicBezTo>
                    <a:pt x="308" y="1622"/>
                    <a:pt x="407" y="1407"/>
                    <a:pt x="585" y="1069"/>
                  </a:cubicBezTo>
                  <a:cubicBezTo>
                    <a:pt x="751" y="754"/>
                    <a:pt x="958" y="362"/>
                    <a:pt x="630" y="61"/>
                  </a:cubicBezTo>
                  <a:cubicBezTo>
                    <a:pt x="581" y="16"/>
                    <a:pt x="505" y="20"/>
                    <a:pt x="460" y="68"/>
                  </a:cubicBezTo>
                  <a:cubicBezTo>
                    <a:pt x="416" y="117"/>
                    <a:pt x="419" y="193"/>
                    <a:pt x="468" y="238"/>
                  </a:cubicBezTo>
                  <a:cubicBezTo>
                    <a:pt x="650" y="405"/>
                    <a:pt x="550" y="620"/>
                    <a:pt x="373" y="957"/>
                  </a:cubicBezTo>
                  <a:cubicBezTo>
                    <a:pt x="207" y="1273"/>
                    <a:pt x="0" y="1666"/>
                    <a:pt x="329" y="1968"/>
                  </a:cubicBezTo>
                  <a:cubicBezTo>
                    <a:pt x="352" y="1989"/>
                    <a:pt x="381" y="1999"/>
                    <a:pt x="410" y="1999"/>
                  </a:cubicBezTo>
                  <a:close/>
                  <a:moveTo>
                    <a:pt x="3007" y="1824"/>
                  </a:moveTo>
                  <a:lnTo>
                    <a:pt x="3005" y="1823"/>
                  </a:lnTo>
                  <a:cubicBezTo>
                    <a:pt x="2941" y="1804"/>
                    <a:pt x="2875" y="1841"/>
                    <a:pt x="2856" y="1904"/>
                  </a:cubicBezTo>
                  <a:cubicBezTo>
                    <a:pt x="2837" y="1968"/>
                    <a:pt x="2873" y="2034"/>
                    <a:pt x="2937" y="2053"/>
                  </a:cubicBezTo>
                  <a:lnTo>
                    <a:pt x="2938" y="2054"/>
                  </a:lnTo>
                  <a:cubicBezTo>
                    <a:pt x="3556" y="2238"/>
                    <a:pt x="4059" y="2655"/>
                    <a:pt x="4220" y="3114"/>
                  </a:cubicBezTo>
                  <a:cubicBezTo>
                    <a:pt x="4237" y="3164"/>
                    <a:pt x="4284" y="3195"/>
                    <a:pt x="4333" y="3195"/>
                  </a:cubicBezTo>
                  <a:cubicBezTo>
                    <a:pt x="4346" y="3195"/>
                    <a:pt x="4360" y="3192"/>
                    <a:pt x="4373" y="3188"/>
                  </a:cubicBezTo>
                  <a:cubicBezTo>
                    <a:pt x="4435" y="3166"/>
                    <a:pt x="4468" y="3097"/>
                    <a:pt x="4447" y="3035"/>
                  </a:cubicBezTo>
                  <a:cubicBezTo>
                    <a:pt x="4258" y="2497"/>
                    <a:pt x="3707" y="2033"/>
                    <a:pt x="3007" y="1824"/>
                  </a:cubicBezTo>
                  <a:close/>
                  <a:moveTo>
                    <a:pt x="2370" y="4269"/>
                  </a:moveTo>
                  <a:lnTo>
                    <a:pt x="2369" y="4269"/>
                  </a:lnTo>
                  <a:cubicBezTo>
                    <a:pt x="1784" y="4130"/>
                    <a:pt x="1285" y="3786"/>
                    <a:pt x="1069" y="3372"/>
                  </a:cubicBezTo>
                  <a:cubicBezTo>
                    <a:pt x="1038" y="3313"/>
                    <a:pt x="966" y="3290"/>
                    <a:pt x="907" y="3321"/>
                  </a:cubicBezTo>
                  <a:cubicBezTo>
                    <a:pt x="848" y="3351"/>
                    <a:pt x="825" y="3424"/>
                    <a:pt x="856" y="3483"/>
                  </a:cubicBezTo>
                  <a:cubicBezTo>
                    <a:pt x="1108" y="3964"/>
                    <a:pt x="1652" y="4346"/>
                    <a:pt x="2315" y="4503"/>
                  </a:cubicBezTo>
                  <a:lnTo>
                    <a:pt x="2316" y="4503"/>
                  </a:lnTo>
                  <a:cubicBezTo>
                    <a:pt x="2325" y="4505"/>
                    <a:pt x="2334" y="4506"/>
                    <a:pt x="2343" y="4506"/>
                  </a:cubicBezTo>
                  <a:cubicBezTo>
                    <a:pt x="2398" y="4506"/>
                    <a:pt x="2447" y="4468"/>
                    <a:pt x="2460" y="4413"/>
                  </a:cubicBezTo>
                  <a:cubicBezTo>
                    <a:pt x="2475" y="4348"/>
                    <a:pt x="2434" y="4284"/>
                    <a:pt x="2370" y="4269"/>
                  </a:cubicBezTo>
                  <a:close/>
                  <a:moveTo>
                    <a:pt x="4848" y="3825"/>
                  </a:moveTo>
                  <a:cubicBezTo>
                    <a:pt x="4746" y="4247"/>
                    <a:pt x="4447" y="4596"/>
                    <a:pt x="3998" y="4816"/>
                  </a:cubicBezTo>
                  <a:lnTo>
                    <a:pt x="4179" y="4816"/>
                  </a:lnTo>
                  <a:cubicBezTo>
                    <a:pt x="4245" y="4816"/>
                    <a:pt x="4299" y="4870"/>
                    <a:pt x="4299" y="4936"/>
                  </a:cubicBezTo>
                  <a:cubicBezTo>
                    <a:pt x="4299" y="5002"/>
                    <a:pt x="4245" y="5056"/>
                    <a:pt x="4179" y="5056"/>
                  </a:cubicBezTo>
                  <a:lnTo>
                    <a:pt x="1491" y="5056"/>
                  </a:lnTo>
                  <a:cubicBezTo>
                    <a:pt x="1424" y="5056"/>
                    <a:pt x="1371" y="5002"/>
                    <a:pt x="1371" y="4936"/>
                  </a:cubicBezTo>
                  <a:cubicBezTo>
                    <a:pt x="1371" y="4870"/>
                    <a:pt x="1424" y="4816"/>
                    <a:pt x="1491" y="4816"/>
                  </a:cubicBezTo>
                  <a:lnTo>
                    <a:pt x="1719" y="4816"/>
                  </a:lnTo>
                  <a:cubicBezTo>
                    <a:pt x="1329" y="4652"/>
                    <a:pt x="990" y="4412"/>
                    <a:pt x="740" y="4117"/>
                  </a:cubicBezTo>
                  <a:cubicBezTo>
                    <a:pt x="383" y="3696"/>
                    <a:pt x="246" y="3213"/>
                    <a:pt x="353" y="2756"/>
                  </a:cubicBezTo>
                  <a:cubicBezTo>
                    <a:pt x="354" y="2753"/>
                    <a:pt x="404" y="2580"/>
                    <a:pt x="448" y="2487"/>
                  </a:cubicBezTo>
                  <a:cubicBezTo>
                    <a:pt x="469" y="2444"/>
                    <a:pt x="514" y="2417"/>
                    <a:pt x="562" y="2419"/>
                  </a:cubicBezTo>
                  <a:cubicBezTo>
                    <a:pt x="1000" y="2437"/>
                    <a:pt x="1463" y="2487"/>
                    <a:pt x="1938" y="2568"/>
                  </a:cubicBezTo>
                  <a:cubicBezTo>
                    <a:pt x="2003" y="2580"/>
                    <a:pt x="2047" y="2642"/>
                    <a:pt x="2036" y="2707"/>
                  </a:cubicBezTo>
                  <a:cubicBezTo>
                    <a:pt x="2025" y="2772"/>
                    <a:pt x="1963" y="2816"/>
                    <a:pt x="1897" y="2805"/>
                  </a:cubicBezTo>
                  <a:cubicBezTo>
                    <a:pt x="1462" y="2731"/>
                    <a:pt x="1037" y="2683"/>
                    <a:pt x="634" y="2662"/>
                  </a:cubicBezTo>
                  <a:cubicBezTo>
                    <a:pt x="627" y="2680"/>
                    <a:pt x="621" y="2698"/>
                    <a:pt x="615" y="2714"/>
                  </a:cubicBezTo>
                  <a:cubicBezTo>
                    <a:pt x="1051" y="2905"/>
                    <a:pt x="1538" y="3077"/>
                    <a:pt x="2050" y="3221"/>
                  </a:cubicBezTo>
                  <a:cubicBezTo>
                    <a:pt x="2106" y="3074"/>
                    <a:pt x="2153" y="2919"/>
                    <a:pt x="2190" y="2760"/>
                  </a:cubicBezTo>
                  <a:cubicBezTo>
                    <a:pt x="2294" y="2324"/>
                    <a:pt x="2319" y="1891"/>
                    <a:pt x="2264" y="1525"/>
                  </a:cubicBezTo>
                  <a:cubicBezTo>
                    <a:pt x="1984" y="1592"/>
                    <a:pt x="1737" y="1837"/>
                    <a:pt x="1574" y="2214"/>
                  </a:cubicBezTo>
                  <a:cubicBezTo>
                    <a:pt x="1565" y="2236"/>
                    <a:pt x="1556" y="2258"/>
                    <a:pt x="1547" y="2280"/>
                  </a:cubicBezTo>
                  <a:cubicBezTo>
                    <a:pt x="1523" y="2341"/>
                    <a:pt x="1454" y="2372"/>
                    <a:pt x="1392" y="2348"/>
                  </a:cubicBezTo>
                  <a:cubicBezTo>
                    <a:pt x="1330" y="2324"/>
                    <a:pt x="1300" y="2254"/>
                    <a:pt x="1324" y="2193"/>
                  </a:cubicBezTo>
                  <a:cubicBezTo>
                    <a:pt x="1333" y="2168"/>
                    <a:pt x="1343" y="2143"/>
                    <a:pt x="1354" y="2119"/>
                  </a:cubicBezTo>
                  <a:cubicBezTo>
                    <a:pt x="1573" y="1610"/>
                    <a:pt x="1937" y="1301"/>
                    <a:pt x="2352" y="1269"/>
                  </a:cubicBezTo>
                  <a:cubicBezTo>
                    <a:pt x="2353" y="1269"/>
                    <a:pt x="2354" y="1269"/>
                    <a:pt x="2356" y="1269"/>
                  </a:cubicBezTo>
                  <a:cubicBezTo>
                    <a:pt x="2358" y="1269"/>
                    <a:pt x="2360" y="1269"/>
                    <a:pt x="2363" y="1269"/>
                  </a:cubicBezTo>
                  <a:cubicBezTo>
                    <a:pt x="2594" y="1269"/>
                    <a:pt x="2829" y="1297"/>
                    <a:pt x="3061" y="1352"/>
                  </a:cubicBezTo>
                  <a:cubicBezTo>
                    <a:pt x="3407" y="1434"/>
                    <a:pt x="3741" y="1578"/>
                    <a:pt x="4027" y="1769"/>
                  </a:cubicBezTo>
                  <a:cubicBezTo>
                    <a:pt x="4335" y="1975"/>
                    <a:pt x="4580" y="2231"/>
                    <a:pt x="4735" y="2510"/>
                  </a:cubicBezTo>
                  <a:cubicBezTo>
                    <a:pt x="4960" y="2916"/>
                    <a:pt x="4999" y="3370"/>
                    <a:pt x="4848" y="3825"/>
                  </a:cubicBezTo>
                  <a:close/>
                  <a:moveTo>
                    <a:pt x="4573" y="3904"/>
                  </a:moveTo>
                  <a:cubicBezTo>
                    <a:pt x="3935" y="3867"/>
                    <a:pt x="3232" y="3760"/>
                    <a:pt x="2529" y="3594"/>
                  </a:cubicBezTo>
                  <a:cubicBezTo>
                    <a:pt x="1826" y="3427"/>
                    <a:pt x="1150" y="3207"/>
                    <a:pt x="563" y="2953"/>
                  </a:cubicBezTo>
                  <a:cubicBezTo>
                    <a:pt x="489" y="3711"/>
                    <a:pt x="1213" y="4492"/>
                    <a:pt x="2257" y="4739"/>
                  </a:cubicBezTo>
                  <a:cubicBezTo>
                    <a:pt x="2458" y="4787"/>
                    <a:pt x="2658" y="4812"/>
                    <a:pt x="2854" y="4816"/>
                  </a:cubicBezTo>
                  <a:lnTo>
                    <a:pt x="2953" y="4816"/>
                  </a:lnTo>
                  <a:cubicBezTo>
                    <a:pt x="3254" y="4810"/>
                    <a:pt x="3542" y="4752"/>
                    <a:pt x="3799" y="4643"/>
                  </a:cubicBezTo>
                  <a:cubicBezTo>
                    <a:pt x="4181" y="4481"/>
                    <a:pt x="4451" y="4222"/>
                    <a:pt x="4573" y="3904"/>
                  </a:cubicBezTo>
                  <a:close/>
                  <a:moveTo>
                    <a:pt x="4525" y="2627"/>
                  </a:moveTo>
                  <a:cubicBezTo>
                    <a:pt x="4256" y="2143"/>
                    <a:pt x="3674" y="1744"/>
                    <a:pt x="3005" y="1585"/>
                  </a:cubicBezTo>
                  <a:cubicBezTo>
                    <a:pt x="2839" y="1546"/>
                    <a:pt x="2671" y="1521"/>
                    <a:pt x="2505" y="1513"/>
                  </a:cubicBezTo>
                  <a:cubicBezTo>
                    <a:pt x="2560" y="1904"/>
                    <a:pt x="2532" y="2360"/>
                    <a:pt x="2424" y="2815"/>
                  </a:cubicBezTo>
                  <a:cubicBezTo>
                    <a:pt x="2386" y="2976"/>
                    <a:pt x="2338" y="3134"/>
                    <a:pt x="2283" y="3285"/>
                  </a:cubicBezTo>
                  <a:cubicBezTo>
                    <a:pt x="2383" y="3311"/>
                    <a:pt x="2483" y="3336"/>
                    <a:pt x="2584" y="3360"/>
                  </a:cubicBezTo>
                  <a:cubicBezTo>
                    <a:pt x="3295" y="3529"/>
                    <a:pt x="4006" y="3635"/>
                    <a:pt x="4645" y="3668"/>
                  </a:cubicBezTo>
                  <a:cubicBezTo>
                    <a:pt x="4747" y="3302"/>
                    <a:pt x="4706" y="2953"/>
                    <a:pt x="4525" y="2627"/>
                  </a:cubicBezTo>
                  <a:close/>
                </a:path>
              </a:pathLst>
            </a:custGeom>
            <a:solidFill>
              <a:schemeClr val="accent1"/>
            </a:solidFill>
            <a:ln>
              <a:noFill/>
            </a:ln>
          </p:spPr>
          <p:txBody>
            <a:bodyPr/>
            <a:lstStyle/>
            <a:p>
              <a:endParaRPr altLang="en-US" lang="zh-CN"/>
            </a:p>
          </p:txBody>
        </p:sp>
        <p:sp>
          <p:nvSpPr>
            <p:cNvPr id="26" name="PA-knife-and-fork-silhouette-variants_33738">
              <a:extLst>
                <a:ext uri="{FF2B5EF4-FFF2-40B4-BE49-F238E27FC236}">
                  <a16:creationId xmlns:a16="http://schemas.microsoft.com/office/drawing/2014/main" id="{1D9117C3-528B-4ED5-98B5-5AEE3DC97D35}"/>
                </a:ext>
              </a:extLst>
            </p:cNvPr>
            <p:cNvSpPr>
              <a:spLocks noChangeAspect="1"/>
            </p:cNvSpPr>
            <p:nvPr>
              <p:custDataLst>
                <p:tags r:id="rId22"/>
              </p:custDataLst>
            </p:nvPr>
          </p:nvSpPr>
          <p:spPr bwMode="auto">
            <a:xfrm>
              <a:off x="9871785" y="2104636"/>
              <a:ext cx="527884" cy="609684"/>
            </a:xfrm>
            <a:custGeom>
              <a:gdLst>
                <a:gd fmla="*/ 290786 w 524402" name="connsiteX0"/>
                <a:gd fmla="*/ 532555 h 605663" name="connsiteY0"/>
                <a:gd fmla="*/ 290786 w 524402" name="connsiteX1"/>
                <a:gd fmla="*/ 557701 h 605663" name="connsiteY1"/>
                <a:gd fmla="*/ 304062 w 524402" name="connsiteX2"/>
                <a:gd fmla="*/ 557701 h 605663" name="connsiteY2"/>
                <a:gd fmla="*/ 317092 w 524402" name="connsiteX3"/>
                <a:gd fmla="*/ 545680 h 605663" name="connsiteY3"/>
                <a:gd fmla="*/ 317092 w 524402" name="connsiteX4"/>
                <a:gd fmla="*/ 544576 h 605663" name="connsiteY4"/>
                <a:gd fmla="*/ 304062 w 524402" name="connsiteX5"/>
                <a:gd fmla="*/ 532555 h 605663" name="connsiteY5"/>
                <a:gd fmla="*/ 210853 w 524402" name="connsiteX6"/>
                <a:gd fmla="*/ 532555 h 605663" name="connsiteY6"/>
                <a:gd fmla="*/ 210853 w 524402" name="connsiteX7"/>
                <a:gd fmla="*/ 557701 h 605663" name="connsiteY7"/>
                <a:gd fmla="*/ 224129 w 524402" name="connsiteX8"/>
                <a:gd fmla="*/ 557701 h 605663" name="connsiteY8"/>
                <a:gd fmla="*/ 237282 w 524402" name="connsiteX9"/>
                <a:gd fmla="*/ 545680 h 605663" name="connsiteY9"/>
                <a:gd fmla="*/ 237282 w 524402" name="connsiteX10"/>
                <a:gd fmla="*/ 544576 h 605663" name="connsiteY10"/>
                <a:gd fmla="*/ 224129 w 524402" name="connsiteX11"/>
                <a:gd fmla="*/ 532555 h 605663" name="connsiteY11"/>
                <a:gd fmla="*/ 269520 w 524402" name="connsiteX12"/>
                <a:gd fmla="*/ 516609 h 605663" name="connsiteY12"/>
                <a:gd fmla="*/ 303079 w 524402" name="connsiteX13"/>
                <a:gd fmla="*/ 516609 h 605663" name="connsiteY13"/>
                <a:gd fmla="*/ 338604 w 524402" name="connsiteX14"/>
                <a:gd fmla="*/ 543963 h 605663" name="connsiteY14"/>
                <a:gd fmla="*/ 338604 w 524402" name="connsiteX15"/>
                <a:gd fmla="*/ 546294 h 605663" name="connsiteY15"/>
                <a:gd fmla="*/ 303079 w 524402" name="connsiteX16"/>
                <a:gd fmla="*/ 573648 h 605663" name="connsiteY16"/>
                <a:gd fmla="*/ 290786 w 524402" name="connsiteX17"/>
                <a:gd fmla="*/ 573648 h 605663" name="connsiteY17"/>
                <a:gd fmla="*/ 290786 w 524402" name="connsiteX18"/>
                <a:gd fmla="*/ 605663 h 605663" name="connsiteY18"/>
                <a:gd fmla="*/ 269520 w 524402" name="connsiteX19"/>
                <a:gd fmla="*/ 605663 h 605663" name="connsiteY19"/>
                <a:gd fmla="*/ 189710 w 524402" name="connsiteX20"/>
                <a:gd fmla="*/ 516609 h 605663" name="connsiteY20"/>
                <a:gd fmla="*/ 223268 w 524402" name="connsiteX21"/>
                <a:gd fmla="*/ 516609 h 605663" name="connsiteY21"/>
                <a:gd fmla="*/ 258794 w 524402" name="connsiteX22"/>
                <a:gd fmla="*/ 543963 h 605663" name="connsiteY22"/>
                <a:gd fmla="*/ 258794 w 524402" name="connsiteX23"/>
                <a:gd fmla="*/ 546294 h 605663" name="connsiteY23"/>
                <a:gd fmla="*/ 223268 w 524402" name="connsiteX24"/>
                <a:gd fmla="*/ 573648 h 605663" name="connsiteY24"/>
                <a:gd fmla="*/ 210853 w 524402" name="connsiteX25"/>
                <a:gd fmla="*/ 573648 h 605663" name="connsiteY25"/>
                <a:gd fmla="*/ 210853 w 524402" name="connsiteX26"/>
                <a:gd fmla="*/ 605663 h 605663" name="connsiteY26"/>
                <a:gd fmla="*/ 189710 w 524402" name="connsiteX27"/>
                <a:gd fmla="*/ 605663 h 605663" name="connsiteY27"/>
                <a:gd fmla="*/ 117431 w 524402" name="connsiteX28"/>
                <a:gd fmla="*/ 199347 h 605663" name="connsiteY28"/>
                <a:gd fmla="*/ 129967 w 524402" name="connsiteX29"/>
                <a:gd fmla="*/ 290896 h 605663" name="connsiteY29"/>
                <a:gd fmla="*/ 101823 w 524402" name="connsiteX30"/>
                <a:gd fmla="*/ 274329 h 605663" name="connsiteY30"/>
                <a:gd fmla="*/ 56104 w 524402" name="connsiteX31"/>
                <a:gd fmla="*/ 353483 h 605663" name="connsiteY31"/>
                <a:gd fmla="*/ 56104 w 524402" name="connsiteX32"/>
                <a:gd fmla="*/ 405516 h 605663" name="connsiteY32"/>
                <a:gd fmla="*/ 101208 w 524402" name="connsiteX33"/>
                <a:gd fmla="*/ 431533 h 605663" name="connsiteY33"/>
                <a:gd fmla="*/ 230991 w 524402" name="connsiteX34"/>
                <a:gd fmla="*/ 431533 h 605663" name="connsiteY34"/>
                <a:gd fmla="*/ 206411 w 524402" name="connsiteX35"/>
                <a:gd fmla="*/ 455095 h 605663" name="connsiteY35"/>
                <a:gd fmla="*/ 230991 w 524402" name="connsiteX36"/>
                <a:gd fmla="*/ 480621 h 605663" name="connsiteY36"/>
                <a:gd fmla="*/ 101208 w 524402" name="connsiteX37"/>
                <a:gd fmla="*/ 480621 h 605663" name="connsiteY37"/>
                <a:gd fmla="*/ 13457 w 524402" name="connsiteX38"/>
                <a:gd fmla="*/ 430060 h 605663" name="connsiteY38"/>
                <a:gd fmla="*/ 13457 w 524402" name="connsiteX39"/>
                <a:gd fmla="*/ 328939 h 605663" name="connsiteY39"/>
                <a:gd fmla="*/ 59545 w 524402" name="connsiteX40"/>
                <a:gd fmla="*/ 249294 h 605663" name="connsiteY40"/>
                <a:gd fmla="*/ 31155 w 524402" name="connsiteX41"/>
                <a:gd fmla="*/ 232604 h 605663" name="connsiteY41"/>
                <a:gd fmla="*/ 434557 w 524402" name="connsiteX42"/>
                <a:gd fmla="*/ 197230 h 605663" name="connsiteY42"/>
                <a:gd fmla="*/ 509408 w 524402" name="connsiteX43"/>
                <a:gd fmla="*/ 326601 h 605663" name="connsiteY43"/>
                <a:gd fmla="*/ 524402 w 524402" name="connsiteX44"/>
                <a:gd fmla="*/ 379503 h 605663" name="connsiteY44"/>
                <a:gd fmla="*/ 423495 w 524402" name="connsiteX45"/>
                <a:gd fmla="*/ 480643 h 605663" name="connsiteY45"/>
                <a:gd fmla="*/ 423250 w 524402" name="connsiteX46"/>
                <a:gd fmla="*/ 480643 h 605663" name="connsiteY46"/>
                <a:gd fmla="*/ 423127 w 524402" name="connsiteX47"/>
                <a:gd fmla="*/ 480643 h 605663" name="connsiteY47"/>
                <a:gd fmla="*/ 321482 w 524402" name="connsiteX48"/>
                <a:gd fmla="*/ 480643 h 605663" name="connsiteY48"/>
                <a:gd fmla="*/ 321482 w 524402" name="connsiteX49"/>
                <a:gd fmla="*/ 513293 h 605663" name="connsiteY49"/>
                <a:gd fmla="*/ 248844 w 524402" name="connsiteX50"/>
                <a:gd fmla="*/ 456095 h 605663" name="connsiteY50"/>
                <a:gd fmla="*/ 321482 w 524402" name="connsiteX51"/>
                <a:gd fmla="*/ 398774 h 605663" name="connsiteY51"/>
                <a:gd fmla="*/ 321482 w 524402" name="connsiteX52"/>
                <a:gd fmla="*/ 431546 h 605663" name="connsiteY52"/>
                <a:gd fmla="*/ 422758 w 524402" name="connsiteX53"/>
                <a:gd fmla="*/ 431546 h 605663" name="connsiteY53"/>
                <a:gd fmla="*/ 423495 w 524402" name="connsiteX54"/>
                <a:gd fmla="*/ 431423 h 605663" name="connsiteY54"/>
                <a:gd fmla="*/ 423864 w 524402" name="connsiteX55"/>
                <a:gd fmla="*/ 431546 h 605663" name="connsiteY55"/>
                <a:gd fmla="*/ 475239 w 524402" name="connsiteX56"/>
                <a:gd fmla="*/ 379503 h 605663" name="connsiteY56"/>
                <a:gd fmla="*/ 467496 w 524402" name="connsiteX57"/>
                <a:gd fmla="*/ 352131 h 605663" name="connsiteY57"/>
                <a:gd fmla="*/ 467005 w 524402" name="connsiteX58"/>
                <a:gd fmla="*/ 351518 h 605663" name="connsiteY58"/>
                <a:gd fmla="*/ 392031 w 524402" name="connsiteX59"/>
                <a:gd fmla="*/ 221779 h 605663" name="connsiteY59"/>
                <a:gd fmla="*/ 429395 w 524402" name="connsiteX60"/>
                <a:gd fmla="*/ 234544 h 605663" name="connsiteY60"/>
                <a:gd fmla="*/ 204380 w 524402" name="connsiteX61"/>
                <a:gd fmla="*/ 191938 h 605663" name="connsiteY61"/>
                <a:gd fmla="*/ 314208 w 524402" name="connsiteX62"/>
                <a:gd fmla="*/ 191938 h 605663" name="connsiteY62"/>
                <a:gd fmla="*/ 314208 w 524402" name="connsiteX63"/>
                <a:gd fmla="*/ 223732 h 605663" name="connsiteY63"/>
                <a:gd fmla="*/ 237181 w 524402" name="connsiteX64"/>
                <a:gd fmla="*/ 223732 h 605663" name="connsiteY64"/>
                <a:gd fmla="*/ 237181 w 524402" name="connsiteX65"/>
                <a:gd fmla="*/ 259699 h 605663" name="connsiteY65"/>
                <a:gd fmla="*/ 263962 w 524402" name="connsiteX66"/>
                <a:gd fmla="*/ 254175 h 605663" name="connsiteY66"/>
                <a:gd fmla="*/ 321456 w 524402" name="connsiteX67"/>
                <a:gd fmla="*/ 311011 h 605663" name="connsiteY67"/>
                <a:gd fmla="*/ 321456 w 524402" name="connsiteX68"/>
                <a:gd fmla="*/ 315308 h 605663" name="connsiteY68"/>
                <a:gd fmla="*/ 262119 w 524402" name="connsiteX69"/>
                <a:gd fmla="*/ 372021 h 605663" name="connsiteY69"/>
                <a:gd fmla="*/ 202906 w 524402" name="connsiteX70"/>
                <a:gd fmla="*/ 317640 h 605663" name="connsiteY70"/>
                <a:gd fmla="*/ 239392 w 524402" name="connsiteX71"/>
                <a:gd fmla="*/ 317640 h 605663" name="connsiteY71"/>
                <a:gd fmla="*/ 261014 w 524402" name="connsiteX72"/>
                <a:gd fmla="*/ 340227 h 605663" name="connsiteY72"/>
                <a:gd fmla="*/ 263348 w 524402" name="connsiteX73"/>
                <a:gd fmla="*/ 340227 h 605663" name="connsiteY73"/>
                <a:gd fmla="*/ 285093 w 524402" name="connsiteX74"/>
                <a:gd fmla="*/ 314326 h 605663" name="connsiteY74"/>
                <a:gd fmla="*/ 285093 w 524402" name="connsiteX75"/>
                <a:gd fmla="*/ 311871 h 605663" name="connsiteY75"/>
                <a:gd fmla="*/ 261505 w 524402" name="connsiteX76"/>
                <a:gd fmla="*/ 285723 h 605663" name="connsiteY76"/>
                <a:gd fmla="*/ 260154 w 524402" name="connsiteX77"/>
                <a:gd fmla="*/ 285723 h 605663" name="connsiteY77"/>
                <a:gd fmla="*/ 235338 w 524402" name="connsiteX78"/>
                <a:gd fmla="*/ 299840 h 605663" name="connsiteY78"/>
                <a:gd fmla="*/ 204257 w 524402" name="connsiteX79"/>
                <a:gd fmla="*/ 289161 h 605663" name="connsiteY79"/>
                <a:gd fmla="*/ 262121 w 524402" name="connsiteX80"/>
                <a:gd fmla="*/ 0 h 605663" name="connsiteY80"/>
                <a:gd fmla="*/ 349866 w 524402" name="connsiteX81"/>
                <a:gd fmla="*/ 50572 h 605663" name="connsiteY81"/>
                <a:gd fmla="*/ 388946 w 524402" name="connsiteX82"/>
                <a:gd fmla="*/ 118329 h 605663" name="connsiteY82"/>
                <a:gd fmla="*/ 416719 w 524402" name="connsiteX83"/>
                <a:gd fmla="*/ 102862 h 605663" name="connsiteY83"/>
                <a:gd fmla="*/ 402095 w 524402" name="connsiteX84"/>
                <a:gd fmla="*/ 194064 h 605663" name="connsiteY84"/>
                <a:gd fmla="*/ 316685 w 524402" name="connsiteX85"/>
                <a:gd fmla="*/ 158713 h 605663" name="connsiteY85"/>
                <a:gd fmla="*/ 346057 w 524402" name="connsiteX86"/>
                <a:gd fmla="*/ 142264 h 605663" name="connsiteY86"/>
                <a:gd fmla="*/ 307223 w 524402" name="connsiteX87"/>
                <a:gd fmla="*/ 75121 h 605663" name="connsiteY87"/>
                <a:gd fmla="*/ 262121 w 524402" name="connsiteX88"/>
                <a:gd fmla="*/ 49099 h 605663" name="connsiteY88"/>
                <a:gd fmla="*/ 217020 w 524402" name="connsiteX89"/>
                <a:gd fmla="*/ 75121 h 605663" name="connsiteY89"/>
                <a:gd fmla="*/ 147463 w 524402" name="connsiteX90"/>
                <a:gd fmla="*/ 195537 h 605663" name="connsiteY90"/>
                <a:gd fmla="*/ 141441 w 524402" name="connsiteX91"/>
                <a:gd fmla="*/ 158590 h 605663" name="connsiteY91"/>
                <a:gd fmla="*/ 104820 w 524402" name="connsiteX92"/>
                <a:gd fmla="*/ 170987 h 605663" name="connsiteY92"/>
                <a:gd fmla="*/ 174499 w 524402" name="connsiteX93"/>
                <a:gd fmla="*/ 50572 h 605663" name="connsiteY93"/>
                <a:gd fmla="*/ 262121 w 524402" name="connsiteX94"/>
                <a:gd fmla="*/ 0 h 605663"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605663" w="524402">
                  <a:moveTo>
                    <a:pt x="290786" y="532555"/>
                  </a:moveTo>
                  <a:lnTo>
                    <a:pt x="290786" y="557701"/>
                  </a:lnTo>
                  <a:lnTo>
                    <a:pt x="304062" y="557701"/>
                  </a:lnTo>
                  <a:cubicBezTo>
                    <a:pt x="309840" y="557701"/>
                    <a:pt x="317092" y="555739"/>
                    <a:pt x="317092" y="545680"/>
                  </a:cubicBezTo>
                  <a:lnTo>
                    <a:pt x="317092" y="544576"/>
                  </a:lnTo>
                  <a:cubicBezTo>
                    <a:pt x="317092" y="534518"/>
                    <a:pt x="309840" y="532555"/>
                    <a:pt x="304062" y="532555"/>
                  </a:cubicBezTo>
                  <a:close/>
                  <a:moveTo>
                    <a:pt x="210853" y="532555"/>
                  </a:moveTo>
                  <a:lnTo>
                    <a:pt x="210853" y="557701"/>
                  </a:lnTo>
                  <a:lnTo>
                    <a:pt x="224129" y="557701"/>
                  </a:lnTo>
                  <a:cubicBezTo>
                    <a:pt x="229906" y="557701"/>
                    <a:pt x="237282" y="555739"/>
                    <a:pt x="237282" y="545680"/>
                  </a:cubicBezTo>
                  <a:lnTo>
                    <a:pt x="237282" y="544576"/>
                  </a:lnTo>
                  <a:cubicBezTo>
                    <a:pt x="237282" y="534518"/>
                    <a:pt x="229906" y="532555"/>
                    <a:pt x="224129" y="532555"/>
                  </a:cubicBezTo>
                  <a:close/>
                  <a:moveTo>
                    <a:pt x="269520" y="516609"/>
                  </a:moveTo>
                  <a:lnTo>
                    <a:pt x="303079" y="516609"/>
                  </a:lnTo>
                  <a:cubicBezTo>
                    <a:pt x="319797" y="516609"/>
                    <a:pt x="338604" y="520289"/>
                    <a:pt x="338604" y="543963"/>
                  </a:cubicBezTo>
                  <a:lnTo>
                    <a:pt x="338604" y="546294"/>
                  </a:lnTo>
                  <a:cubicBezTo>
                    <a:pt x="338604" y="570091"/>
                    <a:pt x="319797" y="573648"/>
                    <a:pt x="303079" y="573648"/>
                  </a:cubicBezTo>
                  <a:lnTo>
                    <a:pt x="290786" y="573648"/>
                  </a:lnTo>
                  <a:lnTo>
                    <a:pt x="290786" y="605663"/>
                  </a:lnTo>
                  <a:lnTo>
                    <a:pt x="269520" y="605663"/>
                  </a:lnTo>
                  <a:close/>
                  <a:moveTo>
                    <a:pt x="189710" y="516609"/>
                  </a:moveTo>
                  <a:lnTo>
                    <a:pt x="223268" y="516609"/>
                  </a:lnTo>
                  <a:cubicBezTo>
                    <a:pt x="239863" y="516609"/>
                    <a:pt x="258794" y="520289"/>
                    <a:pt x="258794" y="543963"/>
                  </a:cubicBezTo>
                  <a:lnTo>
                    <a:pt x="258794" y="546294"/>
                  </a:lnTo>
                  <a:cubicBezTo>
                    <a:pt x="258794" y="570091"/>
                    <a:pt x="239863" y="573648"/>
                    <a:pt x="223268" y="573648"/>
                  </a:cubicBezTo>
                  <a:lnTo>
                    <a:pt x="210853" y="573648"/>
                  </a:lnTo>
                  <a:lnTo>
                    <a:pt x="210853" y="605663"/>
                  </a:lnTo>
                  <a:lnTo>
                    <a:pt x="189710" y="605663"/>
                  </a:lnTo>
                  <a:close/>
                  <a:moveTo>
                    <a:pt x="117431" y="199347"/>
                  </a:moveTo>
                  <a:lnTo>
                    <a:pt x="129967" y="290896"/>
                  </a:lnTo>
                  <a:lnTo>
                    <a:pt x="101823" y="274329"/>
                  </a:lnTo>
                  <a:lnTo>
                    <a:pt x="56104" y="353483"/>
                  </a:lnTo>
                  <a:cubicBezTo>
                    <a:pt x="46763" y="369559"/>
                    <a:pt x="46763" y="389440"/>
                    <a:pt x="56104" y="405516"/>
                  </a:cubicBezTo>
                  <a:cubicBezTo>
                    <a:pt x="65321" y="421470"/>
                    <a:pt x="82650" y="431533"/>
                    <a:pt x="101208" y="431533"/>
                  </a:cubicBezTo>
                  <a:lnTo>
                    <a:pt x="230991" y="431533"/>
                  </a:lnTo>
                  <a:lnTo>
                    <a:pt x="206411" y="455095"/>
                  </a:lnTo>
                  <a:lnTo>
                    <a:pt x="230991" y="480621"/>
                  </a:lnTo>
                  <a:lnTo>
                    <a:pt x="101208" y="480621"/>
                  </a:lnTo>
                  <a:cubicBezTo>
                    <a:pt x="65075" y="480621"/>
                    <a:pt x="31524" y="461231"/>
                    <a:pt x="13457" y="430060"/>
                  </a:cubicBezTo>
                  <a:cubicBezTo>
                    <a:pt x="-4486" y="398889"/>
                    <a:pt x="-4486" y="360110"/>
                    <a:pt x="13457" y="328939"/>
                  </a:cubicBezTo>
                  <a:lnTo>
                    <a:pt x="59545" y="249294"/>
                  </a:lnTo>
                  <a:lnTo>
                    <a:pt x="31155" y="232604"/>
                  </a:lnTo>
                  <a:close/>
                  <a:moveTo>
                    <a:pt x="434557" y="197230"/>
                  </a:moveTo>
                  <a:lnTo>
                    <a:pt x="509408" y="326601"/>
                  </a:lnTo>
                  <a:cubicBezTo>
                    <a:pt x="519240" y="342558"/>
                    <a:pt x="524402" y="360723"/>
                    <a:pt x="524402" y="379503"/>
                  </a:cubicBezTo>
                  <a:cubicBezTo>
                    <a:pt x="524402" y="435106"/>
                    <a:pt x="479172" y="480398"/>
                    <a:pt x="423495" y="480643"/>
                  </a:cubicBezTo>
                  <a:lnTo>
                    <a:pt x="423250" y="480643"/>
                  </a:lnTo>
                  <a:lnTo>
                    <a:pt x="423127" y="480643"/>
                  </a:lnTo>
                  <a:lnTo>
                    <a:pt x="321482" y="480643"/>
                  </a:lnTo>
                  <a:lnTo>
                    <a:pt x="321482" y="513293"/>
                  </a:lnTo>
                  <a:lnTo>
                    <a:pt x="248844" y="456095"/>
                  </a:lnTo>
                  <a:lnTo>
                    <a:pt x="321482" y="398774"/>
                  </a:lnTo>
                  <a:lnTo>
                    <a:pt x="321482" y="431546"/>
                  </a:lnTo>
                  <a:lnTo>
                    <a:pt x="422758" y="431546"/>
                  </a:lnTo>
                  <a:lnTo>
                    <a:pt x="423495" y="431423"/>
                  </a:lnTo>
                  <a:lnTo>
                    <a:pt x="423864" y="431546"/>
                  </a:lnTo>
                  <a:cubicBezTo>
                    <a:pt x="452256" y="431055"/>
                    <a:pt x="475239" y="407980"/>
                    <a:pt x="475239" y="379503"/>
                  </a:cubicBezTo>
                  <a:cubicBezTo>
                    <a:pt x="475239" y="369806"/>
                    <a:pt x="472535" y="360355"/>
                    <a:pt x="467496" y="352131"/>
                  </a:cubicBezTo>
                  <a:lnTo>
                    <a:pt x="467005" y="351518"/>
                  </a:lnTo>
                  <a:lnTo>
                    <a:pt x="392031" y="221779"/>
                  </a:lnTo>
                  <a:lnTo>
                    <a:pt x="429395" y="234544"/>
                  </a:lnTo>
                  <a:close/>
                  <a:moveTo>
                    <a:pt x="204380" y="191938"/>
                  </a:moveTo>
                  <a:lnTo>
                    <a:pt x="314208" y="191938"/>
                  </a:lnTo>
                  <a:lnTo>
                    <a:pt x="314208" y="223732"/>
                  </a:lnTo>
                  <a:lnTo>
                    <a:pt x="237181" y="223732"/>
                  </a:lnTo>
                  <a:lnTo>
                    <a:pt x="237181" y="259699"/>
                  </a:lnTo>
                  <a:cubicBezTo>
                    <a:pt x="245166" y="256262"/>
                    <a:pt x="254257" y="254175"/>
                    <a:pt x="263962" y="254175"/>
                  </a:cubicBezTo>
                  <a:cubicBezTo>
                    <a:pt x="301063" y="254175"/>
                    <a:pt x="321456" y="276271"/>
                    <a:pt x="321456" y="311011"/>
                  </a:cubicBezTo>
                  <a:lnTo>
                    <a:pt x="321456" y="315308"/>
                  </a:lnTo>
                  <a:cubicBezTo>
                    <a:pt x="321456" y="350048"/>
                    <a:pt x="301063" y="372021"/>
                    <a:pt x="262119" y="372021"/>
                  </a:cubicBezTo>
                  <a:cubicBezTo>
                    <a:pt x="223299" y="372021"/>
                    <a:pt x="203766" y="352503"/>
                    <a:pt x="202906" y="317640"/>
                  </a:cubicBezTo>
                  <a:lnTo>
                    <a:pt x="239392" y="317640"/>
                  </a:lnTo>
                  <a:cubicBezTo>
                    <a:pt x="240989" y="334580"/>
                    <a:pt x="249834" y="340227"/>
                    <a:pt x="261014" y="340227"/>
                  </a:cubicBezTo>
                  <a:lnTo>
                    <a:pt x="263348" y="340227"/>
                  </a:lnTo>
                  <a:cubicBezTo>
                    <a:pt x="274650" y="340227"/>
                    <a:pt x="285093" y="333230"/>
                    <a:pt x="285093" y="314326"/>
                  </a:cubicBezTo>
                  <a:lnTo>
                    <a:pt x="285093" y="311871"/>
                  </a:lnTo>
                  <a:cubicBezTo>
                    <a:pt x="285093" y="292966"/>
                    <a:pt x="274650" y="285723"/>
                    <a:pt x="261505" y="285723"/>
                  </a:cubicBezTo>
                  <a:lnTo>
                    <a:pt x="260154" y="285723"/>
                  </a:lnTo>
                  <a:cubicBezTo>
                    <a:pt x="250817" y="285723"/>
                    <a:pt x="240129" y="290265"/>
                    <a:pt x="235338" y="299840"/>
                  </a:cubicBezTo>
                  <a:lnTo>
                    <a:pt x="204257" y="289161"/>
                  </a:lnTo>
                  <a:close/>
                  <a:moveTo>
                    <a:pt x="262121" y="0"/>
                  </a:moveTo>
                  <a:cubicBezTo>
                    <a:pt x="298252" y="0"/>
                    <a:pt x="331801" y="19394"/>
                    <a:pt x="349866" y="50572"/>
                  </a:cubicBezTo>
                  <a:lnTo>
                    <a:pt x="388946" y="118329"/>
                  </a:lnTo>
                  <a:lnTo>
                    <a:pt x="416719" y="102862"/>
                  </a:lnTo>
                  <a:lnTo>
                    <a:pt x="402095" y="194064"/>
                  </a:lnTo>
                  <a:lnTo>
                    <a:pt x="316685" y="158713"/>
                  </a:lnTo>
                  <a:lnTo>
                    <a:pt x="346057" y="142264"/>
                  </a:lnTo>
                  <a:lnTo>
                    <a:pt x="307223" y="75121"/>
                  </a:lnTo>
                  <a:cubicBezTo>
                    <a:pt x="298006" y="59042"/>
                    <a:pt x="280678" y="49099"/>
                    <a:pt x="262121" y="49099"/>
                  </a:cubicBezTo>
                  <a:cubicBezTo>
                    <a:pt x="243564" y="49099"/>
                    <a:pt x="226360" y="59042"/>
                    <a:pt x="217020" y="75121"/>
                  </a:cubicBezTo>
                  <a:lnTo>
                    <a:pt x="147463" y="195537"/>
                  </a:lnTo>
                  <a:lnTo>
                    <a:pt x="141441" y="158590"/>
                  </a:lnTo>
                  <a:lnTo>
                    <a:pt x="104820" y="170987"/>
                  </a:lnTo>
                  <a:lnTo>
                    <a:pt x="174499" y="50572"/>
                  </a:lnTo>
                  <a:cubicBezTo>
                    <a:pt x="192564" y="19394"/>
                    <a:pt x="226114" y="0"/>
                    <a:pt x="262121" y="0"/>
                  </a:cubicBezTo>
                  <a:close/>
                </a:path>
              </a:pathLst>
            </a:custGeom>
            <a:solidFill>
              <a:schemeClr val="accent1"/>
            </a:solidFill>
            <a:ln>
              <a:noFill/>
            </a:ln>
          </p:spPr>
          <p:txBody>
            <a:bodyPr/>
            <a:lstStyle/>
            <a:p>
              <a:endParaRPr altLang="en-US" lang="zh-CN"/>
            </a:p>
          </p:txBody>
        </p:sp>
      </p:grpSp>
    </p:spTree>
    <p:custDataLst>
      <p:tags r:id="rId23"/>
    </p:custDataLst>
    <p:extLst>
      <p:ext uri="{BB962C8B-B14F-4D97-AF65-F5344CB8AC3E}">
        <p14:creationId val="2414089837"/>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70"/>
                                        </p:tgtEl>
                                        <p:attrNameLst>
                                          <p:attrName>style.visibility</p:attrName>
                                        </p:attrNameLst>
                                      </p:cBhvr>
                                      <p:to>
                                        <p:strVal val="visible"/>
                                      </p:to>
                                    </p:set>
                                    <p:animEffect filter="barn(inVertical)" transition="in">
                                      <p:cBhvr>
                                        <p:cTn dur="500" id="7"/>
                                        <p:tgtEl>
                                          <p:spTgt spid="70"/>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8">
                                            <p:txEl>
                                              <p:pRg end="0" st="0"/>
                                            </p:txEl>
                                          </p:spTgt>
                                        </p:tgtEl>
                                        <p:attrNameLst>
                                          <p:attrName>style.visibility</p:attrName>
                                        </p:attrNameLst>
                                      </p:cBhvr>
                                      <p:to>
                                        <p:strVal val="visible"/>
                                      </p:to>
                                    </p:set>
                                    <p:animEffect filter="fade" transition="in">
                                      <p:cBhvr>
                                        <p:cTn dur="1000" id="11"/>
                                        <p:tgtEl>
                                          <p:spTgt spid="68">
                                            <p:txEl>
                                              <p:pRg end="0" st="0"/>
                                            </p:txEl>
                                          </p:spTgt>
                                        </p:tgtEl>
                                      </p:cBhvr>
                                    </p:animEffect>
                                    <p:anim calcmode="lin" valueType="num">
                                      <p:cBhvr>
                                        <p:cTn dur="1000" fill="hold" id="12"/>
                                        <p:tgtEl>
                                          <p:spTgt spid="68">
                                            <p:txEl>
                                              <p:pRg end="0" st="0"/>
                                            </p:txEl>
                                          </p:spTgt>
                                        </p:tgtEl>
                                        <p:attrNameLst>
                                          <p:attrName>ppt_x</p:attrName>
                                        </p:attrNameLst>
                                      </p:cBhvr>
                                      <p:tavLst>
                                        <p:tav tm="0">
                                          <p:val>
                                            <p:strVal val="#ppt_x"/>
                                          </p:val>
                                        </p:tav>
                                        <p:tav tm="100000">
                                          <p:val>
                                            <p:strVal val="#ppt_x"/>
                                          </p:val>
                                        </p:tav>
                                      </p:tavLst>
                                    </p:anim>
                                    <p:anim calcmode="lin" valueType="num">
                                      <p:cBhvr>
                                        <p:cTn dur="1000" fill="hold" id="13"/>
                                        <p:tgtEl>
                                          <p:spTgt spid="68">
                                            <p:txEl>
                                              <p:pRg end="0" st="0"/>
                                            </p:txEl>
                                          </p:spTgt>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6" presetSubtype="21">
                                  <p:stCondLst>
                                    <p:cond delay="0"/>
                                  </p:stCondLst>
                                  <p:childTnLst>
                                    <p:set>
                                      <p:cBhvr>
                                        <p:cTn dur="1" fill="hold" id="16">
                                          <p:stCondLst>
                                            <p:cond delay="0"/>
                                          </p:stCondLst>
                                        </p:cTn>
                                        <p:tgtEl>
                                          <p:spTgt spid="2"/>
                                        </p:tgtEl>
                                        <p:attrNameLst>
                                          <p:attrName>style.visibility</p:attrName>
                                        </p:attrNameLst>
                                      </p:cBhvr>
                                      <p:to>
                                        <p:strVal val="visible"/>
                                      </p:to>
                                    </p:set>
                                    <p:animEffect filter="barn(inVertical)" transition="in">
                                      <p:cBhvr>
                                        <p:cTn dur="500" id="1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8"/>
      <p:bldP grpId="0" spid="7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TextPlaceholder 3">
            <a:extLst>
              <a:ext uri="{FF2B5EF4-FFF2-40B4-BE49-F238E27FC236}">
                <a16:creationId xmlns:a16="http://schemas.microsoft.com/office/drawing/2014/main" id="{CE4705A6-2EDA-4108-84BF-93760F67E062}"/>
              </a:ext>
            </a:extLst>
          </p:cNvPr>
          <p:cNvSpPr>
            <a:spLocks noGrp="1"/>
          </p:cNvSpPr>
          <p:nvPr>
            <p:ph idx="4294967295" sz="quarter" type="body"/>
            <p:custDataLst>
              <p:tags r:id="rId3"/>
            </p:custDataLst>
          </p:nvPr>
        </p:nvSpPr>
        <p:spPr>
          <a:xfrm>
            <a:off x="1166829" y="1607035"/>
            <a:ext cx="4141771" cy="2961824"/>
          </a:xfrm>
        </p:spPr>
        <p:txBody>
          <a:bodyPr>
            <a:normAutofit fontScale="85000" lnSpcReduction="20000"/>
          </a:bodyPr>
          <a:lstStyle/>
          <a:p>
            <a:pPr indent="0" marL="0">
              <a:lnSpc>
                <a:spcPct val="160000"/>
              </a:lnSpc>
              <a:buNone/>
            </a:pPr>
            <a:r>
              <a:rPr altLang="en-US" b="1" lang="zh-CN" sz="2000">
                <a:solidFill>
                  <a:srgbClr val="58B241"/>
                </a:solidFill>
                <a:latin typeface="+mn-lt"/>
                <a:ea typeface="+mn-ea"/>
                <a:cs typeface="+mn-ea"/>
                <a:sym typeface="+mn-lt"/>
              </a:rPr>
              <a:t>（一）全球气候变暖</a:t>
            </a:r>
          </a:p>
          <a:p>
            <a:pPr indent="0" marL="0">
              <a:lnSpc>
                <a:spcPct val="160000"/>
              </a:lnSpc>
              <a:buNone/>
            </a:pPr>
            <a:r>
              <a:rPr altLang="en-US" b="1" lang="zh-CN" sz="2000">
                <a:solidFill>
                  <a:srgbClr val="58B241"/>
                </a:solidFill>
                <a:latin typeface="+mn-lt"/>
                <a:ea typeface="+mn-ea"/>
                <a:cs typeface="+mn-ea"/>
                <a:sym typeface="+mn-lt"/>
              </a:rPr>
              <a:t>在人类使用化石燃料煤炭的过程中，在某些工业生产过程中，不断地释放出二氧化碳、甲烷、氮氧化物等气体。这些气体阻止地球表面热量散发，引起两极冰川的融化，会带来频繁的暴风雨，会导致生物物种的减少，更会使海平面上升。</a:t>
            </a:r>
          </a:p>
        </p:txBody>
      </p:sp>
      <p:grpSp>
        <p:nvGrpSpPr>
          <p:cNvPr id="7" name="组合 6">
            <a:extLst>
              <a:ext uri="{FF2B5EF4-FFF2-40B4-BE49-F238E27FC236}">
                <a16:creationId xmlns:a16="http://schemas.microsoft.com/office/drawing/2014/main" id="{DCE6C23C-E530-41E5-8488-3CF433A93ADD}"/>
              </a:ext>
            </a:extLst>
          </p:cNvPr>
          <p:cNvGrpSpPr/>
          <p:nvPr/>
        </p:nvGrpSpPr>
        <p:grpSpPr>
          <a:xfrm>
            <a:off x="666605" y="635341"/>
            <a:ext cx="4641995" cy="689578"/>
            <a:chOff x="666605" y="635341"/>
            <a:chExt cx="4641995" cy="689578"/>
          </a:xfrm>
        </p:grpSpPr>
        <p:pic>
          <p:nvPicPr>
            <p:cNvPr id="11" name="图片 10">
              <a:extLst>
                <a:ext uri="{FF2B5EF4-FFF2-40B4-BE49-F238E27FC236}">
                  <a16:creationId xmlns:a16="http://schemas.microsoft.com/office/drawing/2014/main" id="{480D6325-811D-4B72-9788-9627DA79CC4A}"/>
                </a:ext>
              </a:extLst>
            </p:cNvPr>
            <p:cNvPicPr>
              <a:picLocks noChangeAspect="1"/>
            </p:cNvPicPr>
            <p:nvPr/>
          </p:nvPicPr>
          <p:blipFill>
            <a:blip r:embed="rId4">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12" name="文本占位符 1">
              <a:extLst>
                <a:ext uri="{FF2B5EF4-FFF2-40B4-BE49-F238E27FC236}">
                  <a16:creationId xmlns:a16="http://schemas.microsoft.com/office/drawing/2014/main" id="{AD5DE1BB-EC6C-4E3D-9199-A826583C47FD}"/>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十大环境问题</a:t>
              </a:r>
            </a:p>
          </p:txBody>
        </p:sp>
      </p:grpSp>
      <p:sp>
        <p:nvSpPr>
          <p:cNvPr id="13" name="PA-文本占位符 3">
            <a:extLst>
              <a:ext uri="{FF2B5EF4-FFF2-40B4-BE49-F238E27FC236}">
                <a16:creationId xmlns:a16="http://schemas.microsoft.com/office/drawing/2014/main" id="{3F873959-00EB-4DD8-832B-1975FC41083B}"/>
              </a:ext>
            </a:extLst>
          </p:cNvPr>
          <p:cNvSpPr txBox="1"/>
          <p:nvPr>
            <p:custDataLst>
              <p:tags r:id="rId5"/>
            </p:custDataLst>
          </p:nvPr>
        </p:nvSpPr>
        <p:spPr>
          <a:xfrm>
            <a:off x="6790781" y="3745012"/>
            <a:ext cx="4032448" cy="2592288"/>
          </a:xfrm>
        </p:spPr>
        <p:txBody>
          <a:bodyPr>
            <a:normAutofit fontScale="950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0000"/>
              </a:lnSpc>
              <a:buNone/>
            </a:pPr>
            <a:r>
              <a:rPr altLang="en-US" b="1" lang="zh-CN" sz="1900">
                <a:solidFill>
                  <a:srgbClr val="58B241"/>
                </a:solidFill>
                <a:cs typeface="+mn-ea"/>
                <a:sym typeface="+mn-lt"/>
              </a:rPr>
              <a:t>（二）臭氧层的耗损与破坏</a:t>
            </a:r>
          </a:p>
          <a:p>
            <a:pPr indent="0" marL="0">
              <a:lnSpc>
                <a:spcPct val="110000"/>
              </a:lnSpc>
              <a:buNone/>
            </a:pPr>
            <a:r>
              <a:rPr altLang="en-US" b="1" lang="zh-CN" sz="1900">
                <a:solidFill>
                  <a:srgbClr val="58B241"/>
                </a:solidFill>
                <a:cs typeface="+mn-ea"/>
                <a:sym typeface="+mn-lt"/>
              </a:rPr>
              <a:t>数十年来，人类广泛使用氟氯烃类化合物与哈龙作制冷剂、除臭剂、喷雾剂等，这些化学物质释入大气破坏臭氧层，它将导致人类皮肤癌和白内障的发病率增高，使人类的免疫系统受到损害，它还会严重地破坏海洋和陆地的生态系统，阻碍植物的正常生长。</a:t>
            </a:r>
          </a:p>
        </p:txBody>
      </p:sp>
      <p:pic>
        <p:nvPicPr>
          <p:cNvPr descr="图片包含 游戏机  描述已自动生成" id="3" name="PA-图片 2">
            <a:extLst>
              <a:ext uri="{FF2B5EF4-FFF2-40B4-BE49-F238E27FC236}">
                <a16:creationId xmlns:a16="http://schemas.microsoft.com/office/drawing/2014/main" id="{835E0A70-2E6B-4FC1-A11E-FFBD765CEBCF}"/>
              </a:ext>
            </a:extLst>
          </p:cNvPr>
          <p:cNvPicPr>
            <a:picLocks noChangeAspect="1"/>
          </p:cNvPicPr>
          <p:nvPr>
            <p:custDataLst>
              <p:tags r:id="rId7"/>
            </p:custDataLst>
          </p:nvPr>
        </p:nvPicPr>
        <p:blipFill>
          <a:blip r:embed="rId6">
            <a:extLst>
              <a:ext uri="{28A0092B-C50C-407E-A947-70E740481C1C}">
                <a14:useLocalDpi val="0"/>
              </a:ext>
            </a:extLst>
          </a:blip>
          <a:srcRect b="26846" t="27596"/>
          <a:stretch>
            <a:fillRect/>
          </a:stretch>
        </p:blipFill>
        <p:spPr>
          <a:xfrm>
            <a:off x="926998" y="4078514"/>
            <a:ext cx="4706451" cy="2144145"/>
          </a:xfrm>
          <a:prstGeom prst="rect">
            <a:avLst/>
          </a:prstGeom>
        </p:spPr>
      </p:pic>
      <p:pic>
        <p:nvPicPr>
          <p:cNvPr descr="图片包含 游戏机  描述已自动生成" id="6" name="PA-图片 5">
            <a:extLst>
              <a:ext uri="{FF2B5EF4-FFF2-40B4-BE49-F238E27FC236}">
                <a16:creationId xmlns:a16="http://schemas.microsoft.com/office/drawing/2014/main" id="{A03EB041-6E3F-4776-B4E8-60947153DA29}"/>
              </a:ext>
            </a:extLst>
          </p:cNvPr>
          <p:cNvPicPr>
            <a:picLocks noChangeAspect="1"/>
          </p:cNvPicPr>
          <p:nvPr>
            <p:custDataLst>
              <p:tags r:id="rId9"/>
            </p:custDataLst>
          </p:nvPr>
        </p:nvPicPr>
        <p:blipFill>
          <a:blip r:embed="rId8">
            <a:extLst>
              <a:ext uri="{28A0092B-C50C-407E-A947-70E740481C1C}">
                <a14:useLocalDpi val="0"/>
              </a:ext>
            </a:extLst>
          </a:blip>
          <a:srcRect b="24641" t="28509"/>
          <a:stretch>
            <a:fillRect/>
          </a:stretch>
        </p:blipFill>
        <p:spPr>
          <a:xfrm>
            <a:off x="6413034" y="1403840"/>
            <a:ext cx="4997111" cy="2341172"/>
          </a:xfrm>
          <a:prstGeom prst="rect">
            <a:avLst/>
          </a:prstGeom>
        </p:spPr>
      </p:pic>
    </p:spTree>
    <p:extLst>
      <p:ext uri="{BB962C8B-B14F-4D97-AF65-F5344CB8AC3E}">
        <p14:creationId val="1528189865"/>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3"/>
                                        </p:tgtEl>
                                        <p:attrNameLst>
                                          <p:attrName>style.visibility</p:attrName>
                                        </p:attrNameLst>
                                      </p:cBhvr>
                                      <p:to>
                                        <p:strVal val="visible"/>
                                      </p:to>
                                    </p:set>
                                    <p:animEffect filter="barn(inVertical)" transition="in">
                                      <p:cBhvr>
                                        <p:cTn dur="500" id="12"/>
                                        <p:tgtEl>
                                          <p:spTgt spid="3"/>
                                        </p:tgtEl>
                                      </p:cBhvr>
                                    </p:animEffect>
                                  </p:childTnLst>
                                </p:cTn>
                              </p:par>
                            </p:childTnLst>
                          </p:cTn>
                        </p:par>
                        <p:par>
                          <p:cTn fill="hold" id="13" nodeType="afterGroup">
                            <p:stCondLst>
                              <p:cond delay="1000"/>
                            </p:stCondLst>
                            <p:childTnLst>
                              <p:par>
                                <p:cTn fill="hold" id="14" nodeType="afterEffect" presetClass="entr" presetID="16" presetSubtype="21">
                                  <p:stCondLst>
                                    <p:cond delay="0"/>
                                  </p:stCondLst>
                                  <p:childTnLst>
                                    <p:set>
                                      <p:cBhvr>
                                        <p:cTn dur="1" fill="hold" id="15">
                                          <p:stCondLst>
                                            <p:cond delay="0"/>
                                          </p:stCondLst>
                                        </p:cTn>
                                        <p:tgtEl>
                                          <p:spTgt spid="6"/>
                                        </p:tgtEl>
                                        <p:attrNameLst>
                                          <p:attrName>style.visibility</p:attrName>
                                        </p:attrNameLst>
                                      </p:cBhvr>
                                      <p:to>
                                        <p:strVal val="visible"/>
                                      </p:to>
                                    </p:set>
                                    <p:animEffect filter="barn(inVertical)" transition="in">
                                      <p:cBhvr>
                                        <p:cTn dur="500" id="16"/>
                                        <p:tgtEl>
                                          <p:spTgt spid="6"/>
                                        </p:tgtEl>
                                      </p:cBhvr>
                                    </p:animEffect>
                                  </p:childTnLst>
                                </p:cTn>
                              </p:par>
                            </p:childTnLst>
                          </p:cTn>
                        </p:par>
                        <p:par>
                          <p:cTn fill="hold" id="17" nodeType="afterGroup">
                            <p:stCondLst>
                              <p:cond delay="1500"/>
                            </p:stCondLst>
                            <p:childTnLst>
                              <p:par>
                                <p:cTn fill="hold" grpId="0" id="18" nodeType="afterEffect" presetClass="entr" presetID="2" presetSubtype="4">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additive="base">
                                        <p:cTn dur="500" fill="hold" id="20"/>
                                        <p:tgtEl>
                                          <p:spTgt spid="13"/>
                                        </p:tgtEl>
                                        <p:attrNameLst>
                                          <p:attrName>ppt_x</p:attrName>
                                        </p:attrNameLst>
                                      </p:cBhvr>
                                      <p:tavLst>
                                        <p:tav tm="0">
                                          <p:val>
                                            <p:strVal val="#ppt_x"/>
                                          </p:val>
                                        </p:tav>
                                        <p:tav tm="100000">
                                          <p:val>
                                            <p:strVal val="#ppt_x"/>
                                          </p:val>
                                        </p:tav>
                                      </p:tavLst>
                                    </p:anim>
                                    <p:anim calcmode="lin" valueType="num">
                                      <p:cBhvr additive="base">
                                        <p:cTn dur="500" fill="hold" id="21"/>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TextPlaceholder 3">
            <a:extLst>
              <a:ext uri="{FF2B5EF4-FFF2-40B4-BE49-F238E27FC236}">
                <a16:creationId xmlns:a16="http://schemas.microsoft.com/office/drawing/2014/main" id="{CE4705A6-2EDA-4108-84BF-93760F67E062}"/>
              </a:ext>
            </a:extLst>
          </p:cNvPr>
          <p:cNvSpPr>
            <a:spLocks noGrp="1"/>
          </p:cNvSpPr>
          <p:nvPr>
            <p:ph idx="4294967295" sz="quarter" type="body"/>
            <p:custDataLst>
              <p:tags r:id="rId3"/>
            </p:custDataLst>
          </p:nvPr>
        </p:nvSpPr>
        <p:spPr>
          <a:xfrm>
            <a:off x="951823" y="3772604"/>
            <a:ext cx="4928953" cy="2519485"/>
          </a:xfrm>
        </p:spPr>
        <p:txBody>
          <a:bodyPr>
            <a:noAutofit/>
          </a:bodyPr>
          <a:lstStyle/>
          <a:p>
            <a:pPr indent="0" marL="0">
              <a:lnSpc>
                <a:spcPct val="120000"/>
              </a:lnSpc>
              <a:buNone/>
            </a:pPr>
            <a:r>
              <a:rPr altLang="en-US" b="1" lang="zh-CN" sz="2000">
                <a:solidFill>
                  <a:srgbClr val="58B241"/>
                </a:solidFill>
                <a:latin typeface="+mn-lt"/>
                <a:ea typeface="+mn-ea"/>
                <a:cs typeface="+mn-ea"/>
                <a:sym typeface="+mn-lt"/>
              </a:rPr>
              <a:t>（三）生物多样性减少</a:t>
            </a:r>
          </a:p>
          <a:p>
            <a:pPr indent="0" marL="0">
              <a:lnSpc>
                <a:spcPct val="120000"/>
              </a:lnSpc>
              <a:buNone/>
            </a:pPr>
            <a:r>
              <a:rPr altLang="en-US" b="1" lang="zh-CN" sz="2000">
                <a:solidFill>
                  <a:srgbClr val="58B241"/>
                </a:solidFill>
                <a:latin typeface="+mn-lt"/>
                <a:ea typeface="+mn-ea"/>
                <a:cs typeface="+mn-ea"/>
                <a:sym typeface="+mn-lt"/>
              </a:rPr>
              <a:t>随着科学技术的进步和工业建设的发展，人类对动植物的破坏与日俱增。统计表明，目前每年要有４０００～６０００种生物从地球上消失，更多的物种正受到威胁，每年还有１０００万公顷的热带森林被毁坏。动植物的生死存亡必将影响人类的命运。人类威胁其他生物生存的最终结果将是威胁到自己的生存。</a:t>
            </a:r>
          </a:p>
        </p:txBody>
      </p:sp>
      <p:grpSp>
        <p:nvGrpSpPr>
          <p:cNvPr id="8" name="组合 7">
            <a:extLst>
              <a:ext uri="{FF2B5EF4-FFF2-40B4-BE49-F238E27FC236}">
                <a16:creationId xmlns:a16="http://schemas.microsoft.com/office/drawing/2014/main" id="{A49882BE-F41C-4440-856E-1E733A5631DD}"/>
              </a:ext>
            </a:extLst>
          </p:cNvPr>
          <p:cNvGrpSpPr/>
          <p:nvPr/>
        </p:nvGrpSpPr>
        <p:grpSpPr>
          <a:xfrm>
            <a:off x="666605" y="635341"/>
            <a:ext cx="4641995" cy="689578"/>
            <a:chOff x="666605" y="635341"/>
            <a:chExt cx="4641995" cy="689578"/>
          </a:xfrm>
        </p:grpSpPr>
        <p:pic>
          <p:nvPicPr>
            <p:cNvPr id="12" name="图片 11">
              <a:extLst>
                <a:ext uri="{FF2B5EF4-FFF2-40B4-BE49-F238E27FC236}">
                  <a16:creationId xmlns:a16="http://schemas.microsoft.com/office/drawing/2014/main" id="{F561E784-9AAB-4F2B-B942-462E40354F0B}"/>
                </a:ext>
              </a:extLst>
            </p:cNvPr>
            <p:cNvPicPr>
              <a:picLocks noChangeAspect="1"/>
            </p:cNvPicPr>
            <p:nvPr/>
          </p:nvPicPr>
          <p:blipFill>
            <a:blip r:embed="rId4">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13" name="文本占位符 1">
              <a:extLst>
                <a:ext uri="{FF2B5EF4-FFF2-40B4-BE49-F238E27FC236}">
                  <a16:creationId xmlns:a16="http://schemas.microsoft.com/office/drawing/2014/main" id="{67F367DC-FAEA-4B48-AAD3-1E1B133E4688}"/>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十大环境问题</a:t>
              </a:r>
            </a:p>
          </p:txBody>
        </p:sp>
      </p:grpSp>
      <p:sp>
        <p:nvSpPr>
          <p:cNvPr id="14" name="PA-文本占位符 3">
            <a:extLst>
              <a:ext uri="{FF2B5EF4-FFF2-40B4-BE49-F238E27FC236}">
                <a16:creationId xmlns:a16="http://schemas.microsoft.com/office/drawing/2014/main" id="{78C757F3-6211-477A-BA5E-4BA7954228A0}"/>
              </a:ext>
            </a:extLst>
          </p:cNvPr>
          <p:cNvSpPr txBox="1"/>
          <p:nvPr>
            <p:custDataLst>
              <p:tags r:id="rId5"/>
            </p:custDataLst>
          </p:nvPr>
        </p:nvSpPr>
        <p:spPr>
          <a:xfrm>
            <a:off x="6523033" y="1562804"/>
            <a:ext cx="4798109" cy="2448272"/>
          </a:xfr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70000"/>
              </a:lnSpc>
              <a:buNone/>
            </a:pPr>
            <a:r>
              <a:rPr altLang="en-US" b="1" lang="zh-CN" sz="2000">
                <a:solidFill>
                  <a:srgbClr val="58B241"/>
                </a:solidFill>
                <a:cs typeface="+mn-ea"/>
                <a:sym typeface="+mn-lt"/>
              </a:rPr>
              <a:t>（四）酸雨蔓延</a:t>
            </a:r>
          </a:p>
          <a:p>
            <a:pPr indent="0" marL="0">
              <a:lnSpc>
                <a:spcPct val="170000"/>
              </a:lnSpc>
              <a:buNone/>
            </a:pPr>
            <a:r>
              <a:rPr altLang="en-US" b="1" lang="zh-CN" sz="2000">
                <a:solidFill>
                  <a:srgbClr val="58B241"/>
                </a:solidFill>
                <a:cs typeface="+mn-ea"/>
                <a:sym typeface="+mn-lt"/>
              </a:rPr>
              <a:t>人类的生活和生产活动排放出大量二氧化硫和氮氧化物，降雨时溶解在水中，即形成酸雨。酸雨具有腐蚀性，降落地面会损害农作物的生长，导致林木枯萎，湖泊酸化，鱼类死亡，建筑物及名胜古迹遭受破坏。</a:t>
            </a:r>
          </a:p>
        </p:txBody>
      </p:sp>
      <p:pic>
        <p:nvPicPr>
          <p:cNvPr descr="图片包含 游戏机, 房间, 钟表  描述已自动生成" id="3" name="PA-图片 2">
            <a:extLst>
              <a:ext uri="{FF2B5EF4-FFF2-40B4-BE49-F238E27FC236}">
                <a16:creationId xmlns:a16="http://schemas.microsoft.com/office/drawing/2014/main" id="{19F39612-3A34-43DF-8ACE-38CAC816E8C9}"/>
              </a:ext>
            </a:extLst>
          </p:cNvPr>
          <p:cNvPicPr>
            <a:picLocks noChangeAspect="1"/>
          </p:cNvPicPr>
          <p:nvPr>
            <p:custDataLst>
              <p:tags r:id="rId7"/>
            </p:custDataLst>
          </p:nvPr>
        </p:nvPicPr>
        <p:blipFill>
          <a:blip r:embed="rId6">
            <a:extLst>
              <a:ext uri="{28A0092B-C50C-407E-A947-70E740481C1C}">
                <a14:useLocalDpi val="0"/>
              </a:ext>
            </a:extLst>
          </a:blip>
          <a:stretch>
            <a:fillRect/>
          </a:stretch>
        </p:blipFill>
        <p:spPr>
          <a:xfrm>
            <a:off x="2166257" y="1272518"/>
            <a:ext cx="2500086" cy="2500086"/>
          </a:xfrm>
          <a:prstGeom prst="rect">
            <a:avLst/>
          </a:prstGeom>
        </p:spPr>
      </p:pic>
      <p:pic>
        <p:nvPicPr>
          <p:cNvPr descr="图片包含 游戏机, 华美, 女人, 黄色  描述已自动生成" id="6" name="PA-图片 5">
            <a:extLst>
              <a:ext uri="{FF2B5EF4-FFF2-40B4-BE49-F238E27FC236}">
                <a16:creationId xmlns:a16="http://schemas.microsoft.com/office/drawing/2014/main" id="{A9D511EA-FE16-46AB-BACF-9DB8B231C200}"/>
              </a:ext>
            </a:extLst>
          </p:cNvPr>
          <p:cNvPicPr>
            <a:picLocks noChangeAspect="1"/>
          </p:cNvPicPr>
          <p:nvPr>
            <p:custDataLst>
              <p:tags r:id="rId9"/>
            </p:custDataLst>
          </p:nvPr>
        </p:nvPicPr>
        <p:blipFill>
          <a:blip r:embed="rId8">
            <a:extLst>
              <a:ext uri="{28A0092B-C50C-407E-A947-70E740481C1C}">
                <a14:useLocalDpi val="0"/>
              </a:ext>
            </a:extLst>
          </a:blip>
          <a:stretch>
            <a:fillRect/>
          </a:stretch>
        </p:blipFill>
        <p:spPr>
          <a:xfrm>
            <a:off x="7381041" y="3480136"/>
            <a:ext cx="2857164" cy="2857164"/>
          </a:xfrm>
          <a:prstGeom prst="rect">
            <a:avLst/>
          </a:prstGeom>
        </p:spPr>
      </p:pic>
    </p:spTree>
    <p:extLst>
      <p:ext uri="{BB962C8B-B14F-4D97-AF65-F5344CB8AC3E}">
        <p14:creationId val="2588451543"/>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3"/>
                                        </p:tgtEl>
                                        <p:attrNameLst>
                                          <p:attrName>style.visibility</p:attrName>
                                        </p:attrNameLst>
                                      </p:cBhvr>
                                      <p:to>
                                        <p:strVal val="visible"/>
                                      </p:to>
                                    </p:set>
                                    <p:animEffect filter="barn(inVertical)" transition="in">
                                      <p:cBhvr>
                                        <p:cTn dur="500" id="12"/>
                                        <p:tgtEl>
                                          <p:spTgt spid="3"/>
                                        </p:tgtEl>
                                      </p:cBhvr>
                                    </p:animEffect>
                                  </p:childTnLst>
                                </p:cTn>
                              </p:par>
                            </p:childTnLst>
                          </p:cTn>
                        </p:par>
                        <p:par>
                          <p:cTn fill="hold" id="13" nodeType="afterGroup">
                            <p:stCondLst>
                              <p:cond delay="1000"/>
                            </p:stCondLst>
                            <p:childTnLst>
                              <p:par>
                                <p:cTn fill="hold" id="14" nodeType="afterEffect" presetClass="entr" presetID="16" presetSubtype="21">
                                  <p:stCondLst>
                                    <p:cond delay="0"/>
                                  </p:stCondLst>
                                  <p:childTnLst>
                                    <p:set>
                                      <p:cBhvr>
                                        <p:cTn dur="1" fill="hold" id="15">
                                          <p:stCondLst>
                                            <p:cond delay="0"/>
                                          </p:stCondLst>
                                        </p:cTn>
                                        <p:tgtEl>
                                          <p:spTgt spid="6"/>
                                        </p:tgtEl>
                                        <p:attrNameLst>
                                          <p:attrName>style.visibility</p:attrName>
                                        </p:attrNameLst>
                                      </p:cBhvr>
                                      <p:to>
                                        <p:strVal val="visible"/>
                                      </p:to>
                                    </p:set>
                                    <p:animEffect filter="barn(inVertical)" transition="in">
                                      <p:cBhvr>
                                        <p:cTn dur="500" id="16"/>
                                        <p:tgtEl>
                                          <p:spTgt spid="6"/>
                                        </p:tgtEl>
                                      </p:cBhvr>
                                    </p:animEffect>
                                  </p:childTnLst>
                                </p:cTn>
                              </p:par>
                            </p:childTnLst>
                          </p:cTn>
                        </p:par>
                        <p:par>
                          <p:cTn fill="hold" id="17" nodeType="afterGroup">
                            <p:stCondLst>
                              <p:cond delay="1500"/>
                            </p:stCondLst>
                            <p:childTnLst>
                              <p:par>
                                <p:cTn fill="hold" grpId="0" id="18" nodeType="afterEffect" presetClass="entr" presetID="2" presetSubtype="4">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additive="base">
                                        <p:cTn dur="500" fill="hold" id="20"/>
                                        <p:tgtEl>
                                          <p:spTgt spid="14"/>
                                        </p:tgtEl>
                                        <p:attrNameLst>
                                          <p:attrName>ppt_x</p:attrName>
                                        </p:attrNameLst>
                                      </p:cBhvr>
                                      <p:tavLst>
                                        <p:tav tm="0">
                                          <p:val>
                                            <p:strVal val="#ppt_x"/>
                                          </p:val>
                                        </p:tav>
                                        <p:tav tm="100000">
                                          <p:val>
                                            <p:strVal val="#ppt_x"/>
                                          </p:val>
                                        </p:tav>
                                      </p:tavLst>
                                    </p:anim>
                                    <p:anim calcmode="lin" valueType="num">
                                      <p:cBhvr additive="base">
                                        <p:cTn dur="500" fill="hold" id="21"/>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TextPlaceholder 3">
            <a:extLst>
              <a:ext uri="{FF2B5EF4-FFF2-40B4-BE49-F238E27FC236}">
                <a16:creationId xmlns:a16="http://schemas.microsoft.com/office/drawing/2014/main" id="{CE4705A6-2EDA-4108-84BF-93760F67E062}"/>
              </a:ext>
            </a:extLst>
          </p:cNvPr>
          <p:cNvSpPr>
            <a:spLocks noGrp="1"/>
          </p:cNvSpPr>
          <p:nvPr>
            <p:ph idx="4294967295" sz="quarter" type="body"/>
            <p:custDataLst>
              <p:tags r:id="rId3"/>
            </p:custDataLst>
          </p:nvPr>
        </p:nvSpPr>
        <p:spPr>
          <a:xfrm>
            <a:off x="1519582" y="1377321"/>
            <a:ext cx="9337104" cy="1438450"/>
          </a:xfrm>
        </p:spPr>
        <p:txBody>
          <a:bodyPr>
            <a:normAutofit fontScale="95000" lnSpcReduction="20000"/>
          </a:bodyPr>
          <a:lstStyle/>
          <a:p>
            <a:pPr indent="0" marL="0">
              <a:lnSpc>
                <a:spcPct val="120000"/>
              </a:lnSpc>
              <a:buNone/>
            </a:pPr>
            <a:r>
              <a:rPr altLang="en-US" b="1" lang="zh-CN" sz="2000">
                <a:solidFill>
                  <a:srgbClr val="58B241"/>
                </a:solidFill>
                <a:cs typeface="+mn-ea"/>
                <a:sym typeface="+mn-lt"/>
              </a:rPr>
              <a:t>（五）森林锐减</a:t>
            </a:r>
          </a:p>
          <a:p>
            <a:pPr indent="0" marL="0">
              <a:lnSpc>
                <a:spcPct val="120000"/>
              </a:lnSpc>
              <a:buNone/>
            </a:pPr>
            <a:r>
              <a:rPr altLang="en-US" b="1" lang="zh-CN" sz="2000">
                <a:solidFill>
                  <a:srgbClr val="58B241"/>
                </a:solidFill>
                <a:cs typeface="+mn-ea"/>
                <a:sym typeface="+mn-lt"/>
              </a:rPr>
              <a:t>在今天的地球上，我们的绿色屏障——森林正以平均每年4000平方公里的速度消失。森林的减少使其涵养水源的功能受到破坏，造成了物种的减少和水土流失，对二氧化碳的吸收减少进而又加剧了温室效应。</a:t>
            </a:r>
          </a:p>
        </p:txBody>
      </p:sp>
      <p:grpSp>
        <p:nvGrpSpPr>
          <p:cNvPr id="8" name="组合 7">
            <a:extLst>
              <a:ext uri="{FF2B5EF4-FFF2-40B4-BE49-F238E27FC236}">
                <a16:creationId xmlns:a16="http://schemas.microsoft.com/office/drawing/2014/main" id="{C09A91BD-DC8B-47FB-847D-D5B81E327383}"/>
              </a:ext>
            </a:extLst>
          </p:cNvPr>
          <p:cNvGrpSpPr/>
          <p:nvPr/>
        </p:nvGrpSpPr>
        <p:grpSpPr>
          <a:xfrm>
            <a:off x="666605" y="635341"/>
            <a:ext cx="4641995" cy="689578"/>
            <a:chOff x="666605" y="635341"/>
            <a:chExt cx="4641995" cy="689578"/>
          </a:xfrm>
        </p:grpSpPr>
        <p:pic>
          <p:nvPicPr>
            <p:cNvPr id="12" name="图片 11">
              <a:extLst>
                <a:ext uri="{FF2B5EF4-FFF2-40B4-BE49-F238E27FC236}">
                  <a16:creationId xmlns:a16="http://schemas.microsoft.com/office/drawing/2014/main" id="{67A0C1E5-919F-4F52-A6A0-557EBB5D522D}"/>
                </a:ext>
              </a:extLst>
            </p:cNvPr>
            <p:cNvPicPr>
              <a:picLocks noChangeAspect="1"/>
            </p:cNvPicPr>
            <p:nvPr/>
          </p:nvPicPr>
          <p:blipFill>
            <a:blip r:embed="rId4">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13" name="文本占位符 1">
              <a:extLst>
                <a:ext uri="{FF2B5EF4-FFF2-40B4-BE49-F238E27FC236}">
                  <a16:creationId xmlns:a16="http://schemas.microsoft.com/office/drawing/2014/main" id="{C3647BEA-3500-43AC-9913-147463FAE604}"/>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十大环境问题</a:t>
              </a:r>
            </a:p>
          </p:txBody>
        </p:sp>
      </p:grpSp>
      <p:sp>
        <p:nvSpPr>
          <p:cNvPr id="6" name="PA-文本占位符 3">
            <a:extLst>
              <a:ext uri="{FF2B5EF4-FFF2-40B4-BE49-F238E27FC236}">
                <a16:creationId xmlns:a16="http://schemas.microsoft.com/office/drawing/2014/main" id="{DCFCCB68-DB3A-4FFF-A31A-7F013176DEF3}"/>
              </a:ext>
            </a:extLst>
          </p:cNvPr>
          <p:cNvSpPr txBox="1"/>
          <p:nvPr>
            <p:custDataLst>
              <p:tags r:id="rId5"/>
            </p:custDataLst>
          </p:nvPr>
        </p:nvSpPr>
        <p:spPr>
          <a:xfrm>
            <a:off x="1519582" y="3085763"/>
            <a:ext cx="4991992" cy="3136896"/>
          </a:xfrm>
        </p:spPr>
        <p:txBody>
          <a:bodyPr>
            <a:normAutofit fontScale="950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20000"/>
              </a:lnSpc>
              <a:buNone/>
            </a:pPr>
            <a:r>
              <a:rPr altLang="en-US" b="1" lang="zh-CN" sz="2000">
                <a:solidFill>
                  <a:srgbClr val="58B241"/>
                </a:solidFill>
                <a:cs typeface="+mn-ea"/>
                <a:sym typeface="+mn-lt"/>
              </a:rPr>
              <a:t>（六）土地荒漠化</a:t>
            </a:r>
          </a:p>
          <a:p>
            <a:pPr algn="just" indent="0" marL="0">
              <a:lnSpc>
                <a:spcPct val="120000"/>
              </a:lnSpc>
              <a:buNone/>
            </a:pPr>
            <a:r>
              <a:rPr altLang="en-US" b="1" lang="zh-CN" sz="2000">
                <a:solidFill>
                  <a:srgbClr val="58B241"/>
                </a:solidFill>
                <a:cs typeface="+mn-ea"/>
                <a:sym typeface="+mn-lt"/>
              </a:rPr>
              <a:t>全球陆地面积占60%，其中沙漠和沙漠化面积29%。每年有600万公顷的土地变成沙漠。经济损失每年423亿美元。全球共有干旱、半干旱土地50亿公顷，其中33亿遭到荒漠化威胁。致使每年有600万公顷的农田、900万公顷的牧区失去生产力。人类文明的摇篮底格里斯河、幼发拉底河流域，已由沃土变成荒漠。中国的黄河流域，水土流失亦十分严重。</a:t>
            </a:r>
          </a:p>
        </p:txBody>
      </p:sp>
      <p:pic>
        <p:nvPicPr>
          <p:cNvPr descr="图片包含 游戏机, 盒子, 房间  描述已自动生成" id="3" name="PA-图片 2">
            <a:extLst>
              <a:ext uri="{FF2B5EF4-FFF2-40B4-BE49-F238E27FC236}">
                <a16:creationId xmlns:a16="http://schemas.microsoft.com/office/drawing/2014/main" id="{3EF5053A-CA17-4D0C-8BD7-49D74D136BF7}"/>
              </a:ext>
            </a:extLst>
          </p:cNvPr>
          <p:cNvPicPr>
            <a:picLocks noChangeAspect="1"/>
          </p:cNvPicPr>
          <p:nvPr>
            <p:custDataLst>
              <p:tags r:id="rId7"/>
            </p:custDataLst>
          </p:nvPr>
        </p:nvPicPr>
        <p:blipFill>
          <a:blip r:embed="rId6">
            <a:extLst>
              <a:ext uri="{28A0092B-C50C-407E-A947-70E740481C1C}">
                <a14:useLocalDpi val="0"/>
              </a:ext>
            </a:extLst>
          </a:blip>
          <a:stretch>
            <a:fillRect/>
          </a:stretch>
        </p:blipFill>
        <p:spPr>
          <a:xfrm>
            <a:off x="6739943" y="2471057"/>
            <a:ext cx="4116743" cy="4116743"/>
          </a:xfrm>
          <a:prstGeom prst="rect">
            <a:avLst/>
          </a:prstGeom>
        </p:spPr>
      </p:pic>
    </p:spTree>
    <p:extLst>
      <p:ext uri="{BB962C8B-B14F-4D97-AF65-F5344CB8AC3E}">
        <p14:creationId val="1971072229"/>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3"/>
                                        </p:tgtEl>
                                        <p:attrNameLst>
                                          <p:attrName>style.visibility</p:attrName>
                                        </p:attrNameLst>
                                      </p:cBhvr>
                                      <p:to>
                                        <p:strVal val="visible"/>
                                      </p:to>
                                    </p:set>
                                    <p:animEffect filter="barn(inVertical)" transition="in">
                                      <p:cBhvr>
                                        <p:cTn dur="500" id="12"/>
                                        <p:tgtEl>
                                          <p:spTgt spid="3"/>
                                        </p:tgtEl>
                                      </p:cBhvr>
                                    </p:animEffect>
                                  </p:childTnLst>
                                </p:cTn>
                              </p:par>
                            </p:childTnLst>
                          </p:cTn>
                        </p:par>
                        <p:par>
                          <p:cTn fill="hold" id="13" nodeType="afterGroup">
                            <p:stCondLst>
                              <p:cond delay="1000"/>
                            </p:stCondLst>
                            <p:childTnLst>
                              <p:par>
                                <p:cTn fill="hold" grpId="0" id="14" nodeType="afterEffect" presetClass="entr" presetID="2" presetSubtype="4">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ppt_x"/>
                                          </p:val>
                                        </p:tav>
                                        <p:tav tm="100000">
                                          <p:val>
                                            <p:strVal val="#ppt_x"/>
                                          </p:val>
                                        </p:tav>
                                      </p:tavLst>
                                    </p:anim>
                                    <p:anim calcmode="lin" valueType="num">
                                      <p:cBhvr additive="base">
                                        <p:cTn dur="500" fill="hold" id="17"/>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TextPlaceholder 3">
            <a:extLst>
              <a:ext uri="{FF2B5EF4-FFF2-40B4-BE49-F238E27FC236}">
                <a16:creationId xmlns:a16="http://schemas.microsoft.com/office/drawing/2014/main" id="{CE4705A6-2EDA-4108-84BF-93760F67E062}"/>
              </a:ext>
            </a:extLst>
          </p:cNvPr>
          <p:cNvSpPr>
            <a:spLocks noGrp="1"/>
          </p:cNvSpPr>
          <p:nvPr>
            <p:ph idx="4294967295" sz="quarter" type="body"/>
            <p:custDataLst>
              <p:tags r:id="rId3"/>
            </p:custDataLst>
          </p:nvPr>
        </p:nvSpPr>
        <p:spPr>
          <a:xfrm>
            <a:off x="1146629" y="3795246"/>
            <a:ext cx="4949371" cy="2817808"/>
          </a:xfrm>
        </p:spPr>
        <p:txBody>
          <a:bodyPr/>
          <a:lstStyle/>
          <a:p>
            <a:pPr algn="r" indent="0" marL="0">
              <a:lnSpc>
                <a:spcPct val="120000"/>
              </a:lnSpc>
              <a:buNone/>
            </a:pPr>
            <a:r>
              <a:rPr altLang="en-US" b="1" lang="zh-CN" sz="2000">
                <a:solidFill>
                  <a:srgbClr val="58B241"/>
                </a:solidFill>
                <a:cs typeface="+mn-ea"/>
                <a:sym typeface="+mn-lt"/>
              </a:rPr>
              <a:t>（七）大气污染</a:t>
            </a:r>
          </a:p>
          <a:p>
            <a:pPr algn="r" indent="0" marL="0">
              <a:lnSpc>
                <a:spcPct val="120000"/>
              </a:lnSpc>
              <a:buNone/>
            </a:pPr>
            <a:r>
              <a:rPr altLang="en-US" b="1" lang="zh-CN" sz="2000">
                <a:solidFill>
                  <a:srgbClr val="58B241"/>
                </a:solidFill>
                <a:cs typeface="+mn-ea"/>
                <a:sym typeface="+mn-lt"/>
              </a:rPr>
              <a:t>大气污染的主要因子为悬浮颗粒物、一氧化碳、臭氧、二氧化碳、氮氧化物、铅等。大气污染导致每年有30-70万人因烟尘污染提前死亡，2500万的儿童患慢性喉炎，400-700万的农村妇女儿童受害。</a:t>
            </a:r>
          </a:p>
        </p:txBody>
      </p:sp>
      <p:sp>
        <p:nvSpPr>
          <p:cNvPr id="3" name="PA-文本占位符 3">
            <a:extLst>
              <a:ext uri="{FF2B5EF4-FFF2-40B4-BE49-F238E27FC236}">
                <a16:creationId xmlns:a16="http://schemas.microsoft.com/office/drawing/2014/main" id="{1491F871-0657-4161-9878-9EB96CA58DC3}"/>
              </a:ext>
            </a:extLst>
          </p:cNvPr>
          <p:cNvSpPr txBox="1"/>
          <p:nvPr>
            <p:custDataLst>
              <p:tags r:id="rId4"/>
            </p:custDataLst>
          </p:nvPr>
        </p:nvSpPr>
        <p:spPr>
          <a:xfrm>
            <a:off x="6095999" y="1324919"/>
            <a:ext cx="5429395" cy="2808312"/>
          </a:xfr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buNone/>
            </a:pPr>
            <a:r>
              <a:rPr altLang="en-US" b="1" lang="zh-CN" sz="2000">
                <a:solidFill>
                  <a:srgbClr val="58B241"/>
                </a:solidFill>
                <a:cs typeface="+mn-ea"/>
                <a:sym typeface="+mn-lt"/>
              </a:rPr>
              <a:t>（八）水污染</a:t>
            </a:r>
          </a:p>
          <a:p>
            <a:pPr indent="0" marL="0">
              <a:lnSpc>
                <a:spcPct val="120000"/>
              </a:lnSpc>
              <a:buNone/>
            </a:pPr>
            <a:r>
              <a:rPr altLang="en-US" b="1" lang="zh-CN" sz="2000">
                <a:solidFill>
                  <a:srgbClr val="58B241"/>
                </a:solidFill>
                <a:cs typeface="+mn-ea"/>
                <a:sym typeface="+mn-lt"/>
              </a:rPr>
              <a:t>人口膨胀和工业发展所制造出来的越来越多的污水废水终于超过了天然水体的承受极限，本来足以滋养人体的水，常因含有有毒物质而使人染病，甚至致人于死地。水环境的污染使原来就短缺的水资源更为紧张。水资源的短缺，水环境的污染加上水的洪涝灾害，构成了足以毁灭人类的水危机。 </a:t>
            </a:r>
          </a:p>
        </p:txBody>
      </p:sp>
      <p:grpSp>
        <p:nvGrpSpPr>
          <p:cNvPr id="5" name="组合 4">
            <a:extLst>
              <a:ext uri="{FF2B5EF4-FFF2-40B4-BE49-F238E27FC236}">
                <a16:creationId xmlns:a16="http://schemas.microsoft.com/office/drawing/2014/main" id="{82E3A138-31F1-4C84-B873-1D4F3A9D91FC}"/>
              </a:ext>
            </a:extLst>
          </p:cNvPr>
          <p:cNvGrpSpPr/>
          <p:nvPr/>
        </p:nvGrpSpPr>
        <p:grpSpPr>
          <a:xfrm>
            <a:off x="666605" y="635341"/>
            <a:ext cx="4641995" cy="689578"/>
            <a:chOff x="666605" y="635341"/>
            <a:chExt cx="4641995" cy="689578"/>
          </a:xfrm>
        </p:grpSpPr>
        <p:pic>
          <p:nvPicPr>
            <p:cNvPr id="6" name="图片 5">
              <a:extLst>
                <a:ext uri="{FF2B5EF4-FFF2-40B4-BE49-F238E27FC236}">
                  <a16:creationId xmlns:a16="http://schemas.microsoft.com/office/drawing/2014/main" id="{F05A9FA2-E205-4804-A41A-962C92072400}"/>
                </a:ext>
              </a:extLst>
            </p:cNvPr>
            <p:cNvPicPr>
              <a:picLocks noChangeAspect="1"/>
            </p:cNvPicPr>
            <p:nvPr/>
          </p:nvPicPr>
          <p:blipFill>
            <a:blip r:embed="rId5">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7" name="文本占位符 1">
              <a:extLst>
                <a:ext uri="{FF2B5EF4-FFF2-40B4-BE49-F238E27FC236}">
                  <a16:creationId xmlns:a16="http://schemas.microsoft.com/office/drawing/2014/main" id="{BE48B850-1321-4AAE-A879-F55C0862EC00}"/>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十大环境问题</a:t>
              </a:r>
            </a:p>
          </p:txBody>
        </p:sp>
      </p:grpSp>
      <p:pic>
        <p:nvPicPr>
          <p:cNvPr descr="图片包含 游戏机, 热气球, 飞机, 交通  描述已自动生成" id="8" name="PA-图片 7">
            <a:extLst>
              <a:ext uri="{FF2B5EF4-FFF2-40B4-BE49-F238E27FC236}">
                <a16:creationId xmlns:a16="http://schemas.microsoft.com/office/drawing/2014/main" id="{1A720638-119F-4C87-99B6-9F981D64B28C}"/>
              </a:ext>
            </a:extLst>
          </p:cNvPr>
          <p:cNvPicPr>
            <a:picLocks noChangeAspect="1"/>
          </p:cNvPicPr>
          <p:nvPr>
            <p:custDataLst>
              <p:tags r:id="rId7"/>
            </p:custDataLst>
          </p:nvPr>
        </p:nvPicPr>
        <p:blipFill>
          <a:blip r:embed="rId6">
            <a:extLst>
              <a:ext uri="{28A0092B-C50C-407E-A947-70E740481C1C}">
                <a14:useLocalDpi val="0"/>
              </a:ext>
            </a:extLst>
          </a:blip>
          <a:stretch>
            <a:fillRect/>
          </a:stretch>
        </p:blipFill>
        <p:spPr>
          <a:xfrm>
            <a:off x="2294008" y="1064019"/>
            <a:ext cx="3527672" cy="2939727"/>
          </a:xfrm>
          <a:prstGeom prst="rect">
            <a:avLst/>
          </a:prstGeom>
        </p:spPr>
      </p:pic>
      <p:pic>
        <p:nvPicPr>
          <p:cNvPr descr="图片包含 游戏机, 钟表  描述已自动生成" id="10" name="PA-图片 9">
            <a:extLst>
              <a:ext uri="{FF2B5EF4-FFF2-40B4-BE49-F238E27FC236}">
                <a16:creationId xmlns:a16="http://schemas.microsoft.com/office/drawing/2014/main" id="{AEFA8879-23EF-4A45-9698-68FA318787FE}"/>
              </a:ext>
            </a:extLst>
          </p:cNvPr>
          <p:cNvPicPr>
            <a:picLocks noChangeAspect="1"/>
          </p:cNvPicPr>
          <p:nvPr>
            <p:custDataLst>
              <p:tags r:id="rId9"/>
            </p:custDataLst>
          </p:nvPr>
        </p:nvPicPr>
        <p:blipFill>
          <a:blip r:embed="rId8">
            <a:extLst>
              <a:ext uri="{28A0092B-C50C-407E-A947-70E740481C1C}">
                <a14:useLocalDpi val="0"/>
              </a:ext>
            </a:extLst>
          </a:blip>
          <a:stretch>
            <a:fillRect/>
          </a:stretch>
        </p:blipFill>
        <p:spPr>
          <a:xfrm>
            <a:off x="5603493" y="3711646"/>
            <a:ext cx="3150785" cy="2625654"/>
          </a:xfrm>
          <a:prstGeom prst="rect">
            <a:avLst/>
          </a:prstGeom>
        </p:spPr>
      </p:pic>
    </p:spTree>
    <p:extLst>
      <p:ext uri="{BB962C8B-B14F-4D97-AF65-F5344CB8AC3E}">
        <p14:creationId val="3724372017"/>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8"/>
                                        </p:tgtEl>
                                        <p:attrNameLst>
                                          <p:attrName>style.visibility</p:attrName>
                                        </p:attrNameLst>
                                      </p:cBhvr>
                                      <p:to>
                                        <p:strVal val="visible"/>
                                      </p:to>
                                    </p:set>
                                    <p:animEffect filter="barn(inVertical)" transition="in">
                                      <p:cBhvr>
                                        <p:cTn dur="500" id="12"/>
                                        <p:tgtEl>
                                          <p:spTgt spid="8"/>
                                        </p:tgtEl>
                                      </p:cBhvr>
                                    </p:animEffect>
                                  </p:childTnLst>
                                </p:cTn>
                              </p:par>
                            </p:childTnLst>
                          </p:cTn>
                        </p:par>
                        <p:par>
                          <p:cTn fill="hold" id="13" nodeType="afterGroup">
                            <p:stCondLst>
                              <p:cond delay="1000"/>
                            </p:stCondLst>
                            <p:childTnLst>
                              <p:par>
                                <p:cTn fill="hold" id="14" nodeType="afterEffect" presetClass="entr" presetID="16" presetSubtype="21">
                                  <p:stCondLst>
                                    <p:cond delay="0"/>
                                  </p:stCondLst>
                                  <p:childTnLst>
                                    <p:set>
                                      <p:cBhvr>
                                        <p:cTn dur="1" fill="hold" id="15">
                                          <p:stCondLst>
                                            <p:cond delay="0"/>
                                          </p:stCondLst>
                                        </p:cTn>
                                        <p:tgtEl>
                                          <p:spTgt spid="10"/>
                                        </p:tgtEl>
                                        <p:attrNameLst>
                                          <p:attrName>style.visibility</p:attrName>
                                        </p:attrNameLst>
                                      </p:cBhvr>
                                      <p:to>
                                        <p:strVal val="visible"/>
                                      </p:to>
                                    </p:set>
                                    <p:animEffect filter="barn(inVertical)" transition="in">
                                      <p:cBhvr>
                                        <p:cTn dur="500" id="16"/>
                                        <p:tgtEl>
                                          <p:spTgt spid="10"/>
                                        </p:tgtEl>
                                      </p:cBhvr>
                                    </p:animEffect>
                                  </p:childTnLst>
                                </p:cTn>
                              </p:par>
                            </p:childTnLst>
                          </p:cTn>
                        </p:par>
                        <p:par>
                          <p:cTn fill="hold" id="17" nodeType="afterGroup">
                            <p:stCondLst>
                              <p:cond delay="1500"/>
                            </p:stCondLst>
                            <p:childTnLst>
                              <p:par>
                                <p:cTn fill="hold" grpId="0" id="18" nodeType="afterEffect" presetClass="entr" presetID="2" presetSubtype="4">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500" fill="hold" id="20"/>
                                        <p:tgtEl>
                                          <p:spTgt spid="3"/>
                                        </p:tgtEl>
                                        <p:attrNameLst>
                                          <p:attrName>ppt_x</p:attrName>
                                        </p:attrNameLst>
                                      </p:cBhvr>
                                      <p:tavLst>
                                        <p:tav tm="0">
                                          <p:val>
                                            <p:strVal val="#ppt_x"/>
                                          </p:val>
                                        </p:tav>
                                        <p:tav tm="100000">
                                          <p:val>
                                            <p:strVal val="#ppt_x"/>
                                          </p:val>
                                        </p:tav>
                                      </p:tavLst>
                                    </p:anim>
                                    <p:anim calcmode="lin" valueType="num">
                                      <p:cBhvr additive="base">
                                        <p:cTn dur="500" fill="hold" id="21"/>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TextPlaceholder 3">
            <a:extLst>
              <a:ext uri="{FF2B5EF4-FFF2-40B4-BE49-F238E27FC236}">
                <a16:creationId xmlns:a16="http://schemas.microsoft.com/office/drawing/2014/main" id="{CE4705A6-2EDA-4108-84BF-93760F67E062}"/>
              </a:ext>
            </a:extLst>
          </p:cNvPr>
          <p:cNvSpPr>
            <a:spLocks noGrp="1"/>
          </p:cNvSpPr>
          <p:nvPr>
            <p:ph idx="4294967295" sz="quarter" type="body"/>
            <p:custDataLst>
              <p:tags r:id="rId3"/>
            </p:custDataLst>
          </p:nvPr>
        </p:nvSpPr>
        <p:spPr>
          <a:xfrm>
            <a:off x="1276151" y="1574244"/>
            <a:ext cx="4569259" cy="2889816"/>
          </a:xfrm>
        </p:spPr>
        <p:txBody>
          <a:bodyPr>
            <a:normAutofit/>
          </a:bodyPr>
          <a:lstStyle/>
          <a:p>
            <a:pPr indent="0" marL="0">
              <a:lnSpc>
                <a:spcPct val="120000"/>
              </a:lnSpc>
              <a:buNone/>
            </a:pPr>
            <a:r>
              <a:rPr altLang="en-US" b="1" lang="zh-CN" sz="2000">
                <a:solidFill>
                  <a:srgbClr val="58B241"/>
                </a:solidFill>
                <a:cs typeface="+mn-ea"/>
                <a:sym typeface="+mn-lt"/>
              </a:rPr>
              <a:t>（九）海洋污染</a:t>
            </a:r>
          </a:p>
          <a:p>
            <a:pPr indent="0" marL="0">
              <a:lnSpc>
                <a:spcPct val="120000"/>
              </a:lnSpc>
              <a:buNone/>
            </a:pPr>
            <a:r>
              <a:rPr altLang="en-US" b="1" lang="zh-CN" sz="2000">
                <a:solidFill>
                  <a:srgbClr val="58B241"/>
                </a:solidFill>
                <a:cs typeface="+mn-ea"/>
                <a:sym typeface="+mn-lt"/>
              </a:rPr>
              <a:t>人类活动使近海区的氮和磷增加50%-200%；过量营养物导致沿海藻类大量生长；波罗的海、北海、黑海、东中国海（东海）等出现赤潮。海洋污染导致赤潮频繁发生，破坏了红树林、珊瑚礁、海草，使近海鱼虾锐减，渔业损失惨重。</a:t>
            </a:r>
          </a:p>
        </p:txBody>
      </p:sp>
      <p:sp>
        <p:nvSpPr>
          <p:cNvPr id="3" name="PA-文本占位符 3">
            <a:extLst>
              <a:ext uri="{FF2B5EF4-FFF2-40B4-BE49-F238E27FC236}">
                <a16:creationId xmlns:a16="http://schemas.microsoft.com/office/drawing/2014/main" id="{C5B761DA-FE6F-45F4-9475-C0CC3F31C360}"/>
              </a:ext>
            </a:extLst>
          </p:cNvPr>
          <p:cNvSpPr txBox="1"/>
          <p:nvPr>
            <p:custDataLst>
              <p:tags r:id="rId4"/>
            </p:custDataLst>
          </p:nvPr>
        </p:nvSpPr>
        <p:spPr>
          <a:xfrm>
            <a:off x="1276151" y="4201330"/>
            <a:ext cx="9348305" cy="3168351"/>
          </a:xfr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buNone/>
            </a:pPr>
            <a:r>
              <a:rPr altLang="en-US" b="1" lang="zh-CN" sz="2000">
                <a:solidFill>
                  <a:srgbClr val="58B241"/>
                </a:solidFill>
                <a:cs typeface="+mn-ea"/>
                <a:sym typeface="+mn-lt"/>
              </a:rPr>
              <a:t>（十）危险性废物越境转移</a:t>
            </a:r>
          </a:p>
          <a:p>
            <a:pPr indent="0" marL="0">
              <a:lnSpc>
                <a:spcPct val="120000"/>
              </a:lnSpc>
              <a:buNone/>
            </a:pPr>
            <a:r>
              <a:rPr altLang="en-US" b="1" lang="zh-CN" sz="2000">
                <a:solidFill>
                  <a:srgbClr val="58B241"/>
                </a:solidFill>
                <a:cs typeface="+mn-ea"/>
                <a:sym typeface="+mn-lt"/>
              </a:rPr>
              <a:t>危险性废物是指除放射性废物以外，具有化学活性或毒性、爆炸性、腐蚀性和其他对人类生存环境存在具有害特性的废物。美国在资源保护与回收法中规定，所谓危险废物是指一种固体废物和几种固体的混合物，因其数量和浓度较高，可能造成或导致人类死亡，或引起严重的难以治愈疾病或致残的废物。</a:t>
            </a:r>
          </a:p>
        </p:txBody>
      </p:sp>
      <p:grpSp>
        <p:nvGrpSpPr>
          <p:cNvPr id="5" name="组合 4">
            <a:extLst>
              <a:ext uri="{FF2B5EF4-FFF2-40B4-BE49-F238E27FC236}">
                <a16:creationId xmlns:a16="http://schemas.microsoft.com/office/drawing/2014/main" id="{3F6ADBB0-2B48-439F-B3B0-79C680DA9016}"/>
              </a:ext>
            </a:extLst>
          </p:cNvPr>
          <p:cNvGrpSpPr/>
          <p:nvPr/>
        </p:nvGrpSpPr>
        <p:grpSpPr>
          <a:xfrm>
            <a:off x="666605" y="635341"/>
            <a:ext cx="4641995" cy="689578"/>
            <a:chOff x="666605" y="635341"/>
            <a:chExt cx="4641995" cy="689578"/>
          </a:xfrm>
        </p:grpSpPr>
        <p:pic>
          <p:nvPicPr>
            <p:cNvPr id="6" name="图片 5">
              <a:extLst>
                <a:ext uri="{FF2B5EF4-FFF2-40B4-BE49-F238E27FC236}">
                  <a16:creationId xmlns:a16="http://schemas.microsoft.com/office/drawing/2014/main" id="{FFE5CC99-E9E9-47DB-B1EA-D93FE95C7C88}"/>
                </a:ext>
              </a:extLst>
            </p:cNvPr>
            <p:cNvPicPr>
              <a:picLocks noChangeAspect="1"/>
            </p:cNvPicPr>
            <p:nvPr/>
          </p:nvPicPr>
          <p:blipFill>
            <a:blip r:embed="rId5">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7" name="文本占位符 1">
              <a:extLst>
                <a:ext uri="{FF2B5EF4-FFF2-40B4-BE49-F238E27FC236}">
                  <a16:creationId xmlns:a16="http://schemas.microsoft.com/office/drawing/2014/main" id="{BE341D82-F5BB-416D-A371-105DDC347BA4}"/>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十大环境问题</a:t>
              </a:r>
            </a:p>
          </p:txBody>
        </p:sp>
      </p:grpSp>
      <p:pic>
        <p:nvPicPr>
          <p:cNvPr descr="图片包含 游戏机, 房间  描述已自动生成" id="10" name="PA-图片 9">
            <a:extLst>
              <a:ext uri="{FF2B5EF4-FFF2-40B4-BE49-F238E27FC236}">
                <a16:creationId xmlns:a16="http://schemas.microsoft.com/office/drawing/2014/main" id="{447E7539-E548-45C5-9DD1-19BFB388C323}"/>
              </a:ext>
            </a:extLst>
          </p:cNvPr>
          <p:cNvPicPr>
            <a:picLocks noChangeAspect="1"/>
          </p:cNvPicPr>
          <p:nvPr>
            <p:custDataLst>
              <p:tags r:id="rId7"/>
            </p:custDataLst>
          </p:nvPr>
        </p:nvPicPr>
        <p:blipFill>
          <a:blip r:embed="rId6">
            <a:extLst>
              <a:ext uri="{28A0092B-C50C-407E-A947-70E740481C1C}">
                <a14:useLocalDpi val="0"/>
              </a:ext>
            </a:extLst>
          </a:blip>
          <a:stretch>
            <a:fillRect/>
          </a:stretch>
        </p:blipFill>
        <p:spPr>
          <a:xfrm>
            <a:off x="5845411" y="635341"/>
            <a:ext cx="4822589" cy="4822589"/>
          </a:xfrm>
          <a:prstGeom prst="rect">
            <a:avLst/>
          </a:prstGeom>
        </p:spPr>
      </p:pic>
    </p:spTree>
    <p:extLst>
      <p:ext uri="{BB962C8B-B14F-4D97-AF65-F5344CB8AC3E}">
        <p14:creationId val="1990858548"/>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10"/>
                                        </p:tgtEl>
                                        <p:attrNameLst>
                                          <p:attrName>style.visibility</p:attrName>
                                        </p:attrNameLst>
                                      </p:cBhvr>
                                      <p:to>
                                        <p:strVal val="visible"/>
                                      </p:to>
                                    </p:set>
                                    <p:animEffect filter="barn(inVertical)" transition="in">
                                      <p:cBhvr>
                                        <p:cTn dur="500" id="12"/>
                                        <p:tgtEl>
                                          <p:spTgt spid="10"/>
                                        </p:tgtEl>
                                      </p:cBhvr>
                                    </p:animEffect>
                                  </p:childTnLst>
                                </p:cTn>
                              </p:par>
                            </p:childTnLst>
                          </p:cTn>
                        </p:par>
                        <p:par>
                          <p:cTn fill="hold" id="13" nodeType="afterGroup">
                            <p:stCondLst>
                              <p:cond delay="1000"/>
                            </p:stCondLst>
                            <p:childTnLst>
                              <p:par>
                                <p:cTn fill="hold" grpId="0" id="14" nodeType="afterEffect" presetClass="entr" presetID="2" presetSubtype="4">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500" fill="hold" id="16"/>
                                        <p:tgtEl>
                                          <p:spTgt spid="3"/>
                                        </p:tgtEl>
                                        <p:attrNameLst>
                                          <p:attrName>ppt_x</p:attrName>
                                        </p:attrNameLst>
                                      </p:cBhvr>
                                      <p:tavLst>
                                        <p:tav tm="0">
                                          <p:val>
                                            <p:strVal val="#ppt_x"/>
                                          </p:val>
                                        </p:tav>
                                        <p:tav tm="100000">
                                          <p:val>
                                            <p:strVal val="#ppt_x"/>
                                          </p:val>
                                        </p:tav>
                                      </p:tavLst>
                                    </p:anim>
                                    <p:anim calcmode="lin" valueType="num">
                                      <p:cBhvr additive="base">
                                        <p:cTn dur="500" fill="hold" id="17"/>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雪地上  描述已自动生成" id="15" name="图片 14">
            <a:extLst>
              <a:ext uri="{FF2B5EF4-FFF2-40B4-BE49-F238E27FC236}">
                <a16:creationId xmlns:a16="http://schemas.microsoft.com/office/drawing/2014/main" id="{E2D3B1AA-B4AB-423A-A2F5-E5196717A079}"/>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descr="图片包含 游戏机, 食物, 围栏  描述已自动生成" id="19" name="图片 18">
            <a:extLst>
              <a:ext uri="{FF2B5EF4-FFF2-40B4-BE49-F238E27FC236}">
                <a16:creationId xmlns:a16="http://schemas.microsoft.com/office/drawing/2014/main" id="{21201081-037C-4FBA-97F7-6F38FFF0675F}"/>
              </a:ext>
            </a:extLst>
          </p:cNvPr>
          <p:cNvPicPr>
            <a:picLocks noChangeAspect="1"/>
          </p:cNvPicPr>
          <p:nvPr/>
        </p:nvPicPr>
        <p:blipFill>
          <a:blip r:embed="rId4">
            <a:extLst>
              <a:ext uri="{28A0092B-C50C-407E-A947-70E740481C1C}">
                <a14:useLocalDpi val="0"/>
              </a:ext>
            </a:extLst>
          </a:blip>
          <a:stretch>
            <a:fillRect/>
          </a:stretch>
        </p:blipFill>
        <p:spPr>
          <a:xfrm>
            <a:off x="0" y="0"/>
            <a:ext cx="12192000" cy="6858000"/>
          </a:xfrm>
          <a:prstGeom prst="rect">
            <a:avLst/>
          </a:prstGeom>
        </p:spPr>
      </p:pic>
      <p:pic>
        <p:nvPicPr>
          <p:cNvPr id="20" name="图片 19">
            <a:extLst>
              <a:ext uri="{FF2B5EF4-FFF2-40B4-BE49-F238E27FC236}">
                <a16:creationId xmlns:a16="http://schemas.microsoft.com/office/drawing/2014/main" id="{A46AC3FA-2811-45D6-8372-2BFA4B1E50EB}"/>
              </a:ext>
            </a:extLst>
          </p:cNvPr>
          <p:cNvPicPr>
            <a:picLocks noChangeAspect="1"/>
          </p:cNvPicPr>
          <p:nvPr/>
        </p:nvPicPr>
        <p:blipFill>
          <a:blip r:embed="rId5">
            <a:extLst>
              <a:ext uri="{28A0092B-C50C-407E-A947-70E740481C1C}">
                <a14:useLocalDpi val="0"/>
              </a:ext>
            </a:extLst>
          </a:blip>
          <a:srcRect b="19821" l="60238" r="6309" t="26369"/>
          <a:stretch>
            <a:fillRect/>
          </a:stretch>
        </p:blipFill>
        <p:spPr>
          <a:xfrm>
            <a:off x="4503493" y="418987"/>
            <a:ext cx="3185015" cy="2561614"/>
          </a:xfrm>
          <a:prstGeom prst="rect">
            <a:avLst/>
          </a:prstGeom>
        </p:spPr>
      </p:pic>
      <p:sp>
        <p:nvSpPr>
          <p:cNvPr id="4" name="文本框 3"/>
          <p:cNvSpPr txBox="1"/>
          <p:nvPr/>
        </p:nvSpPr>
        <p:spPr>
          <a:xfrm>
            <a:off x="1849013" y="4061573"/>
            <a:ext cx="8493974" cy="100584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stStyle>
          <a:p>
            <a:r>
              <a:rPr altLang="en-US" lang="zh-CN">
                <a:sym typeface="+mn-lt"/>
              </a:rPr>
              <a:t>环保大家来参与</a:t>
            </a:r>
          </a:p>
        </p:txBody>
      </p:sp>
      <p:grpSp>
        <p:nvGrpSpPr>
          <p:cNvPr id="2" name="组合 1">
            <a:extLst>
              <a:ext uri="{FF2B5EF4-FFF2-40B4-BE49-F238E27FC236}">
                <a16:creationId xmlns:a16="http://schemas.microsoft.com/office/drawing/2014/main" id="{E3B79714-F430-491C-ACBD-C72A940931BD}"/>
              </a:ext>
            </a:extLst>
          </p:cNvPr>
          <p:cNvGrpSpPr/>
          <p:nvPr/>
        </p:nvGrpSpPr>
        <p:grpSpPr>
          <a:xfrm>
            <a:off x="4180820" y="3021583"/>
            <a:ext cx="3830360" cy="861539"/>
            <a:chOff x="4895790" y="3159044"/>
            <a:chExt cx="2400419" cy="539912"/>
          </a:xfrm>
        </p:grpSpPr>
        <p:grpSp>
          <p:nvGrpSpPr>
            <p:cNvPr id="35" name="组合 34">
              <a:extLst>
                <a:ext uri="{FF2B5EF4-FFF2-40B4-BE49-F238E27FC236}">
                  <a16:creationId xmlns:a16="http://schemas.microsoft.com/office/drawing/2014/main" id="{F523FB8E-AB3D-4D6F-AA53-DBC8951A8246}"/>
                </a:ext>
              </a:extLst>
            </p:cNvPr>
            <p:cNvGrpSpPr/>
            <p:nvPr/>
          </p:nvGrpSpPr>
          <p:grpSpPr>
            <a:xfrm>
              <a:off x="4895790" y="3159044"/>
              <a:ext cx="2400419" cy="539912"/>
              <a:chOff x="3538093" y="3129581"/>
              <a:chExt cx="2400419" cy="539912"/>
            </a:xfrm>
          </p:grpSpPr>
          <p:pic>
            <p:nvPicPr>
              <p:cNvPr descr="图片包含 照片, 游戏机  描述已自动生成" id="46" name="图片 45">
                <a:extLst>
                  <a:ext uri="{FF2B5EF4-FFF2-40B4-BE49-F238E27FC236}">
                    <a16:creationId xmlns:a16="http://schemas.microsoft.com/office/drawing/2014/main" id="{8E227B7E-A12B-4CB5-BD93-4F81B990B549}"/>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3538093" y="3129581"/>
                <a:ext cx="539159" cy="539912"/>
              </a:xfrm>
              <a:prstGeom prst="rect">
                <a:avLst/>
              </a:prstGeom>
            </p:spPr>
          </p:pic>
          <p:pic>
            <p:nvPicPr>
              <p:cNvPr descr="图片包含 照片, 游戏机  描述已自动生成" id="47" name="图片 46">
                <a:extLst>
                  <a:ext uri="{FF2B5EF4-FFF2-40B4-BE49-F238E27FC236}">
                    <a16:creationId xmlns:a16="http://schemas.microsoft.com/office/drawing/2014/main" id="{5AB8A83E-3925-4AB7-81D8-E7416DABE2CD}"/>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4158513" y="3129581"/>
                <a:ext cx="539159" cy="539912"/>
              </a:xfrm>
              <a:prstGeom prst="rect">
                <a:avLst/>
              </a:prstGeom>
            </p:spPr>
          </p:pic>
          <p:pic>
            <p:nvPicPr>
              <p:cNvPr descr="图片包含 照片, 游戏机  描述已自动生成" id="48" name="图片 47">
                <a:extLst>
                  <a:ext uri="{FF2B5EF4-FFF2-40B4-BE49-F238E27FC236}">
                    <a16:creationId xmlns:a16="http://schemas.microsoft.com/office/drawing/2014/main" id="{7EC02076-195F-4148-8B3B-CDBDF24B8426}"/>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4778933" y="3129581"/>
                <a:ext cx="539159" cy="539912"/>
              </a:xfrm>
              <a:prstGeom prst="rect">
                <a:avLst/>
              </a:prstGeom>
            </p:spPr>
          </p:pic>
          <p:pic>
            <p:nvPicPr>
              <p:cNvPr descr="图片包含 照片, 游戏机  描述已自动生成" id="49" name="图片 48">
                <a:extLst>
                  <a:ext uri="{FF2B5EF4-FFF2-40B4-BE49-F238E27FC236}">
                    <a16:creationId xmlns:a16="http://schemas.microsoft.com/office/drawing/2014/main" id="{62564F3C-6B7D-4890-AC5E-72F0C1B68728}"/>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5399353" y="3129581"/>
                <a:ext cx="539159" cy="539912"/>
              </a:xfrm>
              <a:prstGeom prst="rect">
                <a:avLst/>
              </a:prstGeom>
            </p:spPr>
          </p:pic>
        </p:grpSp>
        <p:sp>
          <p:nvSpPr>
            <p:cNvPr id="36" name="文本框 35">
              <a:extLst>
                <a:ext uri="{FF2B5EF4-FFF2-40B4-BE49-F238E27FC236}">
                  <a16:creationId xmlns:a16="http://schemas.microsoft.com/office/drawing/2014/main" id="{DFE8BF2F-7A1E-43F3-9325-1C5E40B8CD87}"/>
                </a:ext>
              </a:extLst>
            </p:cNvPr>
            <p:cNvSpPr txBox="1"/>
            <p:nvPr/>
          </p:nvSpPr>
          <p:spPr>
            <a:xfrm>
              <a:off x="4895790"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第</a:t>
              </a:r>
            </a:p>
          </p:txBody>
        </p:sp>
        <p:sp>
          <p:nvSpPr>
            <p:cNvPr id="37" name="文本框 36">
              <a:extLst>
                <a:ext uri="{FF2B5EF4-FFF2-40B4-BE49-F238E27FC236}">
                  <a16:creationId xmlns:a16="http://schemas.microsoft.com/office/drawing/2014/main" id="{018BD3DD-6940-44CB-9231-863957A54A4D}"/>
                </a:ext>
              </a:extLst>
            </p:cNvPr>
            <p:cNvSpPr txBox="1"/>
            <p:nvPr/>
          </p:nvSpPr>
          <p:spPr>
            <a:xfrm>
              <a:off x="5517697"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三</a:t>
              </a:r>
            </a:p>
          </p:txBody>
        </p:sp>
        <p:sp>
          <p:nvSpPr>
            <p:cNvPr id="38" name="文本框 37">
              <a:extLst>
                <a:ext uri="{FF2B5EF4-FFF2-40B4-BE49-F238E27FC236}">
                  <a16:creationId xmlns:a16="http://schemas.microsoft.com/office/drawing/2014/main" id="{09DC9B70-4CAD-4758-BF06-387C708E9714}"/>
                </a:ext>
              </a:extLst>
            </p:cNvPr>
            <p:cNvSpPr txBox="1"/>
            <p:nvPr/>
          </p:nvSpPr>
          <p:spPr>
            <a:xfrm>
              <a:off x="6139604"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部</a:t>
              </a:r>
            </a:p>
          </p:txBody>
        </p:sp>
        <p:sp>
          <p:nvSpPr>
            <p:cNvPr id="39" name="文本框 38">
              <a:extLst>
                <a:ext uri="{FF2B5EF4-FFF2-40B4-BE49-F238E27FC236}">
                  <a16:creationId xmlns:a16="http://schemas.microsoft.com/office/drawing/2014/main" id="{A85C0E87-1C96-4215-AC75-A0C9245FC664}"/>
                </a:ext>
              </a:extLst>
            </p:cNvPr>
            <p:cNvSpPr txBox="1"/>
            <p:nvPr/>
          </p:nvSpPr>
          <p:spPr>
            <a:xfrm>
              <a:off x="6761511"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分</a:t>
              </a:r>
            </a:p>
          </p:txBody>
        </p:sp>
      </p:grpSp>
    </p:spTree>
    <p:extLst>
      <p:ext uri="{BB962C8B-B14F-4D97-AF65-F5344CB8AC3E}">
        <p14:creationId val="2612945893"/>
      </p:ext>
    </p:extLst>
  </p:cSld>
  <p:clrMapOvr>
    <a:masterClrMapping/>
  </p:clrMapOvr>
  <mc:AlternateContent>
    <mc:Choice Requires="p15">
      <p:transition advTm="2000" p14:dur="1250" spd="slow">
        <p15:prstTrans prst="peelOff"/>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6">
                                  <p:stCondLst>
                                    <p:cond delay="0"/>
                                  </p:stCondLst>
                                  <p:childTnLst>
                                    <p:set>
                                      <p:cBhvr>
                                        <p:cTn dur="1" fill="hold" id="6">
                                          <p:stCondLst>
                                            <p:cond delay="0"/>
                                          </p:stCondLst>
                                        </p:cTn>
                                        <p:tgtEl>
                                          <p:spTgt spid="19"/>
                                        </p:tgtEl>
                                        <p:attrNameLst>
                                          <p:attrName>style.visibility</p:attrName>
                                        </p:attrNameLst>
                                      </p:cBhvr>
                                      <p:to>
                                        <p:strVal val="visible"/>
                                      </p:to>
                                    </p:set>
                                    <p:animEffect filter="barn(inHorizontal)"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16" presetSubtype="21">
                                  <p:stCondLst>
                                    <p:cond delay="0"/>
                                  </p:stCondLst>
                                  <p:childTnLst>
                                    <p:set>
                                      <p:cBhvr>
                                        <p:cTn dur="1" fill="hold" id="22">
                                          <p:stCondLst>
                                            <p:cond delay="0"/>
                                          </p:stCondLst>
                                        </p:cTn>
                                        <p:tgtEl>
                                          <p:spTgt spid="4"/>
                                        </p:tgtEl>
                                        <p:attrNameLst>
                                          <p:attrName>style.visibility</p:attrName>
                                        </p:attrNameLst>
                                      </p:cBhvr>
                                      <p:to>
                                        <p:strVal val="visible"/>
                                      </p:to>
                                    </p:set>
                                    <p:animEffect filter="barn(inVertical)"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食物, 围栏  描述已自动生成" id="7" name="图片 6">
            <a:extLst>
              <a:ext uri="{FF2B5EF4-FFF2-40B4-BE49-F238E27FC236}">
                <a16:creationId xmlns:a16="http://schemas.microsoft.com/office/drawing/2014/main" id="{FCA8C635-C0CF-444E-9B31-95FE2596A18A}"/>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B2D7B43E-B441-47BD-B2E2-864F36D9084F}"/>
              </a:ext>
            </a:extLst>
          </p:cNvPr>
          <p:cNvPicPr>
            <a:picLocks noChangeAspect="1"/>
          </p:cNvPicPr>
          <p:nvPr/>
        </p:nvPicPr>
        <p:blipFill>
          <a:blip r:embed="rId3">
            <a:extLst>
              <a:ext uri="{28A0092B-C50C-407E-A947-70E740481C1C}">
                <a14:useLocalDpi val="0"/>
              </a:ext>
            </a:extLst>
          </a:blip>
          <a:srcRect b="19821" l="60238" r="6309" t="26369"/>
          <a:stretch>
            <a:fillRect/>
          </a:stretch>
        </p:blipFill>
        <p:spPr>
          <a:xfrm>
            <a:off x="8577678" y="3985822"/>
            <a:ext cx="3185015" cy="2561614"/>
          </a:xfrm>
          <a:prstGeom prst="rect">
            <a:avLst/>
          </a:prstGeom>
        </p:spPr>
      </p:pic>
      <p:sp>
        <p:nvSpPr>
          <p:cNvPr id="13" name="矩形 12">
            <a:extLst>
              <a:ext uri="{FF2B5EF4-FFF2-40B4-BE49-F238E27FC236}">
                <a16:creationId xmlns:a16="http://schemas.microsoft.com/office/drawing/2014/main" id="{E8FFF457-2A6B-4A1A-BD37-CA6FFC94019F}"/>
              </a:ext>
            </a:extLst>
          </p:cNvPr>
          <p:cNvSpPr>
            <a:spLocks noChangeArrowheads="1"/>
          </p:cNvSpPr>
          <p:nvPr/>
        </p:nvSpPr>
        <p:spPr bwMode="auto">
          <a:xfrm>
            <a:off x="3626658" y="4326742"/>
            <a:ext cx="4938681"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1100">
                <a:latin typeface="+mn-lt"/>
                <a:ea typeface="+mn-ea"/>
                <a:cs typeface="+mn-ea"/>
                <a:sym typeface="+mn-lt"/>
              </a:rPr>
              <a:t>Lorem ipsum dolor sit amet, consectetuer adipiscing elit. Maecenas porttitor congue massa. Fusce posuere, magna sed pulvinar ultricies, purus lectus malesuada libero, sit amet commodo magna eros quis urna.</a:t>
            </a:r>
          </a:p>
        </p:txBody>
      </p:sp>
      <p:sp>
        <p:nvSpPr>
          <p:cNvPr id="41" name="Text Box 6">
            <a:extLst>
              <a:ext uri="{FF2B5EF4-FFF2-40B4-BE49-F238E27FC236}">
                <a16:creationId xmlns:a16="http://schemas.microsoft.com/office/drawing/2014/main" id="{07C40B46-675D-4115-9FFC-2F6F7BA9E671}"/>
              </a:ext>
            </a:extLst>
          </p:cNvPr>
          <p:cNvSpPr txBox="1">
            <a:spLocks noChangeArrowheads="1"/>
          </p:cNvSpPr>
          <p:nvPr/>
        </p:nvSpPr>
        <p:spPr bwMode="auto">
          <a:xfrm>
            <a:off x="3966500" y="904757"/>
            <a:ext cx="4259000" cy="518160"/>
          </a:xfrm>
          <a:prstGeom prst="rect">
            <a:avLst/>
          </a:prstGeom>
          <a:noFill/>
        </p:spPr>
        <p:txBody>
          <a:bodyPr rtlCol="0" wrap="square">
            <a:spAutoFit/>
          </a:bodyPr>
          <a:lstStyle>
            <a:defPPr>
              <a:defRPr lang="zh-CN"/>
            </a:defPPr>
            <a:lvl1pPr>
              <a:defRPr sz="2800">
                <a:solidFill>
                  <a:srgbClr val="54BBAB"/>
                </a:solidFill>
                <a:latin charset="-122" pitchFamily="2" typeface="禹卫书法行书简体 "/>
                <a:ea charset="-122" pitchFamily="2" typeface="禹卫书法行书简体 "/>
              </a:defRPr>
            </a:lvl1pPr>
          </a:lstStyle>
          <a:p>
            <a:pPr algn="ctr"/>
            <a:r>
              <a:rPr altLang="en-US" b="1" lang="zh-CN">
                <a:solidFill>
                  <a:srgbClr val="8CC761"/>
                </a:solidFill>
                <a:latin charset="-122" panose="020b0804020202020204" pitchFamily="34" typeface="汉仪雅酷黑 75W"/>
                <a:ea charset="-122" panose="020b0804020202020204" pitchFamily="34" typeface="汉仪雅酷黑 75W"/>
                <a:cs typeface="+mn-ea"/>
                <a:sym typeface="+mn-lt"/>
              </a:rPr>
              <a:t>第49个世界环境日</a:t>
            </a:r>
          </a:p>
        </p:txBody>
      </p:sp>
      <p:grpSp>
        <p:nvGrpSpPr>
          <p:cNvPr id="32" name="组合 31">
            <a:extLst>
              <a:ext uri="{FF2B5EF4-FFF2-40B4-BE49-F238E27FC236}">
                <a16:creationId xmlns:a16="http://schemas.microsoft.com/office/drawing/2014/main" id="{E8F63183-9EED-4B7B-99AE-1EC6798FF988}"/>
              </a:ext>
            </a:extLst>
          </p:cNvPr>
          <p:cNvGrpSpPr/>
          <p:nvPr/>
        </p:nvGrpSpPr>
        <p:grpSpPr>
          <a:xfrm>
            <a:off x="970459" y="1765908"/>
            <a:ext cx="10251082" cy="1530700"/>
            <a:chOff x="7336840" y="-1710403"/>
            <a:chExt cx="10251082" cy="1530700"/>
          </a:xfrm>
        </p:grpSpPr>
        <p:sp>
          <p:nvSpPr>
            <p:cNvPr id="42" name="文本框 41">
              <a:extLst>
                <a:ext uri="{FF2B5EF4-FFF2-40B4-BE49-F238E27FC236}">
                  <a16:creationId xmlns:a16="http://schemas.microsoft.com/office/drawing/2014/main" id="{3BAB0408-06EA-42FA-97F6-3A40B4705DD5}"/>
                </a:ext>
              </a:extLst>
            </p:cNvPr>
            <p:cNvSpPr txBox="1"/>
            <p:nvPr/>
          </p:nvSpPr>
          <p:spPr>
            <a:xfrm>
              <a:off x="7336841" y="-1668328"/>
              <a:ext cx="10251081" cy="14325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zh-CN" lang="en-US" sz="8800">
                  <a:ln w="254000">
                    <a:solidFill>
                      <a:srgbClr val="FEFFFF"/>
                    </a:solidFill>
                  </a:ln>
                  <a:effectLst>
                    <a:outerShdw algn="ctr" blurRad="63500" rotWithShape="0" sx="102000" sy="102000">
                      <a:prstClr val="black">
                        <a:alpha val="10000"/>
                      </a:prstClr>
                    </a:outerShdw>
                  </a:effectLst>
                  <a:latin charset="-122" panose="020b0804020202020204" pitchFamily="34" typeface="汉仪雅酷黑 75W"/>
                  <a:ea charset="-122" panose="020b0804020202020204" pitchFamily="34" typeface="汉仪雅酷黑 75W"/>
                </a:rPr>
                <a:t>6.5世界环境日</a:t>
              </a:r>
            </a:p>
          </p:txBody>
        </p:sp>
        <p:grpSp>
          <p:nvGrpSpPr>
            <p:cNvPr id="43" name="组合 42">
              <a:extLst>
                <a:ext uri="{FF2B5EF4-FFF2-40B4-BE49-F238E27FC236}">
                  <a16:creationId xmlns:a16="http://schemas.microsoft.com/office/drawing/2014/main" id="{64877F75-4E10-40F0-BC82-7F7BF1CAD8F7}"/>
                </a:ext>
              </a:extLst>
            </p:cNvPr>
            <p:cNvGrpSpPr/>
            <p:nvPr/>
          </p:nvGrpSpPr>
          <p:grpSpPr>
            <a:xfrm>
              <a:off x="7336840" y="-1710403"/>
              <a:ext cx="10251082" cy="1530700"/>
              <a:chOff x="7489239" y="-1613776"/>
              <a:chExt cx="10251082" cy="1530700"/>
            </a:xfrm>
          </p:grpSpPr>
          <p:sp>
            <p:nvSpPr>
              <p:cNvPr id="44" name="文本框 43">
                <a:extLst>
                  <a:ext uri="{FF2B5EF4-FFF2-40B4-BE49-F238E27FC236}">
                    <a16:creationId xmlns:a16="http://schemas.microsoft.com/office/drawing/2014/main" id="{F9182C83-CB05-4FA2-9FEC-EF833C4E1A27}"/>
                  </a:ext>
                </a:extLst>
              </p:cNvPr>
              <p:cNvSpPr txBox="1"/>
              <p:nvPr/>
            </p:nvSpPr>
            <p:spPr>
              <a:xfrm>
                <a:off x="7489239" y="-1529626"/>
                <a:ext cx="10251081" cy="1432560"/>
              </a:xfrm>
              <a:prstGeom prst="rect">
                <a:avLst/>
              </a:prstGeom>
              <a:noFill/>
              <a:ln>
                <a:noFill/>
              </a:ln>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zh-CN" lang="en-US" sz="8800">
                    <a:ln w="3175">
                      <a:noFill/>
                    </a:ln>
                    <a:solidFill>
                      <a:srgbClr val="1B650F"/>
                    </a:solidFill>
                    <a:effectLst>
                      <a:outerShdw algn="ctr" blurRad="63500" rotWithShape="0" sx="102000" sy="102000">
                        <a:prstClr val="black">
                          <a:alpha val="10000"/>
                        </a:prstClr>
                      </a:outerShdw>
                    </a:effectLst>
                    <a:latin charset="-122" panose="020b0804020202020204" pitchFamily="34" typeface="汉仪雅酷黑 75W"/>
                    <a:ea charset="-122" panose="020b0804020202020204" pitchFamily="34" typeface="汉仪雅酷黑 75W"/>
                  </a:rPr>
                  <a:t>6.5世界环境日</a:t>
                </a:r>
              </a:p>
            </p:txBody>
          </p:sp>
          <p:sp>
            <p:nvSpPr>
              <p:cNvPr id="45" name="文本框 44">
                <a:extLst>
                  <a:ext uri="{FF2B5EF4-FFF2-40B4-BE49-F238E27FC236}">
                    <a16:creationId xmlns:a16="http://schemas.microsoft.com/office/drawing/2014/main" id="{6571CBE2-1D4F-488B-8DD4-FF3BD54401C5}"/>
                  </a:ext>
                </a:extLst>
              </p:cNvPr>
              <p:cNvSpPr txBox="1"/>
              <p:nvPr/>
            </p:nvSpPr>
            <p:spPr>
              <a:xfrm>
                <a:off x="7489239" y="-1613776"/>
                <a:ext cx="10251081" cy="14325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zh-CN" lang="en-US" sz="8800">
                    <a:blipFill>
                      <a:blip r:embed="rId4"/>
                      <a:stretch>
                        <a:fillRect l="-41820" r="-41820"/>
                      </a:stretch>
                    </a:blipFill>
                    <a:effectLst>
                      <a:outerShdw algn="ctr" blurRad="63500" rotWithShape="0" sx="102000" sy="102000">
                        <a:prstClr val="black">
                          <a:alpha val="10000"/>
                        </a:prstClr>
                      </a:outerShdw>
                    </a:effectLst>
                    <a:latin charset="-122" panose="020b0804020202020204" pitchFamily="34" typeface="汉仪雅酷黑 75W"/>
                    <a:ea charset="-122" panose="020b0804020202020204" pitchFamily="34" typeface="汉仪雅酷黑 75W"/>
                  </a:rPr>
                  <a:t>6.5世界环境日</a:t>
                </a:r>
              </a:p>
            </p:txBody>
          </p:sp>
        </p:grpSp>
      </p:grpSp>
    </p:spTree>
    <p:extLst>
      <p:ext uri="{BB962C8B-B14F-4D97-AF65-F5344CB8AC3E}">
        <p14:creationId val="2609193572"/>
      </p:ext>
    </p:extLst>
  </p:cSld>
  <p:clrMapOvr>
    <a:masterClrMapping/>
  </p:clrMapOvr>
  <mc:AlternateContent>
    <mc:Choice Requires="p15">
      <p:transition advTm="2000" p14:dur="2000" spd="slow">
        <p15:prstTrans prst="drap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2">
                                  <p:stCondLst>
                                    <p:cond delay="0"/>
                                  </p:stCondLst>
                                  <p:iterate type="lt">
                                    <p:tmPct val="0"/>
                                  </p:iterate>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strVal val="4*#ppt_w"/>
                                          </p:val>
                                        </p:tav>
                                        <p:tav tm="100000">
                                          <p:val>
                                            <p:strVal val="#ppt_w"/>
                                          </p:val>
                                        </p:tav>
                                      </p:tavLst>
                                    </p:anim>
                                    <p:anim calcmode="lin" valueType="num">
                                      <p:cBhvr>
                                        <p:cTn dur="500" fill="hold" id="8"/>
                                        <p:tgtEl>
                                          <p:spTgt spid="32"/>
                                        </p:tgtEl>
                                        <p:attrNameLst>
                                          <p:attrName>ppt_h</p:attrName>
                                        </p:attrNameLst>
                                      </p:cBhvr>
                                      <p:tavLst>
                                        <p:tav tm="0">
                                          <p:val>
                                            <p:strVal val="4*#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41"/>
                                        </p:tgtEl>
                                        <p:attrNameLst>
                                          <p:attrName>style.visibility</p:attrName>
                                        </p:attrNameLst>
                                      </p:cBhvr>
                                      <p:to>
                                        <p:strVal val="visible"/>
                                      </p:to>
                                    </p:set>
                                    <p:animEffect filter="fade" transition="in">
                                      <p:cBhvr>
                                        <p:cTn dur="1000" id="12"/>
                                        <p:tgtEl>
                                          <p:spTgt spid="41"/>
                                        </p:tgtEl>
                                      </p:cBhvr>
                                    </p:animEffect>
                                    <p:anim calcmode="lin" valueType="num">
                                      <p:cBhvr>
                                        <p:cTn dur="1000" fill="hold" id="13"/>
                                        <p:tgtEl>
                                          <p:spTgt spid="41"/>
                                        </p:tgtEl>
                                        <p:attrNameLst>
                                          <p:attrName>ppt_x</p:attrName>
                                        </p:attrNameLst>
                                      </p:cBhvr>
                                      <p:tavLst>
                                        <p:tav tm="0">
                                          <p:val>
                                            <p:strVal val="#ppt_x"/>
                                          </p:val>
                                        </p:tav>
                                        <p:tav tm="100000">
                                          <p:val>
                                            <p:strVal val="#ppt_x"/>
                                          </p:val>
                                        </p:tav>
                                      </p:tavLst>
                                    </p:anim>
                                    <p:anim calcmode="lin" valueType="num">
                                      <p:cBhvr>
                                        <p:cTn dur="1000" fill="hold" id="14"/>
                                        <p:tgtEl>
                                          <p:spTgt spid="4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42"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anim calcmode="lin" valueType="num">
                                      <p:cBhvr>
                                        <p:cTn dur="1000" fill="hold" id="19"/>
                                        <p:tgtEl>
                                          <p:spTgt spid="5"/>
                                        </p:tgtEl>
                                        <p:attrNameLst>
                                          <p:attrName>ppt_x</p:attrName>
                                        </p:attrNameLst>
                                      </p:cBhvr>
                                      <p:tavLst>
                                        <p:tav tm="0">
                                          <p:val>
                                            <p:strVal val="#ppt_x"/>
                                          </p:val>
                                        </p:tav>
                                        <p:tav tm="100000">
                                          <p:val>
                                            <p:strVal val="#ppt_x"/>
                                          </p:val>
                                        </p:tav>
                                      </p:tavLst>
                                    </p:anim>
                                    <p:anim calcmode="lin" valueType="num">
                                      <p:cBhvr>
                                        <p:cTn dur="1000" fill="hold" id="20"/>
                                        <p:tgtEl>
                                          <p:spTgt spid="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42"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1000" id="24"/>
                                        <p:tgtEl>
                                          <p:spTgt spid="13"/>
                                        </p:tgtEl>
                                      </p:cBhvr>
                                    </p:animEffect>
                                    <p:anim calcmode="lin" valueType="num">
                                      <p:cBhvr>
                                        <p:cTn dur="1000" fill="hold" id="25"/>
                                        <p:tgtEl>
                                          <p:spTgt spid="13"/>
                                        </p:tgtEl>
                                        <p:attrNameLst>
                                          <p:attrName>ppt_x</p:attrName>
                                        </p:attrNameLst>
                                      </p:cBhvr>
                                      <p:tavLst>
                                        <p:tav tm="0">
                                          <p:val>
                                            <p:strVal val="#ppt_x"/>
                                          </p:val>
                                        </p:tav>
                                        <p:tav tm="100000">
                                          <p:val>
                                            <p:strVal val="#ppt_x"/>
                                          </p:val>
                                        </p:tav>
                                      </p:tavLst>
                                    </p:anim>
                                    <p:anim calcmode="lin" valueType="num">
                                      <p:cBhvr>
                                        <p:cTn dur="1000" fill="hold" id="26"/>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4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PA-Flowchart: Document 8">
            <a:extLst>
              <a:ext uri="{FF2B5EF4-FFF2-40B4-BE49-F238E27FC236}">
                <a16:creationId xmlns:a16="http://schemas.microsoft.com/office/drawing/2014/main" id="{3B28CE8E-76F1-400C-8584-42AEBCBE7048}"/>
              </a:ext>
            </a:extLst>
          </p:cNvPr>
          <p:cNvSpPr/>
          <p:nvPr>
            <p:custDataLst>
              <p:tags r:id="rId3"/>
            </p:custDataLst>
          </p:nvPr>
        </p:nvSpPr>
        <p:spPr>
          <a:xfrm>
            <a:off x="986972" y="1930400"/>
            <a:ext cx="8940800" cy="3788235"/>
          </a:xfrm>
          <a:prstGeom prst="flowChartDocument">
            <a:avLst/>
          </a:prstGeom>
          <a:noFill/>
          <a:ln>
            <a:solidFill>
              <a:srgbClr val="3E96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A-标题 8"/>
          <p:cNvSpPr>
            <a:spLocks noGrp="1"/>
          </p:cNvSpPr>
          <p:nvPr>
            <p:custDataLst>
              <p:tags r:id="rId4"/>
            </p:custDataLst>
          </p:nvPr>
        </p:nvSpPr>
        <p:spPr>
          <a:xfrm>
            <a:off x="6880697" y="1678869"/>
            <a:ext cx="492560" cy="3562451"/>
          </a:xfrm>
          <a:prstGeom prst="rect">
            <a:avLst/>
          </a:prstGeom>
        </p:spPr>
        <p:txBody>
          <a:bodyPr anchor="ctr" bIns="45720" lIns="91440" rIns="91440" rtlCol="0" tIns="45720" vert="eaVert">
            <a:normAutofit fontScale="22500" lnSpcReduction="20000"/>
          </a:bodyPr>
          <a:lstStyle>
            <a:lvl1pPr algn="l" defTabSz="914400" eaLnBrk="1" hangingPunct="1" latinLnBrk="0" rtl="0">
              <a:lnSpc>
                <a:spcPct val="90000"/>
              </a:lnSpc>
              <a:spcBef>
                <a:spcPct val="0"/>
              </a:spcBef>
              <a:buNone/>
              <a:defRPr b="1" kern="1200" sz="3600">
                <a:solidFill>
                  <a:srgbClr val="63B70F"/>
                </a:solidFill>
                <a:latin typeface="+mj-lt"/>
                <a:ea typeface="+mj-ea"/>
                <a:cs typeface="+mj-cs"/>
              </a:defRPr>
            </a:lvl1pPr>
          </a:lstStyle>
          <a:p>
            <a:pPr algn="ctr"/>
            <a:r>
              <a:rPr altLang="en-US" lang="zh-CN" sz="2000">
                <a:solidFill>
                  <a:srgbClr val="58B241"/>
                </a:solidFill>
                <a:latin typeface="+mn-lt"/>
                <a:ea typeface="+mn-ea"/>
                <a:cs typeface="+mn-ea"/>
                <a:sym typeface="+mn-lt"/>
              </a:rPr>
              <a:t>人人参与    低碳生活 </a:t>
            </a:r>
          </a:p>
        </p:txBody>
      </p:sp>
      <p:sp>
        <p:nvSpPr>
          <p:cNvPr id="8" name="PA-内容占位符 9"/>
          <p:cNvSpPr txBox="1"/>
          <p:nvPr>
            <p:custDataLst>
              <p:tags r:id="rId5"/>
            </p:custDataLst>
          </p:nvPr>
        </p:nvSpPr>
        <p:spPr>
          <a:xfrm>
            <a:off x="1524000" y="2077357"/>
            <a:ext cx="4720238" cy="2031698"/>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charset="-122" panose="03000509000000000000" pitchFamily="65" typeface="迷你简粗倩"/>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charset="-122" panose="03000509000000000000" pitchFamily="65" typeface="迷你简粗倩"/>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charset="-122" panose="03000509000000000000" pitchFamily="65" typeface="迷你简粗倩"/>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charset="-122" panose="03000509000000000000" pitchFamily="65" typeface="迷你简粗倩"/>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charset="-122" panose="03000509000000000000" pitchFamily="65" typeface="迷你简粗倩"/>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200000"/>
              </a:lnSpc>
              <a:buNone/>
            </a:pPr>
            <a:r>
              <a:rPr altLang="en-US" b="0" lang="zh-CN" sz="1400">
                <a:ea typeface="+mn-ea"/>
                <a:cs typeface="+mn-ea"/>
                <a:sym typeface="+mn-lt"/>
              </a:rPr>
              <a:t>低碳生活代表着更健康、更自然、更安全、更环保的生活，同时也是一种低成本、低代价的生活方式。低碳不仅是企业行为，也是一项符合时代潮流的生活方式。低碳，（low carbon），意指较低（更低）的温室气体（二氧化碳为主）排放。就是低能量，低消耗的生活方式。 简单理解，低碳生活就是返璞归真地去进行人与自然的活动。因此低碳生活是我国提倡生活方式之一。</a:t>
            </a:r>
          </a:p>
        </p:txBody>
      </p:sp>
      <p:grpSp>
        <p:nvGrpSpPr>
          <p:cNvPr id="10" name="组合 9">
            <a:extLst>
              <a:ext uri="{FF2B5EF4-FFF2-40B4-BE49-F238E27FC236}">
                <a16:creationId xmlns:a16="http://schemas.microsoft.com/office/drawing/2014/main" id="{3E8A00D9-93F4-480C-8484-2DE430B83505}"/>
              </a:ext>
            </a:extLst>
          </p:cNvPr>
          <p:cNvGrpSpPr/>
          <p:nvPr/>
        </p:nvGrpSpPr>
        <p:grpSpPr>
          <a:xfrm>
            <a:off x="666605" y="635341"/>
            <a:ext cx="4641995" cy="689578"/>
            <a:chOff x="666605" y="635341"/>
            <a:chExt cx="4641995" cy="689578"/>
          </a:xfrm>
        </p:grpSpPr>
        <p:pic>
          <p:nvPicPr>
            <p:cNvPr id="14" name="图片 13">
              <a:extLst>
                <a:ext uri="{FF2B5EF4-FFF2-40B4-BE49-F238E27FC236}">
                  <a16:creationId xmlns:a16="http://schemas.microsoft.com/office/drawing/2014/main" id="{CC85F9A1-1F26-4CEC-9C7A-DD03D676F845}"/>
                </a:ext>
              </a:extLst>
            </p:cNvPr>
            <p:cNvPicPr>
              <a:picLocks noChangeAspect="1"/>
            </p:cNvPicPr>
            <p:nvPr/>
          </p:nvPicPr>
          <p:blipFill>
            <a:blip r:embed="rId6">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15" name="文本占位符 1">
              <a:extLst>
                <a:ext uri="{FF2B5EF4-FFF2-40B4-BE49-F238E27FC236}">
                  <a16:creationId xmlns:a16="http://schemas.microsoft.com/office/drawing/2014/main" id="{A9B601EA-1E88-4760-8CFB-F89067F51816}"/>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环保意识提升</a:t>
              </a:r>
            </a:p>
          </p:txBody>
        </p:sp>
      </p:grpSp>
      <p:pic>
        <p:nvPicPr>
          <p:cNvPr descr="图片包含 建筑, 窗户, 游戏机, 桌子  描述已自动生成" id="3" name="PA-图片 2">
            <a:extLst>
              <a:ext uri="{FF2B5EF4-FFF2-40B4-BE49-F238E27FC236}">
                <a16:creationId xmlns:a16="http://schemas.microsoft.com/office/drawing/2014/main" id="{63080DE6-4B59-4971-AD77-190894B00845}"/>
              </a:ext>
            </a:extLst>
          </p:cNvPr>
          <p:cNvPicPr>
            <a:picLocks noChangeAspect="1"/>
          </p:cNvPicPr>
          <p:nvPr>
            <p:custDataLst>
              <p:tags r:id="rId8"/>
            </p:custDataLst>
          </p:nvPr>
        </p:nvPicPr>
        <p:blipFill>
          <a:blip r:embed="rId7">
            <a:extLst>
              <a:ext uri="{28A0092B-C50C-407E-A947-70E740481C1C}">
                <a14:useLocalDpi val="0"/>
              </a:ext>
            </a:extLst>
          </a:blip>
          <a:stretch>
            <a:fillRect/>
          </a:stretch>
        </p:blipFill>
        <p:spPr>
          <a:xfrm>
            <a:off x="7373257" y="1476828"/>
            <a:ext cx="4361543" cy="4361543"/>
          </a:xfrm>
          <a:prstGeom prst="rect">
            <a:avLst/>
          </a:prstGeom>
        </p:spPr>
      </p:pic>
    </p:spTree>
    <p:extLst>
      <p:ext uri="{BB962C8B-B14F-4D97-AF65-F5344CB8AC3E}">
        <p14:creationId val="2416154198"/>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6" presetSubtype="21">
                                  <p:stCondLst>
                                    <p:cond delay="0"/>
                                  </p:stCondLst>
                                  <p:childTnLst>
                                    <p:set>
                                      <p:cBhvr>
                                        <p:cTn dur="1" fill="hold" id="11">
                                          <p:stCondLst>
                                            <p:cond delay="0"/>
                                          </p:stCondLst>
                                        </p:cTn>
                                        <p:tgtEl>
                                          <p:spTgt spid="8"/>
                                        </p:tgtEl>
                                        <p:attrNameLst>
                                          <p:attrName>style.visibility</p:attrName>
                                        </p:attrNameLst>
                                      </p:cBhvr>
                                      <p:to>
                                        <p:strVal val="visible"/>
                                      </p:to>
                                    </p:set>
                                    <p:animEffect filter="barn(inVertical)" transition="in">
                                      <p:cBhvr>
                                        <p:cTn dur="500" id="12"/>
                                        <p:tgtEl>
                                          <p:spTgt spid="8"/>
                                        </p:tgtEl>
                                      </p:cBhvr>
                                    </p:animEffect>
                                  </p:childTnLst>
                                </p:cTn>
                              </p:par>
                            </p:childTnLst>
                          </p:cTn>
                        </p:par>
                        <p:par>
                          <p:cTn fill="hold" id="13" nodeType="afterGroup">
                            <p:stCondLst>
                              <p:cond delay="1000"/>
                            </p:stCondLst>
                            <p:childTnLst>
                              <p:par>
                                <p:cTn fill="hold" id="14" nodeType="afterEffect" presetClass="entr" presetID="16" presetSubtype="21">
                                  <p:stCondLst>
                                    <p:cond delay="0"/>
                                  </p:stCondLst>
                                  <p:childTnLst>
                                    <p:set>
                                      <p:cBhvr>
                                        <p:cTn dur="1" fill="hold" id="15">
                                          <p:stCondLst>
                                            <p:cond delay="0"/>
                                          </p:stCondLst>
                                        </p:cTn>
                                        <p:tgtEl>
                                          <p:spTgt spid="3"/>
                                        </p:tgtEl>
                                        <p:attrNameLst>
                                          <p:attrName>style.visibility</p:attrName>
                                        </p:attrNameLst>
                                      </p:cBhvr>
                                      <p:to>
                                        <p:strVal val="visible"/>
                                      </p:to>
                                    </p:set>
                                    <p:animEffect filter="barn(inVertical)" transition="in">
                                      <p:cBhvr>
                                        <p:cTn dur="500" id="16"/>
                                        <p:tgtEl>
                                          <p:spTgt spid="3"/>
                                        </p:tgtEl>
                                      </p:cBhvr>
                                    </p:animEffect>
                                  </p:childTnLst>
                                </p:cTn>
                              </p:par>
                            </p:childTnLst>
                          </p:cTn>
                        </p:par>
                        <p:par>
                          <p:cTn fill="hold" id="17" nodeType="afterGroup">
                            <p:stCondLst>
                              <p:cond delay="1500"/>
                            </p:stCondLst>
                            <p:childTnLst>
                              <p:par>
                                <p:cTn fill="hold" grpId="0" id="18" nodeType="afterEffect" presetClass="entr" presetID="2" presetSubtype="4">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ppt_x"/>
                                          </p:val>
                                        </p:tav>
                                        <p:tav tm="100000">
                                          <p:val>
                                            <p:strVal val="#ppt_x"/>
                                          </p:val>
                                        </p:tav>
                                      </p:tavLst>
                                    </p:anim>
                                    <p:anim calcmode="lin" valueType="num">
                                      <p:cBhvr additive="base">
                                        <p:cTn dur="500" fill="hold" id="21"/>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6"/>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PA-平行四边形 5">
            <a:extLst>
              <a:ext uri="{FF2B5EF4-FFF2-40B4-BE49-F238E27FC236}">
                <a16:creationId xmlns:a16="http://schemas.microsoft.com/office/drawing/2014/main" id="{E888A87E-996A-4DF8-B45B-B6027CB9511C}"/>
              </a:ext>
            </a:extLst>
          </p:cNvPr>
          <p:cNvSpPr/>
          <p:nvPr>
            <p:custDataLst>
              <p:tags r:id="rId3"/>
            </p:custDataLst>
          </p:nvPr>
        </p:nvSpPr>
        <p:spPr>
          <a:xfrm>
            <a:off x="1139372" y="1925234"/>
            <a:ext cx="9913257" cy="4297425"/>
          </a:xfrm>
          <a:prstGeom prst="parallelogram">
            <a:avLst/>
          </a:prstGeom>
          <a:noFill/>
          <a:ln>
            <a:solidFill>
              <a:srgbClr val="3E96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PA-文本框 4"/>
          <p:cNvSpPr txBox="1"/>
          <p:nvPr>
            <p:custDataLst>
              <p:tags r:id="rId4"/>
            </p:custDataLst>
          </p:nvPr>
        </p:nvSpPr>
        <p:spPr>
          <a:xfrm>
            <a:off x="5308600" y="2203081"/>
            <a:ext cx="5077234" cy="3749041"/>
          </a:xfrm>
          <a:prstGeom prst="rect">
            <a:avLst/>
          </a:prstGeom>
          <a:noFill/>
        </p:spPr>
        <p:txBody>
          <a:bodyPr rtlCol="0" wrap="square">
            <a:spAutoFit/>
          </a:bodyPr>
          <a:lstStyle/>
          <a:p>
            <a:pPr indent="-342900" marL="342900">
              <a:lnSpc>
                <a:spcPct val="150000"/>
              </a:lnSpc>
              <a:buFont typeface="+mj-lt"/>
              <a:buAutoNum type="arabicPeriod"/>
            </a:pPr>
            <a:r>
              <a:rPr altLang="en-US" b="0" lang="zh-CN" sz="1600">
                <a:latin typeface="+mn-lt"/>
                <a:ea typeface="+mn-ea"/>
                <a:cs typeface="+mn-ea"/>
                <a:sym typeface="+mn-lt"/>
              </a:rPr>
              <a:t>少开空调一小时，减少碳排放621克；</a:t>
            </a:r>
          </a:p>
          <a:p>
            <a:pPr indent="-342900" marL="342900">
              <a:lnSpc>
                <a:spcPct val="150000"/>
              </a:lnSpc>
              <a:buFont typeface="+mj-lt"/>
              <a:buAutoNum type="arabicPeriod"/>
            </a:pPr>
            <a:r>
              <a:rPr altLang="en-US" b="0" lang="zh-CN" sz="1600">
                <a:latin typeface="+mn-lt"/>
                <a:ea typeface="+mn-ea"/>
                <a:cs typeface="+mn-ea"/>
                <a:sym typeface="+mn-lt"/>
              </a:rPr>
              <a:t>少看一个小时电视，减少碳排放96克；</a:t>
            </a:r>
          </a:p>
          <a:p>
            <a:pPr indent="-342900" marL="342900">
              <a:lnSpc>
                <a:spcPct val="150000"/>
              </a:lnSpc>
              <a:buFont typeface="+mj-lt"/>
              <a:buAutoNum type="arabicPeriod"/>
            </a:pPr>
            <a:r>
              <a:rPr altLang="en-US" b="0" lang="zh-CN" sz="1600">
                <a:latin typeface="+mn-lt"/>
                <a:ea typeface="+mn-ea"/>
                <a:cs typeface="+mn-ea"/>
                <a:sym typeface="+mn-lt"/>
              </a:rPr>
              <a:t>少用一个小时洗衣机，减少碳排放180克；</a:t>
            </a:r>
          </a:p>
          <a:p>
            <a:pPr indent="-342900" marL="342900">
              <a:lnSpc>
                <a:spcPct val="150000"/>
              </a:lnSpc>
              <a:buFont typeface="+mj-lt"/>
              <a:buAutoNum type="arabicPeriod"/>
            </a:pPr>
            <a:r>
              <a:rPr altLang="en-US" b="0" lang="zh-CN" sz="1600">
                <a:latin typeface="+mn-lt"/>
                <a:ea typeface="+mn-ea"/>
                <a:cs typeface="+mn-ea"/>
                <a:sym typeface="+mn-lt"/>
              </a:rPr>
              <a:t>少用一个小时电脑，减少碳排放190克；</a:t>
            </a:r>
          </a:p>
          <a:p>
            <a:pPr indent="-342900" marL="342900">
              <a:lnSpc>
                <a:spcPct val="150000"/>
              </a:lnSpc>
              <a:buFont typeface="+mj-lt"/>
              <a:buAutoNum type="arabicPeriod"/>
            </a:pPr>
            <a:r>
              <a:rPr altLang="en-US" b="0" lang="zh-CN" sz="1600">
                <a:latin typeface="+mn-lt"/>
                <a:ea typeface="+mn-ea"/>
                <a:cs typeface="+mn-ea"/>
                <a:sym typeface="+mn-lt"/>
              </a:rPr>
              <a:t>少开一小时车，减少碳排放22000克；</a:t>
            </a:r>
          </a:p>
          <a:p>
            <a:pPr indent="-342900" marL="342900">
              <a:lnSpc>
                <a:spcPct val="150000"/>
              </a:lnSpc>
              <a:buFont typeface="+mj-lt"/>
              <a:buAutoNum type="arabicPeriod"/>
            </a:pPr>
            <a:r>
              <a:rPr altLang="en-US" b="0" lang="zh-CN" sz="1600">
                <a:latin typeface="+mn-lt"/>
                <a:ea typeface="+mn-ea"/>
                <a:cs typeface="+mn-ea"/>
                <a:sym typeface="+mn-lt"/>
              </a:rPr>
              <a:t>电视机一小时不待机，减少碳排放86克；</a:t>
            </a:r>
          </a:p>
          <a:p>
            <a:pPr indent="-342900" marL="342900">
              <a:lnSpc>
                <a:spcPct val="150000"/>
              </a:lnSpc>
              <a:buFont typeface="+mj-lt"/>
              <a:buAutoNum type="arabicPeriod"/>
            </a:pPr>
            <a:r>
              <a:rPr altLang="en-US" b="0" lang="zh-CN" sz="1600">
                <a:latin typeface="+mn-lt"/>
                <a:ea typeface="+mn-ea"/>
                <a:cs typeface="+mn-ea"/>
                <a:sym typeface="+mn-lt"/>
              </a:rPr>
              <a:t>外出散步一小时，减少碳排放2254克；</a:t>
            </a:r>
          </a:p>
          <a:p>
            <a:pPr indent="-342900" marL="342900">
              <a:lnSpc>
                <a:spcPct val="150000"/>
              </a:lnSpc>
              <a:buFont typeface="+mj-lt"/>
              <a:buAutoNum type="arabicPeriod"/>
            </a:pPr>
            <a:r>
              <a:rPr altLang="en-US" b="0" lang="zh-CN" sz="1600">
                <a:latin typeface="+mn-lt"/>
                <a:ea typeface="+mn-ea"/>
                <a:cs typeface="+mn-ea"/>
                <a:sym typeface="+mn-lt"/>
              </a:rPr>
              <a:t>熄灯一小时，少用一度电减少碳排放785克；</a:t>
            </a:r>
          </a:p>
          <a:p>
            <a:pPr indent="-342900" marL="342900">
              <a:lnSpc>
                <a:spcPct val="150000"/>
              </a:lnSpc>
              <a:buFont typeface="+mj-lt"/>
              <a:buAutoNum type="arabicPeriod"/>
            </a:pPr>
            <a:r>
              <a:rPr altLang="en-US" b="0" lang="zh-CN" sz="1600">
                <a:latin typeface="+mn-lt"/>
                <a:ea typeface="+mn-ea"/>
                <a:cs typeface="+mn-ea"/>
                <a:sym typeface="+mn-lt"/>
              </a:rPr>
              <a:t>一小时不坐电梯，少坐一层减少碳排放218克；</a:t>
            </a:r>
          </a:p>
          <a:p>
            <a:pPr indent="-342900" marL="342900">
              <a:lnSpc>
                <a:spcPct val="150000"/>
              </a:lnSpc>
              <a:buFont typeface="+mj-lt"/>
              <a:buAutoNum type="arabicPeriod"/>
            </a:pPr>
            <a:r>
              <a:rPr altLang="en-US" b="0" lang="zh-CN" sz="1600">
                <a:latin typeface="+mn-lt"/>
                <a:ea typeface="+mn-ea"/>
                <a:cs typeface="+mn-ea"/>
                <a:sym typeface="+mn-lt"/>
              </a:rPr>
              <a:t>一小时不饮酒，少喝一瓶啤酒减少碳排放200克。</a:t>
            </a:r>
          </a:p>
        </p:txBody>
      </p:sp>
      <p:grpSp>
        <p:nvGrpSpPr>
          <p:cNvPr id="10" name="组合 9">
            <a:extLst>
              <a:ext uri="{FF2B5EF4-FFF2-40B4-BE49-F238E27FC236}">
                <a16:creationId xmlns:a16="http://schemas.microsoft.com/office/drawing/2014/main" id="{3E39BD4B-94C9-4B15-8D3E-7F5ECA97C822}"/>
              </a:ext>
            </a:extLst>
          </p:cNvPr>
          <p:cNvGrpSpPr/>
          <p:nvPr/>
        </p:nvGrpSpPr>
        <p:grpSpPr>
          <a:xfrm>
            <a:off x="666605" y="635341"/>
            <a:ext cx="4641995" cy="689578"/>
            <a:chOff x="666605" y="635341"/>
            <a:chExt cx="4641995" cy="689578"/>
          </a:xfrm>
        </p:grpSpPr>
        <p:pic>
          <p:nvPicPr>
            <p:cNvPr id="11" name="图片 10">
              <a:extLst>
                <a:ext uri="{FF2B5EF4-FFF2-40B4-BE49-F238E27FC236}">
                  <a16:creationId xmlns:a16="http://schemas.microsoft.com/office/drawing/2014/main" id="{1D9B6E70-C485-4ABF-8487-DF6FEB29BB6F}"/>
                </a:ext>
              </a:extLst>
            </p:cNvPr>
            <p:cNvPicPr>
              <a:picLocks noChangeAspect="1"/>
            </p:cNvPicPr>
            <p:nvPr/>
          </p:nvPicPr>
          <p:blipFill>
            <a:blip r:embed="rId5">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12" name="文本占位符 1">
              <a:extLst>
                <a:ext uri="{FF2B5EF4-FFF2-40B4-BE49-F238E27FC236}">
                  <a16:creationId xmlns:a16="http://schemas.microsoft.com/office/drawing/2014/main" id="{C13AB4EA-CB6D-4A98-B9FA-505166CF2552}"/>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环保意识提升</a:t>
              </a:r>
            </a:p>
          </p:txBody>
        </p:sp>
      </p:grpSp>
      <p:pic>
        <p:nvPicPr>
          <p:cNvPr descr="图片包含 游戏机, 房间  描述已自动生成" id="3" name="PA-图片 2">
            <a:extLst>
              <a:ext uri="{FF2B5EF4-FFF2-40B4-BE49-F238E27FC236}">
                <a16:creationId xmlns:a16="http://schemas.microsoft.com/office/drawing/2014/main" id="{DEF1C2F4-F4FD-4F69-803B-9A5A6A9D2FC6}"/>
              </a:ext>
            </a:extLst>
          </p:cNvPr>
          <p:cNvPicPr>
            <a:picLocks noChangeAspect="1"/>
          </p:cNvPicPr>
          <p:nvPr>
            <p:custDataLst>
              <p:tags r:id="rId7"/>
            </p:custDataLst>
          </p:nvPr>
        </p:nvPicPr>
        <p:blipFill>
          <a:blip r:embed="rId6">
            <a:extLst>
              <a:ext uri="{28A0092B-C50C-407E-A947-70E740481C1C}">
                <a14:useLocalDpi val="0"/>
              </a:ext>
            </a:extLst>
          </a:blip>
          <a:stretch>
            <a:fillRect/>
          </a:stretch>
        </p:blipFill>
        <p:spPr>
          <a:xfrm>
            <a:off x="294822" y="1662558"/>
            <a:ext cx="5230586" cy="5230586"/>
          </a:xfrm>
          <a:prstGeom prst="rect">
            <a:avLst/>
          </a:prstGeom>
        </p:spPr>
      </p:pic>
      <p:sp>
        <p:nvSpPr>
          <p:cNvPr id="4" name="PA-矩形 3">
            <a:extLst>
              <a:ext uri="{FF2B5EF4-FFF2-40B4-BE49-F238E27FC236}">
                <a16:creationId xmlns:a16="http://schemas.microsoft.com/office/drawing/2014/main" id="{486ECDA4-4B06-4961-AA70-40E7AD29F3CA}"/>
              </a:ext>
            </a:extLst>
          </p:cNvPr>
          <p:cNvSpPr/>
          <p:nvPr>
            <p:custDataLst>
              <p:tags r:id="rId8"/>
            </p:custDataLst>
          </p:nvPr>
        </p:nvSpPr>
        <p:spPr>
          <a:xfrm>
            <a:off x="4099416" y="1555902"/>
            <a:ext cx="3148619" cy="369332"/>
          </a:xfrm>
          <a:prstGeom prst="rect">
            <a:avLst/>
          </a:prstGeom>
        </p:spPr>
        <p:txBody>
          <a:bodyPr anchor="ctr" bIns="45720" lIns="91440" rIns="91440" rtlCol="0" tIns="45720" vert="horz">
            <a:normAutofit/>
          </a:bodyPr>
          <a:lstStyle/>
          <a:p>
            <a:pPr algn="ctr">
              <a:lnSpc>
                <a:spcPct val="90000"/>
              </a:lnSpc>
              <a:spcBef>
                <a:spcPct val="0"/>
              </a:spcBef>
            </a:pPr>
            <a:r>
              <a:rPr altLang="en-US" b="1" lang="zh-CN" sz="2000">
                <a:solidFill>
                  <a:srgbClr val="58B241"/>
                </a:solidFill>
                <a:cs typeface="+mn-ea"/>
                <a:sym typeface="+mn-lt"/>
              </a:rPr>
              <a:t>“绿色1小时”的十种方法</a:t>
            </a:r>
          </a:p>
        </p:txBody>
      </p:sp>
    </p:spTree>
    <p:extLst>
      <p:ext uri="{BB962C8B-B14F-4D97-AF65-F5344CB8AC3E}">
        <p14:creationId val="4196346665"/>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3"/>
                                        </p:tgtEl>
                                        <p:attrNameLst>
                                          <p:attrName>style.visibility</p:attrName>
                                        </p:attrNameLst>
                                      </p:cBhvr>
                                      <p:to>
                                        <p:strVal val="visible"/>
                                      </p:to>
                                    </p:set>
                                    <p:animEffect filter="barn(inVertical)" transition="in">
                                      <p:cBhvr>
                                        <p:cTn dur="500" id="12"/>
                                        <p:tgtEl>
                                          <p:spTgt spid="3"/>
                                        </p:tgtEl>
                                      </p:cBhvr>
                                    </p:animEffect>
                                  </p:childTnLst>
                                </p:cTn>
                              </p:par>
                            </p:childTnLst>
                          </p:cTn>
                        </p:par>
                        <p:par>
                          <p:cTn fill="hold" id="13" nodeType="afterGroup">
                            <p:stCondLst>
                              <p:cond delay="1000"/>
                            </p:stCondLst>
                            <p:childTnLst>
                              <p:par>
                                <p:cTn fill="hold" grpId="0" id="14" nodeType="afterEffect" presetClass="entr" presetID="16" presetSubtype="21">
                                  <p:stCondLst>
                                    <p:cond delay="0"/>
                                  </p:stCondLst>
                                  <p:childTnLst>
                                    <p:set>
                                      <p:cBhvr>
                                        <p:cTn dur="1" fill="hold" id="15">
                                          <p:stCondLst>
                                            <p:cond delay="0"/>
                                          </p:stCondLst>
                                        </p:cTn>
                                        <p:tgtEl>
                                          <p:spTgt spid="4"/>
                                        </p:tgtEl>
                                        <p:attrNameLst>
                                          <p:attrName>style.visibility</p:attrName>
                                        </p:attrNameLst>
                                      </p:cBhvr>
                                      <p:to>
                                        <p:strVal val="visible"/>
                                      </p:to>
                                    </p:set>
                                    <p:animEffect filter="barn(inVertical)" transition="in">
                                      <p:cBhvr>
                                        <p:cTn dur="500" id="16"/>
                                        <p:tgtEl>
                                          <p:spTgt spid="4"/>
                                        </p:tgtEl>
                                      </p:cBhvr>
                                    </p:animEffect>
                                  </p:childTnLst>
                                </p:cTn>
                              </p:par>
                            </p:childTnLst>
                          </p:cTn>
                        </p:par>
                        <p:par>
                          <p:cTn fill="hold" id="17" nodeType="afterGroup">
                            <p:stCondLst>
                              <p:cond delay="1500"/>
                            </p:stCondLst>
                            <p:childTnLst>
                              <p:par>
                                <p:cTn fill="hold" grpId="0" id="18" nodeType="afterEffect" presetClass="entr" presetID="2" presetSubtype="4">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500" fill="hold" id="20"/>
                                        <p:tgtEl>
                                          <p:spTgt spid="5"/>
                                        </p:tgtEl>
                                        <p:attrNameLst>
                                          <p:attrName>ppt_x</p:attrName>
                                        </p:attrNameLst>
                                      </p:cBhvr>
                                      <p:tavLst>
                                        <p:tav tm="0">
                                          <p:val>
                                            <p:strVal val="#ppt_x"/>
                                          </p:val>
                                        </p:tav>
                                        <p:tav tm="100000">
                                          <p:val>
                                            <p:strVal val="#ppt_x"/>
                                          </p:val>
                                        </p:tav>
                                      </p:tavLst>
                                    </p:anim>
                                    <p:anim calcmode="lin" valueType="num">
                                      <p:cBhvr additive="base">
                                        <p:cTn dur="500" fill="hold" id="21"/>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5"/>
      <p:bldP grpId="0" spid="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PA-文本框 4"/>
          <p:cNvSpPr txBox="1"/>
          <p:nvPr>
            <p:custDataLst>
              <p:tags r:id="rId3"/>
            </p:custDataLst>
          </p:nvPr>
        </p:nvSpPr>
        <p:spPr>
          <a:xfrm>
            <a:off x="993358" y="2439298"/>
            <a:ext cx="7128792" cy="3291840"/>
          </a:xfrm>
          <a:prstGeom prst="rect">
            <a:avLst/>
          </a:prstGeom>
          <a:noFill/>
        </p:spPr>
        <p:txBody>
          <a:bodyPr rtlCol="0" wrap="square">
            <a:spAutoFit/>
          </a:bodyPr>
          <a:lstStyle/>
          <a:p>
            <a:pPr indent="-342900" marL="342900">
              <a:lnSpc>
                <a:spcPct val="150000"/>
              </a:lnSpc>
              <a:buFont typeface="+mj-lt"/>
              <a:buAutoNum type="arabicPeriod"/>
            </a:pPr>
            <a:r>
              <a:rPr altLang="en-US" b="0" lang="zh-CN" sz="1400">
                <a:latin typeface="+mn-lt"/>
                <a:ea typeface="+mn-ea"/>
                <a:cs typeface="+mn-ea"/>
                <a:sym typeface="+mn-lt"/>
              </a:rPr>
              <a:t>充电后及时拔掉充电器，减少对电的浪费；</a:t>
            </a:r>
          </a:p>
          <a:p>
            <a:pPr indent="-342900" marL="342900">
              <a:lnSpc>
                <a:spcPct val="150000"/>
              </a:lnSpc>
              <a:buFont typeface="+mj-lt"/>
              <a:buAutoNum type="arabicPeriod"/>
            </a:pPr>
            <a:r>
              <a:rPr altLang="en-US" b="0" lang="zh-CN" sz="1400">
                <a:latin typeface="+mn-lt"/>
                <a:ea typeface="+mn-ea"/>
                <a:cs typeface="+mn-ea"/>
                <a:sym typeface="+mn-lt"/>
              </a:rPr>
              <a:t>使用节能灯，夏天将空调开到26摄氏度，节约能源；</a:t>
            </a:r>
          </a:p>
          <a:p>
            <a:pPr indent="-342900" marL="342900">
              <a:lnSpc>
                <a:spcPct val="150000"/>
              </a:lnSpc>
              <a:buFont typeface="+mj-lt"/>
              <a:buAutoNum type="arabicPeriod"/>
            </a:pPr>
            <a:r>
              <a:rPr altLang="en-US" b="0" lang="zh-CN" sz="1400">
                <a:latin typeface="+mn-lt"/>
                <a:ea typeface="+mn-ea"/>
                <a:cs typeface="+mn-ea"/>
                <a:sym typeface="+mn-lt"/>
              </a:rPr>
              <a:t>用便携环保餐具自带午餐，不使用一次性餐具；</a:t>
            </a:r>
          </a:p>
          <a:p>
            <a:pPr indent="-342900" marL="342900">
              <a:lnSpc>
                <a:spcPct val="150000"/>
              </a:lnSpc>
              <a:buFont typeface="+mj-lt"/>
              <a:buAutoNum type="arabicPeriod"/>
            </a:pPr>
            <a:r>
              <a:rPr altLang="en-US" b="0" lang="zh-CN" sz="1400">
                <a:latin typeface="+mn-lt"/>
                <a:ea typeface="+mn-ea"/>
                <a:cs typeface="+mn-ea"/>
                <a:sym typeface="+mn-lt"/>
              </a:rPr>
              <a:t>在刷牙时把水龙头观赏，即时滴漏，10天也能滴漏掉1吨水；</a:t>
            </a:r>
          </a:p>
          <a:p>
            <a:pPr indent="-342900" marL="342900">
              <a:lnSpc>
                <a:spcPct val="150000"/>
              </a:lnSpc>
              <a:buFont typeface="+mj-lt"/>
              <a:buAutoNum type="arabicPeriod"/>
            </a:pPr>
            <a:r>
              <a:rPr altLang="en-US" b="0" lang="zh-CN" sz="1400">
                <a:latin typeface="+mn-lt"/>
                <a:ea typeface="+mn-ea"/>
                <a:cs typeface="+mn-ea"/>
                <a:sym typeface="+mn-lt"/>
              </a:rPr>
              <a:t>用自备的菜篮子和布袋购物，一个一次性塑料袋需要600年才能腐烂；</a:t>
            </a:r>
          </a:p>
          <a:p>
            <a:pPr indent="-342900" marL="342900">
              <a:lnSpc>
                <a:spcPct val="150000"/>
              </a:lnSpc>
              <a:buFont typeface="+mj-lt"/>
              <a:buAutoNum type="arabicPeriod"/>
            </a:pPr>
            <a:r>
              <a:rPr altLang="en-US" b="0" lang="zh-CN" sz="1400">
                <a:latin typeface="+mn-lt"/>
                <a:ea typeface="+mn-ea"/>
                <a:cs typeface="+mn-ea"/>
                <a:sym typeface="+mn-lt"/>
              </a:rPr>
              <a:t>自制果汁，不仅健康而且还能减少工业用水和用电；</a:t>
            </a:r>
          </a:p>
          <a:p>
            <a:pPr indent="-342900" marL="342900">
              <a:lnSpc>
                <a:spcPct val="150000"/>
              </a:lnSpc>
              <a:buFont typeface="+mj-lt"/>
              <a:buAutoNum type="arabicPeriod"/>
            </a:pPr>
            <a:r>
              <a:rPr altLang="en-US" b="0" lang="zh-CN" sz="1400">
                <a:latin typeface="+mn-lt"/>
                <a:ea typeface="+mn-ea"/>
                <a:cs typeface="+mn-ea"/>
                <a:sym typeface="+mn-lt"/>
              </a:rPr>
              <a:t>多用微波炉加热和烹调食物，用电比用煤气污染少也更省钱，对健康和环保都好；</a:t>
            </a:r>
          </a:p>
          <a:p>
            <a:pPr indent="-342900" marL="342900">
              <a:lnSpc>
                <a:spcPct val="150000"/>
              </a:lnSpc>
              <a:buFont typeface="+mj-lt"/>
              <a:buAutoNum type="arabicPeriod"/>
            </a:pPr>
            <a:r>
              <a:rPr altLang="en-US" b="0" lang="zh-CN" sz="1400">
                <a:latin typeface="+mn-lt"/>
                <a:ea typeface="+mn-ea"/>
                <a:cs typeface="+mn-ea"/>
                <a:sym typeface="+mn-lt"/>
              </a:rPr>
              <a:t>用完纸的两面，用手绢代替面巾纸，少看树木，造福子孙；</a:t>
            </a:r>
          </a:p>
          <a:p>
            <a:pPr indent="-342900" marL="342900">
              <a:lnSpc>
                <a:spcPct val="150000"/>
              </a:lnSpc>
              <a:buFont typeface="+mj-lt"/>
              <a:buAutoNum type="arabicPeriod"/>
            </a:pPr>
            <a:r>
              <a:rPr altLang="en-US" b="0" lang="zh-CN" sz="1400">
                <a:latin typeface="+mn-lt"/>
                <a:ea typeface="+mn-ea"/>
                <a:cs typeface="+mn-ea"/>
                <a:sym typeface="+mn-lt"/>
              </a:rPr>
              <a:t>使用可降解、用量少的洗涤用品，减少对江河和海洋的污染；</a:t>
            </a:r>
          </a:p>
          <a:p>
            <a:pPr indent="-342900" marL="342900">
              <a:lnSpc>
                <a:spcPct val="150000"/>
              </a:lnSpc>
              <a:buFont typeface="+mj-lt"/>
              <a:buAutoNum type="arabicPeriod"/>
            </a:pPr>
            <a:r>
              <a:rPr altLang="en-US" b="0" lang="zh-CN" sz="1400">
                <a:latin typeface="+mn-lt"/>
                <a:ea typeface="+mn-ea"/>
                <a:cs typeface="+mn-ea"/>
                <a:sym typeface="+mn-lt"/>
              </a:rPr>
              <a:t>无论外出和工作，携带自己的水杯，方便又卫生</a:t>
            </a:r>
          </a:p>
        </p:txBody>
      </p:sp>
      <p:grpSp>
        <p:nvGrpSpPr>
          <p:cNvPr id="10" name="组合 9">
            <a:extLst>
              <a:ext uri="{FF2B5EF4-FFF2-40B4-BE49-F238E27FC236}">
                <a16:creationId xmlns:a16="http://schemas.microsoft.com/office/drawing/2014/main" id="{DB09FB1F-2D7E-4215-812D-9F897E91C34F}"/>
              </a:ext>
            </a:extLst>
          </p:cNvPr>
          <p:cNvGrpSpPr/>
          <p:nvPr/>
        </p:nvGrpSpPr>
        <p:grpSpPr>
          <a:xfrm>
            <a:off x="666605" y="635341"/>
            <a:ext cx="4641995" cy="689578"/>
            <a:chOff x="666605" y="635341"/>
            <a:chExt cx="4641995" cy="689578"/>
          </a:xfrm>
        </p:grpSpPr>
        <p:pic>
          <p:nvPicPr>
            <p:cNvPr id="11" name="图片 10">
              <a:extLst>
                <a:ext uri="{FF2B5EF4-FFF2-40B4-BE49-F238E27FC236}">
                  <a16:creationId xmlns:a16="http://schemas.microsoft.com/office/drawing/2014/main" id="{AFD86E4E-1081-45AE-8381-2F28552867F5}"/>
                </a:ext>
              </a:extLst>
            </p:cNvPr>
            <p:cNvPicPr>
              <a:picLocks noChangeAspect="1"/>
            </p:cNvPicPr>
            <p:nvPr/>
          </p:nvPicPr>
          <p:blipFill>
            <a:blip r:embed="rId4">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12" name="文本占位符 1">
              <a:extLst>
                <a:ext uri="{FF2B5EF4-FFF2-40B4-BE49-F238E27FC236}">
                  <a16:creationId xmlns:a16="http://schemas.microsoft.com/office/drawing/2014/main" id="{9DF8A7EC-9421-42FC-BAF3-B6EB9D70C446}"/>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环保意识提升</a:t>
              </a:r>
            </a:p>
          </p:txBody>
        </p:sp>
      </p:grpSp>
      <p:sp>
        <p:nvSpPr>
          <p:cNvPr id="2" name="PA-矩形 1">
            <a:extLst>
              <a:ext uri="{FF2B5EF4-FFF2-40B4-BE49-F238E27FC236}">
                <a16:creationId xmlns:a16="http://schemas.microsoft.com/office/drawing/2014/main" id="{06D6AF41-3517-4EC8-A334-374B3B7E1B9C}"/>
              </a:ext>
            </a:extLst>
          </p:cNvPr>
          <p:cNvSpPr/>
          <p:nvPr>
            <p:custDataLst>
              <p:tags r:id="rId5"/>
            </p:custDataLst>
          </p:nvPr>
        </p:nvSpPr>
        <p:spPr>
          <a:xfrm>
            <a:off x="5051167" y="1424946"/>
            <a:ext cx="1826141" cy="458459"/>
          </a:xfrm>
          <a:prstGeom prst="rect">
            <a:avLst/>
          </a:prstGeom>
        </p:spPr>
        <p:txBody>
          <a:bodyPr anchor="ctr" bIns="45720" lIns="91440" rIns="91440" rtlCol="0" tIns="45720" vert="horz">
            <a:normAutofit/>
          </a:bodyPr>
          <a:lstStyle/>
          <a:p>
            <a:pPr algn="ctr">
              <a:lnSpc>
                <a:spcPct val="90000"/>
              </a:lnSpc>
              <a:spcBef>
                <a:spcPct val="0"/>
              </a:spcBef>
            </a:pPr>
            <a:r>
              <a:rPr altLang="zh-CN" b="1" lang="en-US" sz="2000">
                <a:solidFill>
                  <a:srgbClr val="58B241"/>
                </a:solidFill>
                <a:cs typeface="+mn-ea"/>
                <a:sym typeface="+mn-lt"/>
              </a:rPr>
              <a:t>10个节约好习惯</a:t>
            </a:r>
          </a:p>
        </p:txBody>
      </p:sp>
      <p:sp>
        <p:nvSpPr>
          <p:cNvPr id="9" name="PA-五边形 8">
            <a:extLst>
              <a:ext uri="{FF2B5EF4-FFF2-40B4-BE49-F238E27FC236}">
                <a16:creationId xmlns:a16="http://schemas.microsoft.com/office/drawing/2014/main" id="{95DBE18A-6EE5-4DB5-BF9A-4D0DF316A3F0}"/>
              </a:ext>
            </a:extLst>
          </p:cNvPr>
          <p:cNvSpPr/>
          <p:nvPr>
            <p:custDataLst>
              <p:tags r:id="rId6"/>
            </p:custDataLst>
          </p:nvPr>
        </p:nvSpPr>
        <p:spPr>
          <a:xfrm>
            <a:off x="798286" y="2177143"/>
            <a:ext cx="7837715" cy="3788235"/>
          </a:xfrm>
          <a:prstGeom prst="homePlate">
            <a:avLst/>
          </a:prstGeom>
          <a:noFill/>
          <a:ln>
            <a:solidFill>
              <a:srgbClr val="3E96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游戏机, 标志, 食物  描述已自动生成" id="4" name="PA-图片 3">
            <a:extLst>
              <a:ext uri="{FF2B5EF4-FFF2-40B4-BE49-F238E27FC236}">
                <a16:creationId xmlns:a16="http://schemas.microsoft.com/office/drawing/2014/main" id="{6837D614-3C11-4C4D-BAC9-F825821C9501}"/>
              </a:ext>
            </a:extLst>
          </p:cNvPr>
          <p:cNvPicPr>
            <a:picLocks noChangeAspect="1"/>
          </p:cNvPicPr>
          <p:nvPr>
            <p:custDataLst>
              <p:tags r:id="rId8"/>
            </p:custDataLst>
          </p:nvPr>
        </p:nvPicPr>
        <p:blipFill>
          <a:blip r:embed="rId7">
            <a:extLst>
              <a:ext uri="{28A0092B-C50C-407E-A947-70E740481C1C}">
                <a14:useLocalDpi val="0"/>
              </a:ext>
            </a:extLst>
          </a:blip>
          <a:stretch>
            <a:fillRect/>
          </a:stretch>
        </p:blipFill>
        <p:spPr>
          <a:xfrm>
            <a:off x="7410407" y="2337698"/>
            <a:ext cx="3788235" cy="3788235"/>
          </a:xfrm>
          <a:prstGeom prst="rect">
            <a:avLst/>
          </a:prstGeom>
        </p:spPr>
      </p:pic>
    </p:spTree>
    <p:extLst>
      <p:ext uri="{BB962C8B-B14F-4D97-AF65-F5344CB8AC3E}">
        <p14:creationId val="3491977408"/>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6" presetSubtype="21">
                                  <p:stCondLst>
                                    <p:cond delay="0"/>
                                  </p:stCondLst>
                                  <p:childTnLst>
                                    <p:set>
                                      <p:cBhvr>
                                        <p:cTn dur="1" fill="hold" id="11">
                                          <p:stCondLst>
                                            <p:cond delay="0"/>
                                          </p:stCondLst>
                                        </p:cTn>
                                        <p:tgtEl>
                                          <p:spTgt spid="9"/>
                                        </p:tgtEl>
                                        <p:attrNameLst>
                                          <p:attrName>style.visibility</p:attrName>
                                        </p:attrNameLst>
                                      </p:cBhvr>
                                      <p:to>
                                        <p:strVal val="visible"/>
                                      </p:to>
                                    </p:set>
                                    <p:animEffect filter="barn(inVertical)" transition="in">
                                      <p:cBhvr>
                                        <p:cTn dur="500" id="12"/>
                                        <p:tgtEl>
                                          <p:spTgt spid="9"/>
                                        </p:tgtEl>
                                      </p:cBhvr>
                                    </p:animEffect>
                                  </p:childTnLst>
                                </p:cTn>
                              </p:par>
                            </p:childTnLst>
                          </p:cTn>
                        </p:par>
                        <p:par>
                          <p:cTn fill="hold" id="13" nodeType="afterGroup">
                            <p:stCondLst>
                              <p:cond delay="1000"/>
                            </p:stCondLst>
                            <p:childTnLst>
                              <p:par>
                                <p:cTn fill="hold" id="14" nodeType="afterEffect" presetClass="entr" presetID="16" presetSubtype="21">
                                  <p:stCondLst>
                                    <p:cond delay="0"/>
                                  </p:stCondLst>
                                  <p:childTnLst>
                                    <p:set>
                                      <p:cBhvr>
                                        <p:cTn dur="1" fill="hold" id="15">
                                          <p:stCondLst>
                                            <p:cond delay="0"/>
                                          </p:stCondLst>
                                        </p:cTn>
                                        <p:tgtEl>
                                          <p:spTgt spid="4"/>
                                        </p:tgtEl>
                                        <p:attrNameLst>
                                          <p:attrName>style.visibility</p:attrName>
                                        </p:attrNameLst>
                                      </p:cBhvr>
                                      <p:to>
                                        <p:strVal val="visible"/>
                                      </p:to>
                                    </p:set>
                                    <p:animEffect filter="barn(inVertical)" transition="in">
                                      <p:cBhvr>
                                        <p:cTn dur="500" id="16"/>
                                        <p:tgtEl>
                                          <p:spTgt spid="4"/>
                                        </p:tgtEl>
                                      </p:cBhvr>
                                    </p:animEffect>
                                  </p:childTnLst>
                                </p:cTn>
                              </p:par>
                            </p:childTnLst>
                          </p:cTn>
                        </p:par>
                        <p:par>
                          <p:cTn fill="hold" id="17" nodeType="afterGroup">
                            <p:stCondLst>
                              <p:cond delay="1500"/>
                            </p:stCondLst>
                            <p:childTnLst>
                              <p:par>
                                <p:cTn fill="hold" grpId="0" id="18" nodeType="afterEffect" presetClass="entr" presetID="2" presetSubtype="4">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additive="base">
                                        <p:cTn dur="500" fill="hold" id="20"/>
                                        <p:tgtEl>
                                          <p:spTgt spid="2"/>
                                        </p:tgtEl>
                                        <p:attrNameLst>
                                          <p:attrName>ppt_x</p:attrName>
                                        </p:attrNameLst>
                                      </p:cBhvr>
                                      <p:tavLst>
                                        <p:tav tm="0">
                                          <p:val>
                                            <p:strVal val="#ppt_x"/>
                                          </p:val>
                                        </p:tav>
                                        <p:tav tm="100000">
                                          <p:val>
                                            <p:strVal val="#ppt_x"/>
                                          </p:val>
                                        </p:tav>
                                      </p:tavLst>
                                    </p:anim>
                                    <p:anim calcmode="lin" valueType="num">
                                      <p:cBhvr additive="base">
                                        <p:cTn dur="500" fill="hold" id="21"/>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
      <p:bldP grpId="0" spid="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食物, 围栏  描述已自动生成" id="7" name="图片 6">
            <a:extLst>
              <a:ext uri="{FF2B5EF4-FFF2-40B4-BE49-F238E27FC236}">
                <a16:creationId xmlns:a16="http://schemas.microsoft.com/office/drawing/2014/main" id="{FCA8C635-C0CF-444E-9B31-95FE2596A18A}"/>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PA-图片 4">
            <a:extLst>
              <a:ext uri="{FF2B5EF4-FFF2-40B4-BE49-F238E27FC236}">
                <a16:creationId xmlns:a16="http://schemas.microsoft.com/office/drawing/2014/main" id="{B2D7B43E-B441-47BD-B2E2-864F36D9084F}"/>
              </a:ext>
            </a:extLst>
          </p:cNvPr>
          <p:cNvPicPr>
            <a:picLocks noChangeAspect="1"/>
          </p:cNvPicPr>
          <p:nvPr>
            <p:custDataLst>
              <p:tags r:id="rId4"/>
            </p:custDataLst>
          </p:nvPr>
        </p:nvPicPr>
        <p:blipFill>
          <a:blip r:embed="rId3">
            <a:extLst>
              <a:ext uri="{28A0092B-C50C-407E-A947-70E740481C1C}">
                <a14:useLocalDpi val="0"/>
              </a:ext>
            </a:extLst>
          </a:blip>
          <a:srcRect b="19821" l="60238" r="6309" t="26369"/>
          <a:stretch>
            <a:fillRect/>
          </a:stretch>
        </p:blipFill>
        <p:spPr>
          <a:xfrm>
            <a:off x="4503493" y="4337886"/>
            <a:ext cx="3185015" cy="2561614"/>
          </a:xfrm>
          <a:prstGeom prst="rect">
            <a:avLst/>
          </a:prstGeom>
        </p:spPr>
      </p:pic>
      <p:sp>
        <p:nvSpPr>
          <p:cNvPr id="13" name="PA-矩形 12">
            <a:extLst>
              <a:ext uri="{FF2B5EF4-FFF2-40B4-BE49-F238E27FC236}">
                <a16:creationId xmlns:a16="http://schemas.microsoft.com/office/drawing/2014/main" id="{E8FFF457-2A6B-4A1A-BD37-CA6FFC94019F}"/>
              </a:ext>
            </a:extLst>
          </p:cNvPr>
          <p:cNvSpPr>
            <a:spLocks noChangeArrowheads="1"/>
          </p:cNvSpPr>
          <p:nvPr>
            <p:custDataLst>
              <p:tags r:id="rId5"/>
            </p:custDataLst>
          </p:nvPr>
        </p:nvSpPr>
        <p:spPr bwMode="auto">
          <a:xfrm>
            <a:off x="3626658" y="3692705"/>
            <a:ext cx="4938681"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1100">
                <a:latin typeface="+mn-lt"/>
                <a:ea typeface="+mn-ea"/>
                <a:cs typeface="+mn-ea"/>
                <a:sym typeface="+mn-lt"/>
              </a:rPr>
              <a:t>Lorem ipsum dolor sit amet, consectetuer adipiscing elit. Maecenas porttitor congue massa. Fusce posuere, magna sed pulvinar ultricies, purus lectus malesuada libero, sit amet commodo magna eros quis urna.</a:t>
            </a:r>
          </a:p>
        </p:txBody>
      </p:sp>
      <p:pic>
        <p:nvPicPr>
          <p:cNvPr descr="手机屏幕的截图  描述已自动生成" id="16" name="图片 15">
            <a:extLst>
              <a:ext uri="{FF2B5EF4-FFF2-40B4-BE49-F238E27FC236}">
                <a16:creationId xmlns:a16="http://schemas.microsoft.com/office/drawing/2014/main" id="{43BEC858-118F-402F-9235-62CCD7A8F35D}"/>
              </a:ext>
            </a:extLst>
          </p:cNvPr>
          <p:cNvPicPr>
            <a:picLocks noChangeAspect="1"/>
          </p:cNvPicPr>
          <p:nvPr/>
        </p:nvPicPr>
        <p:blipFill>
          <a:blip r:embed="rId6">
            <a:duotone>
              <a:prstClr val="black"/>
              <a:schemeClr val="accent3">
                <a:tint val="45000"/>
                <a:satMod val="400000"/>
              </a:schemeClr>
            </a:duotone>
            <a:extLst>
              <a:ext uri="{28A0092B-C50C-407E-A947-70E740481C1C}">
                <a14:useLocalDpi val="0"/>
              </a:ext>
            </a:extLst>
          </a:blip>
          <a:srcRect b="41015" l="9405" r="10000" t="56485"/>
          <a:stretch>
            <a:fillRect/>
          </a:stretch>
        </p:blipFill>
        <p:spPr>
          <a:xfrm>
            <a:off x="1650000" y="716000"/>
            <a:ext cx="8892000" cy="137925"/>
          </a:xfrm>
          <a:prstGeom prst="rect">
            <a:avLst/>
          </a:prstGeom>
        </p:spPr>
      </p:pic>
      <p:grpSp>
        <p:nvGrpSpPr>
          <p:cNvPr id="38" name="组合 37">
            <a:extLst>
              <a:ext uri="{FF2B5EF4-FFF2-40B4-BE49-F238E27FC236}">
                <a16:creationId xmlns:a16="http://schemas.microsoft.com/office/drawing/2014/main" id="{53A9B749-F922-4558-88D1-7A9B2B793A0C}"/>
              </a:ext>
            </a:extLst>
          </p:cNvPr>
          <p:cNvGrpSpPr/>
          <p:nvPr/>
        </p:nvGrpSpPr>
        <p:grpSpPr>
          <a:xfrm>
            <a:off x="3344742" y="2978094"/>
            <a:ext cx="5502516" cy="565599"/>
            <a:chOff x="3344742" y="3103894"/>
            <a:chExt cx="5502516" cy="565599"/>
          </a:xfrm>
        </p:grpSpPr>
        <p:grpSp>
          <p:nvGrpSpPr>
            <p:cNvPr id="27" name="组合 26">
              <a:extLst>
                <a:ext uri="{FF2B5EF4-FFF2-40B4-BE49-F238E27FC236}">
                  <a16:creationId xmlns:a16="http://schemas.microsoft.com/office/drawing/2014/main" id="{4129F7A7-E31D-406E-85BF-E77A03170DF7}"/>
                </a:ext>
              </a:extLst>
            </p:cNvPr>
            <p:cNvGrpSpPr/>
            <p:nvPr/>
          </p:nvGrpSpPr>
          <p:grpSpPr>
            <a:xfrm>
              <a:off x="3344742" y="3129581"/>
              <a:ext cx="5502516" cy="539912"/>
              <a:chOff x="3538093" y="3129581"/>
              <a:chExt cx="5502516" cy="539912"/>
            </a:xfrm>
          </p:grpSpPr>
          <p:pic>
            <p:nvPicPr>
              <p:cNvPr descr="图片包含 照片, 游戏机  描述已自动生成" id="18" name="图片 17">
                <a:extLst>
                  <a:ext uri="{FF2B5EF4-FFF2-40B4-BE49-F238E27FC236}">
                    <a16:creationId xmlns:a16="http://schemas.microsoft.com/office/drawing/2014/main" id="{981FFF87-009B-4655-9DE2-83C8F31311D3}"/>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3538093" y="3129581"/>
                <a:ext cx="539159" cy="539912"/>
              </a:xfrm>
              <a:prstGeom prst="rect">
                <a:avLst/>
              </a:prstGeom>
            </p:spPr>
          </p:pic>
          <p:pic>
            <p:nvPicPr>
              <p:cNvPr descr="图片包含 照片, 游戏机  描述已自动生成" id="19" name="图片 18">
                <a:extLst>
                  <a:ext uri="{FF2B5EF4-FFF2-40B4-BE49-F238E27FC236}">
                    <a16:creationId xmlns:a16="http://schemas.microsoft.com/office/drawing/2014/main" id="{53749307-3FE7-482E-B83E-609F535136E8}"/>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4158513" y="3129581"/>
                <a:ext cx="539159" cy="539912"/>
              </a:xfrm>
              <a:prstGeom prst="rect">
                <a:avLst/>
              </a:prstGeom>
            </p:spPr>
          </p:pic>
          <p:pic>
            <p:nvPicPr>
              <p:cNvPr descr="图片包含 照片, 游戏机  描述已自动生成" id="20" name="图片 19">
                <a:extLst>
                  <a:ext uri="{FF2B5EF4-FFF2-40B4-BE49-F238E27FC236}">
                    <a16:creationId xmlns:a16="http://schemas.microsoft.com/office/drawing/2014/main" id="{7F3FE595-8001-43FA-9493-122F2284F0FD}"/>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4778933" y="3129581"/>
                <a:ext cx="539159" cy="539912"/>
              </a:xfrm>
              <a:prstGeom prst="rect">
                <a:avLst/>
              </a:prstGeom>
            </p:spPr>
          </p:pic>
          <p:pic>
            <p:nvPicPr>
              <p:cNvPr descr="图片包含 照片, 游戏机  描述已自动生成" id="21" name="图片 20">
                <a:extLst>
                  <a:ext uri="{FF2B5EF4-FFF2-40B4-BE49-F238E27FC236}">
                    <a16:creationId xmlns:a16="http://schemas.microsoft.com/office/drawing/2014/main" id="{5A5BEA72-E4AD-4D86-B002-478642986566}"/>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5399353" y="3129581"/>
                <a:ext cx="539159" cy="539912"/>
              </a:xfrm>
              <a:prstGeom prst="rect">
                <a:avLst/>
              </a:prstGeom>
            </p:spPr>
          </p:pic>
          <p:pic>
            <p:nvPicPr>
              <p:cNvPr descr="图片包含 照片, 游戏机  描述已自动生成" id="22" name="图片 21">
                <a:extLst>
                  <a:ext uri="{FF2B5EF4-FFF2-40B4-BE49-F238E27FC236}">
                    <a16:creationId xmlns:a16="http://schemas.microsoft.com/office/drawing/2014/main" id="{05B62173-6803-470F-8834-CA3049438827}"/>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6019773" y="3129581"/>
                <a:ext cx="539159" cy="539912"/>
              </a:xfrm>
              <a:prstGeom prst="rect">
                <a:avLst/>
              </a:prstGeom>
            </p:spPr>
          </p:pic>
          <p:pic>
            <p:nvPicPr>
              <p:cNvPr descr="图片包含 照片, 游戏机  描述已自动生成" id="23" name="图片 22">
                <a:extLst>
                  <a:ext uri="{FF2B5EF4-FFF2-40B4-BE49-F238E27FC236}">
                    <a16:creationId xmlns:a16="http://schemas.microsoft.com/office/drawing/2014/main" id="{60E064F1-2363-4EC3-A2EB-A2E5A13FAA1B}"/>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6640193" y="3129581"/>
                <a:ext cx="539159" cy="539912"/>
              </a:xfrm>
              <a:prstGeom prst="rect">
                <a:avLst/>
              </a:prstGeom>
            </p:spPr>
          </p:pic>
          <p:pic>
            <p:nvPicPr>
              <p:cNvPr descr="图片包含 照片, 游戏机  描述已自动生成" id="24" name="图片 23">
                <a:extLst>
                  <a:ext uri="{FF2B5EF4-FFF2-40B4-BE49-F238E27FC236}">
                    <a16:creationId xmlns:a16="http://schemas.microsoft.com/office/drawing/2014/main" id="{7E7ADFA0-C34C-440A-B96A-A68EF854635D}"/>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7260613" y="3129581"/>
                <a:ext cx="539159" cy="539912"/>
              </a:xfrm>
              <a:prstGeom prst="rect">
                <a:avLst/>
              </a:prstGeom>
            </p:spPr>
          </p:pic>
          <p:pic>
            <p:nvPicPr>
              <p:cNvPr descr="图片包含 照片, 游戏机  描述已自动生成" id="25" name="图片 24">
                <a:extLst>
                  <a:ext uri="{FF2B5EF4-FFF2-40B4-BE49-F238E27FC236}">
                    <a16:creationId xmlns:a16="http://schemas.microsoft.com/office/drawing/2014/main" id="{C120E81F-A8E1-4A68-852E-B980A60871B4}"/>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7881033" y="3129581"/>
                <a:ext cx="539159" cy="539912"/>
              </a:xfrm>
              <a:prstGeom prst="rect">
                <a:avLst/>
              </a:prstGeom>
            </p:spPr>
          </p:pic>
          <p:pic>
            <p:nvPicPr>
              <p:cNvPr descr="图片包含 照片, 游戏机  描述已自动生成" id="26" name="图片 25">
                <a:extLst>
                  <a:ext uri="{FF2B5EF4-FFF2-40B4-BE49-F238E27FC236}">
                    <a16:creationId xmlns:a16="http://schemas.microsoft.com/office/drawing/2014/main" id="{FB1C44C0-3529-4CC6-BC7A-1E32F968ED4F}"/>
                  </a:ext>
                </a:extLst>
              </p:cNvPr>
              <p:cNvPicPr>
                <a:picLocks noChangeAspect="1"/>
              </p:cNvPicPr>
              <p:nvPr/>
            </p:nvPicPr>
            <p:blipFill>
              <a:blip r:embed="rId7">
                <a:duotone>
                  <a:schemeClr val="accent3">
                    <a:shade val="45000"/>
                    <a:satMod val="135000"/>
                  </a:schemeClr>
                  <a:prstClr val="white"/>
                </a:duotone>
                <a:extLst>
                  <a:ext uri="{28A0092B-C50C-407E-A947-70E740481C1C}">
                    <a14:useLocalDpi val="0"/>
                  </a:ext>
                </a:extLst>
              </a:blip>
              <a:stretch>
                <a:fillRect/>
              </a:stretch>
            </p:blipFill>
            <p:spPr>
              <a:xfrm>
                <a:off x="8501450" y="3129581"/>
                <a:ext cx="539159" cy="539912"/>
              </a:xfrm>
              <a:prstGeom prst="rect">
                <a:avLst/>
              </a:prstGeom>
            </p:spPr>
          </p:pic>
        </p:grpSp>
        <p:sp>
          <p:nvSpPr>
            <p:cNvPr id="28" name="文本框 27">
              <a:extLst>
                <a:ext uri="{FF2B5EF4-FFF2-40B4-BE49-F238E27FC236}">
                  <a16:creationId xmlns:a16="http://schemas.microsoft.com/office/drawing/2014/main" id="{F3367B7F-3F44-4BD2-BFF2-F65CCB646CC0}"/>
                </a:ext>
              </a:extLst>
            </p:cNvPr>
            <p:cNvSpPr txBox="1"/>
            <p:nvPr/>
          </p:nvSpPr>
          <p:spPr>
            <a:xfrm>
              <a:off x="3344742"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美</a:t>
              </a:r>
            </a:p>
          </p:txBody>
        </p:sp>
        <p:sp>
          <p:nvSpPr>
            <p:cNvPr id="29" name="文本框 28">
              <a:extLst>
                <a:ext uri="{FF2B5EF4-FFF2-40B4-BE49-F238E27FC236}">
                  <a16:creationId xmlns:a16="http://schemas.microsoft.com/office/drawing/2014/main" id="{BC623092-1E28-4ABD-83D4-047D5E34F0E5}"/>
                </a:ext>
              </a:extLst>
            </p:cNvPr>
            <p:cNvSpPr txBox="1"/>
            <p:nvPr/>
          </p:nvSpPr>
          <p:spPr>
            <a:xfrm>
              <a:off x="3966649"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丽</a:t>
              </a:r>
            </a:p>
          </p:txBody>
        </p:sp>
        <p:sp>
          <p:nvSpPr>
            <p:cNvPr id="30" name="文本框 29">
              <a:extLst>
                <a:ext uri="{FF2B5EF4-FFF2-40B4-BE49-F238E27FC236}">
                  <a16:creationId xmlns:a16="http://schemas.microsoft.com/office/drawing/2014/main" id="{577DA678-96D0-4239-BABF-8A4D3012C99E}"/>
                </a:ext>
              </a:extLst>
            </p:cNvPr>
            <p:cNvSpPr txBox="1"/>
            <p:nvPr/>
          </p:nvSpPr>
          <p:spPr>
            <a:xfrm>
              <a:off x="4588556"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中</a:t>
              </a:r>
            </a:p>
          </p:txBody>
        </p:sp>
        <p:sp>
          <p:nvSpPr>
            <p:cNvPr id="31" name="文本框 30">
              <a:extLst>
                <a:ext uri="{FF2B5EF4-FFF2-40B4-BE49-F238E27FC236}">
                  <a16:creationId xmlns:a16="http://schemas.microsoft.com/office/drawing/2014/main" id="{4BF0B6FC-CED4-4C27-9300-353EAA8903C1}"/>
                </a:ext>
              </a:extLst>
            </p:cNvPr>
            <p:cNvSpPr txBox="1"/>
            <p:nvPr/>
          </p:nvSpPr>
          <p:spPr>
            <a:xfrm>
              <a:off x="5210463"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国</a:t>
              </a:r>
            </a:p>
          </p:txBody>
        </p:sp>
        <p:sp>
          <p:nvSpPr>
            <p:cNvPr id="33" name="文本框 32">
              <a:extLst>
                <a:ext uri="{FF2B5EF4-FFF2-40B4-BE49-F238E27FC236}">
                  <a16:creationId xmlns:a16="http://schemas.microsoft.com/office/drawing/2014/main" id="{F231C4C2-7CBC-440B-A3F4-2F18B84E58FA}"/>
                </a:ext>
              </a:extLst>
            </p:cNvPr>
            <p:cNvSpPr txBox="1"/>
            <p:nvPr/>
          </p:nvSpPr>
          <p:spPr>
            <a:xfrm>
              <a:off x="5832370"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我</a:t>
              </a:r>
            </a:p>
          </p:txBody>
        </p:sp>
        <p:sp>
          <p:nvSpPr>
            <p:cNvPr id="34" name="文本框 33">
              <a:extLst>
                <a:ext uri="{FF2B5EF4-FFF2-40B4-BE49-F238E27FC236}">
                  <a16:creationId xmlns:a16="http://schemas.microsoft.com/office/drawing/2014/main" id="{994F9738-85E4-4EF7-B1C2-D3B6A9FEDB36}"/>
                </a:ext>
              </a:extLst>
            </p:cNvPr>
            <p:cNvSpPr txBox="1"/>
            <p:nvPr/>
          </p:nvSpPr>
          <p:spPr>
            <a:xfrm>
              <a:off x="6454278"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是</a:t>
              </a:r>
            </a:p>
          </p:txBody>
        </p:sp>
        <p:sp>
          <p:nvSpPr>
            <p:cNvPr id="35" name="文本框 34">
              <a:extLst>
                <a:ext uri="{FF2B5EF4-FFF2-40B4-BE49-F238E27FC236}">
                  <a16:creationId xmlns:a16="http://schemas.microsoft.com/office/drawing/2014/main" id="{23C432AF-3BB4-4038-BFAF-43D3548F04EA}"/>
                </a:ext>
              </a:extLst>
            </p:cNvPr>
            <p:cNvSpPr txBox="1"/>
            <p:nvPr/>
          </p:nvSpPr>
          <p:spPr>
            <a:xfrm>
              <a:off x="7076184"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行</a:t>
              </a:r>
            </a:p>
          </p:txBody>
        </p:sp>
        <p:sp>
          <p:nvSpPr>
            <p:cNvPr id="36" name="文本框 35">
              <a:extLst>
                <a:ext uri="{FF2B5EF4-FFF2-40B4-BE49-F238E27FC236}">
                  <a16:creationId xmlns:a16="http://schemas.microsoft.com/office/drawing/2014/main" id="{BB6262C6-F500-463E-9E33-CF7A96037449}"/>
                </a:ext>
              </a:extLst>
            </p:cNvPr>
            <p:cNvSpPr txBox="1"/>
            <p:nvPr/>
          </p:nvSpPr>
          <p:spPr>
            <a:xfrm>
              <a:off x="7698092"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动</a:t>
              </a:r>
            </a:p>
          </p:txBody>
        </p:sp>
        <p:sp>
          <p:nvSpPr>
            <p:cNvPr id="37" name="文本框 36">
              <a:extLst>
                <a:ext uri="{FF2B5EF4-FFF2-40B4-BE49-F238E27FC236}">
                  <a16:creationId xmlns:a16="http://schemas.microsoft.com/office/drawing/2014/main" id="{EF961617-7829-43DC-842C-EB05277BAF09}"/>
                </a:ext>
              </a:extLst>
            </p:cNvPr>
            <p:cNvSpPr txBox="1"/>
            <p:nvPr/>
          </p:nvSpPr>
          <p:spPr>
            <a:xfrm>
              <a:off x="8319999" y="3103894"/>
              <a:ext cx="527258" cy="51816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a:t>者</a:t>
              </a:r>
            </a:p>
          </p:txBody>
        </p:sp>
      </p:grpSp>
      <p:grpSp>
        <p:nvGrpSpPr>
          <p:cNvPr id="3" name="组合 2">
            <a:extLst>
              <a:ext uri="{FF2B5EF4-FFF2-40B4-BE49-F238E27FC236}">
                <a16:creationId xmlns:a16="http://schemas.microsoft.com/office/drawing/2014/main" id="{216C09E8-6FAC-4D94-B5C7-0B7A2A4C5383}"/>
              </a:ext>
            </a:extLst>
          </p:cNvPr>
          <p:cNvGrpSpPr/>
          <p:nvPr/>
        </p:nvGrpSpPr>
        <p:grpSpPr>
          <a:xfrm>
            <a:off x="970459" y="962158"/>
            <a:ext cx="10251082" cy="2100086"/>
            <a:chOff x="7336840" y="-1710403"/>
            <a:chExt cx="10251082" cy="2100086"/>
          </a:xfrm>
        </p:grpSpPr>
        <p:sp>
          <p:nvSpPr>
            <p:cNvPr id="40" name="文本框 39">
              <a:extLst>
                <a:ext uri="{FF2B5EF4-FFF2-40B4-BE49-F238E27FC236}">
                  <a16:creationId xmlns:a16="http://schemas.microsoft.com/office/drawing/2014/main" id="{D2557333-B346-4878-947F-D5B252A4B5CD}"/>
                </a:ext>
              </a:extLst>
            </p:cNvPr>
            <p:cNvSpPr txBox="1"/>
            <p:nvPr/>
          </p:nvSpPr>
          <p:spPr>
            <a:xfrm>
              <a:off x="7336841" y="-1668328"/>
              <a:ext cx="10251081" cy="199644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12500">
                  <a:ln w="254000">
                    <a:solidFill>
                      <a:srgbClr val="FEFFFF"/>
                    </a:solidFill>
                  </a:ln>
                  <a:effectLst>
                    <a:outerShdw algn="ctr" blurRad="63500" rotWithShape="0" sx="102000" sy="102000">
                      <a:prstClr val="black">
                        <a:alpha val="10000"/>
                      </a:prstClr>
                    </a:outerShdw>
                  </a:effectLst>
                  <a:latin charset="-122" panose="020b0804020202020204" pitchFamily="34" typeface="汉仪雅酷黑 75W"/>
                  <a:ea charset="-122" panose="020b0804020202020204" pitchFamily="34" typeface="汉仪雅酷黑 75W"/>
                </a:rPr>
                <a:t>世界环境日</a:t>
              </a:r>
            </a:p>
          </p:txBody>
        </p:sp>
        <p:grpSp>
          <p:nvGrpSpPr>
            <p:cNvPr id="2" name="组合 1">
              <a:extLst>
                <a:ext uri="{FF2B5EF4-FFF2-40B4-BE49-F238E27FC236}">
                  <a16:creationId xmlns:a16="http://schemas.microsoft.com/office/drawing/2014/main" id="{3D40C7A2-1D7B-41D7-8C9A-7B83C3540E15}"/>
                </a:ext>
              </a:extLst>
            </p:cNvPr>
            <p:cNvGrpSpPr/>
            <p:nvPr/>
          </p:nvGrpSpPr>
          <p:grpSpPr>
            <a:xfrm>
              <a:off x="7336840" y="-1710403"/>
              <a:ext cx="10251082" cy="2100086"/>
              <a:chOff x="7489239" y="-1613776"/>
              <a:chExt cx="10251082" cy="2100086"/>
            </a:xfrm>
          </p:grpSpPr>
          <p:sp>
            <p:nvSpPr>
              <p:cNvPr id="41" name="文本框 40">
                <a:extLst>
                  <a:ext uri="{FF2B5EF4-FFF2-40B4-BE49-F238E27FC236}">
                    <a16:creationId xmlns:a16="http://schemas.microsoft.com/office/drawing/2014/main" id="{0B349114-A95D-4C0B-A625-3E89592B1CF2}"/>
                  </a:ext>
                </a:extLst>
              </p:cNvPr>
              <p:cNvSpPr txBox="1"/>
              <p:nvPr/>
            </p:nvSpPr>
            <p:spPr>
              <a:xfrm>
                <a:off x="7489239" y="-1529626"/>
                <a:ext cx="10251081" cy="1996440"/>
              </a:xfrm>
              <a:prstGeom prst="rect">
                <a:avLst/>
              </a:prstGeom>
              <a:noFill/>
              <a:ln>
                <a:noFill/>
              </a:ln>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12500">
                    <a:ln w="3175">
                      <a:noFill/>
                    </a:ln>
                    <a:solidFill>
                      <a:srgbClr val="1B650F"/>
                    </a:solidFill>
                    <a:effectLst>
                      <a:outerShdw algn="ctr" blurRad="63500" rotWithShape="0" sx="102000" sy="102000">
                        <a:prstClr val="black">
                          <a:alpha val="10000"/>
                        </a:prstClr>
                      </a:outerShdw>
                    </a:effectLst>
                    <a:latin charset="-122" panose="020b0804020202020204" pitchFamily="34" typeface="汉仪雅酷黑 75W"/>
                    <a:ea charset="-122" panose="020b0804020202020204" pitchFamily="34" typeface="汉仪雅酷黑 75W"/>
                  </a:rPr>
                  <a:t>世界环境日</a:t>
                </a:r>
              </a:p>
            </p:txBody>
          </p:sp>
          <p:sp>
            <p:nvSpPr>
              <p:cNvPr id="39" name="文本框 38">
                <a:extLst>
                  <a:ext uri="{FF2B5EF4-FFF2-40B4-BE49-F238E27FC236}">
                    <a16:creationId xmlns:a16="http://schemas.microsoft.com/office/drawing/2014/main" id="{24FF42C1-BF11-4809-A8DA-7959AFE1DA51}"/>
                  </a:ext>
                </a:extLst>
              </p:cNvPr>
              <p:cNvSpPr txBox="1"/>
              <p:nvPr/>
            </p:nvSpPr>
            <p:spPr>
              <a:xfrm>
                <a:off x="7489239" y="-1613776"/>
                <a:ext cx="10251081" cy="1996440"/>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12500">
                    <a:blipFill>
                      <a:blip r:embed="rId8"/>
                      <a:stretch>
                        <a:fillRect l="-41820" r="-41820"/>
                      </a:stretch>
                    </a:blipFill>
                    <a:effectLst>
                      <a:outerShdw algn="ctr" blurRad="63500" rotWithShape="0" sx="102000" sy="102000">
                        <a:prstClr val="black">
                          <a:alpha val="10000"/>
                        </a:prstClr>
                      </a:outerShdw>
                    </a:effectLst>
                    <a:latin charset="-122" panose="020b0804020202020204" pitchFamily="34" typeface="汉仪雅酷黑 75W"/>
                    <a:ea charset="-122" panose="020b0804020202020204" pitchFamily="34" typeface="汉仪雅酷黑 75W"/>
                  </a:rPr>
                  <a:t>世界环境日</a:t>
                </a:r>
              </a:p>
            </p:txBody>
          </p:sp>
        </p:grpSp>
      </p:grpSp>
    </p:spTree>
    <p:extLst>
      <p:ext uri="{BB962C8B-B14F-4D97-AF65-F5344CB8AC3E}">
        <p14:creationId val="1033525699"/>
      </p:ext>
    </p:extLst>
  </p:cSld>
  <p:clrMapOvr>
    <a:masterClrMapping/>
  </p:clrMapOvr>
  <p:transition advTm="9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6">
                                  <p:stCondLst>
                                    <p:cond delay="0"/>
                                  </p:stCondLst>
                                  <p:childTnLst>
                                    <p:set>
                                      <p:cBhvr>
                                        <p:cTn dur="1" fill="hold" id="6">
                                          <p:stCondLst>
                                            <p:cond delay="0"/>
                                          </p:stCondLst>
                                        </p:cTn>
                                        <p:tgtEl>
                                          <p:spTgt spid="7"/>
                                        </p:tgtEl>
                                        <p:attrNameLst>
                                          <p:attrName>style.visibility</p:attrName>
                                        </p:attrNameLst>
                                      </p:cBhvr>
                                      <p:to>
                                        <p:strVal val="visible"/>
                                      </p:to>
                                    </p:set>
                                    <p:animEffect filter="barn(inHorizontal)"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16"/>
                                        </p:tgtEl>
                                        <p:attrNameLst>
                                          <p:attrName>style.visibility</p:attrName>
                                        </p:attrNameLst>
                                      </p:cBhvr>
                                      <p:to>
                                        <p:strVal val="visible"/>
                                      </p:to>
                                    </p:set>
                                    <p:animEffect filter="barn(inVertical)" transition="in">
                                      <p:cBhvr>
                                        <p:cTn dur="500" id="11"/>
                                        <p:tgtEl>
                                          <p:spTgt spid="16"/>
                                        </p:tgtEl>
                                      </p:cBhvr>
                                    </p:animEffect>
                                  </p:childTnLst>
                                </p:cTn>
                              </p:par>
                            </p:childTnLst>
                          </p:cTn>
                        </p:par>
                        <p:par>
                          <p:cTn fill="hold" id="12" nodeType="afterGroup">
                            <p:stCondLst>
                              <p:cond delay="1000"/>
                            </p:stCondLst>
                            <p:childTnLst>
                              <p:par>
                                <p:cTn fill="hold" id="13" nodeType="afterEffect" presetClass="entr" presetID="23" presetSubtype="32">
                                  <p:stCondLst>
                                    <p:cond delay="0"/>
                                  </p:stCondLst>
                                  <p:iterate type="lt">
                                    <p:tmPct val="0"/>
                                  </p:iterate>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strVal val="4*#ppt_w"/>
                                          </p:val>
                                        </p:tav>
                                        <p:tav tm="100000">
                                          <p:val>
                                            <p:strVal val="#ppt_w"/>
                                          </p:val>
                                        </p:tav>
                                      </p:tavLst>
                                    </p:anim>
                                    <p:anim calcmode="lin" valueType="num">
                                      <p:cBhvr>
                                        <p:cTn dur="500" fill="hold" id="16"/>
                                        <p:tgtEl>
                                          <p:spTgt spid="3"/>
                                        </p:tgtEl>
                                        <p:attrNameLst>
                                          <p:attrName>ppt_h</p:attrName>
                                        </p:attrNameLst>
                                      </p:cBhvr>
                                      <p:tavLst>
                                        <p:tav tm="0">
                                          <p:val>
                                            <p:strVal val="4*#ppt_h"/>
                                          </p:val>
                                        </p:tav>
                                        <p:tav tm="100000">
                                          <p:val>
                                            <p:strVal val="#ppt_h"/>
                                          </p:val>
                                        </p:tav>
                                      </p:tavLst>
                                    </p:anim>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38"/>
                                        </p:tgtEl>
                                        <p:attrNameLst>
                                          <p:attrName>style.visibility</p:attrName>
                                        </p:attrNameLst>
                                      </p:cBhvr>
                                      <p:to>
                                        <p:strVal val="visible"/>
                                      </p:to>
                                    </p:set>
                                    <p:anim calcmode="lin" valueType="num">
                                      <p:cBhvr>
                                        <p:cTn dur="500" fill="hold" id="20"/>
                                        <p:tgtEl>
                                          <p:spTgt spid="38"/>
                                        </p:tgtEl>
                                        <p:attrNameLst>
                                          <p:attrName>ppt_w</p:attrName>
                                        </p:attrNameLst>
                                      </p:cBhvr>
                                      <p:tavLst>
                                        <p:tav tm="0">
                                          <p:val>
                                            <p:fltVal val="0"/>
                                          </p:val>
                                        </p:tav>
                                        <p:tav tm="100000">
                                          <p:val>
                                            <p:strVal val="#ppt_w"/>
                                          </p:val>
                                        </p:tav>
                                      </p:tavLst>
                                    </p:anim>
                                    <p:anim calcmode="lin" valueType="num">
                                      <p:cBhvr>
                                        <p:cTn dur="500" fill="hold" id="21"/>
                                        <p:tgtEl>
                                          <p:spTgt spid="38"/>
                                        </p:tgtEl>
                                        <p:attrNameLst>
                                          <p:attrName>ppt_h</p:attrName>
                                        </p:attrNameLst>
                                      </p:cBhvr>
                                      <p:tavLst>
                                        <p:tav tm="0">
                                          <p:val>
                                            <p:fltVal val="0"/>
                                          </p:val>
                                        </p:tav>
                                        <p:tav tm="100000">
                                          <p:val>
                                            <p:strVal val="#ppt_h"/>
                                          </p:val>
                                        </p:tav>
                                      </p:tavLst>
                                    </p:anim>
                                    <p:animEffect filter="fade" transition="in">
                                      <p:cBhvr>
                                        <p:cTn dur="500" id="22"/>
                                        <p:tgtEl>
                                          <p:spTgt spid="38"/>
                                        </p:tgtEl>
                                      </p:cBhvr>
                                    </p:animEffect>
                                  </p:childTnLst>
                                </p:cTn>
                              </p:par>
                            </p:childTnLst>
                          </p:cTn>
                        </p:par>
                        <p:par>
                          <p:cTn fill="hold" id="23" nodeType="afterGroup">
                            <p:stCondLst>
                              <p:cond delay="2000"/>
                            </p:stCondLst>
                            <p:childTnLst>
                              <p:par>
                                <p:cTn fill="hold" id="24" nodeType="afterEffect" presetClass="entr" presetID="20"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wedge" transition="in">
                                      <p:cBhvr>
                                        <p:cTn dur="2000" id="26"/>
                                        <p:tgtEl>
                                          <p:spTgt spid="5"/>
                                        </p:tgtEl>
                                      </p:cBhvr>
                                    </p:animEffect>
                                  </p:childTnLst>
                                </p:cTn>
                              </p:par>
                            </p:childTnLst>
                          </p:cTn>
                        </p:par>
                        <p:par>
                          <p:cTn fill="hold" id="27" nodeType="afterGroup">
                            <p:stCondLst>
                              <p:cond delay="4000"/>
                            </p:stCondLst>
                            <p:childTnLst>
                              <p:par>
                                <p:cTn fill="hold" grpId="0" id="28" nodeType="afterEffect" presetClass="entr" presetID="42"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1000" id="30"/>
                                        <p:tgtEl>
                                          <p:spTgt spid="13"/>
                                        </p:tgtEl>
                                      </p:cBhvr>
                                    </p:animEffect>
                                    <p:anim calcmode="lin" valueType="num">
                                      <p:cBhvr>
                                        <p:cTn dur="1000" fill="hold" id="31"/>
                                        <p:tgtEl>
                                          <p:spTgt spid="13"/>
                                        </p:tgtEl>
                                        <p:attrNameLst>
                                          <p:attrName>ppt_x</p:attrName>
                                        </p:attrNameLst>
                                      </p:cBhvr>
                                      <p:tavLst>
                                        <p:tav tm="0">
                                          <p:val>
                                            <p:strVal val="#ppt_x"/>
                                          </p:val>
                                        </p:tav>
                                        <p:tav tm="100000">
                                          <p:val>
                                            <p:strVal val="#ppt_x"/>
                                          </p:val>
                                        </p:tav>
                                      </p:tavLst>
                                    </p:anim>
                                    <p:anim calcmode="lin" valueType="num">
                                      <p:cBhvr>
                                        <p:cTn dur="1000" fill="hold" id="32"/>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雪地上  描述已自动生成" id="38" name="图片 37">
            <a:extLst>
              <a:ext uri="{FF2B5EF4-FFF2-40B4-BE49-F238E27FC236}">
                <a16:creationId xmlns:a16="http://schemas.microsoft.com/office/drawing/2014/main" id="{C5271CF6-63C7-4319-A415-A72DA44EBD28}"/>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descr="图片包含 游戏机, 食物, 围栏  描述已自动生成" id="19" name="图片 18">
            <a:extLst>
              <a:ext uri="{FF2B5EF4-FFF2-40B4-BE49-F238E27FC236}">
                <a16:creationId xmlns:a16="http://schemas.microsoft.com/office/drawing/2014/main" id="{21201081-037C-4FBA-97F7-6F38FFF0675F}"/>
              </a:ext>
            </a:extLst>
          </p:cNvPr>
          <p:cNvPicPr>
            <a:picLocks noChangeAspect="1"/>
          </p:cNvPicPr>
          <p:nvPr/>
        </p:nvPicPr>
        <p:blipFill>
          <a:blip r:embed="rId4">
            <a:extLst>
              <a:ext uri="{28A0092B-C50C-407E-A947-70E740481C1C}">
                <a14:useLocalDpi val="0"/>
              </a:ext>
            </a:extLst>
          </a:blip>
          <a:stretch>
            <a:fillRect/>
          </a:stretch>
        </p:blipFill>
        <p:spPr>
          <a:xfrm>
            <a:off x="0" y="0"/>
            <a:ext cx="12192000" cy="6858000"/>
          </a:xfrm>
          <a:prstGeom prst="rect">
            <a:avLst/>
          </a:prstGeom>
        </p:spPr>
      </p:pic>
      <p:pic>
        <p:nvPicPr>
          <p:cNvPr id="20" name="图片 19">
            <a:extLst>
              <a:ext uri="{FF2B5EF4-FFF2-40B4-BE49-F238E27FC236}">
                <a16:creationId xmlns:a16="http://schemas.microsoft.com/office/drawing/2014/main" id="{A46AC3FA-2811-45D6-8372-2BFA4B1E50EB}"/>
              </a:ext>
            </a:extLst>
          </p:cNvPr>
          <p:cNvPicPr>
            <a:picLocks noChangeAspect="1"/>
          </p:cNvPicPr>
          <p:nvPr/>
        </p:nvPicPr>
        <p:blipFill>
          <a:blip r:embed="rId5">
            <a:extLst>
              <a:ext uri="{28A0092B-C50C-407E-A947-70E740481C1C}">
                <a14:useLocalDpi val="0"/>
              </a:ext>
            </a:extLst>
          </a:blip>
          <a:srcRect b="19821" l="60238" r="6309" t="26369"/>
          <a:stretch>
            <a:fillRect/>
          </a:stretch>
        </p:blipFill>
        <p:spPr>
          <a:xfrm>
            <a:off x="1478654" y="2478169"/>
            <a:ext cx="3185015" cy="2561614"/>
          </a:xfrm>
          <a:prstGeom prst="rect">
            <a:avLst/>
          </a:prstGeom>
        </p:spPr>
      </p:pic>
      <p:sp>
        <p:nvSpPr>
          <p:cNvPr id="21" name="Text Box 6">
            <a:extLst>
              <a:ext uri="{FF2B5EF4-FFF2-40B4-BE49-F238E27FC236}">
                <a16:creationId xmlns:a16="http://schemas.microsoft.com/office/drawing/2014/main" id="{F79580AD-302E-4D06-AC5F-CE0855F6EE7A}"/>
              </a:ext>
            </a:extLst>
          </p:cNvPr>
          <p:cNvSpPr txBox="1">
            <a:spLocks noChangeArrowheads="1"/>
          </p:cNvSpPr>
          <p:nvPr/>
        </p:nvSpPr>
        <p:spPr bwMode="auto">
          <a:xfrm>
            <a:off x="1827486" y="1350383"/>
            <a:ext cx="2487350" cy="1005840"/>
          </a:xfrm>
          <a:prstGeom prst="rect">
            <a:avLst/>
          </a:prstGeom>
          <a:noFill/>
        </p:spPr>
        <p:txBody>
          <a:bodyPr rtlCol="0" wrap="square">
            <a:spAutoFit/>
          </a:bodyPr>
          <a:lstStyle>
            <a:defPPr>
              <a:defRPr lang="zh-CN"/>
            </a:defPPr>
            <a:lvl1pPr>
              <a:defRPr sz="2800">
                <a:solidFill>
                  <a:srgbClr val="54BBAB"/>
                </a:solidFill>
                <a:latin charset="-122" pitchFamily="2" typeface="禹卫书法行书简体 "/>
                <a:ea charset="-122" pitchFamily="2" typeface="禹卫书法行书简体 "/>
              </a:defRPr>
            </a:lvl1pPr>
          </a:lstStyle>
          <a:p>
            <a:pPr algn="ctr"/>
            <a:r>
              <a:rPr altLang="en-US" b="1" lang="zh-CN" sz="6000">
                <a:solidFill>
                  <a:srgbClr val="3E9640"/>
                </a:solidFill>
                <a:latin charset="-122" panose="020b0804020202020204" pitchFamily="34" typeface="汉仪雅酷黑 75W"/>
                <a:ea charset="-122" panose="020b0804020202020204" pitchFamily="34" typeface="汉仪雅酷黑 75W"/>
                <a:cs typeface="+mn-ea"/>
                <a:sym typeface="+mn-lt"/>
              </a:rPr>
              <a:t>目录</a:t>
            </a:r>
          </a:p>
        </p:txBody>
      </p:sp>
      <p:grpSp>
        <p:nvGrpSpPr>
          <p:cNvPr id="3" name="组合 2">
            <a:extLst>
              <a:ext uri="{FF2B5EF4-FFF2-40B4-BE49-F238E27FC236}">
                <a16:creationId xmlns:a16="http://schemas.microsoft.com/office/drawing/2014/main" id="{B3BAEFCF-11E5-425D-9450-987A0F14F7B9}"/>
              </a:ext>
            </a:extLst>
          </p:cNvPr>
          <p:cNvGrpSpPr/>
          <p:nvPr/>
        </p:nvGrpSpPr>
        <p:grpSpPr>
          <a:xfrm>
            <a:off x="5181857" y="1314968"/>
            <a:ext cx="5954818" cy="1052338"/>
            <a:chOff x="5181857" y="1527207"/>
            <a:chExt cx="5954818" cy="1052338"/>
          </a:xfrm>
        </p:grpSpPr>
        <p:sp>
          <p:nvSpPr>
            <p:cNvPr id="4" name="文本框 3"/>
            <p:cNvSpPr txBox="1"/>
            <p:nvPr/>
          </p:nvSpPr>
          <p:spPr>
            <a:xfrm>
              <a:off x="6417216" y="1730211"/>
              <a:ext cx="4719458" cy="64008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stStyle>
            <a:p>
              <a:pPr algn="l"/>
              <a:r>
                <a:rPr altLang="en-US" lang="zh-CN" sz="3600">
                  <a:sym typeface="+mn-lt"/>
                </a:rPr>
                <a:t>世界环境日由来</a:t>
              </a:r>
            </a:p>
          </p:txBody>
        </p:sp>
        <p:grpSp>
          <p:nvGrpSpPr>
            <p:cNvPr id="22" name="ïsľíḍè">
              <a:extLst>
                <a:ext uri="{FF2B5EF4-FFF2-40B4-BE49-F238E27FC236}">
                  <a16:creationId xmlns:a16="http://schemas.microsoft.com/office/drawing/2014/main" id="{1A547B26-3258-4CCB-BFCD-38D52B72B78D}"/>
                </a:ext>
              </a:extLst>
            </p:cNvPr>
            <p:cNvGrpSpPr/>
            <p:nvPr/>
          </p:nvGrpSpPr>
          <p:grpSpPr>
            <a:xfrm>
              <a:off x="6096434" y="1886735"/>
              <a:ext cx="276820" cy="333283"/>
              <a:chOff x="6932220" y="2026513"/>
              <a:chExt cx="194460" cy="234124"/>
            </a:xfrm>
          </p:grpSpPr>
          <p:sp>
            <p:nvSpPr>
              <p:cNvPr id="23" name="íŝḷidè">
                <a:extLst>
                  <a:ext uri="{FF2B5EF4-FFF2-40B4-BE49-F238E27FC236}">
                    <a16:creationId xmlns:a16="http://schemas.microsoft.com/office/drawing/2014/main" id="{BD2DACCD-537B-421E-BB44-03A9D4B8DB21}"/>
                  </a:ext>
                </a:extLst>
              </p:cNvPr>
              <p:cNvSpPr/>
              <p:nvPr/>
            </p:nvSpPr>
            <p:spPr bwMode="auto">
              <a:xfrm>
                <a:off x="6932220" y="2026513"/>
                <a:ext cx="194460" cy="155899"/>
              </a:xfrm>
              <a:custGeom>
                <a:gdLst>
                  <a:gd fmla="*/ 0 w 353" name="T0"/>
                  <a:gd fmla="*/ 0 h 283" name="T1"/>
                  <a:gd fmla="*/ 282 w 353" name="T2"/>
                  <a:gd fmla="*/ 283 h 283" name="T3"/>
                  <a:gd fmla="*/ 353 w 353" name="T4"/>
                  <a:gd fmla="*/ 212 h 283" name="T5"/>
                  <a:gd fmla="*/ 141 w 353" name="T6"/>
                  <a:gd fmla="*/ 0 h 283" name="T7"/>
                  <a:gd fmla="*/ 0 w 353" name="T8"/>
                  <a:gd fmla="*/ 0 h 283" name="T9"/>
                </a:gdLst>
                <a:cxnLst>
                  <a:cxn ang="0">
                    <a:pos x="T0" y="T1"/>
                  </a:cxn>
                  <a:cxn ang="0">
                    <a:pos x="T2" y="T3"/>
                  </a:cxn>
                  <a:cxn ang="0">
                    <a:pos x="T4" y="T5"/>
                  </a:cxn>
                  <a:cxn ang="0">
                    <a:pos x="T6" y="T7"/>
                  </a:cxn>
                  <a:cxn ang="0">
                    <a:pos x="T8" y="T9"/>
                  </a:cxn>
                </a:cxnLst>
                <a:rect b="b" l="0" r="r" t="0"/>
                <a:pathLst>
                  <a:path h="283" w="35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anchor="t" anchorCtr="0" bIns="45720" compatLnSpc="1" lIns="91440" numCol="1" rIns="91440" tIns="45720" vert="horz" wrap="square">
                <a:prstTxWarp prst="textNoShape">
                  <a:avLst/>
                </a:prstTxWarp>
                <a:noAutofit/>
              </a:bodyPr>
              <a:lstStyle>
                <a:defPPr>
                  <a:defRPr lang="id-ID"/>
                </a:defPPr>
                <a:lvl1pPr algn="l" defTabSz="685800" eaLnBrk="1" hangingPunct="1" latinLnBrk="0" marL="0" rtl="0">
                  <a:defRPr kern="1200" sz="1350">
                    <a:solidFill>
                      <a:schemeClr val="tx1"/>
                    </a:solidFill>
                  </a:defRPr>
                </a:lvl1pPr>
                <a:lvl2pPr algn="l" defTabSz="685800" eaLnBrk="1" hangingPunct="1" latinLnBrk="0" marL="342900" rtl="0">
                  <a:defRPr kern="1200" sz="1350">
                    <a:solidFill>
                      <a:schemeClr val="tx1"/>
                    </a:solidFill>
                  </a:defRPr>
                </a:lvl2pPr>
                <a:lvl3pPr algn="l" defTabSz="685800" eaLnBrk="1" hangingPunct="1" latinLnBrk="0" marL="685800" rtl="0">
                  <a:defRPr kern="1200" sz="1350">
                    <a:solidFill>
                      <a:schemeClr val="tx1"/>
                    </a:solidFill>
                  </a:defRPr>
                </a:lvl3pPr>
                <a:lvl4pPr algn="l" defTabSz="685800" eaLnBrk="1" hangingPunct="1" latinLnBrk="0" marL="1028700" rtl="0">
                  <a:defRPr kern="1200" sz="1350">
                    <a:solidFill>
                      <a:schemeClr val="tx1"/>
                    </a:solidFill>
                  </a:defRPr>
                </a:lvl4pPr>
                <a:lvl5pPr algn="l" defTabSz="685800" eaLnBrk="1" hangingPunct="1" latinLnBrk="0" marL="1371600" rtl="0">
                  <a:defRPr kern="1200" sz="1350">
                    <a:solidFill>
                      <a:schemeClr val="tx1"/>
                    </a:solidFill>
                  </a:defRPr>
                </a:lvl5pPr>
                <a:lvl6pPr algn="l" defTabSz="685800" eaLnBrk="1" hangingPunct="1" latinLnBrk="0" marL="1714500" rtl="0">
                  <a:defRPr kern="1200" sz="1350">
                    <a:solidFill>
                      <a:schemeClr val="tx1"/>
                    </a:solidFill>
                  </a:defRPr>
                </a:lvl6pPr>
                <a:lvl7pPr algn="l" defTabSz="685800" eaLnBrk="1" hangingPunct="1" latinLnBrk="0" marL="2057400" rtl="0">
                  <a:defRPr kern="1200" sz="1350">
                    <a:solidFill>
                      <a:schemeClr val="tx1"/>
                    </a:solidFill>
                  </a:defRPr>
                </a:lvl7pPr>
                <a:lvl8pPr algn="l" defTabSz="685800" eaLnBrk="1" hangingPunct="1" latinLnBrk="0" marL="2400300" rtl="0">
                  <a:defRPr kern="1200" sz="1350">
                    <a:solidFill>
                      <a:schemeClr val="tx1"/>
                    </a:solidFill>
                  </a:defRPr>
                </a:lvl8pPr>
                <a:lvl9pPr algn="l" defTabSz="685800" eaLnBrk="1" hangingPunct="1" latinLnBrk="0" marL="2743200" rtl="0">
                  <a:defRPr kern="1200" sz="1350">
                    <a:solidFill>
                      <a:schemeClr val="tx1"/>
                    </a:solidFill>
                  </a:defRPr>
                </a:lvl9pPr>
              </a:lstStyle>
              <a:p>
                <a:endParaRPr b="1" lang="id-ID" sz="700">
                  <a:solidFill>
                    <a:srgbClr val="3E9640"/>
                  </a:solidFill>
                </a:endParaRPr>
              </a:p>
            </p:txBody>
          </p:sp>
          <p:sp>
            <p:nvSpPr>
              <p:cNvPr id="24" name="isļiḓè">
                <a:extLst>
                  <a:ext uri="{FF2B5EF4-FFF2-40B4-BE49-F238E27FC236}">
                    <a16:creationId xmlns:a16="http://schemas.microsoft.com/office/drawing/2014/main" id="{1329AA2D-8532-4CC2-81B4-53698F45DB4B}"/>
                  </a:ext>
                </a:extLst>
              </p:cNvPr>
              <p:cNvSpPr/>
              <p:nvPr/>
            </p:nvSpPr>
            <p:spPr bwMode="auto">
              <a:xfrm>
                <a:off x="6932220" y="2104738"/>
                <a:ext cx="194460" cy="155899"/>
              </a:xfrm>
              <a:custGeom>
                <a:gdLst>
                  <a:gd fmla="*/ 0 w 353" name="T0"/>
                  <a:gd fmla="*/ 283 h 283" name="T1"/>
                  <a:gd fmla="*/ 282 w 353" name="T2"/>
                  <a:gd fmla="*/ 0 h 283" name="T3"/>
                  <a:gd fmla="*/ 353 w 353" name="T4"/>
                  <a:gd fmla="*/ 71 h 283" name="T5"/>
                  <a:gd fmla="*/ 141 w 353" name="T6"/>
                  <a:gd fmla="*/ 283 h 283" name="T7"/>
                  <a:gd fmla="*/ 0 w 353" name="T8"/>
                  <a:gd fmla="*/ 283 h 283" name="T9"/>
                </a:gdLst>
                <a:cxnLst>
                  <a:cxn ang="0">
                    <a:pos x="T0" y="T1"/>
                  </a:cxn>
                  <a:cxn ang="0">
                    <a:pos x="T2" y="T3"/>
                  </a:cxn>
                  <a:cxn ang="0">
                    <a:pos x="T4" y="T5"/>
                  </a:cxn>
                  <a:cxn ang="0">
                    <a:pos x="T6" y="T7"/>
                  </a:cxn>
                  <a:cxn ang="0">
                    <a:pos x="T8" y="T9"/>
                  </a:cxn>
                </a:cxnLst>
                <a:rect b="b" l="0" r="r" t="0"/>
                <a:pathLst>
                  <a:path h="283" w="353">
                    <a:moveTo>
                      <a:pt x="0" y="283"/>
                    </a:moveTo>
                    <a:lnTo>
                      <a:pt x="282" y="0"/>
                    </a:lnTo>
                    <a:lnTo>
                      <a:pt x="353" y="71"/>
                    </a:lnTo>
                    <a:lnTo>
                      <a:pt x="141" y="283"/>
                    </a:lnTo>
                    <a:lnTo>
                      <a:pt x="0" y="283"/>
                    </a:lnTo>
                    <a:close/>
                  </a:path>
                </a:pathLst>
              </a:custGeom>
              <a:solidFill>
                <a:schemeClr val="accent1"/>
              </a:solidFill>
              <a:ln>
                <a:noFill/>
              </a:ln>
            </p:spPr>
            <p:txBody>
              <a:bodyPr anchor="t" anchorCtr="0" bIns="45720" compatLnSpc="1" lIns="91440" numCol="1" rIns="91440" tIns="45720" vert="horz" wrap="square">
                <a:prstTxWarp prst="textNoShape">
                  <a:avLst/>
                </a:prstTxWarp>
                <a:noAutofit/>
              </a:bodyPr>
              <a:lstStyle>
                <a:defPPr>
                  <a:defRPr lang="id-ID"/>
                </a:defPPr>
                <a:lvl1pPr algn="l" defTabSz="685800" eaLnBrk="1" hangingPunct="1" latinLnBrk="0" marL="0" rtl="0">
                  <a:defRPr kern="1200" sz="1350">
                    <a:solidFill>
                      <a:schemeClr val="tx1"/>
                    </a:solidFill>
                  </a:defRPr>
                </a:lvl1pPr>
                <a:lvl2pPr algn="l" defTabSz="685800" eaLnBrk="1" hangingPunct="1" latinLnBrk="0" marL="342900" rtl="0">
                  <a:defRPr kern="1200" sz="1350">
                    <a:solidFill>
                      <a:schemeClr val="tx1"/>
                    </a:solidFill>
                  </a:defRPr>
                </a:lvl2pPr>
                <a:lvl3pPr algn="l" defTabSz="685800" eaLnBrk="1" hangingPunct="1" latinLnBrk="0" marL="685800" rtl="0">
                  <a:defRPr kern="1200" sz="1350">
                    <a:solidFill>
                      <a:schemeClr val="tx1"/>
                    </a:solidFill>
                  </a:defRPr>
                </a:lvl3pPr>
                <a:lvl4pPr algn="l" defTabSz="685800" eaLnBrk="1" hangingPunct="1" latinLnBrk="0" marL="1028700" rtl="0">
                  <a:defRPr kern="1200" sz="1350">
                    <a:solidFill>
                      <a:schemeClr val="tx1"/>
                    </a:solidFill>
                  </a:defRPr>
                </a:lvl4pPr>
                <a:lvl5pPr algn="l" defTabSz="685800" eaLnBrk="1" hangingPunct="1" latinLnBrk="0" marL="1371600" rtl="0">
                  <a:defRPr kern="1200" sz="1350">
                    <a:solidFill>
                      <a:schemeClr val="tx1"/>
                    </a:solidFill>
                  </a:defRPr>
                </a:lvl5pPr>
                <a:lvl6pPr algn="l" defTabSz="685800" eaLnBrk="1" hangingPunct="1" latinLnBrk="0" marL="1714500" rtl="0">
                  <a:defRPr kern="1200" sz="1350">
                    <a:solidFill>
                      <a:schemeClr val="tx1"/>
                    </a:solidFill>
                  </a:defRPr>
                </a:lvl6pPr>
                <a:lvl7pPr algn="l" defTabSz="685800" eaLnBrk="1" hangingPunct="1" latinLnBrk="0" marL="2057400" rtl="0">
                  <a:defRPr kern="1200" sz="1350">
                    <a:solidFill>
                      <a:schemeClr val="tx1"/>
                    </a:solidFill>
                  </a:defRPr>
                </a:lvl7pPr>
                <a:lvl8pPr algn="l" defTabSz="685800" eaLnBrk="1" hangingPunct="1" latinLnBrk="0" marL="2400300" rtl="0">
                  <a:defRPr kern="1200" sz="1350">
                    <a:solidFill>
                      <a:schemeClr val="tx1"/>
                    </a:solidFill>
                  </a:defRPr>
                </a:lvl8pPr>
                <a:lvl9pPr algn="l" defTabSz="685800" eaLnBrk="1" hangingPunct="1" latinLnBrk="0" marL="2743200" rtl="0">
                  <a:defRPr kern="1200" sz="1350">
                    <a:solidFill>
                      <a:schemeClr val="tx1"/>
                    </a:solidFill>
                  </a:defRPr>
                </a:lvl9pPr>
              </a:lstStyle>
              <a:p>
                <a:endParaRPr b="1" lang="id-ID" sz="700">
                  <a:solidFill>
                    <a:srgbClr val="3E9640"/>
                  </a:solidFill>
                </a:endParaRPr>
              </a:p>
            </p:txBody>
          </p:sp>
        </p:grpSp>
        <p:sp>
          <p:nvSpPr>
            <p:cNvPr id="25" name="ïśľïďe">
              <a:extLst>
                <a:ext uri="{FF2B5EF4-FFF2-40B4-BE49-F238E27FC236}">
                  <a16:creationId xmlns:a16="http://schemas.microsoft.com/office/drawing/2014/main" id="{31061656-1D71-4B0C-ABE9-AC679452FEF7}"/>
                </a:ext>
              </a:extLst>
            </p:cNvPr>
            <p:cNvSpPr/>
            <p:nvPr/>
          </p:nvSpPr>
          <p:spPr bwMode="auto">
            <a:xfrm>
              <a:off x="5181857" y="1527207"/>
              <a:ext cx="1052338" cy="1052338"/>
            </a:xfrm>
            <a:prstGeom prst="rect">
              <a:avLst/>
            </a:prstGeom>
            <a:noFill/>
            <a:ln w="19050">
              <a:noFill/>
              <a:round/>
            </a:ln>
          </p:spPr>
          <p:txBody>
            <a:bodyPr anchor="ctr" anchorCtr="0" bIns="45720" compatLnSpc="1" forceAA="0" lIns="91440" rIns="91440" rot="0" spcFirstLastPara="0" tIns="45720" vert="horz" wrap="square">
              <a:prstTxWarp prst="textNoShape">
                <a:avLst/>
              </a:prstTxWarp>
              <a:normAutofit/>
            </a:bodyPr>
            <a:lstStyle/>
            <a:p>
              <a:pPr algn="ctr"/>
              <a:r>
                <a:rPr altLang="zh-CN" b="1" lang="en-US" sz="3600">
                  <a:solidFill>
                    <a:srgbClr val="3E9640"/>
                  </a:solidFill>
                </a:rPr>
                <a:t>0 1</a:t>
              </a:r>
            </a:p>
          </p:txBody>
        </p:sp>
      </p:grpSp>
      <p:grpSp>
        <p:nvGrpSpPr>
          <p:cNvPr id="6" name="组合 5">
            <a:extLst>
              <a:ext uri="{FF2B5EF4-FFF2-40B4-BE49-F238E27FC236}">
                <a16:creationId xmlns:a16="http://schemas.microsoft.com/office/drawing/2014/main" id="{CB66E809-96BB-47FE-900A-72B9C4E26B04}"/>
              </a:ext>
            </a:extLst>
          </p:cNvPr>
          <p:cNvGrpSpPr/>
          <p:nvPr/>
        </p:nvGrpSpPr>
        <p:grpSpPr>
          <a:xfrm>
            <a:off x="5181857" y="2555930"/>
            <a:ext cx="5009893" cy="1052338"/>
            <a:chOff x="5181857" y="2706638"/>
            <a:chExt cx="5009893" cy="1052338"/>
          </a:xfrm>
        </p:grpSpPr>
        <p:sp>
          <p:nvSpPr>
            <p:cNvPr id="202" name="文本框 3"/>
            <p:cNvSpPr txBox="1"/>
            <p:nvPr/>
          </p:nvSpPr>
          <p:spPr>
            <a:xfrm>
              <a:off x="6483372" y="2924728"/>
              <a:ext cx="3708377" cy="64008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stStyle>
            <a:p>
              <a:pPr algn="l"/>
              <a:r>
                <a:rPr altLang="en-US" lang="zh-CN" sz="3600">
                  <a:sym typeface="+mn-lt"/>
                </a:rPr>
                <a:t>世界环境问题</a:t>
              </a:r>
            </a:p>
          </p:txBody>
        </p:sp>
        <p:grpSp>
          <p:nvGrpSpPr>
            <p:cNvPr id="26" name="íŝ1îḑè">
              <a:extLst>
                <a:ext uri="{FF2B5EF4-FFF2-40B4-BE49-F238E27FC236}">
                  <a16:creationId xmlns:a16="http://schemas.microsoft.com/office/drawing/2014/main" id="{232EF9CE-03C7-4FEE-8CD0-DBC7A4DCC18D}"/>
                </a:ext>
              </a:extLst>
            </p:cNvPr>
            <p:cNvGrpSpPr/>
            <p:nvPr/>
          </p:nvGrpSpPr>
          <p:grpSpPr>
            <a:xfrm>
              <a:off x="6096434" y="3066165"/>
              <a:ext cx="276820" cy="333283"/>
              <a:chOff x="6932220" y="2026513"/>
              <a:chExt cx="194460" cy="234124"/>
            </a:xfrm>
          </p:grpSpPr>
          <p:sp>
            <p:nvSpPr>
              <p:cNvPr id="27" name="ïṧḻîḍè">
                <a:extLst>
                  <a:ext uri="{FF2B5EF4-FFF2-40B4-BE49-F238E27FC236}">
                    <a16:creationId xmlns:a16="http://schemas.microsoft.com/office/drawing/2014/main" id="{29D108E9-622F-4B43-BFCE-BC067D4DB3C7}"/>
                  </a:ext>
                </a:extLst>
              </p:cNvPr>
              <p:cNvSpPr/>
              <p:nvPr/>
            </p:nvSpPr>
            <p:spPr bwMode="auto">
              <a:xfrm>
                <a:off x="6932220" y="2026513"/>
                <a:ext cx="194460" cy="155899"/>
              </a:xfrm>
              <a:custGeom>
                <a:gdLst>
                  <a:gd fmla="*/ 0 w 353" name="T0"/>
                  <a:gd fmla="*/ 0 h 283" name="T1"/>
                  <a:gd fmla="*/ 282 w 353" name="T2"/>
                  <a:gd fmla="*/ 283 h 283" name="T3"/>
                  <a:gd fmla="*/ 353 w 353" name="T4"/>
                  <a:gd fmla="*/ 212 h 283" name="T5"/>
                  <a:gd fmla="*/ 141 w 353" name="T6"/>
                  <a:gd fmla="*/ 0 h 283" name="T7"/>
                  <a:gd fmla="*/ 0 w 353" name="T8"/>
                  <a:gd fmla="*/ 0 h 283" name="T9"/>
                </a:gdLst>
                <a:cxnLst>
                  <a:cxn ang="0">
                    <a:pos x="T0" y="T1"/>
                  </a:cxn>
                  <a:cxn ang="0">
                    <a:pos x="T2" y="T3"/>
                  </a:cxn>
                  <a:cxn ang="0">
                    <a:pos x="T4" y="T5"/>
                  </a:cxn>
                  <a:cxn ang="0">
                    <a:pos x="T6" y="T7"/>
                  </a:cxn>
                  <a:cxn ang="0">
                    <a:pos x="T8" y="T9"/>
                  </a:cxn>
                </a:cxnLst>
                <a:rect b="b" l="0" r="r" t="0"/>
                <a:pathLst>
                  <a:path h="283" w="35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anchor="t" anchorCtr="0" bIns="45720" compatLnSpc="1" lIns="91440" numCol="1" rIns="91440" tIns="45720" vert="horz" wrap="square">
                <a:prstTxWarp prst="textNoShape">
                  <a:avLst/>
                </a:prstTxWarp>
                <a:noAutofit/>
              </a:bodyPr>
              <a:lstStyle>
                <a:defPPr>
                  <a:defRPr lang="id-ID"/>
                </a:defPPr>
                <a:lvl1pPr algn="l" defTabSz="685800" eaLnBrk="1" hangingPunct="1" latinLnBrk="0" marL="0" rtl="0">
                  <a:defRPr kern="1200" sz="1350">
                    <a:solidFill>
                      <a:schemeClr val="tx1"/>
                    </a:solidFill>
                  </a:defRPr>
                </a:lvl1pPr>
                <a:lvl2pPr algn="l" defTabSz="685800" eaLnBrk="1" hangingPunct="1" latinLnBrk="0" marL="342900" rtl="0">
                  <a:defRPr kern="1200" sz="1350">
                    <a:solidFill>
                      <a:schemeClr val="tx1"/>
                    </a:solidFill>
                  </a:defRPr>
                </a:lvl2pPr>
                <a:lvl3pPr algn="l" defTabSz="685800" eaLnBrk="1" hangingPunct="1" latinLnBrk="0" marL="685800" rtl="0">
                  <a:defRPr kern="1200" sz="1350">
                    <a:solidFill>
                      <a:schemeClr val="tx1"/>
                    </a:solidFill>
                  </a:defRPr>
                </a:lvl3pPr>
                <a:lvl4pPr algn="l" defTabSz="685800" eaLnBrk="1" hangingPunct="1" latinLnBrk="0" marL="1028700" rtl="0">
                  <a:defRPr kern="1200" sz="1350">
                    <a:solidFill>
                      <a:schemeClr val="tx1"/>
                    </a:solidFill>
                  </a:defRPr>
                </a:lvl4pPr>
                <a:lvl5pPr algn="l" defTabSz="685800" eaLnBrk="1" hangingPunct="1" latinLnBrk="0" marL="1371600" rtl="0">
                  <a:defRPr kern="1200" sz="1350">
                    <a:solidFill>
                      <a:schemeClr val="tx1"/>
                    </a:solidFill>
                  </a:defRPr>
                </a:lvl5pPr>
                <a:lvl6pPr algn="l" defTabSz="685800" eaLnBrk="1" hangingPunct="1" latinLnBrk="0" marL="1714500" rtl="0">
                  <a:defRPr kern="1200" sz="1350">
                    <a:solidFill>
                      <a:schemeClr val="tx1"/>
                    </a:solidFill>
                  </a:defRPr>
                </a:lvl6pPr>
                <a:lvl7pPr algn="l" defTabSz="685800" eaLnBrk="1" hangingPunct="1" latinLnBrk="0" marL="2057400" rtl="0">
                  <a:defRPr kern="1200" sz="1350">
                    <a:solidFill>
                      <a:schemeClr val="tx1"/>
                    </a:solidFill>
                  </a:defRPr>
                </a:lvl7pPr>
                <a:lvl8pPr algn="l" defTabSz="685800" eaLnBrk="1" hangingPunct="1" latinLnBrk="0" marL="2400300" rtl="0">
                  <a:defRPr kern="1200" sz="1350">
                    <a:solidFill>
                      <a:schemeClr val="tx1"/>
                    </a:solidFill>
                  </a:defRPr>
                </a:lvl8pPr>
                <a:lvl9pPr algn="l" defTabSz="685800" eaLnBrk="1" hangingPunct="1" latinLnBrk="0" marL="2743200" rtl="0">
                  <a:defRPr kern="1200" sz="1350">
                    <a:solidFill>
                      <a:schemeClr val="tx1"/>
                    </a:solidFill>
                  </a:defRPr>
                </a:lvl9pPr>
              </a:lstStyle>
              <a:p>
                <a:endParaRPr b="1" lang="id-ID" sz="700">
                  <a:solidFill>
                    <a:srgbClr val="3E9640"/>
                  </a:solidFill>
                </a:endParaRPr>
              </a:p>
            </p:txBody>
          </p:sp>
          <p:sp>
            <p:nvSpPr>
              <p:cNvPr id="28" name="ïṩḻiḋé">
                <a:extLst>
                  <a:ext uri="{FF2B5EF4-FFF2-40B4-BE49-F238E27FC236}">
                    <a16:creationId xmlns:a16="http://schemas.microsoft.com/office/drawing/2014/main" id="{C1D3EC57-E58B-4D5D-BDA2-94796D1906C9}"/>
                  </a:ext>
                </a:extLst>
              </p:cNvPr>
              <p:cNvSpPr/>
              <p:nvPr/>
            </p:nvSpPr>
            <p:spPr bwMode="auto">
              <a:xfrm>
                <a:off x="6932220" y="2104738"/>
                <a:ext cx="194460" cy="155899"/>
              </a:xfrm>
              <a:custGeom>
                <a:gdLst>
                  <a:gd fmla="*/ 0 w 353" name="T0"/>
                  <a:gd fmla="*/ 283 h 283" name="T1"/>
                  <a:gd fmla="*/ 282 w 353" name="T2"/>
                  <a:gd fmla="*/ 0 h 283" name="T3"/>
                  <a:gd fmla="*/ 353 w 353" name="T4"/>
                  <a:gd fmla="*/ 71 h 283" name="T5"/>
                  <a:gd fmla="*/ 141 w 353" name="T6"/>
                  <a:gd fmla="*/ 283 h 283" name="T7"/>
                  <a:gd fmla="*/ 0 w 353" name="T8"/>
                  <a:gd fmla="*/ 283 h 283" name="T9"/>
                </a:gdLst>
                <a:cxnLst>
                  <a:cxn ang="0">
                    <a:pos x="T0" y="T1"/>
                  </a:cxn>
                  <a:cxn ang="0">
                    <a:pos x="T2" y="T3"/>
                  </a:cxn>
                  <a:cxn ang="0">
                    <a:pos x="T4" y="T5"/>
                  </a:cxn>
                  <a:cxn ang="0">
                    <a:pos x="T6" y="T7"/>
                  </a:cxn>
                  <a:cxn ang="0">
                    <a:pos x="T8" y="T9"/>
                  </a:cxn>
                </a:cxnLst>
                <a:rect b="b" l="0" r="r" t="0"/>
                <a:pathLst>
                  <a:path h="283" w="353">
                    <a:moveTo>
                      <a:pt x="0" y="283"/>
                    </a:moveTo>
                    <a:lnTo>
                      <a:pt x="282" y="0"/>
                    </a:lnTo>
                    <a:lnTo>
                      <a:pt x="353" y="71"/>
                    </a:lnTo>
                    <a:lnTo>
                      <a:pt x="141" y="283"/>
                    </a:lnTo>
                    <a:lnTo>
                      <a:pt x="0" y="283"/>
                    </a:lnTo>
                    <a:close/>
                  </a:path>
                </a:pathLst>
              </a:custGeom>
              <a:solidFill>
                <a:schemeClr val="accent1"/>
              </a:solidFill>
              <a:ln>
                <a:noFill/>
              </a:ln>
            </p:spPr>
            <p:txBody>
              <a:bodyPr anchor="t" anchorCtr="0" bIns="45720" compatLnSpc="1" lIns="91440" numCol="1" rIns="91440" tIns="45720" vert="horz" wrap="square">
                <a:prstTxWarp prst="textNoShape">
                  <a:avLst/>
                </a:prstTxWarp>
                <a:noAutofit/>
              </a:bodyPr>
              <a:lstStyle>
                <a:defPPr>
                  <a:defRPr lang="id-ID"/>
                </a:defPPr>
                <a:lvl1pPr algn="l" defTabSz="685800" eaLnBrk="1" hangingPunct="1" latinLnBrk="0" marL="0" rtl="0">
                  <a:defRPr kern="1200" sz="1350">
                    <a:solidFill>
                      <a:schemeClr val="tx1"/>
                    </a:solidFill>
                  </a:defRPr>
                </a:lvl1pPr>
                <a:lvl2pPr algn="l" defTabSz="685800" eaLnBrk="1" hangingPunct="1" latinLnBrk="0" marL="342900" rtl="0">
                  <a:defRPr kern="1200" sz="1350">
                    <a:solidFill>
                      <a:schemeClr val="tx1"/>
                    </a:solidFill>
                  </a:defRPr>
                </a:lvl2pPr>
                <a:lvl3pPr algn="l" defTabSz="685800" eaLnBrk="1" hangingPunct="1" latinLnBrk="0" marL="685800" rtl="0">
                  <a:defRPr kern="1200" sz="1350">
                    <a:solidFill>
                      <a:schemeClr val="tx1"/>
                    </a:solidFill>
                  </a:defRPr>
                </a:lvl3pPr>
                <a:lvl4pPr algn="l" defTabSz="685800" eaLnBrk="1" hangingPunct="1" latinLnBrk="0" marL="1028700" rtl="0">
                  <a:defRPr kern="1200" sz="1350">
                    <a:solidFill>
                      <a:schemeClr val="tx1"/>
                    </a:solidFill>
                  </a:defRPr>
                </a:lvl4pPr>
                <a:lvl5pPr algn="l" defTabSz="685800" eaLnBrk="1" hangingPunct="1" latinLnBrk="0" marL="1371600" rtl="0">
                  <a:defRPr kern="1200" sz="1350">
                    <a:solidFill>
                      <a:schemeClr val="tx1"/>
                    </a:solidFill>
                  </a:defRPr>
                </a:lvl5pPr>
                <a:lvl6pPr algn="l" defTabSz="685800" eaLnBrk="1" hangingPunct="1" latinLnBrk="0" marL="1714500" rtl="0">
                  <a:defRPr kern="1200" sz="1350">
                    <a:solidFill>
                      <a:schemeClr val="tx1"/>
                    </a:solidFill>
                  </a:defRPr>
                </a:lvl6pPr>
                <a:lvl7pPr algn="l" defTabSz="685800" eaLnBrk="1" hangingPunct="1" latinLnBrk="0" marL="2057400" rtl="0">
                  <a:defRPr kern="1200" sz="1350">
                    <a:solidFill>
                      <a:schemeClr val="tx1"/>
                    </a:solidFill>
                  </a:defRPr>
                </a:lvl7pPr>
                <a:lvl8pPr algn="l" defTabSz="685800" eaLnBrk="1" hangingPunct="1" latinLnBrk="0" marL="2400300" rtl="0">
                  <a:defRPr kern="1200" sz="1350">
                    <a:solidFill>
                      <a:schemeClr val="tx1"/>
                    </a:solidFill>
                  </a:defRPr>
                </a:lvl8pPr>
                <a:lvl9pPr algn="l" defTabSz="685800" eaLnBrk="1" hangingPunct="1" latinLnBrk="0" marL="2743200" rtl="0">
                  <a:defRPr kern="1200" sz="1350">
                    <a:solidFill>
                      <a:schemeClr val="tx1"/>
                    </a:solidFill>
                  </a:defRPr>
                </a:lvl9pPr>
              </a:lstStyle>
              <a:p>
                <a:endParaRPr b="1" lang="id-ID" sz="700">
                  <a:solidFill>
                    <a:srgbClr val="3E9640"/>
                  </a:solidFill>
                </a:endParaRPr>
              </a:p>
            </p:txBody>
          </p:sp>
        </p:grpSp>
        <p:sp>
          <p:nvSpPr>
            <p:cNvPr id="29" name="iŝḻïḋe">
              <a:extLst>
                <a:ext uri="{FF2B5EF4-FFF2-40B4-BE49-F238E27FC236}">
                  <a16:creationId xmlns:a16="http://schemas.microsoft.com/office/drawing/2014/main" id="{F4238E0D-A595-4E8E-857C-498B74381585}"/>
                </a:ext>
              </a:extLst>
            </p:cNvPr>
            <p:cNvSpPr/>
            <p:nvPr/>
          </p:nvSpPr>
          <p:spPr bwMode="auto">
            <a:xfrm>
              <a:off x="5181857" y="2706638"/>
              <a:ext cx="1052338" cy="1052338"/>
            </a:xfrm>
            <a:prstGeom prst="rect">
              <a:avLst/>
            </a:prstGeom>
            <a:noFill/>
            <a:ln w="19050">
              <a:noFill/>
              <a:round/>
            </a:ln>
          </p:spPr>
          <p:txBody>
            <a:bodyPr anchor="ctr" anchorCtr="0" bIns="45720" compatLnSpc="1" forceAA="0" lIns="91440" rIns="91440" rot="0" spcFirstLastPara="0" tIns="45720" vert="horz" wrap="square">
              <a:prstTxWarp prst="textNoShape">
                <a:avLst/>
              </a:prstTxWarp>
              <a:normAutofit/>
            </a:bodyPr>
            <a:lstStyle/>
            <a:p>
              <a:pPr algn="ctr"/>
              <a:r>
                <a:rPr altLang="zh-CN" b="1" lang="en-US" sz="3600">
                  <a:solidFill>
                    <a:srgbClr val="3E9640"/>
                  </a:solidFill>
                </a:rPr>
                <a:t>0 2</a:t>
              </a:r>
            </a:p>
          </p:txBody>
        </p:sp>
      </p:grpSp>
      <p:grpSp>
        <p:nvGrpSpPr>
          <p:cNvPr id="7" name="组合 6">
            <a:extLst>
              <a:ext uri="{FF2B5EF4-FFF2-40B4-BE49-F238E27FC236}">
                <a16:creationId xmlns:a16="http://schemas.microsoft.com/office/drawing/2014/main" id="{F6025F47-E2C2-49F9-97F4-1BFD1A3E5F9D}"/>
              </a:ext>
            </a:extLst>
          </p:cNvPr>
          <p:cNvGrpSpPr/>
          <p:nvPr/>
        </p:nvGrpSpPr>
        <p:grpSpPr>
          <a:xfrm>
            <a:off x="5181857" y="3886069"/>
            <a:ext cx="5481151" cy="1052338"/>
            <a:chOff x="5181857" y="3886069"/>
            <a:chExt cx="5481151" cy="1052338"/>
          </a:xfrm>
        </p:grpSpPr>
        <p:sp>
          <p:nvSpPr>
            <p:cNvPr id="203" name="文本框 3"/>
            <p:cNvSpPr txBox="1"/>
            <p:nvPr/>
          </p:nvSpPr>
          <p:spPr>
            <a:xfrm>
              <a:off x="6483372" y="4101519"/>
              <a:ext cx="4179635" cy="64008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stStyle>
            <a:p>
              <a:pPr algn="l"/>
              <a:r>
                <a:rPr altLang="en-US" lang="zh-CN" sz="3600">
                  <a:sym typeface="+mn-lt"/>
                </a:rPr>
                <a:t>环保大家来参与</a:t>
              </a:r>
            </a:p>
          </p:txBody>
        </p:sp>
        <p:grpSp>
          <p:nvGrpSpPr>
            <p:cNvPr id="30" name="íṥliďè">
              <a:extLst>
                <a:ext uri="{FF2B5EF4-FFF2-40B4-BE49-F238E27FC236}">
                  <a16:creationId xmlns:a16="http://schemas.microsoft.com/office/drawing/2014/main" id="{D69EDE28-1C6D-46D2-AAFE-5C3ABB938F69}"/>
                </a:ext>
              </a:extLst>
            </p:cNvPr>
            <p:cNvGrpSpPr/>
            <p:nvPr/>
          </p:nvGrpSpPr>
          <p:grpSpPr>
            <a:xfrm>
              <a:off x="6096434" y="4245596"/>
              <a:ext cx="276820" cy="333283"/>
              <a:chOff x="6932220" y="2026513"/>
              <a:chExt cx="194460" cy="234124"/>
            </a:xfrm>
          </p:grpSpPr>
          <p:sp>
            <p:nvSpPr>
              <p:cNvPr id="31" name="ïşļïdè">
                <a:extLst>
                  <a:ext uri="{FF2B5EF4-FFF2-40B4-BE49-F238E27FC236}">
                    <a16:creationId xmlns:a16="http://schemas.microsoft.com/office/drawing/2014/main" id="{273C8E35-41B5-407C-9223-8699C15C3494}"/>
                  </a:ext>
                </a:extLst>
              </p:cNvPr>
              <p:cNvSpPr/>
              <p:nvPr/>
            </p:nvSpPr>
            <p:spPr bwMode="auto">
              <a:xfrm>
                <a:off x="6932220" y="2026513"/>
                <a:ext cx="194460" cy="155899"/>
              </a:xfrm>
              <a:custGeom>
                <a:gdLst>
                  <a:gd fmla="*/ 0 w 353" name="T0"/>
                  <a:gd fmla="*/ 0 h 283" name="T1"/>
                  <a:gd fmla="*/ 282 w 353" name="T2"/>
                  <a:gd fmla="*/ 283 h 283" name="T3"/>
                  <a:gd fmla="*/ 353 w 353" name="T4"/>
                  <a:gd fmla="*/ 212 h 283" name="T5"/>
                  <a:gd fmla="*/ 141 w 353" name="T6"/>
                  <a:gd fmla="*/ 0 h 283" name="T7"/>
                  <a:gd fmla="*/ 0 w 353" name="T8"/>
                  <a:gd fmla="*/ 0 h 283" name="T9"/>
                </a:gdLst>
                <a:cxnLst>
                  <a:cxn ang="0">
                    <a:pos x="T0" y="T1"/>
                  </a:cxn>
                  <a:cxn ang="0">
                    <a:pos x="T2" y="T3"/>
                  </a:cxn>
                  <a:cxn ang="0">
                    <a:pos x="T4" y="T5"/>
                  </a:cxn>
                  <a:cxn ang="0">
                    <a:pos x="T6" y="T7"/>
                  </a:cxn>
                  <a:cxn ang="0">
                    <a:pos x="T8" y="T9"/>
                  </a:cxn>
                </a:cxnLst>
                <a:rect b="b" l="0" r="r" t="0"/>
                <a:pathLst>
                  <a:path h="283" w="35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anchor="t" anchorCtr="0" bIns="45720" compatLnSpc="1" lIns="91440" numCol="1" rIns="91440" tIns="45720" vert="horz" wrap="square">
                <a:prstTxWarp prst="textNoShape">
                  <a:avLst/>
                </a:prstTxWarp>
                <a:noAutofit/>
              </a:bodyPr>
              <a:lstStyle>
                <a:defPPr>
                  <a:defRPr lang="id-ID"/>
                </a:defPPr>
                <a:lvl1pPr algn="l" defTabSz="685800" eaLnBrk="1" hangingPunct="1" latinLnBrk="0" marL="0" rtl="0">
                  <a:defRPr kern="1200" sz="1350">
                    <a:solidFill>
                      <a:schemeClr val="tx1"/>
                    </a:solidFill>
                  </a:defRPr>
                </a:lvl1pPr>
                <a:lvl2pPr algn="l" defTabSz="685800" eaLnBrk="1" hangingPunct="1" latinLnBrk="0" marL="342900" rtl="0">
                  <a:defRPr kern="1200" sz="1350">
                    <a:solidFill>
                      <a:schemeClr val="tx1"/>
                    </a:solidFill>
                  </a:defRPr>
                </a:lvl2pPr>
                <a:lvl3pPr algn="l" defTabSz="685800" eaLnBrk="1" hangingPunct="1" latinLnBrk="0" marL="685800" rtl="0">
                  <a:defRPr kern="1200" sz="1350">
                    <a:solidFill>
                      <a:schemeClr val="tx1"/>
                    </a:solidFill>
                  </a:defRPr>
                </a:lvl3pPr>
                <a:lvl4pPr algn="l" defTabSz="685800" eaLnBrk="1" hangingPunct="1" latinLnBrk="0" marL="1028700" rtl="0">
                  <a:defRPr kern="1200" sz="1350">
                    <a:solidFill>
                      <a:schemeClr val="tx1"/>
                    </a:solidFill>
                  </a:defRPr>
                </a:lvl4pPr>
                <a:lvl5pPr algn="l" defTabSz="685800" eaLnBrk="1" hangingPunct="1" latinLnBrk="0" marL="1371600" rtl="0">
                  <a:defRPr kern="1200" sz="1350">
                    <a:solidFill>
                      <a:schemeClr val="tx1"/>
                    </a:solidFill>
                  </a:defRPr>
                </a:lvl5pPr>
                <a:lvl6pPr algn="l" defTabSz="685800" eaLnBrk="1" hangingPunct="1" latinLnBrk="0" marL="1714500" rtl="0">
                  <a:defRPr kern="1200" sz="1350">
                    <a:solidFill>
                      <a:schemeClr val="tx1"/>
                    </a:solidFill>
                  </a:defRPr>
                </a:lvl6pPr>
                <a:lvl7pPr algn="l" defTabSz="685800" eaLnBrk="1" hangingPunct="1" latinLnBrk="0" marL="2057400" rtl="0">
                  <a:defRPr kern="1200" sz="1350">
                    <a:solidFill>
                      <a:schemeClr val="tx1"/>
                    </a:solidFill>
                  </a:defRPr>
                </a:lvl7pPr>
                <a:lvl8pPr algn="l" defTabSz="685800" eaLnBrk="1" hangingPunct="1" latinLnBrk="0" marL="2400300" rtl="0">
                  <a:defRPr kern="1200" sz="1350">
                    <a:solidFill>
                      <a:schemeClr val="tx1"/>
                    </a:solidFill>
                  </a:defRPr>
                </a:lvl8pPr>
                <a:lvl9pPr algn="l" defTabSz="685800" eaLnBrk="1" hangingPunct="1" latinLnBrk="0" marL="2743200" rtl="0">
                  <a:defRPr kern="1200" sz="1350">
                    <a:solidFill>
                      <a:schemeClr val="tx1"/>
                    </a:solidFill>
                  </a:defRPr>
                </a:lvl9pPr>
              </a:lstStyle>
              <a:p>
                <a:endParaRPr b="1" lang="id-ID" sz="700">
                  <a:solidFill>
                    <a:srgbClr val="3E9640"/>
                  </a:solidFill>
                </a:endParaRPr>
              </a:p>
            </p:txBody>
          </p:sp>
          <p:sp>
            <p:nvSpPr>
              <p:cNvPr id="32" name="ïṧlíḋè">
                <a:extLst>
                  <a:ext uri="{FF2B5EF4-FFF2-40B4-BE49-F238E27FC236}">
                    <a16:creationId xmlns:a16="http://schemas.microsoft.com/office/drawing/2014/main" id="{5E2F1207-F5FB-4E00-B904-C5BDA585EDDE}"/>
                  </a:ext>
                </a:extLst>
              </p:cNvPr>
              <p:cNvSpPr/>
              <p:nvPr/>
            </p:nvSpPr>
            <p:spPr bwMode="auto">
              <a:xfrm>
                <a:off x="6932220" y="2104738"/>
                <a:ext cx="194460" cy="155899"/>
              </a:xfrm>
              <a:custGeom>
                <a:gdLst>
                  <a:gd fmla="*/ 0 w 353" name="T0"/>
                  <a:gd fmla="*/ 283 h 283" name="T1"/>
                  <a:gd fmla="*/ 282 w 353" name="T2"/>
                  <a:gd fmla="*/ 0 h 283" name="T3"/>
                  <a:gd fmla="*/ 353 w 353" name="T4"/>
                  <a:gd fmla="*/ 71 h 283" name="T5"/>
                  <a:gd fmla="*/ 141 w 353" name="T6"/>
                  <a:gd fmla="*/ 283 h 283" name="T7"/>
                  <a:gd fmla="*/ 0 w 353" name="T8"/>
                  <a:gd fmla="*/ 283 h 283" name="T9"/>
                </a:gdLst>
                <a:cxnLst>
                  <a:cxn ang="0">
                    <a:pos x="T0" y="T1"/>
                  </a:cxn>
                  <a:cxn ang="0">
                    <a:pos x="T2" y="T3"/>
                  </a:cxn>
                  <a:cxn ang="0">
                    <a:pos x="T4" y="T5"/>
                  </a:cxn>
                  <a:cxn ang="0">
                    <a:pos x="T6" y="T7"/>
                  </a:cxn>
                  <a:cxn ang="0">
                    <a:pos x="T8" y="T9"/>
                  </a:cxn>
                </a:cxnLst>
                <a:rect b="b" l="0" r="r" t="0"/>
                <a:pathLst>
                  <a:path h="283" w="353">
                    <a:moveTo>
                      <a:pt x="0" y="283"/>
                    </a:moveTo>
                    <a:lnTo>
                      <a:pt x="282" y="0"/>
                    </a:lnTo>
                    <a:lnTo>
                      <a:pt x="353" y="71"/>
                    </a:lnTo>
                    <a:lnTo>
                      <a:pt x="141" y="283"/>
                    </a:lnTo>
                    <a:lnTo>
                      <a:pt x="0" y="283"/>
                    </a:lnTo>
                    <a:close/>
                  </a:path>
                </a:pathLst>
              </a:custGeom>
              <a:solidFill>
                <a:schemeClr val="accent1"/>
              </a:solidFill>
              <a:ln>
                <a:noFill/>
              </a:ln>
            </p:spPr>
            <p:txBody>
              <a:bodyPr anchor="t" anchorCtr="0" bIns="45720" compatLnSpc="1" lIns="91440" numCol="1" rIns="91440" tIns="45720" vert="horz" wrap="square">
                <a:prstTxWarp prst="textNoShape">
                  <a:avLst/>
                </a:prstTxWarp>
                <a:noAutofit/>
              </a:bodyPr>
              <a:lstStyle>
                <a:defPPr>
                  <a:defRPr lang="id-ID"/>
                </a:defPPr>
                <a:lvl1pPr algn="l" defTabSz="685800" eaLnBrk="1" hangingPunct="1" latinLnBrk="0" marL="0" rtl="0">
                  <a:defRPr kern="1200" sz="1350">
                    <a:solidFill>
                      <a:schemeClr val="tx1"/>
                    </a:solidFill>
                  </a:defRPr>
                </a:lvl1pPr>
                <a:lvl2pPr algn="l" defTabSz="685800" eaLnBrk="1" hangingPunct="1" latinLnBrk="0" marL="342900" rtl="0">
                  <a:defRPr kern="1200" sz="1350">
                    <a:solidFill>
                      <a:schemeClr val="tx1"/>
                    </a:solidFill>
                  </a:defRPr>
                </a:lvl2pPr>
                <a:lvl3pPr algn="l" defTabSz="685800" eaLnBrk="1" hangingPunct="1" latinLnBrk="0" marL="685800" rtl="0">
                  <a:defRPr kern="1200" sz="1350">
                    <a:solidFill>
                      <a:schemeClr val="tx1"/>
                    </a:solidFill>
                  </a:defRPr>
                </a:lvl3pPr>
                <a:lvl4pPr algn="l" defTabSz="685800" eaLnBrk="1" hangingPunct="1" latinLnBrk="0" marL="1028700" rtl="0">
                  <a:defRPr kern="1200" sz="1350">
                    <a:solidFill>
                      <a:schemeClr val="tx1"/>
                    </a:solidFill>
                  </a:defRPr>
                </a:lvl4pPr>
                <a:lvl5pPr algn="l" defTabSz="685800" eaLnBrk="1" hangingPunct="1" latinLnBrk="0" marL="1371600" rtl="0">
                  <a:defRPr kern="1200" sz="1350">
                    <a:solidFill>
                      <a:schemeClr val="tx1"/>
                    </a:solidFill>
                  </a:defRPr>
                </a:lvl5pPr>
                <a:lvl6pPr algn="l" defTabSz="685800" eaLnBrk="1" hangingPunct="1" latinLnBrk="0" marL="1714500" rtl="0">
                  <a:defRPr kern="1200" sz="1350">
                    <a:solidFill>
                      <a:schemeClr val="tx1"/>
                    </a:solidFill>
                  </a:defRPr>
                </a:lvl6pPr>
                <a:lvl7pPr algn="l" defTabSz="685800" eaLnBrk="1" hangingPunct="1" latinLnBrk="0" marL="2057400" rtl="0">
                  <a:defRPr kern="1200" sz="1350">
                    <a:solidFill>
                      <a:schemeClr val="tx1"/>
                    </a:solidFill>
                  </a:defRPr>
                </a:lvl7pPr>
                <a:lvl8pPr algn="l" defTabSz="685800" eaLnBrk="1" hangingPunct="1" latinLnBrk="0" marL="2400300" rtl="0">
                  <a:defRPr kern="1200" sz="1350">
                    <a:solidFill>
                      <a:schemeClr val="tx1"/>
                    </a:solidFill>
                  </a:defRPr>
                </a:lvl8pPr>
                <a:lvl9pPr algn="l" defTabSz="685800" eaLnBrk="1" hangingPunct="1" latinLnBrk="0" marL="2743200" rtl="0">
                  <a:defRPr kern="1200" sz="1350">
                    <a:solidFill>
                      <a:schemeClr val="tx1"/>
                    </a:solidFill>
                  </a:defRPr>
                </a:lvl9pPr>
              </a:lstStyle>
              <a:p>
                <a:endParaRPr b="1" lang="id-ID" sz="700">
                  <a:solidFill>
                    <a:srgbClr val="3E9640"/>
                  </a:solidFill>
                </a:endParaRPr>
              </a:p>
            </p:txBody>
          </p:sp>
        </p:grpSp>
        <p:sp>
          <p:nvSpPr>
            <p:cNvPr id="33" name="íṥḷiḋe">
              <a:extLst>
                <a:ext uri="{FF2B5EF4-FFF2-40B4-BE49-F238E27FC236}">
                  <a16:creationId xmlns:a16="http://schemas.microsoft.com/office/drawing/2014/main" id="{C9F7EEFF-E366-4AC7-8A12-D835925F206B}"/>
                </a:ext>
              </a:extLst>
            </p:cNvPr>
            <p:cNvSpPr/>
            <p:nvPr/>
          </p:nvSpPr>
          <p:spPr bwMode="auto">
            <a:xfrm>
              <a:off x="5181857" y="3886069"/>
              <a:ext cx="1052338" cy="1052338"/>
            </a:xfrm>
            <a:prstGeom prst="rect">
              <a:avLst/>
            </a:prstGeom>
            <a:noFill/>
            <a:ln w="19050">
              <a:noFill/>
              <a:round/>
            </a:ln>
          </p:spPr>
          <p:txBody>
            <a:bodyPr anchor="ctr" anchorCtr="0" bIns="45720" compatLnSpc="1" forceAA="0" lIns="91440" rIns="91440" rot="0" spcFirstLastPara="0" tIns="45720" vert="horz" wrap="square">
              <a:prstTxWarp prst="textNoShape">
                <a:avLst/>
              </a:prstTxWarp>
              <a:normAutofit/>
            </a:bodyPr>
            <a:lstStyle/>
            <a:p>
              <a:pPr algn="ctr"/>
              <a:r>
                <a:rPr altLang="zh-CN" b="1" lang="en-US" sz="3600">
                  <a:solidFill>
                    <a:srgbClr val="3E9640"/>
                  </a:solidFill>
                </a:rPr>
                <a:t>0 3</a:t>
              </a:r>
            </a:p>
          </p:txBody>
        </p:sp>
      </p:grpSp>
    </p:spTree>
    <p:extLst>
      <p:ext uri="{BB962C8B-B14F-4D97-AF65-F5344CB8AC3E}">
        <p14:creationId val="472409877"/>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6">
                                  <p:stCondLst>
                                    <p:cond delay="0"/>
                                  </p:stCondLst>
                                  <p:childTnLst>
                                    <p:set>
                                      <p:cBhvr>
                                        <p:cTn dur="1" fill="hold" id="6">
                                          <p:stCondLst>
                                            <p:cond delay="0"/>
                                          </p:stCondLst>
                                        </p:cTn>
                                        <p:tgtEl>
                                          <p:spTgt spid="19"/>
                                        </p:tgtEl>
                                        <p:attrNameLst>
                                          <p:attrName>style.visibility</p:attrName>
                                        </p:attrNameLst>
                                      </p:cBhvr>
                                      <p:to>
                                        <p:strVal val="visible"/>
                                      </p:to>
                                    </p:set>
                                    <p:animEffect filter="barn(inHorizontal)"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 presetSubtype="6">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1+#ppt_w/2"/>
                                          </p:val>
                                        </p:tav>
                                        <p:tav tm="100000">
                                          <p:val>
                                            <p:strVal val="#ppt_x"/>
                                          </p:val>
                                        </p:tav>
                                      </p:tavLst>
                                    </p:anim>
                                    <p:anim calcmode="lin" valueType="num">
                                      <p:cBhvr additive="base">
                                        <p:cTn dur="500" fill="hold" id="24"/>
                                        <p:tgtEl>
                                          <p:spTgt spid="3"/>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3000"/>
                            </p:stCondLst>
                            <p:childTnLst>
                              <p:par>
                                <p:cTn fill="hold" id="26" nodeType="afterEffect" presetClass="entr" presetID="2" presetSubtype="6">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500" fill="hold" id="28"/>
                                        <p:tgtEl>
                                          <p:spTgt spid="6"/>
                                        </p:tgtEl>
                                        <p:attrNameLst>
                                          <p:attrName>ppt_x</p:attrName>
                                        </p:attrNameLst>
                                      </p:cBhvr>
                                      <p:tavLst>
                                        <p:tav tm="0">
                                          <p:val>
                                            <p:strVal val="1+#ppt_w/2"/>
                                          </p:val>
                                        </p:tav>
                                        <p:tav tm="100000">
                                          <p:val>
                                            <p:strVal val="#ppt_x"/>
                                          </p:val>
                                        </p:tav>
                                      </p:tavLst>
                                    </p:anim>
                                    <p:anim calcmode="lin" valueType="num">
                                      <p:cBhvr additive="base">
                                        <p:cTn dur="500" fill="hold" id="29"/>
                                        <p:tgtEl>
                                          <p:spTgt spid="6"/>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500"/>
                            </p:stCondLst>
                            <p:childTnLst>
                              <p:par>
                                <p:cTn fill="hold" id="31" nodeType="afterEffect" presetClass="entr" presetID="2" presetSubtype="6">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1+#ppt_w/2"/>
                                          </p:val>
                                        </p:tav>
                                        <p:tav tm="100000">
                                          <p:val>
                                            <p:strVal val="#ppt_x"/>
                                          </p:val>
                                        </p:tav>
                                      </p:tavLst>
                                    </p:anim>
                                    <p:anim calcmode="lin" valueType="num">
                                      <p:cBhvr additive="base">
                                        <p:cTn dur="500" fill="hold" id="34"/>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雪地上  描述已自动生成" id="56" name="图片 55">
            <a:extLst>
              <a:ext uri="{FF2B5EF4-FFF2-40B4-BE49-F238E27FC236}">
                <a16:creationId xmlns:a16="http://schemas.microsoft.com/office/drawing/2014/main" id="{7337BDC8-CCBB-4CD2-8314-51CFED82B487}"/>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descr="图片包含 游戏机, 食物, 围栏  描述已自动生成" id="19" name="图片 18">
            <a:extLst>
              <a:ext uri="{FF2B5EF4-FFF2-40B4-BE49-F238E27FC236}">
                <a16:creationId xmlns:a16="http://schemas.microsoft.com/office/drawing/2014/main" id="{21201081-037C-4FBA-97F7-6F38FFF0675F}"/>
              </a:ext>
            </a:extLst>
          </p:cNvPr>
          <p:cNvPicPr>
            <a:picLocks noChangeAspect="1"/>
          </p:cNvPicPr>
          <p:nvPr/>
        </p:nvPicPr>
        <p:blipFill>
          <a:blip r:embed="rId4">
            <a:extLst>
              <a:ext uri="{28A0092B-C50C-407E-A947-70E740481C1C}">
                <a14:useLocalDpi val="0"/>
              </a:ext>
            </a:extLst>
          </a:blip>
          <a:stretch>
            <a:fillRect/>
          </a:stretch>
        </p:blipFill>
        <p:spPr>
          <a:xfrm>
            <a:off x="0" y="0"/>
            <a:ext cx="12192000" cy="6858000"/>
          </a:xfrm>
          <a:prstGeom prst="rect">
            <a:avLst/>
          </a:prstGeom>
        </p:spPr>
      </p:pic>
      <p:pic>
        <p:nvPicPr>
          <p:cNvPr id="20" name="图片 19">
            <a:extLst>
              <a:ext uri="{FF2B5EF4-FFF2-40B4-BE49-F238E27FC236}">
                <a16:creationId xmlns:a16="http://schemas.microsoft.com/office/drawing/2014/main" id="{A46AC3FA-2811-45D6-8372-2BFA4B1E50EB}"/>
              </a:ext>
            </a:extLst>
          </p:cNvPr>
          <p:cNvPicPr>
            <a:picLocks noChangeAspect="1"/>
          </p:cNvPicPr>
          <p:nvPr/>
        </p:nvPicPr>
        <p:blipFill>
          <a:blip r:embed="rId5">
            <a:extLst>
              <a:ext uri="{28A0092B-C50C-407E-A947-70E740481C1C}">
                <a14:useLocalDpi val="0"/>
              </a:ext>
            </a:extLst>
          </a:blip>
          <a:srcRect b="19821" l="60238" r="6309" t="26369"/>
          <a:stretch>
            <a:fillRect/>
          </a:stretch>
        </p:blipFill>
        <p:spPr>
          <a:xfrm>
            <a:off x="4503493" y="418987"/>
            <a:ext cx="3185015" cy="2561614"/>
          </a:xfrm>
          <a:prstGeom prst="rect">
            <a:avLst/>
          </a:prstGeom>
        </p:spPr>
      </p:pic>
      <p:sp>
        <p:nvSpPr>
          <p:cNvPr id="4" name="文本框 3"/>
          <p:cNvSpPr txBox="1"/>
          <p:nvPr/>
        </p:nvSpPr>
        <p:spPr>
          <a:xfrm>
            <a:off x="1849013" y="4061573"/>
            <a:ext cx="8493974" cy="100584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stStyle>
          <a:p>
            <a:r>
              <a:rPr altLang="en-US" lang="zh-CN">
                <a:sym typeface="+mn-lt"/>
              </a:rPr>
              <a:t>世界环境日由来</a:t>
            </a:r>
          </a:p>
        </p:txBody>
      </p:sp>
      <p:grpSp>
        <p:nvGrpSpPr>
          <p:cNvPr id="2" name="组合 1">
            <a:extLst>
              <a:ext uri="{FF2B5EF4-FFF2-40B4-BE49-F238E27FC236}">
                <a16:creationId xmlns:a16="http://schemas.microsoft.com/office/drawing/2014/main" id="{E3B79714-F430-491C-ACBD-C72A940931BD}"/>
              </a:ext>
            </a:extLst>
          </p:cNvPr>
          <p:cNvGrpSpPr/>
          <p:nvPr/>
        </p:nvGrpSpPr>
        <p:grpSpPr>
          <a:xfrm>
            <a:off x="4180820" y="3021584"/>
            <a:ext cx="3830360" cy="861539"/>
            <a:chOff x="4895790" y="3159044"/>
            <a:chExt cx="2400419" cy="539912"/>
          </a:xfrm>
        </p:grpSpPr>
        <p:grpSp>
          <p:nvGrpSpPr>
            <p:cNvPr id="35" name="组合 34">
              <a:extLst>
                <a:ext uri="{FF2B5EF4-FFF2-40B4-BE49-F238E27FC236}">
                  <a16:creationId xmlns:a16="http://schemas.microsoft.com/office/drawing/2014/main" id="{F523FB8E-AB3D-4D6F-AA53-DBC8951A8246}"/>
                </a:ext>
              </a:extLst>
            </p:cNvPr>
            <p:cNvGrpSpPr/>
            <p:nvPr/>
          </p:nvGrpSpPr>
          <p:grpSpPr>
            <a:xfrm>
              <a:off x="4895790" y="3159044"/>
              <a:ext cx="2400419" cy="539912"/>
              <a:chOff x="3538093" y="3129581"/>
              <a:chExt cx="2400419" cy="539912"/>
            </a:xfrm>
          </p:grpSpPr>
          <p:pic>
            <p:nvPicPr>
              <p:cNvPr descr="图片包含 照片, 游戏机  描述已自动生成" id="46" name="图片 45">
                <a:extLst>
                  <a:ext uri="{FF2B5EF4-FFF2-40B4-BE49-F238E27FC236}">
                    <a16:creationId xmlns:a16="http://schemas.microsoft.com/office/drawing/2014/main" id="{8E227B7E-A12B-4CB5-BD93-4F81B990B549}"/>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3538093" y="3129581"/>
                <a:ext cx="539159" cy="539912"/>
              </a:xfrm>
              <a:prstGeom prst="rect">
                <a:avLst/>
              </a:prstGeom>
            </p:spPr>
          </p:pic>
          <p:pic>
            <p:nvPicPr>
              <p:cNvPr descr="图片包含 照片, 游戏机  描述已自动生成" id="47" name="图片 46">
                <a:extLst>
                  <a:ext uri="{FF2B5EF4-FFF2-40B4-BE49-F238E27FC236}">
                    <a16:creationId xmlns:a16="http://schemas.microsoft.com/office/drawing/2014/main" id="{5AB8A83E-3925-4AB7-81D8-E7416DABE2CD}"/>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4158513" y="3129581"/>
                <a:ext cx="539159" cy="539912"/>
              </a:xfrm>
              <a:prstGeom prst="rect">
                <a:avLst/>
              </a:prstGeom>
            </p:spPr>
          </p:pic>
          <p:pic>
            <p:nvPicPr>
              <p:cNvPr descr="图片包含 照片, 游戏机  描述已自动生成" id="48" name="图片 47">
                <a:extLst>
                  <a:ext uri="{FF2B5EF4-FFF2-40B4-BE49-F238E27FC236}">
                    <a16:creationId xmlns:a16="http://schemas.microsoft.com/office/drawing/2014/main" id="{7EC02076-195F-4148-8B3B-CDBDF24B8426}"/>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4778933" y="3129581"/>
                <a:ext cx="539159" cy="539912"/>
              </a:xfrm>
              <a:prstGeom prst="rect">
                <a:avLst/>
              </a:prstGeom>
            </p:spPr>
          </p:pic>
          <p:pic>
            <p:nvPicPr>
              <p:cNvPr descr="图片包含 照片, 游戏机  描述已自动生成" id="49" name="图片 48">
                <a:extLst>
                  <a:ext uri="{FF2B5EF4-FFF2-40B4-BE49-F238E27FC236}">
                    <a16:creationId xmlns:a16="http://schemas.microsoft.com/office/drawing/2014/main" id="{62564F3C-6B7D-4890-AC5E-72F0C1B68728}"/>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5399353" y="3129581"/>
                <a:ext cx="539159" cy="539912"/>
              </a:xfrm>
              <a:prstGeom prst="rect">
                <a:avLst/>
              </a:prstGeom>
            </p:spPr>
          </p:pic>
        </p:grpSp>
        <p:sp>
          <p:nvSpPr>
            <p:cNvPr id="36" name="文本框 35">
              <a:extLst>
                <a:ext uri="{FF2B5EF4-FFF2-40B4-BE49-F238E27FC236}">
                  <a16:creationId xmlns:a16="http://schemas.microsoft.com/office/drawing/2014/main" id="{DFE8BF2F-7A1E-43F3-9325-1C5E40B8CD87}"/>
                </a:ext>
              </a:extLst>
            </p:cNvPr>
            <p:cNvSpPr txBox="1"/>
            <p:nvPr/>
          </p:nvSpPr>
          <p:spPr>
            <a:xfrm>
              <a:off x="4895790"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第</a:t>
              </a:r>
            </a:p>
          </p:txBody>
        </p:sp>
        <p:sp>
          <p:nvSpPr>
            <p:cNvPr id="37" name="文本框 36">
              <a:extLst>
                <a:ext uri="{FF2B5EF4-FFF2-40B4-BE49-F238E27FC236}">
                  <a16:creationId xmlns:a16="http://schemas.microsoft.com/office/drawing/2014/main" id="{018BD3DD-6940-44CB-9231-863957A54A4D}"/>
                </a:ext>
              </a:extLst>
            </p:cNvPr>
            <p:cNvSpPr txBox="1"/>
            <p:nvPr/>
          </p:nvSpPr>
          <p:spPr>
            <a:xfrm>
              <a:off x="5517697"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一</a:t>
              </a:r>
            </a:p>
          </p:txBody>
        </p:sp>
        <p:sp>
          <p:nvSpPr>
            <p:cNvPr id="38" name="文本框 37">
              <a:extLst>
                <a:ext uri="{FF2B5EF4-FFF2-40B4-BE49-F238E27FC236}">
                  <a16:creationId xmlns:a16="http://schemas.microsoft.com/office/drawing/2014/main" id="{09DC9B70-4CAD-4758-BF06-387C708E9714}"/>
                </a:ext>
              </a:extLst>
            </p:cNvPr>
            <p:cNvSpPr txBox="1"/>
            <p:nvPr/>
          </p:nvSpPr>
          <p:spPr>
            <a:xfrm>
              <a:off x="6139604"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部</a:t>
              </a:r>
            </a:p>
          </p:txBody>
        </p:sp>
        <p:sp>
          <p:nvSpPr>
            <p:cNvPr id="39" name="文本框 38">
              <a:extLst>
                <a:ext uri="{FF2B5EF4-FFF2-40B4-BE49-F238E27FC236}">
                  <a16:creationId xmlns:a16="http://schemas.microsoft.com/office/drawing/2014/main" id="{A85C0E87-1C96-4215-AC75-A0C9245FC664}"/>
                </a:ext>
              </a:extLst>
            </p:cNvPr>
            <p:cNvSpPr txBox="1"/>
            <p:nvPr/>
          </p:nvSpPr>
          <p:spPr>
            <a:xfrm>
              <a:off x="6761511"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分</a:t>
              </a:r>
            </a:p>
          </p:txBody>
        </p:sp>
      </p:grpSp>
    </p:spTree>
    <p:extLst>
      <p:ext uri="{BB962C8B-B14F-4D97-AF65-F5344CB8AC3E}">
        <p14:creationId val="2485909839"/>
      </p:ext>
    </p:extLst>
  </p:cSld>
  <p:clrMapOvr>
    <a:masterClrMapping/>
  </p:clrMapOvr>
  <mc:AlternateContent>
    <mc:Choice Requires="p15">
      <p:transition advTm="2000" p14:dur="1250" spd="slow">
        <p15:prstTrans prst="peelOff"/>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6">
                                  <p:stCondLst>
                                    <p:cond delay="0"/>
                                  </p:stCondLst>
                                  <p:childTnLst>
                                    <p:set>
                                      <p:cBhvr>
                                        <p:cTn dur="1" fill="hold" id="6">
                                          <p:stCondLst>
                                            <p:cond delay="0"/>
                                          </p:stCondLst>
                                        </p:cTn>
                                        <p:tgtEl>
                                          <p:spTgt spid="19"/>
                                        </p:tgtEl>
                                        <p:attrNameLst>
                                          <p:attrName>style.visibility</p:attrName>
                                        </p:attrNameLst>
                                      </p:cBhvr>
                                      <p:to>
                                        <p:strVal val="visible"/>
                                      </p:to>
                                    </p:set>
                                    <p:animEffect filter="barn(inHorizontal)"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16" presetSubtype="21">
                                  <p:stCondLst>
                                    <p:cond delay="0"/>
                                  </p:stCondLst>
                                  <p:childTnLst>
                                    <p:set>
                                      <p:cBhvr>
                                        <p:cTn dur="1" fill="hold" id="22">
                                          <p:stCondLst>
                                            <p:cond delay="0"/>
                                          </p:stCondLst>
                                        </p:cTn>
                                        <p:tgtEl>
                                          <p:spTgt spid="4"/>
                                        </p:tgtEl>
                                        <p:attrNameLst>
                                          <p:attrName>style.visibility</p:attrName>
                                        </p:attrNameLst>
                                      </p:cBhvr>
                                      <p:to>
                                        <p:strVal val="visible"/>
                                      </p:to>
                                    </p:set>
                                    <p:animEffect filter="barn(inVertical)"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TextPlaceholder 3"/>
          <p:cNvSpPr>
            <a:spLocks noGrp="1"/>
          </p:cNvSpPr>
          <p:nvPr>
            <p:ph idx="4294967295" sz="quarter" type="body"/>
            <p:custDataLst>
              <p:tags r:id="rId3"/>
            </p:custDataLst>
          </p:nvPr>
        </p:nvSpPr>
        <p:spPr>
          <a:xfrm>
            <a:off x="1196890" y="2182161"/>
            <a:ext cx="4403798" cy="2087563"/>
          </a:xfrm>
        </p:spPr>
        <p:txBody>
          <a:bodyPr>
            <a:noAutofit/>
          </a:bodyPr>
          <a:lstStyle/>
          <a:p>
            <a:pPr algn="just" indent="0" marL="0">
              <a:lnSpc>
                <a:spcPct val="200000"/>
              </a:lnSpc>
              <a:buNone/>
            </a:pPr>
            <a:r>
              <a:rPr altLang="zh-CN" lang="en-US" sz="1600">
                <a:latin typeface="+mn-ea"/>
                <a:ea typeface="+mn-ea"/>
                <a:cs typeface="+mn-ea"/>
                <a:sym typeface="+mn-lt"/>
              </a:rPr>
              <a:t>3月15日，联合国环境大会中国代表团团长，生态环境部副部长赵英民与联合国环境署代理执行主任乔伊斯·姆苏亚（Joyce Msuya）共同宣布，中国主办了2019年世界环境日，聚焦“空气污染”主题。</a:t>
            </a:r>
          </a:p>
        </p:txBody>
      </p:sp>
      <p:grpSp>
        <p:nvGrpSpPr>
          <p:cNvPr id="3" name="组合 2">
            <a:extLst>
              <a:ext uri="{FF2B5EF4-FFF2-40B4-BE49-F238E27FC236}">
                <a16:creationId xmlns:a16="http://schemas.microsoft.com/office/drawing/2014/main" id="{82514DB7-6163-435D-B06D-D1F522FC05AD}"/>
              </a:ext>
            </a:extLst>
          </p:cNvPr>
          <p:cNvGrpSpPr/>
          <p:nvPr/>
        </p:nvGrpSpPr>
        <p:grpSpPr>
          <a:xfrm>
            <a:off x="666605" y="635341"/>
            <a:ext cx="3092595" cy="689578"/>
            <a:chOff x="666605" y="635341"/>
            <a:chExt cx="3092595" cy="689578"/>
          </a:xfrm>
        </p:grpSpPr>
        <p:pic>
          <p:nvPicPr>
            <p:cNvPr id="6" name="图片 5">
              <a:extLst>
                <a:ext uri="{FF2B5EF4-FFF2-40B4-BE49-F238E27FC236}">
                  <a16:creationId xmlns:a16="http://schemas.microsoft.com/office/drawing/2014/main" id="{407F5686-0037-4921-BF8D-4A666D3DCE6B}"/>
                </a:ext>
              </a:extLst>
            </p:cNvPr>
            <p:cNvPicPr>
              <a:picLocks noChangeAspect="1"/>
            </p:cNvPicPr>
            <p:nvPr/>
          </p:nvPicPr>
          <p:blipFill>
            <a:blip r:embed="rId4">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7" name="文本占位符 1">
              <a:extLst>
                <a:ext uri="{FF2B5EF4-FFF2-40B4-BE49-F238E27FC236}">
                  <a16:creationId xmlns:a16="http://schemas.microsoft.com/office/drawing/2014/main" id="{2E6E35EE-650E-4782-A509-510D67CDD086}"/>
                </a:ext>
              </a:extLst>
            </p:cNvPr>
            <p:cNvSpPr txBox="1"/>
            <p:nvPr/>
          </p:nvSpPr>
          <p:spPr>
            <a:xfrm>
              <a:off x="1524000" y="687743"/>
              <a:ext cx="22352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前 言</a:t>
              </a:r>
            </a:p>
          </p:txBody>
        </p:sp>
      </p:grpSp>
      <p:pic>
        <p:nvPicPr>
          <p:cNvPr descr="图片包含 游戏机, 标志, 食物  描述已自动生成" id="8" name="PA-图片 7">
            <a:extLst>
              <a:ext uri="{FF2B5EF4-FFF2-40B4-BE49-F238E27FC236}">
                <a16:creationId xmlns:a16="http://schemas.microsoft.com/office/drawing/2014/main" id="{B3A8FB49-ECB4-4D63-B067-CBB96D1DBAB1}"/>
              </a:ext>
            </a:extLst>
          </p:cNvPr>
          <p:cNvPicPr>
            <a:picLocks noChangeAspect="1"/>
          </p:cNvPicPr>
          <p:nvPr>
            <p:custDataLst>
              <p:tags r:id="rId6"/>
            </p:custDataLst>
          </p:nvPr>
        </p:nvPicPr>
        <p:blipFill>
          <a:blip r:embed="rId5">
            <a:extLst>
              <a:ext uri="{28A0092B-C50C-407E-A947-70E740481C1C}">
                <a14:useLocalDpi val="0"/>
              </a:ext>
            </a:extLst>
          </a:blip>
          <a:srcRect b="20208" l="8227" r="11149" t="17085"/>
          <a:stretch>
            <a:fillRect/>
          </a:stretch>
        </p:blipFill>
        <p:spPr>
          <a:xfrm>
            <a:off x="5930899" y="1803400"/>
            <a:ext cx="4914901" cy="3822700"/>
          </a:xfrm>
          <a:prstGeom prst="rect">
            <a:avLst/>
          </a:prstGeom>
        </p:spPr>
      </p:pic>
    </p:spTree>
    <p:extLst>
      <p:ext uri="{BB962C8B-B14F-4D97-AF65-F5344CB8AC3E}">
        <p14:creationId val="1003379602"/>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xEl>
                                              <p:pRg end="0" st="0"/>
                                            </p:txEl>
                                          </p:spTgt>
                                        </p:tgtEl>
                                        <p:attrNameLst>
                                          <p:attrName>style.visibility</p:attrName>
                                        </p:attrNameLst>
                                      </p:cBhvr>
                                      <p:to>
                                        <p:strVal val="visible"/>
                                      </p:to>
                                    </p:set>
                                    <p:animEffect filter="fade" transition="in">
                                      <p:cBhvr>
                                        <p:cTn dur="1000" id="7"/>
                                        <p:tgtEl>
                                          <p:spTgt spid="4">
                                            <p:txEl>
                                              <p:pRg end="0" st="0"/>
                                            </p:txEl>
                                          </p:spTgt>
                                        </p:tgtEl>
                                      </p:cBhvr>
                                    </p:animEffect>
                                    <p:anim calcmode="lin" valueType="num">
                                      <p:cBhvr>
                                        <p:cTn dur="1000" fill="hold" id="8"/>
                                        <p:tgtEl>
                                          <p:spTgt spid="4">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4">
                                            <p:txEl>
                                              <p:pRg end="0" st="0"/>
                                            </p:txEl>
                                          </p:spTgt>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21">
                                  <p:stCondLst>
                                    <p:cond delay="0"/>
                                  </p:stCondLst>
                                  <p:childTnLst>
                                    <p:set>
                                      <p:cBhvr>
                                        <p:cTn dur="1" fill="hold" id="12">
                                          <p:stCondLst>
                                            <p:cond delay="0"/>
                                          </p:stCondLst>
                                        </p:cTn>
                                        <p:tgtEl>
                                          <p:spTgt spid="8"/>
                                        </p:tgtEl>
                                        <p:attrNameLst>
                                          <p:attrName>style.visibility</p:attrName>
                                        </p:attrNameLst>
                                      </p:cBhvr>
                                      <p:to>
                                        <p:strVal val="visible"/>
                                      </p:to>
                                    </p:set>
                                    <p:animEffect filter="barn(inVertical)" transition="in">
                                      <p:cBhvr>
                                        <p:cTn dur="500" id="1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内容占位符 2">
            <a:extLst>
              <a:ext uri="{FF2B5EF4-FFF2-40B4-BE49-F238E27FC236}">
                <a16:creationId xmlns:a16="http://schemas.microsoft.com/office/drawing/2014/main" id="{13A5666C-F1CC-44A2-98E8-EC454D43B589}"/>
              </a:ext>
            </a:extLst>
          </p:cNvPr>
          <p:cNvSpPr txBox="1"/>
          <p:nvPr>
            <p:custDataLst>
              <p:tags r:id="rId3"/>
            </p:custDataLst>
          </p:nvPr>
        </p:nvSpPr>
        <p:spPr>
          <a:xfrm>
            <a:off x="3835400" y="1712364"/>
            <a:ext cx="6461198" cy="1835285"/>
          </a:xfrm>
        </p:spPr>
        <p:txBody>
          <a:bodyPr/>
          <a:lstStyle>
            <a:lvl1pPr algn="just" defTabSz="914400" eaLnBrk="1" hangingPunct="1" indent="-361950" latinLnBrk="0" marL="447675" rtl="0">
              <a:lnSpc>
                <a:spcPct val="110000"/>
              </a:lnSpc>
              <a:spcBef>
                <a:spcPts val="1800"/>
              </a:spcBef>
              <a:spcAft>
                <a:spcPct val="0"/>
              </a:spcAft>
              <a:buClr>
                <a:schemeClr val="accent1"/>
              </a:buClr>
              <a:buSzPct val="70000"/>
              <a:buFont charset="2" pitchFamily="2" typeface="Wingdings"/>
              <a:buChar char="R"/>
              <a:defRPr baseline="0" kern="1200" sz="2000">
                <a:solidFill>
                  <a:schemeClr val="accent1">
                    <a:lumMod val="75000"/>
                  </a:schemeClr>
                </a:solidFill>
                <a:latin charset="-122" pitchFamily="49" typeface="幼圆"/>
                <a:ea charset="-122" pitchFamily="49" typeface="幼圆"/>
                <a:cs typeface="+mn-cs"/>
              </a:defRPr>
            </a:lvl1pPr>
            <a:lvl2pPr algn="just" defTabSz="914400" eaLnBrk="1" hangingPunct="1" indent="-447675" latinLnBrk="0" marL="447675" rtl="0">
              <a:lnSpc>
                <a:spcPct val="130000"/>
              </a:lnSpc>
              <a:spcBef>
                <a:spcPct val="0"/>
              </a:spcBef>
              <a:spcAft>
                <a:spcPts val="600"/>
              </a:spcAft>
              <a:buClr>
                <a:schemeClr val="accent2">
                  <a:lumMod val="60000"/>
                  <a:lumOff val="40000"/>
                </a:schemeClr>
              </a:buClr>
              <a:buFont charset="-122" pitchFamily="49" typeface="幼圆"/>
              <a:buChar char=" "/>
              <a:defRPr baseline="0" kern="1200" sz="1600">
                <a:solidFill>
                  <a:srgbClr val="7D7D7D"/>
                </a:solidFill>
                <a:latin charset="-122" pitchFamily="49" typeface="幼圆"/>
                <a:ea charset="-122" pitchFamily="49" typeface="幼圆"/>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indent="0" marL="85725">
              <a:lnSpc>
                <a:spcPct val="170000"/>
              </a:lnSpc>
              <a:buClr>
                <a:srgbClr val="92D050"/>
              </a:buClr>
              <a:buNone/>
              <a:defRPr/>
            </a:pPr>
            <a:r>
              <a:rPr altLang="zh-CN" b="0" lang="en-US" sz="1600">
                <a:solidFill>
                  <a:schemeClr val="tx1"/>
                </a:solidFill>
                <a:latin typeface="+mn-lt"/>
                <a:ea typeface="+mn-ea"/>
                <a:cs typeface="+mn-ea"/>
                <a:sym typeface="+mn-lt"/>
              </a:rPr>
              <a:t>1972年6月5曰-16日联合国在瑞典斯德哥尔摩召开了有113个国家参加的“联合国人类环境会议”。会议讨论了保护全球环境的行动计划，通过了《人类环境宣言》。会议建议联合国大会将这次会议开幕日的6月5日定为“世界环境日”。</a:t>
            </a:r>
          </a:p>
        </p:txBody>
      </p:sp>
      <p:grpSp>
        <p:nvGrpSpPr>
          <p:cNvPr id="5" name="组合 4">
            <a:extLst>
              <a:ext uri="{FF2B5EF4-FFF2-40B4-BE49-F238E27FC236}">
                <a16:creationId xmlns:a16="http://schemas.microsoft.com/office/drawing/2014/main" id="{2DB78DE6-B5D7-426A-9BB9-799AE9D45782}"/>
              </a:ext>
            </a:extLst>
          </p:cNvPr>
          <p:cNvGrpSpPr/>
          <p:nvPr/>
        </p:nvGrpSpPr>
        <p:grpSpPr>
          <a:xfrm>
            <a:off x="666605" y="635341"/>
            <a:ext cx="4641995" cy="689578"/>
            <a:chOff x="666605" y="635341"/>
            <a:chExt cx="4641995" cy="689578"/>
          </a:xfrm>
        </p:grpSpPr>
        <p:pic>
          <p:nvPicPr>
            <p:cNvPr id="6" name="图片 5">
              <a:extLst>
                <a:ext uri="{FF2B5EF4-FFF2-40B4-BE49-F238E27FC236}">
                  <a16:creationId xmlns:a16="http://schemas.microsoft.com/office/drawing/2014/main" id="{0565D82D-9811-486A-A85A-BEE39B6712E1}"/>
                </a:ext>
              </a:extLst>
            </p:cNvPr>
            <p:cNvPicPr>
              <a:picLocks noChangeAspect="1"/>
            </p:cNvPicPr>
            <p:nvPr/>
          </p:nvPicPr>
          <p:blipFill>
            <a:blip r:embed="rId4">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7" name="文本占位符 1">
              <a:extLst>
                <a:ext uri="{FF2B5EF4-FFF2-40B4-BE49-F238E27FC236}">
                  <a16:creationId xmlns:a16="http://schemas.microsoft.com/office/drawing/2014/main" id="{539A5168-FD27-4643-8B57-CB125C164B71}"/>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世界环境日的由来</a:t>
              </a:r>
            </a:p>
          </p:txBody>
        </p:sp>
      </p:grpSp>
      <p:pic>
        <p:nvPicPr>
          <p:cNvPr descr="图片包含 游戏机, 钟表  描述已自动生成" id="8" name="PA-图片 7">
            <a:extLst>
              <a:ext uri="{FF2B5EF4-FFF2-40B4-BE49-F238E27FC236}">
                <a16:creationId xmlns:a16="http://schemas.microsoft.com/office/drawing/2014/main" id="{0CC98539-9CED-49B4-A103-25826FF837A3}"/>
              </a:ext>
            </a:extLst>
          </p:cNvPr>
          <p:cNvPicPr>
            <a:picLocks noChangeAspect="1"/>
          </p:cNvPicPr>
          <p:nvPr>
            <p:custDataLst>
              <p:tags r:id="rId6"/>
            </p:custDataLst>
          </p:nvPr>
        </p:nvPicPr>
        <p:blipFill>
          <a:blip r:embed="rId5">
            <a:extLst>
              <a:ext uri="{28A0092B-C50C-407E-A947-70E740481C1C}">
                <a14:useLocalDpi val="0"/>
              </a:ext>
            </a:extLst>
          </a:blip>
          <a:stretch>
            <a:fillRect/>
          </a:stretch>
        </p:blipFill>
        <p:spPr>
          <a:xfrm>
            <a:off x="1524000" y="1502834"/>
            <a:ext cx="2311400" cy="1926166"/>
          </a:xfrm>
          <a:prstGeom prst="rect">
            <a:avLst/>
          </a:prstGeom>
        </p:spPr>
      </p:pic>
      <p:sp>
        <p:nvSpPr>
          <p:cNvPr id="9" name="PA-内容占位符 2">
            <a:extLst>
              <a:ext uri="{FF2B5EF4-FFF2-40B4-BE49-F238E27FC236}">
                <a16:creationId xmlns:a16="http://schemas.microsoft.com/office/drawing/2014/main" id="{C50E708B-534C-4FEC-B3F9-FF2535DF2783}"/>
              </a:ext>
            </a:extLst>
          </p:cNvPr>
          <p:cNvSpPr txBox="1"/>
          <p:nvPr>
            <p:custDataLst>
              <p:tags r:id="rId7"/>
            </p:custDataLst>
          </p:nvPr>
        </p:nvSpPr>
        <p:spPr>
          <a:xfrm>
            <a:off x="4673600" y="3882652"/>
            <a:ext cx="6461198" cy="2143633"/>
          </a:xfrm>
        </p:spPr>
        <p:txBody>
          <a:bodyPr/>
          <a:lstStyle>
            <a:lvl1pPr algn="just" defTabSz="914400" eaLnBrk="1" hangingPunct="1" indent="-361950" latinLnBrk="0" marL="447675" rtl="0">
              <a:lnSpc>
                <a:spcPct val="110000"/>
              </a:lnSpc>
              <a:spcBef>
                <a:spcPts val="1800"/>
              </a:spcBef>
              <a:spcAft>
                <a:spcPct val="0"/>
              </a:spcAft>
              <a:buClr>
                <a:schemeClr val="accent1"/>
              </a:buClr>
              <a:buSzPct val="70000"/>
              <a:buFont charset="2" pitchFamily="2" typeface="Wingdings"/>
              <a:buChar char="R"/>
              <a:defRPr baseline="0" kern="1200" sz="2000">
                <a:solidFill>
                  <a:schemeClr val="accent1">
                    <a:lumMod val="75000"/>
                  </a:schemeClr>
                </a:solidFill>
                <a:latin charset="-122" pitchFamily="49" typeface="幼圆"/>
                <a:ea charset="-122" pitchFamily="49" typeface="幼圆"/>
                <a:cs typeface="+mn-cs"/>
              </a:defRPr>
            </a:lvl1pPr>
            <a:lvl2pPr algn="just" defTabSz="914400" eaLnBrk="1" hangingPunct="1" indent="-447675" latinLnBrk="0" marL="447675" rtl="0">
              <a:lnSpc>
                <a:spcPct val="130000"/>
              </a:lnSpc>
              <a:spcBef>
                <a:spcPct val="0"/>
              </a:spcBef>
              <a:spcAft>
                <a:spcPts val="600"/>
              </a:spcAft>
              <a:buClr>
                <a:schemeClr val="accent2">
                  <a:lumMod val="60000"/>
                  <a:lumOff val="40000"/>
                </a:schemeClr>
              </a:buClr>
              <a:buFont charset="-122" pitchFamily="49" typeface="幼圆"/>
              <a:buChar char=" "/>
              <a:defRPr baseline="0" kern="1200" sz="1600">
                <a:solidFill>
                  <a:srgbClr val="7D7D7D"/>
                </a:solidFill>
                <a:latin charset="-122" pitchFamily="49" typeface="幼圆"/>
                <a:ea charset="-122" pitchFamily="49" typeface="幼圆"/>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indent="0" marL="85725">
              <a:lnSpc>
                <a:spcPct val="170000"/>
              </a:lnSpc>
              <a:buClr>
                <a:srgbClr val="92D050"/>
              </a:buClr>
              <a:buNone/>
              <a:defRPr/>
            </a:pPr>
            <a:r>
              <a:rPr altLang="en-US" b="0" lang="zh-CN" sz="1600">
                <a:solidFill>
                  <a:schemeClr val="tx1"/>
                </a:solidFill>
                <a:latin typeface="+mn-lt"/>
                <a:ea typeface="+mn-ea"/>
                <a:cs typeface="+mn-ea"/>
                <a:sym typeface="+mn-lt"/>
              </a:rPr>
              <a:t>同年10月，联合国大会第27届会议接受并通过了这项建议。以后，每逢“世界环境日”，世界各国都开展群众性的环境保护宣传纪念活动。世界环境日的作用在于唤起全世界人民都来注意保护人类赖以生存的环境，自觉采取行动参与保护环境，同时要求各国政府和联合国单位为推进环境保护进程做出贡献。</a:t>
            </a:r>
          </a:p>
        </p:txBody>
      </p:sp>
      <p:pic>
        <p:nvPicPr>
          <p:cNvPr descr="图片包含 游戏机, 钟表  描述已自动生成" id="10" name="PA-图片 9">
            <a:extLst>
              <a:ext uri="{FF2B5EF4-FFF2-40B4-BE49-F238E27FC236}">
                <a16:creationId xmlns:a16="http://schemas.microsoft.com/office/drawing/2014/main" id="{FEC615C7-31F4-44DE-94E1-746BA3DE3D82}"/>
              </a:ext>
            </a:extLst>
          </p:cNvPr>
          <p:cNvPicPr>
            <a:picLocks noChangeAspect="1"/>
          </p:cNvPicPr>
          <p:nvPr>
            <p:custDataLst>
              <p:tags r:id="rId8"/>
            </p:custDataLst>
          </p:nvPr>
        </p:nvPicPr>
        <p:blipFill>
          <a:blip r:embed="rId5">
            <a:extLst>
              <a:ext uri="{28A0092B-C50C-407E-A947-70E740481C1C}">
                <a14:useLocalDpi val="0"/>
              </a:ext>
            </a:extLst>
          </a:blip>
          <a:stretch>
            <a:fillRect/>
          </a:stretch>
        </p:blipFill>
        <p:spPr>
          <a:xfrm>
            <a:off x="2260600" y="3882652"/>
            <a:ext cx="2311400" cy="1926166"/>
          </a:xfrm>
          <a:prstGeom prst="rect">
            <a:avLst/>
          </a:prstGeom>
        </p:spPr>
      </p:pic>
    </p:spTree>
    <p:extLst>
      <p:ext uri="{BB962C8B-B14F-4D97-AF65-F5344CB8AC3E}">
        <p14:creationId val="2775303194"/>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4">
                                            <p:txEl>
                                              <p:pRg end="0" st="0"/>
                                            </p:txEl>
                                          </p:spTgt>
                                        </p:tgtEl>
                                        <p:attrNameLst>
                                          <p:attrName>style.visibility</p:attrName>
                                        </p:attrNameLst>
                                      </p:cBhvr>
                                      <p:to>
                                        <p:strVal val="visible"/>
                                      </p:to>
                                    </p:set>
                                    <p:animEffect filter="fade" transition="in">
                                      <p:cBhvr>
                                        <p:cTn dur="1000" id="11"/>
                                        <p:tgtEl>
                                          <p:spTgt spid="4">
                                            <p:txEl>
                                              <p:pRg end="0" st="0"/>
                                            </p:txEl>
                                          </p:spTgt>
                                        </p:tgtEl>
                                      </p:cBhvr>
                                    </p:animEffect>
                                    <p:anim calcmode="lin" valueType="num">
                                      <p:cBhvr>
                                        <p:cTn dur="1000" fill="hold" id="12"/>
                                        <p:tgtEl>
                                          <p:spTgt spid="4">
                                            <p:txEl>
                                              <p:pRg end="0" st="0"/>
                                            </p:txEl>
                                          </p:spTgt>
                                        </p:tgtEl>
                                        <p:attrNameLst>
                                          <p:attrName>ppt_x</p:attrName>
                                        </p:attrNameLst>
                                      </p:cBhvr>
                                      <p:tavLst>
                                        <p:tav tm="0">
                                          <p:val>
                                            <p:strVal val="#ppt_x"/>
                                          </p:val>
                                        </p:tav>
                                        <p:tav tm="100000">
                                          <p:val>
                                            <p:strVal val="#ppt_x"/>
                                          </p:val>
                                        </p:tav>
                                      </p:tavLst>
                                    </p:anim>
                                    <p:anim calcmode="lin" valueType="num">
                                      <p:cBhvr>
                                        <p:cTn dur="1000" fill="hold" id="13"/>
                                        <p:tgtEl>
                                          <p:spTgt spid="4">
                                            <p:txEl>
                                              <p:pRg end="0" st="0"/>
                                            </p:txEl>
                                          </p:spTgt>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9">
                                            <p:txEl>
                                              <p:pRg end="0" st="0"/>
                                            </p:txEl>
                                          </p:spTgt>
                                        </p:tgtEl>
                                        <p:attrNameLst>
                                          <p:attrName>style.visibility</p:attrName>
                                        </p:attrNameLst>
                                      </p:cBhvr>
                                      <p:to>
                                        <p:strVal val="visible"/>
                                      </p:to>
                                    </p:set>
                                    <p:animEffect filter="fade" transition="in">
                                      <p:cBhvr>
                                        <p:cTn dur="1000" id="21"/>
                                        <p:tgtEl>
                                          <p:spTgt spid="9">
                                            <p:txEl>
                                              <p:pRg end="0" st="0"/>
                                            </p:txEl>
                                          </p:spTgt>
                                        </p:tgtEl>
                                      </p:cBhvr>
                                    </p:animEffect>
                                    <p:anim calcmode="lin" valueType="num">
                                      <p:cBhvr>
                                        <p:cTn dur="1000" fill="hold" id="22"/>
                                        <p:tgtEl>
                                          <p:spTgt spid="9">
                                            <p:txEl>
                                              <p:pRg end="0" st="0"/>
                                            </p:txEl>
                                          </p:spTgt>
                                        </p:tgtEl>
                                        <p:attrNameLst>
                                          <p:attrName>ppt_x</p:attrName>
                                        </p:attrNameLst>
                                      </p:cBhvr>
                                      <p:tavLst>
                                        <p:tav tm="0">
                                          <p:val>
                                            <p:strVal val="#ppt_x"/>
                                          </p:val>
                                        </p:tav>
                                        <p:tav tm="100000">
                                          <p:val>
                                            <p:strVal val="#ppt_x"/>
                                          </p:val>
                                        </p:tav>
                                      </p:tavLst>
                                    </p:anim>
                                    <p:anim calcmode="lin" valueType="num">
                                      <p:cBhvr>
                                        <p:cTn dur="1000" fill="hold" id="23"/>
                                        <p:tgtEl>
                                          <p:spTgt spid="9">
                                            <p:txEl>
                                              <p:pRg end="0"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
      <p:bldP build="p" grpId="0" spid="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3252E683-462B-4C10-9F61-FD226351618E}"/>
              </a:ext>
            </a:extLst>
          </p:cNvPr>
          <p:cNvGrpSpPr/>
          <p:nvPr/>
        </p:nvGrpSpPr>
        <p:grpSpPr>
          <a:xfrm>
            <a:off x="666605" y="635341"/>
            <a:ext cx="4641995" cy="689578"/>
            <a:chOff x="666605" y="635341"/>
            <a:chExt cx="4641995" cy="689578"/>
          </a:xfrm>
        </p:grpSpPr>
        <p:pic>
          <p:nvPicPr>
            <p:cNvPr id="5" name="图片 4">
              <a:extLst>
                <a:ext uri="{FF2B5EF4-FFF2-40B4-BE49-F238E27FC236}">
                  <a16:creationId xmlns:a16="http://schemas.microsoft.com/office/drawing/2014/main" id="{3083B09B-9378-4587-BE70-EE5D067FCF0F}"/>
                </a:ext>
              </a:extLst>
            </p:cNvPr>
            <p:cNvPicPr>
              <a:picLocks noChangeAspect="1"/>
            </p:cNvPicPr>
            <p:nvPr/>
          </p:nvPicPr>
          <p:blipFill>
            <a:blip r:embed="rId3">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7" name="文本占位符 1">
              <a:extLst>
                <a:ext uri="{FF2B5EF4-FFF2-40B4-BE49-F238E27FC236}">
                  <a16:creationId xmlns:a16="http://schemas.microsoft.com/office/drawing/2014/main" id="{E629485A-7D0C-446A-842F-0B16F5B0794F}"/>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世界环境日的由来</a:t>
              </a:r>
            </a:p>
          </p:txBody>
        </p:sp>
      </p:grpSp>
      <p:sp>
        <p:nvSpPr>
          <p:cNvPr id="3" name="PA-文本框 2">
            <a:extLst>
              <a:ext uri="{FF2B5EF4-FFF2-40B4-BE49-F238E27FC236}">
                <a16:creationId xmlns:a16="http://schemas.microsoft.com/office/drawing/2014/main" id="{D4C51876-0D3C-474B-A0E9-D1894DB91E6B}"/>
              </a:ext>
            </a:extLst>
          </p:cNvPr>
          <p:cNvSpPr txBox="1"/>
          <p:nvPr>
            <p:custDataLst>
              <p:tags r:id="rId4"/>
            </p:custDataLst>
          </p:nvPr>
        </p:nvSpPr>
        <p:spPr>
          <a:xfrm>
            <a:off x="1939132" y="2110689"/>
            <a:ext cx="5613400" cy="1002967"/>
          </a:xfrm>
          <a:prstGeom prst="rect">
            <a:avLst/>
          </a:prstGeom>
        </p:spPr>
        <p:txBody>
          <a:bodyPr>
            <a:noAutofit/>
          </a:bodyPr>
          <a:lstStyle>
            <a:defPPr>
              <a:defRPr lang="zh-CN"/>
            </a:defPPr>
            <a:lvl1pPr algn="just">
              <a:lnSpc>
                <a:spcPct val="200000"/>
              </a:lnSpc>
              <a:spcBef>
                <a:spcPts val="1000"/>
              </a:spcBef>
              <a:defRPr sz="1600">
                <a:latin typeface="+mn-ea"/>
                <a:cs typeface="+mn-ea"/>
              </a:defRPr>
            </a:lvl1pPr>
          </a:lstStyle>
          <a:p>
            <a:pPr algn="r">
              <a:lnSpc>
                <a:spcPct val="150000"/>
              </a:lnSpc>
            </a:pPr>
            <a:r>
              <a:rPr altLang="en-US" lang="zh-CN"/>
              <a:t>联合国系统和各国政府，每年都在6月5日的这一天开展各项活动来宣传与强调保护和改善人类环境的重要性。</a:t>
            </a:r>
          </a:p>
        </p:txBody>
      </p:sp>
      <p:sp>
        <p:nvSpPr>
          <p:cNvPr id="8" name="PA-文本框 7">
            <a:extLst>
              <a:ext uri="{FF2B5EF4-FFF2-40B4-BE49-F238E27FC236}">
                <a16:creationId xmlns:a16="http://schemas.microsoft.com/office/drawing/2014/main" id="{CA094FCA-9707-4489-94E2-E2BA431BB00C}"/>
              </a:ext>
            </a:extLst>
          </p:cNvPr>
          <p:cNvSpPr txBox="1"/>
          <p:nvPr>
            <p:custDataLst>
              <p:tags r:id="rId5"/>
            </p:custDataLst>
          </p:nvPr>
        </p:nvSpPr>
        <p:spPr>
          <a:xfrm>
            <a:off x="982664" y="3166057"/>
            <a:ext cx="5613400" cy="923330"/>
          </a:xfrm>
          <a:prstGeom prst="rect">
            <a:avLst/>
          </a:prstGeom>
        </p:spPr>
        <p:txBody>
          <a:bodyPr>
            <a:noAutofit/>
          </a:bodyPr>
          <a:lstStyle>
            <a:defPPr>
              <a:defRPr lang="zh-CN"/>
            </a:defPPr>
            <a:lvl1pPr algn="just">
              <a:lnSpc>
                <a:spcPct val="200000"/>
              </a:lnSpc>
              <a:spcBef>
                <a:spcPts val="1000"/>
              </a:spcBef>
              <a:defRPr sz="1600">
                <a:latin typeface="+mn-ea"/>
                <a:cs typeface="+mn-ea"/>
              </a:defRPr>
            </a:lvl1pPr>
          </a:lstStyle>
          <a:p>
            <a:pPr algn="r">
              <a:lnSpc>
                <a:spcPct val="150000"/>
              </a:lnSpc>
            </a:pPr>
            <a:r>
              <a:rPr altLang="en-US" lang="zh-CN"/>
              <a:t>联合国环境规划署在每年的年初公布当年的世界环境日主题，并在每年的世界环境日发表环境状况的年度报告书。</a:t>
            </a:r>
          </a:p>
        </p:txBody>
      </p:sp>
      <p:sp>
        <p:nvSpPr>
          <p:cNvPr id="9" name="PA-文本框 8">
            <a:extLst>
              <a:ext uri="{FF2B5EF4-FFF2-40B4-BE49-F238E27FC236}">
                <a16:creationId xmlns:a16="http://schemas.microsoft.com/office/drawing/2014/main" id="{4ECE2EA0-9B94-48D6-BDBF-53E433EB945D}"/>
              </a:ext>
            </a:extLst>
          </p:cNvPr>
          <p:cNvSpPr txBox="1"/>
          <p:nvPr>
            <p:custDataLst>
              <p:tags r:id="rId6"/>
            </p:custDataLst>
          </p:nvPr>
        </p:nvSpPr>
        <p:spPr>
          <a:xfrm>
            <a:off x="666605" y="4383479"/>
            <a:ext cx="7105795" cy="1754326"/>
          </a:xfrm>
          <a:prstGeom prst="rect">
            <a:avLst/>
          </a:prstGeom>
        </p:spPr>
        <p:txBody>
          <a:bodyPr>
            <a:noAutofit/>
          </a:bodyPr>
          <a:lstStyle>
            <a:defPPr>
              <a:defRPr lang="zh-CN"/>
            </a:defPPr>
            <a:lvl1pPr algn="just">
              <a:lnSpc>
                <a:spcPct val="200000"/>
              </a:lnSpc>
              <a:spcBef>
                <a:spcPts val="1000"/>
              </a:spcBef>
              <a:defRPr sz="1600">
                <a:latin typeface="+mn-ea"/>
                <a:cs typeface="+mn-ea"/>
              </a:defRPr>
            </a:lvl1pPr>
          </a:lstStyle>
          <a:p>
            <a:pPr algn="r">
              <a:lnSpc>
                <a:spcPct val="150000"/>
              </a:lnSpc>
            </a:pPr>
            <a:r>
              <a:rPr altLang="en-US" lang="zh-CN"/>
              <a:t>地球是人类和其他物种的共同家园，然而由于人类常常采取乱砍滥伐、竭泽而渔等不良发展方式，地球上物种灭绝的速度大大加快。生物多样性丧失的趋势正使生态系统滑向不可恢复的临界点，如果地球生态系统最终发生不可挽回的恶化，人类文明所赖以存在的相对稳定的环境条件将不复存在。</a:t>
            </a:r>
          </a:p>
        </p:txBody>
      </p:sp>
      <p:grpSp>
        <p:nvGrpSpPr>
          <p:cNvPr id="21" name="PA-组合 20">
            <a:extLst>
              <a:ext uri="{FF2B5EF4-FFF2-40B4-BE49-F238E27FC236}">
                <a16:creationId xmlns:a16="http://schemas.microsoft.com/office/drawing/2014/main" id="{25DFC7BE-06E5-4C42-B971-D88678053368}"/>
              </a:ext>
            </a:extLst>
          </p:cNvPr>
          <p:cNvGrpSpPr/>
          <p:nvPr>
            <p:custDataLst>
              <p:tags r:id="rId7"/>
            </p:custDataLst>
          </p:nvPr>
        </p:nvGrpSpPr>
        <p:grpSpPr>
          <a:xfrm>
            <a:off x="6896100" y="2362200"/>
            <a:ext cx="3987800" cy="2632076"/>
            <a:chOff x="6896100" y="2362200"/>
            <a:chExt cx="3987800" cy="2632076"/>
          </a:xfrm>
        </p:grpSpPr>
        <p:cxnSp>
          <p:nvCxnSpPr>
            <p:cNvPr id="10" name="PA-MH_Other_1">
              <a:extLst>
                <a:ext uri="{FF2B5EF4-FFF2-40B4-BE49-F238E27FC236}">
                  <a16:creationId xmlns:a16="http://schemas.microsoft.com/office/drawing/2014/main" id="{4A4A30B7-8EBF-4B9D-8B3C-0B54568D2E09}"/>
                </a:ext>
              </a:extLst>
            </p:cNvPr>
            <p:cNvCxnSpPr/>
            <p:nvPr>
              <p:custDataLst>
                <p:tags r:id="rId8"/>
              </p:custDataLst>
            </p:nvPr>
          </p:nvCxnSpPr>
          <p:spPr>
            <a:xfrm flipH="1">
              <a:off x="7786690" y="2600325"/>
              <a:ext cx="1879598" cy="0"/>
            </a:xfrm>
            <a:prstGeom prst="straightConnector1">
              <a:avLst/>
            </a:prstGeom>
            <a:ln>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PA-MH_Other_2">
              <a:extLst>
                <a:ext uri="{FF2B5EF4-FFF2-40B4-BE49-F238E27FC236}">
                  <a16:creationId xmlns:a16="http://schemas.microsoft.com/office/drawing/2014/main" id="{BA48577C-2F3C-4430-82D8-1892CBAC492A}"/>
                </a:ext>
              </a:extLst>
            </p:cNvPr>
            <p:cNvCxnSpPr/>
            <p:nvPr>
              <p:custDataLst>
                <p:tags r:id="rId9"/>
              </p:custDataLst>
            </p:nvPr>
          </p:nvCxnSpPr>
          <p:spPr>
            <a:xfrm flipH="1" flipV="1">
              <a:off x="6896100" y="3665589"/>
              <a:ext cx="1265238" cy="6301"/>
            </a:xfrm>
            <a:prstGeom prst="straightConnector1">
              <a:avLst/>
            </a:prstGeom>
            <a:ln>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PA-MH_Other_3">
              <a:extLst>
                <a:ext uri="{FF2B5EF4-FFF2-40B4-BE49-F238E27FC236}">
                  <a16:creationId xmlns:a16="http://schemas.microsoft.com/office/drawing/2014/main" id="{C13E8F4E-F7F5-4E53-83DA-B417C6A79788}"/>
                </a:ext>
              </a:extLst>
            </p:cNvPr>
            <p:cNvCxnSpPr/>
            <p:nvPr>
              <p:custDataLst>
                <p:tags r:id="rId10"/>
              </p:custDataLst>
            </p:nvPr>
          </p:nvCxnSpPr>
          <p:spPr>
            <a:xfrm flipH="1">
              <a:off x="7920038" y="4733925"/>
              <a:ext cx="1671639" cy="0"/>
            </a:xfrm>
            <a:prstGeom prst="straightConnector1">
              <a:avLst/>
            </a:prstGeom>
            <a:ln>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PA-MH_SubTitle_3">
              <a:extLst>
                <a:ext uri="{FF2B5EF4-FFF2-40B4-BE49-F238E27FC236}">
                  <a16:creationId xmlns:a16="http://schemas.microsoft.com/office/drawing/2014/main" id="{148AB697-B4A3-47A6-A4C6-895DE3ED7EE8}"/>
                </a:ext>
              </a:extLst>
            </p:cNvPr>
            <p:cNvSpPr>
              <a:spLocks noChangeArrowheads="1"/>
            </p:cNvSpPr>
            <p:nvPr>
              <p:custDataLst>
                <p:tags r:id="rId11"/>
              </p:custDataLst>
            </p:nvPr>
          </p:nvSpPr>
          <p:spPr bwMode="gray">
            <a:xfrm>
              <a:off x="9378950" y="3697289"/>
              <a:ext cx="1504950" cy="1296987"/>
            </a:xfrm>
            <a:prstGeom prst="hexagon">
              <a:avLst>
                <a:gd fmla="val 25006" name="adj"/>
                <a:gd fmla="val 115470" name="vf"/>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bIns="0" lIns="0" rIns="0" tIns="0">
              <a:normAutofit/>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defRPr/>
              </a:pPr>
              <a:endParaRPr altLang="zh-CN" lang="zh-CN" sz="2400">
                <a:solidFill>
                  <a:srgbClr val="FFFFFF"/>
                </a:solidFill>
                <a:latin typeface="+mn-lt"/>
                <a:ea typeface="+mn-ea"/>
                <a:cs charset="0" panose="020b0604020202020204" pitchFamily="34" typeface="Arial"/>
              </a:endParaRPr>
            </a:p>
          </p:txBody>
        </p:sp>
        <p:sp>
          <p:nvSpPr>
            <p:cNvPr id="14" name="PA-MH_SubTitle_1">
              <a:extLst>
                <a:ext uri="{FF2B5EF4-FFF2-40B4-BE49-F238E27FC236}">
                  <a16:creationId xmlns:a16="http://schemas.microsoft.com/office/drawing/2014/main" id="{EAEAA5DF-7255-4867-AFD2-253F49D69438}"/>
                </a:ext>
              </a:extLst>
            </p:cNvPr>
            <p:cNvSpPr>
              <a:spLocks noChangeArrowheads="1"/>
            </p:cNvSpPr>
            <p:nvPr>
              <p:custDataLst>
                <p:tags r:id="rId12"/>
              </p:custDataLst>
            </p:nvPr>
          </p:nvSpPr>
          <p:spPr bwMode="gray">
            <a:xfrm>
              <a:off x="9378950" y="2362200"/>
              <a:ext cx="1504950" cy="1295400"/>
            </a:xfrm>
            <a:prstGeom prst="hexagon">
              <a:avLst>
                <a:gd fmla="val 25037" name="adj"/>
                <a:gd fmla="val 115470" name="vf"/>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bIns="0" lIns="0" rIns="0" tIns="0">
              <a:normAutofit/>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defRPr/>
              </a:pPr>
              <a:endParaRPr altLang="zh-CN" lang="zh-CN" sz="2400">
                <a:solidFill>
                  <a:srgbClr val="FFFFFF"/>
                </a:solidFill>
                <a:latin typeface="+mn-lt"/>
                <a:ea typeface="+mn-ea"/>
                <a:cs charset="0" panose="020b0604020202020204" pitchFamily="34" typeface="Arial"/>
              </a:endParaRPr>
            </a:p>
          </p:txBody>
        </p:sp>
        <p:sp>
          <p:nvSpPr>
            <p:cNvPr id="15" name="PA-MH_SubTitle_2">
              <a:extLst>
                <a:ext uri="{FF2B5EF4-FFF2-40B4-BE49-F238E27FC236}">
                  <a16:creationId xmlns:a16="http://schemas.microsoft.com/office/drawing/2014/main" id="{A8805134-AE51-4250-8E62-A4DB45527C3B}"/>
                </a:ext>
              </a:extLst>
            </p:cNvPr>
            <p:cNvSpPr>
              <a:spLocks noChangeArrowheads="1"/>
            </p:cNvSpPr>
            <p:nvPr>
              <p:custDataLst>
                <p:tags r:id="rId13"/>
              </p:custDataLst>
            </p:nvPr>
          </p:nvSpPr>
          <p:spPr bwMode="gray">
            <a:xfrm>
              <a:off x="8161338" y="3028950"/>
              <a:ext cx="1504950" cy="1296988"/>
            </a:xfrm>
            <a:prstGeom prst="hexagon">
              <a:avLst>
                <a:gd fmla="val 25006" name="adj"/>
                <a:gd fmla="val 115470" name="vf"/>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bIns="0" lIns="0" rIns="0" tIns="0">
              <a:normAutofit/>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defRPr/>
              </a:pPr>
              <a:endParaRPr altLang="zh-CN" lang="zh-CN" sz="2400">
                <a:solidFill>
                  <a:srgbClr val="FFFFFF"/>
                </a:solidFill>
                <a:latin typeface="+mn-lt"/>
                <a:ea typeface="+mn-ea"/>
                <a:cs charset="0" panose="020b0604020202020204" pitchFamily="34" typeface="Arial"/>
              </a:endParaRPr>
            </a:p>
          </p:txBody>
        </p:sp>
        <p:pic>
          <p:nvPicPr>
            <p:cNvPr descr="图片包含 游戏机  描述已自动生成" id="20" name="PA-图片 19">
              <a:extLst>
                <a:ext uri="{FF2B5EF4-FFF2-40B4-BE49-F238E27FC236}">
                  <a16:creationId xmlns:a16="http://schemas.microsoft.com/office/drawing/2014/main" id="{95B4BC85-0879-4496-A3C9-1AFBED1B544C}"/>
                </a:ext>
              </a:extLst>
            </p:cNvPr>
            <p:cNvPicPr>
              <a:picLocks noChangeAspect="1"/>
            </p:cNvPicPr>
            <p:nvPr>
              <p:custDataLst>
                <p:tags r:id="rId15"/>
              </p:custDataLst>
            </p:nvPr>
          </p:nvPicPr>
          <p:blipFill>
            <a:blip r:embed="rId14">
              <a:extLst>
                <a:ext uri="{28A0092B-C50C-407E-A947-70E740481C1C}">
                  <a14:useLocalDpi val="0"/>
                </a:ext>
              </a:extLst>
            </a:blip>
            <a:stretch>
              <a:fillRect/>
            </a:stretch>
          </p:blipFill>
          <p:spPr>
            <a:xfrm>
              <a:off x="8549609" y="2697156"/>
              <a:ext cx="2233358" cy="1861132"/>
            </a:xfrm>
            <a:prstGeom prst="rect">
              <a:avLst/>
            </a:prstGeom>
          </p:spPr>
        </p:pic>
      </p:grpSp>
    </p:spTree>
    <p:extLst>
      <p:ext uri="{BB962C8B-B14F-4D97-AF65-F5344CB8AC3E}">
        <p14:creationId val="955776105"/>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1"/>
                                        </p:tgtEl>
                                        <p:attrNameLst>
                                          <p:attrName>style.visibility</p:attrName>
                                        </p:attrNameLst>
                                      </p:cBhvr>
                                      <p:to>
                                        <p:strVal val="visible"/>
                                      </p:to>
                                    </p:set>
                                    <p:animEffect filter="barn(inVertical)"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3">
                                            <p:txEl>
                                              <p:pRg end="0" st="0"/>
                                            </p:txEl>
                                          </p:spTgt>
                                        </p:tgtEl>
                                        <p:attrNameLst>
                                          <p:attrName>style.visibility</p:attrName>
                                        </p:attrNameLst>
                                      </p:cBhvr>
                                      <p:to>
                                        <p:strVal val="visible"/>
                                      </p:to>
                                    </p:set>
                                    <p:animEffect filter="fade" transition="in">
                                      <p:cBhvr>
                                        <p:cTn dur="1000" id="11"/>
                                        <p:tgtEl>
                                          <p:spTgt spid="3">
                                            <p:txEl>
                                              <p:pRg end="0" st="0"/>
                                            </p:txEl>
                                          </p:spTgt>
                                        </p:tgtEl>
                                      </p:cBhvr>
                                    </p:animEffect>
                                    <p:anim calcmode="lin" valueType="num">
                                      <p:cBhvr>
                                        <p:cTn dur="1000" fill="hold" id="12"/>
                                        <p:tgtEl>
                                          <p:spTgt spid="3">
                                            <p:txEl>
                                              <p:pRg end="0" st="0"/>
                                            </p:txEl>
                                          </p:spTgt>
                                        </p:tgtEl>
                                        <p:attrNameLst>
                                          <p:attrName>ppt_x</p:attrName>
                                        </p:attrNameLst>
                                      </p:cBhvr>
                                      <p:tavLst>
                                        <p:tav tm="0">
                                          <p:val>
                                            <p:strVal val="#ppt_x"/>
                                          </p:val>
                                        </p:tav>
                                        <p:tav tm="100000">
                                          <p:val>
                                            <p:strVal val="#ppt_x"/>
                                          </p:val>
                                        </p:tav>
                                      </p:tavLst>
                                    </p:anim>
                                    <p:anim calcmode="lin" valueType="num">
                                      <p:cBhvr>
                                        <p:cTn dur="1000" fill="hold" id="13"/>
                                        <p:tgtEl>
                                          <p:spTgt spid="3">
                                            <p:txEl>
                                              <p:pRg end="0" st="0"/>
                                            </p:txEl>
                                          </p:spTgt>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6" presetSubtype="21">
                                  <p:stCondLst>
                                    <p:cond delay="0"/>
                                  </p:stCondLst>
                                  <p:childTnLst>
                                    <p:set>
                                      <p:cBhvr>
                                        <p:cTn dur="1" fill="hold" id="16">
                                          <p:stCondLst>
                                            <p:cond delay="0"/>
                                          </p:stCondLst>
                                        </p:cTn>
                                        <p:tgtEl>
                                          <p:spTgt spid="8"/>
                                        </p:tgtEl>
                                        <p:attrNameLst>
                                          <p:attrName>style.visibility</p:attrName>
                                        </p:attrNameLst>
                                      </p:cBhvr>
                                      <p:to>
                                        <p:strVal val="visible"/>
                                      </p:to>
                                    </p:set>
                                    <p:animEffect filter="barn(inVertical)" transition="in">
                                      <p:cBhvr>
                                        <p:cTn dur="500" id="17"/>
                                        <p:tgtEl>
                                          <p:spTgt spid="8"/>
                                        </p:tgtEl>
                                      </p:cBhvr>
                                    </p:animEffect>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9">
                                            <p:txEl>
                                              <p:pRg end="0" st="0"/>
                                            </p:txEl>
                                          </p:spTgt>
                                        </p:tgtEl>
                                        <p:attrNameLst>
                                          <p:attrName>style.visibility</p:attrName>
                                        </p:attrNameLst>
                                      </p:cBhvr>
                                      <p:to>
                                        <p:strVal val="visible"/>
                                      </p:to>
                                    </p:set>
                                    <p:animEffect filter="fade" transition="in">
                                      <p:cBhvr>
                                        <p:cTn dur="1000" id="21"/>
                                        <p:tgtEl>
                                          <p:spTgt spid="9">
                                            <p:txEl>
                                              <p:pRg end="0" st="0"/>
                                            </p:txEl>
                                          </p:spTgt>
                                        </p:tgtEl>
                                      </p:cBhvr>
                                    </p:animEffect>
                                    <p:anim calcmode="lin" valueType="num">
                                      <p:cBhvr>
                                        <p:cTn dur="1000" fill="hold" id="22"/>
                                        <p:tgtEl>
                                          <p:spTgt spid="9">
                                            <p:txEl>
                                              <p:pRg end="0" st="0"/>
                                            </p:txEl>
                                          </p:spTgt>
                                        </p:tgtEl>
                                        <p:attrNameLst>
                                          <p:attrName>ppt_x</p:attrName>
                                        </p:attrNameLst>
                                      </p:cBhvr>
                                      <p:tavLst>
                                        <p:tav tm="0">
                                          <p:val>
                                            <p:strVal val="#ppt_x"/>
                                          </p:val>
                                        </p:tav>
                                        <p:tav tm="100000">
                                          <p:val>
                                            <p:strVal val="#ppt_x"/>
                                          </p:val>
                                        </p:tav>
                                      </p:tavLst>
                                    </p:anim>
                                    <p:anim calcmode="lin" valueType="num">
                                      <p:cBhvr>
                                        <p:cTn dur="1000" fill="hold" id="23"/>
                                        <p:tgtEl>
                                          <p:spTgt spid="9">
                                            <p:txEl>
                                              <p:pRg end="0"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P grpId="0" spid="8"/>
      <p:bldP bui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矩形 3"/>
          <p:cNvSpPr/>
          <p:nvPr>
            <p:custDataLst>
              <p:tags r:id="rId3"/>
            </p:custDataLst>
          </p:nvPr>
        </p:nvSpPr>
        <p:spPr>
          <a:xfrm>
            <a:off x="1933228" y="4282014"/>
            <a:ext cx="8325544" cy="1888243"/>
          </a:xfrm>
          <a:prstGeom prst="rect">
            <a:avLst/>
          </a:prstGeom>
        </p:spPr>
        <p:txBody>
          <a:bodyPr/>
          <a:lstStyle/>
          <a:p>
            <a:pPr algn="ctr" marL="85725">
              <a:lnSpc>
                <a:spcPct val="170000"/>
              </a:lnSpc>
              <a:spcBef>
                <a:spcPts val="1800"/>
              </a:spcBef>
              <a:buClr>
                <a:srgbClr val="92D050"/>
              </a:buClr>
              <a:buSzPct val="70000"/>
            </a:pPr>
            <a:r>
              <a:rPr altLang="en-US" lang="zh-CN" sz="1600">
                <a:cs typeface="+mn-ea"/>
                <a:sym typeface="+mn-lt"/>
              </a:rPr>
              <a:t>设立世界环境日，就是要提醒全世界注意全球环境状况和人类活动对环境的危害，强调保护和改善人类环境的重要性。它反映了世界各国人民对环境问题的认识和态度，表达了人类对美好环境的向往和追求。世界环境日也是联合国提高全球环境意识、敦促各国政府对环境问题采取行动的主要媒介之一。</a:t>
            </a:r>
          </a:p>
        </p:txBody>
      </p:sp>
      <p:grpSp>
        <p:nvGrpSpPr>
          <p:cNvPr id="5" name="组合 4">
            <a:extLst>
              <a:ext uri="{FF2B5EF4-FFF2-40B4-BE49-F238E27FC236}">
                <a16:creationId xmlns:a16="http://schemas.microsoft.com/office/drawing/2014/main" id="{E40EEB8B-45C7-473B-A76C-F5B6F08D3665}"/>
              </a:ext>
            </a:extLst>
          </p:cNvPr>
          <p:cNvGrpSpPr/>
          <p:nvPr/>
        </p:nvGrpSpPr>
        <p:grpSpPr>
          <a:xfrm>
            <a:off x="666605" y="635341"/>
            <a:ext cx="4641995" cy="689578"/>
            <a:chOff x="666605" y="635341"/>
            <a:chExt cx="4641995" cy="689578"/>
          </a:xfrm>
        </p:grpSpPr>
        <p:pic>
          <p:nvPicPr>
            <p:cNvPr id="6" name="图片 5">
              <a:extLst>
                <a:ext uri="{FF2B5EF4-FFF2-40B4-BE49-F238E27FC236}">
                  <a16:creationId xmlns:a16="http://schemas.microsoft.com/office/drawing/2014/main" id="{EEF14063-2932-47B4-B4D2-2E8563F796AD}"/>
                </a:ext>
              </a:extLst>
            </p:cNvPr>
            <p:cNvPicPr>
              <a:picLocks noChangeAspect="1"/>
            </p:cNvPicPr>
            <p:nvPr/>
          </p:nvPicPr>
          <p:blipFill>
            <a:blip r:embed="rId4">
              <a:extLst>
                <a:ext uri="{28A0092B-C50C-407E-A947-70E740481C1C}">
                  <a14:useLocalDpi val="0"/>
                </a:ext>
              </a:extLst>
            </a:blip>
            <a:srcRect b="19821" l="60238" r="6309" t="26369"/>
            <a:stretch>
              <a:fillRect/>
            </a:stretch>
          </p:blipFill>
          <p:spPr>
            <a:xfrm>
              <a:off x="666605" y="635341"/>
              <a:ext cx="857395" cy="689578"/>
            </a:xfrm>
            <a:prstGeom prst="rect">
              <a:avLst/>
            </a:prstGeom>
          </p:spPr>
        </p:pic>
        <p:sp>
          <p:nvSpPr>
            <p:cNvPr id="7" name="文本占位符 1">
              <a:extLst>
                <a:ext uri="{FF2B5EF4-FFF2-40B4-BE49-F238E27FC236}">
                  <a16:creationId xmlns:a16="http://schemas.microsoft.com/office/drawing/2014/main" id="{D9E31194-C4F5-4A70-94F7-B63A7ACA6F27}"/>
                </a:ext>
              </a:extLst>
            </p:cNvPr>
            <p:cNvSpPr txBox="1"/>
            <p:nvPr/>
          </p:nvSpPr>
          <p:spPr>
            <a:xfrm>
              <a:off x="1524000" y="687743"/>
              <a:ext cx="3784600" cy="57912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en-US" lang="zh-CN" sz="3200">
                  <a:sym typeface="+mn-lt"/>
                </a:rPr>
                <a:t>世界环境日的由来</a:t>
              </a:r>
            </a:p>
          </p:txBody>
        </p:sp>
      </p:grpSp>
      <p:pic>
        <p:nvPicPr>
          <p:cNvPr descr="图片包含 游戏机  描述已自动生成" id="8" name="PA-图片 7">
            <a:extLst>
              <a:ext uri="{FF2B5EF4-FFF2-40B4-BE49-F238E27FC236}">
                <a16:creationId xmlns:a16="http://schemas.microsoft.com/office/drawing/2014/main" id="{5E179226-314D-4693-ADC8-41AE5C0CB1E6}"/>
              </a:ext>
            </a:extLst>
          </p:cNvPr>
          <p:cNvPicPr>
            <a:picLocks noChangeAspect="1"/>
          </p:cNvPicPr>
          <p:nvPr>
            <p:custDataLst>
              <p:tags r:id="rId6"/>
            </p:custDataLst>
          </p:nvPr>
        </p:nvPicPr>
        <p:blipFill>
          <a:blip r:embed="rId5">
            <a:extLst>
              <a:ext uri="{28A0092B-C50C-407E-A947-70E740481C1C}">
                <a14:useLocalDpi val="0"/>
              </a:ext>
            </a:extLst>
          </a:blip>
          <a:srcRect b="27569" t="26250"/>
          <a:stretch>
            <a:fillRect/>
          </a:stretch>
        </p:blipFill>
        <p:spPr>
          <a:xfrm>
            <a:off x="3047994" y="1466850"/>
            <a:ext cx="6096012" cy="2815164"/>
          </a:xfrm>
          <a:prstGeom prst="rect">
            <a:avLst/>
          </a:prstGeom>
        </p:spPr>
      </p:pic>
    </p:spTree>
    <p:extLst>
      <p:ext uri="{BB962C8B-B14F-4D97-AF65-F5344CB8AC3E}">
        <p14:creationId val="1424163015"/>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5"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ppt_w</p:attrName>
                                        </p:attrNameLst>
                                      </p:cBhvr>
                                      <p:tavLst>
                                        <p:tav fmla="#ppt_w*sin(2.5*pi*$)" tm="0">
                                          <p:val>
                                            <p:fltVal val="0"/>
                                          </p:val>
                                        </p:tav>
                                        <p:tav tm="100000">
                                          <p:val>
                                            <p:fltVal val="1"/>
                                          </p:val>
                                        </p:tav>
                                      </p:tavLst>
                                    </p:anim>
                                    <p:anim calcmode="lin" valueType="num">
                                      <p:cBhvr>
                                        <p:cTn dur="1000" fill="hold" id="9"/>
                                        <p:tgtEl>
                                          <p:spTgt spid="8"/>
                                        </p:tgtEl>
                                        <p:attrNameLst>
                                          <p:attrName>ppt_h</p:attrName>
                                        </p:attrNameLst>
                                      </p:cBhvr>
                                      <p:tavLst>
                                        <p:tav tm="0">
                                          <p:val>
                                            <p:strVal val="#ppt_h"/>
                                          </p:val>
                                        </p:tav>
                                        <p:tav tm="100000">
                                          <p:val>
                                            <p:strVal val="#ppt_h"/>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4"/>
                                        </p:tgtEl>
                                        <p:attrNameLst>
                                          <p:attrName>style.visibility</p:attrName>
                                        </p:attrNameLst>
                                      </p:cBhvr>
                                      <p:to>
                                        <p:strVal val="visible"/>
                                      </p:to>
                                    </p:set>
                                    <p:animEffect filter="barn(inVertical)" transition="in">
                                      <p:cBhvr>
                                        <p:cTn dur="500" id="1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雪地上  描述已自动生成" id="15" name="图片 14">
            <a:extLst>
              <a:ext uri="{FF2B5EF4-FFF2-40B4-BE49-F238E27FC236}">
                <a16:creationId xmlns:a16="http://schemas.microsoft.com/office/drawing/2014/main" id="{44DBC26E-DC08-4F78-B577-DA4CFF69A695}"/>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descr="图片包含 游戏机, 食物, 围栏  描述已自动生成" id="19" name="图片 18">
            <a:extLst>
              <a:ext uri="{FF2B5EF4-FFF2-40B4-BE49-F238E27FC236}">
                <a16:creationId xmlns:a16="http://schemas.microsoft.com/office/drawing/2014/main" id="{21201081-037C-4FBA-97F7-6F38FFF0675F}"/>
              </a:ext>
            </a:extLst>
          </p:cNvPr>
          <p:cNvPicPr>
            <a:picLocks noChangeAspect="1"/>
          </p:cNvPicPr>
          <p:nvPr/>
        </p:nvPicPr>
        <p:blipFill>
          <a:blip r:embed="rId4">
            <a:extLst>
              <a:ext uri="{28A0092B-C50C-407E-A947-70E740481C1C}">
                <a14:useLocalDpi val="0"/>
              </a:ext>
            </a:extLst>
          </a:blip>
          <a:stretch>
            <a:fillRect/>
          </a:stretch>
        </p:blipFill>
        <p:spPr>
          <a:xfrm>
            <a:off x="0" y="0"/>
            <a:ext cx="12192000" cy="6858000"/>
          </a:xfrm>
          <a:prstGeom prst="rect">
            <a:avLst/>
          </a:prstGeom>
        </p:spPr>
      </p:pic>
      <p:pic>
        <p:nvPicPr>
          <p:cNvPr id="20" name="图片 19">
            <a:extLst>
              <a:ext uri="{FF2B5EF4-FFF2-40B4-BE49-F238E27FC236}">
                <a16:creationId xmlns:a16="http://schemas.microsoft.com/office/drawing/2014/main" id="{A46AC3FA-2811-45D6-8372-2BFA4B1E50EB}"/>
              </a:ext>
            </a:extLst>
          </p:cNvPr>
          <p:cNvPicPr>
            <a:picLocks noChangeAspect="1"/>
          </p:cNvPicPr>
          <p:nvPr/>
        </p:nvPicPr>
        <p:blipFill>
          <a:blip r:embed="rId5">
            <a:extLst>
              <a:ext uri="{28A0092B-C50C-407E-A947-70E740481C1C}">
                <a14:useLocalDpi val="0"/>
              </a:ext>
            </a:extLst>
          </a:blip>
          <a:srcRect b="19821" l="60238" r="6309" t="26369"/>
          <a:stretch>
            <a:fillRect/>
          </a:stretch>
        </p:blipFill>
        <p:spPr>
          <a:xfrm>
            <a:off x="4503493" y="418987"/>
            <a:ext cx="3185015" cy="2561614"/>
          </a:xfrm>
          <a:prstGeom prst="rect">
            <a:avLst/>
          </a:prstGeom>
        </p:spPr>
      </p:pic>
      <p:sp>
        <p:nvSpPr>
          <p:cNvPr id="4" name="文本框 3"/>
          <p:cNvSpPr txBox="1"/>
          <p:nvPr/>
        </p:nvSpPr>
        <p:spPr>
          <a:xfrm>
            <a:off x="1849013" y="4061573"/>
            <a:ext cx="8493974" cy="1005840"/>
          </a:xfrm>
          <a:prstGeom prst="rect">
            <a:avLst/>
          </a:prstGeom>
          <a:noFill/>
        </p:spPr>
        <p:txBody>
          <a:bodyPr rtlCol="0" wrap="square">
            <a:spAutoFit/>
          </a:bodyPr>
          <a:lstStyle>
            <a:defPPr>
              <a:defRPr lang="zh-CN"/>
            </a:defPPr>
            <a:lvl1pPr algn="ctr">
              <a:defRPr b="1" sz="6000">
                <a:solidFill>
                  <a:srgbClr val="3E9640"/>
                </a:solidFill>
                <a:latin charset="-122" panose="020b0804020202020204" pitchFamily="34" typeface="汉仪雅酷黑 75W"/>
                <a:ea charset="-122" panose="020b0804020202020204" pitchFamily="34" typeface="汉仪雅酷黑 75W"/>
                <a:cs typeface="+mn-ea"/>
              </a:defRPr>
            </a:lvl1pPr>
          </a:lstStyle>
          <a:p>
            <a:r>
              <a:rPr altLang="en-US" lang="zh-CN">
                <a:sym typeface="+mn-lt"/>
              </a:rPr>
              <a:t>世界环境问题</a:t>
            </a:r>
          </a:p>
        </p:txBody>
      </p:sp>
      <p:grpSp>
        <p:nvGrpSpPr>
          <p:cNvPr id="2" name="组合 1">
            <a:extLst>
              <a:ext uri="{FF2B5EF4-FFF2-40B4-BE49-F238E27FC236}">
                <a16:creationId xmlns:a16="http://schemas.microsoft.com/office/drawing/2014/main" id="{E3B79714-F430-491C-ACBD-C72A940931BD}"/>
              </a:ext>
            </a:extLst>
          </p:cNvPr>
          <p:cNvGrpSpPr/>
          <p:nvPr/>
        </p:nvGrpSpPr>
        <p:grpSpPr>
          <a:xfrm>
            <a:off x="4180820" y="3021584"/>
            <a:ext cx="3830360" cy="861539"/>
            <a:chOff x="4895790" y="3159044"/>
            <a:chExt cx="2400419" cy="539912"/>
          </a:xfrm>
        </p:grpSpPr>
        <p:grpSp>
          <p:nvGrpSpPr>
            <p:cNvPr id="35" name="组合 34">
              <a:extLst>
                <a:ext uri="{FF2B5EF4-FFF2-40B4-BE49-F238E27FC236}">
                  <a16:creationId xmlns:a16="http://schemas.microsoft.com/office/drawing/2014/main" id="{F523FB8E-AB3D-4D6F-AA53-DBC8951A8246}"/>
                </a:ext>
              </a:extLst>
            </p:cNvPr>
            <p:cNvGrpSpPr/>
            <p:nvPr/>
          </p:nvGrpSpPr>
          <p:grpSpPr>
            <a:xfrm>
              <a:off x="4895790" y="3159044"/>
              <a:ext cx="2400419" cy="539912"/>
              <a:chOff x="3538093" y="3129581"/>
              <a:chExt cx="2400419" cy="539912"/>
            </a:xfrm>
          </p:grpSpPr>
          <p:pic>
            <p:nvPicPr>
              <p:cNvPr descr="图片包含 照片, 游戏机  描述已自动生成" id="46" name="图片 45">
                <a:extLst>
                  <a:ext uri="{FF2B5EF4-FFF2-40B4-BE49-F238E27FC236}">
                    <a16:creationId xmlns:a16="http://schemas.microsoft.com/office/drawing/2014/main" id="{8E227B7E-A12B-4CB5-BD93-4F81B990B549}"/>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3538093" y="3129581"/>
                <a:ext cx="539159" cy="539912"/>
              </a:xfrm>
              <a:prstGeom prst="rect">
                <a:avLst/>
              </a:prstGeom>
            </p:spPr>
          </p:pic>
          <p:pic>
            <p:nvPicPr>
              <p:cNvPr descr="图片包含 照片, 游戏机  描述已自动生成" id="47" name="图片 46">
                <a:extLst>
                  <a:ext uri="{FF2B5EF4-FFF2-40B4-BE49-F238E27FC236}">
                    <a16:creationId xmlns:a16="http://schemas.microsoft.com/office/drawing/2014/main" id="{5AB8A83E-3925-4AB7-81D8-E7416DABE2CD}"/>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4158513" y="3129581"/>
                <a:ext cx="539159" cy="539912"/>
              </a:xfrm>
              <a:prstGeom prst="rect">
                <a:avLst/>
              </a:prstGeom>
            </p:spPr>
          </p:pic>
          <p:pic>
            <p:nvPicPr>
              <p:cNvPr descr="图片包含 照片, 游戏机  描述已自动生成" id="48" name="图片 47">
                <a:extLst>
                  <a:ext uri="{FF2B5EF4-FFF2-40B4-BE49-F238E27FC236}">
                    <a16:creationId xmlns:a16="http://schemas.microsoft.com/office/drawing/2014/main" id="{7EC02076-195F-4148-8B3B-CDBDF24B8426}"/>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4778933" y="3129581"/>
                <a:ext cx="539159" cy="539912"/>
              </a:xfrm>
              <a:prstGeom prst="rect">
                <a:avLst/>
              </a:prstGeom>
            </p:spPr>
          </p:pic>
          <p:pic>
            <p:nvPicPr>
              <p:cNvPr descr="图片包含 照片, 游戏机  描述已自动生成" id="49" name="图片 48">
                <a:extLst>
                  <a:ext uri="{FF2B5EF4-FFF2-40B4-BE49-F238E27FC236}">
                    <a16:creationId xmlns:a16="http://schemas.microsoft.com/office/drawing/2014/main" id="{62564F3C-6B7D-4890-AC5E-72F0C1B68728}"/>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5399353" y="3129581"/>
                <a:ext cx="539159" cy="539912"/>
              </a:xfrm>
              <a:prstGeom prst="rect">
                <a:avLst/>
              </a:prstGeom>
            </p:spPr>
          </p:pic>
        </p:grpSp>
        <p:sp>
          <p:nvSpPr>
            <p:cNvPr id="36" name="文本框 35">
              <a:extLst>
                <a:ext uri="{FF2B5EF4-FFF2-40B4-BE49-F238E27FC236}">
                  <a16:creationId xmlns:a16="http://schemas.microsoft.com/office/drawing/2014/main" id="{DFE8BF2F-7A1E-43F3-9325-1C5E40B8CD87}"/>
                </a:ext>
              </a:extLst>
            </p:cNvPr>
            <p:cNvSpPr txBox="1"/>
            <p:nvPr/>
          </p:nvSpPr>
          <p:spPr>
            <a:xfrm>
              <a:off x="4895790"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第</a:t>
              </a:r>
            </a:p>
          </p:txBody>
        </p:sp>
        <p:sp>
          <p:nvSpPr>
            <p:cNvPr id="37" name="文本框 36">
              <a:extLst>
                <a:ext uri="{FF2B5EF4-FFF2-40B4-BE49-F238E27FC236}">
                  <a16:creationId xmlns:a16="http://schemas.microsoft.com/office/drawing/2014/main" id="{018BD3DD-6940-44CB-9231-863957A54A4D}"/>
                </a:ext>
              </a:extLst>
            </p:cNvPr>
            <p:cNvSpPr txBox="1"/>
            <p:nvPr/>
          </p:nvSpPr>
          <p:spPr>
            <a:xfrm>
              <a:off x="5517697"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二</a:t>
              </a:r>
            </a:p>
          </p:txBody>
        </p:sp>
        <p:sp>
          <p:nvSpPr>
            <p:cNvPr id="38" name="文本框 37">
              <a:extLst>
                <a:ext uri="{FF2B5EF4-FFF2-40B4-BE49-F238E27FC236}">
                  <a16:creationId xmlns:a16="http://schemas.microsoft.com/office/drawing/2014/main" id="{09DC9B70-4CAD-4758-BF06-387C708E9714}"/>
                </a:ext>
              </a:extLst>
            </p:cNvPr>
            <p:cNvSpPr txBox="1"/>
            <p:nvPr/>
          </p:nvSpPr>
          <p:spPr>
            <a:xfrm>
              <a:off x="6139604"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部</a:t>
              </a:r>
            </a:p>
          </p:txBody>
        </p:sp>
        <p:sp>
          <p:nvSpPr>
            <p:cNvPr id="39" name="文本框 38">
              <a:extLst>
                <a:ext uri="{FF2B5EF4-FFF2-40B4-BE49-F238E27FC236}">
                  <a16:creationId xmlns:a16="http://schemas.microsoft.com/office/drawing/2014/main" id="{A85C0E87-1C96-4215-AC75-A0C9245FC664}"/>
                </a:ext>
              </a:extLst>
            </p:cNvPr>
            <p:cNvSpPr txBox="1"/>
            <p:nvPr/>
          </p:nvSpPr>
          <p:spPr>
            <a:xfrm>
              <a:off x="6761511" y="3160645"/>
              <a:ext cx="527258" cy="515735"/>
            </a:xfrm>
            <a:prstGeom prst="rect">
              <a:avLst/>
            </a:prstGeom>
            <a:noFill/>
          </p:spPr>
          <p:txBody>
            <a:bodyPr rtlCol="0" wrap="square">
              <a:spAutoFit/>
            </a:bodyPr>
            <a:lstStyle>
              <a:defPPr>
                <a:defRPr lang="zh-CN"/>
              </a:defPPr>
              <a:lvl1pPr>
                <a:defRPr b="1" sz="2800">
                  <a:solidFill>
                    <a:srgbClr val="3E9640"/>
                  </a:solidFill>
                  <a:latin charset="-122" panose="02010600040101010101" pitchFamily="2" typeface="华文中宋"/>
                  <a:ea charset="-122" panose="02010600040101010101" pitchFamily="2" typeface="华文中宋"/>
                  <a:cs typeface="+mn-ea"/>
                </a:defRPr>
              </a:lvl1pPr>
            </a:lstStyle>
            <a:p>
              <a:pPr algn="ctr"/>
              <a:r>
                <a:rPr altLang="en-US" lang="zh-CN" sz="4800"/>
                <a:t>分</a:t>
              </a:r>
            </a:p>
          </p:txBody>
        </p:sp>
      </p:grpSp>
    </p:spTree>
    <p:extLst>
      <p:ext uri="{BB962C8B-B14F-4D97-AF65-F5344CB8AC3E}">
        <p14:creationId val="3780500683"/>
      </p:ext>
    </p:extLst>
  </p:cSld>
  <p:clrMapOvr>
    <a:masterClrMapping/>
  </p:clrMapOvr>
  <mc:AlternateContent>
    <mc:Choice Requires="p15">
      <p:transition advTm="2000" p14:dur="1250" spd="slow">
        <p15:prstTrans prst="peelOff"/>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6">
                                  <p:stCondLst>
                                    <p:cond delay="0"/>
                                  </p:stCondLst>
                                  <p:childTnLst>
                                    <p:set>
                                      <p:cBhvr>
                                        <p:cTn dur="1" fill="hold" id="6">
                                          <p:stCondLst>
                                            <p:cond delay="0"/>
                                          </p:stCondLst>
                                        </p:cTn>
                                        <p:tgtEl>
                                          <p:spTgt spid="19"/>
                                        </p:tgtEl>
                                        <p:attrNameLst>
                                          <p:attrName>style.visibility</p:attrName>
                                        </p:attrNameLst>
                                      </p:cBhvr>
                                      <p:to>
                                        <p:strVal val="visible"/>
                                      </p:to>
                                    </p:set>
                                    <p:animEffect filter="barn(inHorizontal)"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16" presetSubtype="21">
                                  <p:stCondLst>
                                    <p:cond delay="0"/>
                                  </p:stCondLst>
                                  <p:childTnLst>
                                    <p:set>
                                      <p:cBhvr>
                                        <p:cTn dur="1" fill="hold" id="22">
                                          <p:stCondLst>
                                            <p:cond delay="0"/>
                                          </p:stCondLst>
                                        </p:cTn>
                                        <p:tgtEl>
                                          <p:spTgt spid="4"/>
                                        </p:tgtEl>
                                        <p:attrNameLst>
                                          <p:attrName>style.visibility</p:attrName>
                                        </p:attrNameLst>
                                      </p:cBhvr>
                                      <p:to>
                                        <p:strVal val="visible"/>
                                      </p:to>
                                    </p:set>
                                    <p:animEffect filter="barn(inVertical)"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PA" val="v5.2.10"/>
</p:tagLst>
</file>

<file path=ppt/tags/tag100.xml><?xml version="1.0" encoding="utf-8"?>
<p:tagLst xmlns:p="http://schemas.openxmlformats.org/presentationml/2006/main">
  <p:tag name="PA" val="v5.2.10"/>
</p:tagLst>
</file>

<file path=ppt/tags/tag101.xml><?xml version="1.0" encoding="utf-8"?>
<p:tagLst xmlns:p="http://schemas.openxmlformats.org/presentationml/2006/main">
  <p:tag name="PA" val="v5.2.10"/>
</p:tagLst>
</file>

<file path=ppt/tags/tag102.xml><?xml version="1.0" encoding="utf-8"?>
<p:tagLst xmlns:p="http://schemas.openxmlformats.org/presentationml/2006/main">
  <p:tag name="PA" val="v5.2.10"/>
</p:tagLst>
</file>

<file path=ppt/tags/tag103.xml><?xml version="1.0" encoding="utf-8"?>
<p:tagLst xmlns:p="http://schemas.openxmlformats.org/presentationml/2006/main">
  <p:tag name="PA" val="v5.2.10"/>
</p:tagLst>
</file>

<file path=ppt/tags/tag104.xml><?xml version="1.0" encoding="utf-8"?>
<p:tagLst xmlns:p="http://schemas.openxmlformats.org/presentationml/2006/main">
  <p:tag name="PA" val="v5.2.10"/>
</p:tagLst>
</file>

<file path=ppt/tags/tag105.xml><?xml version="1.0" encoding="utf-8"?>
<p:tagLst xmlns:p="http://schemas.openxmlformats.org/presentationml/2006/main">
  <p:tag name="PA" val="v5.2.10"/>
</p:tagLst>
</file>

<file path=ppt/tags/tag106.xml><?xml version="1.0" encoding="utf-8"?>
<p:tagLst xmlns:p="http://schemas.openxmlformats.org/presentationml/2006/main">
  <p:tag name="PA" val="v5.2.10"/>
</p:tagLst>
</file>

<file path=ppt/tags/tag107.xml><?xml version="1.0" encoding="utf-8"?>
<p:tagLst xmlns:p="http://schemas.openxmlformats.org/presentationml/2006/main">
  <p:tag name="PA" val="v5.2.10"/>
</p:tagLst>
</file>

<file path=ppt/tags/tag108.xml><?xml version="1.0" encoding="utf-8"?>
<p:tagLst xmlns:p="http://schemas.openxmlformats.org/presentationml/2006/main">
  <p:tag name="PA" val="v5.2.10"/>
</p:tagLst>
</file>

<file path=ppt/tags/tag109.xml><?xml version="1.0" encoding="utf-8"?>
<p:tagLst xmlns:p="http://schemas.openxmlformats.org/presentationml/2006/main">
  <p:tag name="PA" val="v5.2.10"/>
</p:tagLst>
</file>

<file path=ppt/tags/tag11.xml><?xml version="1.0" encoding="utf-8"?>
<p:tagLst xmlns:p="http://schemas.openxmlformats.org/presentationml/2006/main">
  <p:tag name="PA" val="v5.2.10"/>
</p:tagLst>
</file>

<file path=ppt/tags/tag110.xml><?xml version="1.0" encoding="utf-8"?>
<p:tagLst xmlns:p="http://schemas.openxmlformats.org/presentationml/2006/main">
  <p:tag name="PA" val="v5.2.10"/>
</p:tagLst>
</file>

<file path=ppt/tags/tag111.xml><?xml version="1.0" encoding="utf-8"?>
<p:tagLst xmlns:p="http://schemas.openxmlformats.org/presentationml/2006/main">
  <p:tag name="PA" val="v5.2.10"/>
</p:tagLst>
</file>

<file path=ppt/tags/tag112.xml><?xml version="1.0" encoding="utf-8"?>
<p:tagLst xmlns:p="http://schemas.openxmlformats.org/presentationml/2006/main">
  <p:tag name="PA" val="v5.2.10"/>
</p:tagLst>
</file>

<file path=ppt/tags/tag113.xml><?xml version="1.0" encoding="utf-8"?>
<p:tagLst xmlns:p="http://schemas.openxmlformats.org/presentationml/2006/main">
  <p:tag name="PA" val="v5.2.10"/>
</p:tagLst>
</file>

<file path=ppt/tags/tag114.xml><?xml version="1.0" encoding="utf-8"?>
<p:tagLst xmlns:p="http://schemas.openxmlformats.org/presentationml/2006/main">
  <p:tag name="PA" val="v5.2.10"/>
</p:tagLst>
</file>

<file path=ppt/tags/tag115.xml><?xml version="1.0" encoding="utf-8"?>
<p:tagLst xmlns:p="http://schemas.openxmlformats.org/presentationml/2006/main">
  <p:tag name="PA" val="v5.2.10"/>
</p:tagLst>
</file>

<file path=ppt/tags/tag116.xml><?xml version="1.0" encoding="utf-8"?>
<p:tagLst xmlns:p="http://schemas.openxmlformats.org/presentationml/2006/main">
  <p:tag name="PA" val="v5.2.10"/>
</p:tagLst>
</file>

<file path=ppt/tags/tag117.xml><?xml version="1.0" encoding="utf-8"?>
<p:tagLst xmlns:p="http://schemas.openxmlformats.org/presentationml/2006/main">
  <p:tag name="PA" val="v5.2.10"/>
</p:tagLst>
</file>

<file path=ppt/tags/tag118.xml><?xml version="1.0" encoding="utf-8"?>
<p:tagLst xmlns:p="http://schemas.openxmlformats.org/presentationml/2006/main">
  <p:tag name="PA" val="v5.2.10"/>
</p:tagLst>
</file>

<file path=ppt/tags/tag119.xml><?xml version="1.0" encoding="utf-8"?>
<p:tagLst xmlns:p="http://schemas.openxmlformats.org/presentationml/2006/main">
  <p:tag name="PA" val="v5.2.10"/>
</p:tagLst>
</file>

<file path=ppt/tags/tag12.xml><?xml version="1.0" encoding="utf-8"?>
<p:tagLst xmlns:p="http://schemas.openxmlformats.org/presentationml/2006/main">
  <p:tag name="PA" val="v5.2.10"/>
</p:tagLst>
</file>

<file path=ppt/tags/tag120.xml><?xml version="1.0" encoding="utf-8"?>
<p:tagLst xmlns:p="http://schemas.openxmlformats.org/presentationml/2006/main">
  <p:tag name="PA" val="v5.2.10"/>
</p:tagLst>
</file>

<file path=ppt/tags/tag121.xml><?xml version="1.0" encoding="utf-8"?>
<p:tagLst xmlns:p="http://schemas.openxmlformats.org/presentationml/2006/main">
  <p:tag name="PA" val="v5.2.10"/>
</p:tagLst>
</file>

<file path=ppt/tags/tag122.xml><?xml version="1.0" encoding="utf-8"?>
<p:tagLst xmlns:p="http://schemas.openxmlformats.org/presentationml/2006/main">
  <p:tag name="PA" val="v5.2.10"/>
</p:tagLst>
</file>

<file path=ppt/tags/tag123.xml><?xml version="1.0" encoding="utf-8"?>
<p:tagLst xmlns:p="http://schemas.openxmlformats.org/presentationml/2006/main">
  <p:tag name="PA" val="v5.2.10"/>
</p:tagLst>
</file>

<file path=ppt/tags/tag124.xml><?xml version="1.0" encoding="utf-8"?>
<p:tagLst xmlns:p="http://schemas.openxmlformats.org/presentationml/2006/main">
  <p:tag name="PA" val="v5.2.10"/>
</p:tagLst>
</file>

<file path=ppt/tags/tag125.xml><?xml version="1.0" encoding="utf-8"?>
<p:tagLst xmlns:p="http://schemas.openxmlformats.org/presentationml/2006/main">
  <p:tag name="PA" val="v5.2.10"/>
</p:tagLst>
</file>

<file path=ppt/tags/tag126.xml><?xml version="1.0" encoding="utf-8"?>
<p:tagLst xmlns:p="http://schemas.openxmlformats.org/presentationml/2006/main">
  <p:tag name="PA" val="v5.2.10"/>
</p:tagLst>
</file>

<file path=ppt/tags/tag127.xml><?xml version="1.0" encoding="utf-8"?>
<p:tagLst xmlns:p="http://schemas.openxmlformats.org/presentationml/2006/main">
  <p:tag name="PA" val="v5.2.10"/>
</p:tagLst>
</file>

<file path=ppt/tags/tag128.xml><?xml version="1.0" encoding="utf-8"?>
<p:tagLst xmlns:p="http://schemas.openxmlformats.org/presentationml/2006/main">
  <p:tag name="PA" val="v5.2.10"/>
</p:tagLst>
</file>

<file path=ppt/tags/tag129.xml><?xml version="1.0" encoding="utf-8"?>
<p:tagLst xmlns:p="http://schemas.openxmlformats.org/presentationml/2006/main">
  <p:tag name="PA" val="v5.2.10"/>
</p:tagLst>
</file>

<file path=ppt/tags/tag13.xml><?xml version="1.0" encoding="utf-8"?>
<p:tagLst xmlns:p="http://schemas.openxmlformats.org/presentationml/2006/main">
  <p:tag name="MH" val="20200508171135"/>
  <p:tag name="MH_LIBRARY" val="GRAPHIC"/>
  <p:tag name="MH_ORDER" val="1"/>
  <p:tag name="MH_TYPE" val="Other"/>
  <p:tag name="PA" val="v5.2.10"/>
</p:tagLst>
</file>

<file path=ppt/tags/tag130.xml><?xml version="1.0" encoding="utf-8"?>
<p:tagLst xmlns:p="http://schemas.openxmlformats.org/presentationml/2006/main">
  <p:tag name="PA" val="v5.2.10"/>
</p:tagLst>
</file>

<file path=ppt/tags/tag131.xml><?xml version="1.0" encoding="utf-8"?>
<p:tagLst xmlns:p="http://schemas.openxmlformats.org/presentationml/2006/main">
  <p:tag name="PA" val="v5.2.10"/>
</p:tagLst>
</file>

<file path=ppt/tags/tag132.xml><?xml version="1.0" encoding="utf-8"?>
<p:tagLst xmlns:p="http://schemas.openxmlformats.org/presentationml/2006/main">
  <p:tag name="PA" val="v5.2.10"/>
</p:tagLst>
</file>

<file path=ppt/tags/tag133.xml><?xml version="1.0" encoding="utf-8"?>
<p:tagLst xmlns:p="http://schemas.openxmlformats.org/presentationml/2006/main">
  <p:tag name="PA" val="v5.2.10"/>
</p:tagLst>
</file>

<file path=ppt/tags/tag134.xml><?xml version="1.0" encoding="utf-8"?>
<p:tagLst xmlns:p="http://schemas.openxmlformats.org/presentationml/2006/main">
  <p:tag name="PA" val="v5.2.10"/>
</p:tagLst>
</file>

<file path=ppt/tags/tag135.xml><?xml version="1.0" encoding="utf-8"?>
<p:tagLst xmlns:p="http://schemas.openxmlformats.org/presentationml/2006/main">
  <p:tag name="PA" val="v5.2.10"/>
</p:tagLst>
</file>

<file path=ppt/tags/tag136.xml><?xml version="1.0" encoding="utf-8"?>
<p:tagLst xmlns:p="http://schemas.openxmlformats.org/presentationml/2006/main">
  <p:tag name="PA" val="v5.2.10"/>
</p:tagLst>
</file>

<file path=ppt/tags/tag137.xml><?xml version="1.0" encoding="utf-8"?>
<p:tagLst xmlns:p="http://schemas.openxmlformats.org/presentationml/2006/main">
  <p:tag name="PA" val="v5.2.10"/>
</p:tagLst>
</file>

<file path=ppt/tags/tag138.xml><?xml version="1.0" encoding="utf-8"?>
<p:tagLst xmlns:p="http://schemas.openxmlformats.org/presentationml/2006/main">
  <p:tag name="PA" val="v5.2.10"/>
</p:tagLst>
</file>

<file path=ppt/tags/tag139.xml><?xml version="1.0" encoding="utf-8"?>
<p:tagLst xmlns:p="http://schemas.openxmlformats.org/presentationml/2006/main">
  <p:tag name="PA" val="v5.2.10"/>
</p:tagLst>
</file>

<file path=ppt/tags/tag14.xml><?xml version="1.0" encoding="utf-8"?>
<p:tagLst xmlns:p="http://schemas.openxmlformats.org/presentationml/2006/main">
  <p:tag name="MH" val="20200508171135"/>
  <p:tag name="MH_LIBRARY" val="GRAPHIC"/>
  <p:tag name="MH_ORDER" val="2"/>
  <p:tag name="MH_TYPE" val="Other"/>
  <p:tag name="PA" val="v5.2.10"/>
</p:tagLst>
</file>

<file path=ppt/tags/tag140.xml><?xml version="1.0" encoding="utf-8"?>
<p:tagLst xmlns:p="http://schemas.openxmlformats.org/presentationml/2006/main">
  <p:tag name="PA" val="v5.2.10"/>
</p:tagLst>
</file>

<file path=ppt/tags/tag141.xml><?xml version="1.0" encoding="utf-8"?>
<p:tagLst xmlns:p="http://schemas.openxmlformats.org/presentationml/2006/main">
  <p:tag name="PA" val="v5.2.10"/>
</p:tagLst>
</file>

<file path=ppt/tags/tag142.xml><?xml version="1.0" encoding="utf-8"?>
<p:tagLst xmlns:p="http://schemas.openxmlformats.org/presentationml/2006/main">
  <p:tag name="PA" val="v5.2.10"/>
</p:tagLst>
</file>

<file path=ppt/tags/tag143.xml><?xml version="1.0" encoding="utf-8"?>
<p:tagLst xmlns:p="http://schemas.openxmlformats.org/presentationml/2006/main">
  <p:tag name="PA" val="v5.2.10"/>
</p:tagLst>
</file>

<file path=ppt/tags/tag144.xml><?xml version="1.0" encoding="utf-8"?>
<p:tagLst xmlns:p="http://schemas.openxmlformats.org/presentationml/2006/main">
  <p:tag name="PA" val="v5.2.10"/>
</p:tagLst>
</file>

<file path=ppt/tags/tag145.xml><?xml version="1.0" encoding="utf-8"?>
<p:tagLst xmlns:p="http://schemas.openxmlformats.org/presentationml/2006/main">
  <p:tag name="PA" val="v5.2.10"/>
</p:tagLst>
</file>

<file path=ppt/tags/tag146.xml><?xml version="1.0" encoding="utf-8"?>
<p:tagLst xmlns:p="http://schemas.openxmlformats.org/presentationml/2006/main">
  <p:tag name="PA" val="v5.2.10"/>
</p:tagLst>
</file>

<file path=ppt/tags/tag147.xml><?xml version="1.0" encoding="utf-8"?>
<p:tagLst xmlns:p="http://schemas.openxmlformats.org/presentationml/2006/main">
  <p:tag name="PA" val="v5.2.10"/>
</p:tagLst>
</file>

<file path=ppt/tags/tag148.xml><?xml version="1.0" encoding="utf-8"?>
<p:tagLst xmlns:p="http://schemas.openxmlformats.org/presentationml/2006/main">
  <p:tag name="PA" val="v5.2.10"/>
</p:tagLst>
</file>

<file path=ppt/tags/tag149.xml><?xml version="1.0" encoding="utf-8"?>
<p:tagLst xmlns:p="http://schemas.openxmlformats.org/presentationml/2006/main">
  <p:tag name="PA" val="v5.2.10"/>
</p:tagLst>
</file>

<file path=ppt/tags/tag15.xml><?xml version="1.0" encoding="utf-8"?>
<p:tagLst xmlns:p="http://schemas.openxmlformats.org/presentationml/2006/main">
  <p:tag name="MH" val="20200508171135"/>
  <p:tag name="MH_LIBRARY" val="GRAPHIC"/>
  <p:tag name="MH_ORDER" val="3"/>
  <p:tag name="MH_TYPE" val="Other"/>
  <p:tag name="PA" val="v5.2.10"/>
</p:tagLst>
</file>

<file path=ppt/tags/tag150.xml><?xml version="1.0" encoding="utf-8"?>
<p:tagLst xmlns:p="http://schemas.openxmlformats.org/presentationml/2006/main">
  <p:tag name="PA" val="v5.2.10"/>
</p:tagLst>
</file>

<file path=ppt/tags/tag151.xml><?xml version="1.0" encoding="utf-8"?>
<p:tagLst xmlns:p="http://schemas.openxmlformats.org/presentationml/2006/main">
  <p:tag name="PA" val="v5.2.10"/>
</p:tagLst>
</file>

<file path=ppt/tags/tag152.xml><?xml version="1.0" encoding="utf-8"?>
<p:tagLst xmlns:p="http://schemas.openxmlformats.org/presentationml/2006/main">
  <p:tag name="PA" val="v5.2.10"/>
</p:tagLst>
</file>

<file path=ppt/tags/tag153.xml><?xml version="1.0" encoding="utf-8"?>
<p:tagLst xmlns:p="http://schemas.openxmlformats.org/presentationml/2006/main">
  <p:tag name="PA" val="v5.2.10"/>
</p:tagLst>
</file>

<file path=ppt/tags/tag154.xml><?xml version="1.0" encoding="utf-8"?>
<p:tagLst xmlns:p="http://schemas.openxmlformats.org/presentationml/2006/main">
  <p:tag name="PA" val="v5.2.10"/>
</p:tagLst>
</file>

<file path=ppt/tags/tag155.xml><?xml version="1.0" encoding="utf-8"?>
<p:tagLst xmlns:p="http://schemas.openxmlformats.org/presentationml/2006/main">
  <p:tag name="PA" val="v5.2.10"/>
</p:tagLst>
</file>

<file path=ppt/tags/tag156.xml><?xml version="1.0" encoding="utf-8"?>
<p:tagLst xmlns:p="http://schemas.openxmlformats.org/presentationml/2006/main">
  <p:tag name="PA" val="v5.2.10"/>
</p:tagLst>
</file>

<file path=ppt/tags/tag157.xml><?xml version="1.0" encoding="utf-8"?>
<p:tagLst xmlns:p="http://schemas.openxmlformats.org/presentationml/2006/main">
  <p:tag name="PA" val="v5.2.10"/>
</p:tagLst>
</file>

<file path=ppt/tags/tag158.xml><?xml version="1.0" encoding="utf-8"?>
<p:tagLst xmlns:p="http://schemas.openxmlformats.org/presentationml/2006/main">
  <p:tag name="PA" val="v5.2.10"/>
</p:tagLst>
</file>

<file path=ppt/tags/tag159.xml><?xml version="1.0" encoding="utf-8"?>
<p:tagLst xmlns:p="http://schemas.openxmlformats.org/presentationml/2006/main">
  <p:tag name="PA" val="v5.2.10"/>
</p:tagLst>
</file>

<file path=ppt/tags/tag16.xml><?xml version="1.0" encoding="utf-8"?>
<p:tagLst xmlns:p="http://schemas.openxmlformats.org/presentationml/2006/main">
  <p:tag name="MH" val="20200508171135"/>
  <p:tag name="MH_LIBRARY" val="GRAPHIC"/>
  <p:tag name="MH_ORDER" val="3"/>
  <p:tag name="MH_TYPE" val="SubTitle"/>
  <p:tag name="PA" val="v5.2.10"/>
</p:tagLst>
</file>

<file path=ppt/tags/tag160.xml><?xml version="1.0" encoding="utf-8"?>
<p:tagLst xmlns:p="http://schemas.openxmlformats.org/presentationml/2006/main">
  <p:tag name="PA" val="v5.2.10"/>
</p:tagLst>
</file>

<file path=ppt/tags/tag161.xml><?xml version="1.0" encoding="utf-8"?>
<p:tagLst xmlns:p="http://schemas.openxmlformats.org/presentationml/2006/main">
  <p:tag name="PA" val="v5.2.10"/>
</p:tagLst>
</file>

<file path=ppt/tags/tag162.xml><?xml version="1.0" encoding="utf-8"?>
<p:tagLst xmlns:p="http://schemas.openxmlformats.org/presentationml/2006/main">
  <p:tag name="PA" val="v5.2.10"/>
</p:tagLst>
</file>

<file path=ppt/tags/tag163.xml><?xml version="1.0" encoding="utf-8"?>
<p:tagLst xmlns:p="http://schemas.openxmlformats.org/presentationml/2006/main">
  <p:tag name="PA" val="v5.2.10"/>
</p:tagLst>
</file>

<file path=ppt/tags/tag164.xml><?xml version="1.0" encoding="utf-8"?>
<p:tagLst xmlns:p="http://schemas.openxmlformats.org/presentationml/2006/main">
  <p:tag name="PA" val="v5.2.10"/>
</p:tagLst>
</file>

<file path=ppt/tags/tag165.xml><?xml version="1.0" encoding="utf-8"?>
<p:tagLst xmlns:p="http://schemas.openxmlformats.org/presentationml/2006/main">
  <p:tag name="PA" val="v5.2.10"/>
</p:tagLst>
</file>

<file path=ppt/tags/tag166.xml><?xml version="1.0" encoding="utf-8"?>
<p:tagLst xmlns:p="http://schemas.openxmlformats.org/presentationml/2006/main">
  <p:tag name="PA" val="v5.2.10"/>
</p:tagLst>
</file>

<file path=ppt/tags/tag167.xml><?xml version="1.0" encoding="utf-8"?>
<p:tagLst xmlns:p="http://schemas.openxmlformats.org/presentationml/2006/main">
  <p:tag name="PA" val="v5.2.10"/>
</p:tagLst>
</file>

<file path=ppt/tags/tag168.xml><?xml version="1.0" encoding="utf-8"?>
<p:tagLst xmlns:p="http://schemas.openxmlformats.org/presentationml/2006/main">
  <p:tag name="PA" val="v5.2.10"/>
</p:tagLst>
</file>

<file path=ppt/tags/tag169.xml><?xml version="1.0" encoding="utf-8"?>
<p:tagLst xmlns:p="http://schemas.openxmlformats.org/presentationml/2006/main">
  <p:tag name="PA" val="v5.2.10"/>
</p:tagLst>
</file>

<file path=ppt/tags/tag17.xml><?xml version="1.0" encoding="utf-8"?>
<p:tagLst xmlns:p="http://schemas.openxmlformats.org/presentationml/2006/main">
  <p:tag name="MH" val="20200508171135"/>
  <p:tag name="MH_LIBRARY" val="GRAPHIC"/>
  <p:tag name="MH_ORDER" val="1"/>
  <p:tag name="MH_TYPE" val="SubTitle"/>
  <p:tag name="PA" val="v5.2.10"/>
</p:tagLst>
</file>

<file path=ppt/tags/tag170.xml><?xml version="1.0" encoding="utf-8"?>
<p:tagLst xmlns:p="http://schemas.openxmlformats.org/presentationml/2006/main">
  <p:tag name="PA" val="v5.2.10"/>
</p:tagLst>
</file>

<file path=ppt/tags/tag171.xml><?xml version="1.0" encoding="utf-8"?>
<p:tagLst xmlns:p="http://schemas.openxmlformats.org/presentationml/2006/main">
  <p:tag name="PA" val="v5.2.10"/>
</p:tagLst>
</file>

<file path=ppt/tags/tag172.xml><?xml version="1.0" encoding="utf-8"?>
<p:tagLst xmlns:p="http://schemas.openxmlformats.org/presentationml/2006/main">
  <p:tag name="PA" val="v5.2.10"/>
</p:tagLst>
</file>

<file path=ppt/tags/tag173.xml><?xml version="1.0" encoding="utf-8"?>
<p:tagLst xmlns:p="http://schemas.openxmlformats.org/presentationml/2006/main">
  <p:tag name="PA" val="v5.2.10"/>
</p:tagLst>
</file>

<file path=ppt/tags/tag174.xml><?xml version="1.0" encoding="utf-8"?>
<p:tagLst xmlns:p="http://schemas.openxmlformats.org/presentationml/2006/main">
  <p:tag name="PA" val="v5.2.10"/>
</p:tagLst>
</file>

<file path=ppt/tags/tag175.xml><?xml version="1.0" encoding="utf-8"?>
<p:tagLst xmlns:p="http://schemas.openxmlformats.org/presentationml/2006/main">
  <p:tag name="PA" val="v5.2.10"/>
</p:tagLst>
</file>

<file path=ppt/tags/tag176.xml><?xml version="1.0" encoding="utf-8"?>
<p:tagLst xmlns:p="http://schemas.openxmlformats.org/presentationml/2006/main">
  <p:tag name="PA" val="v5.2.10"/>
</p:tagLst>
</file>

<file path=ppt/tags/tag177.xml><?xml version="1.0" encoding="utf-8"?>
<p:tagLst xmlns:p="http://schemas.openxmlformats.org/presentationml/2006/main">
  <p:tag name="PA" val="v5.2.10"/>
</p:tagLst>
</file>

<file path=ppt/tags/tag178.xml><?xml version="1.0" encoding="utf-8"?>
<p:tagLst xmlns:p="http://schemas.openxmlformats.org/presentationml/2006/main">
  <p:tag name="PA" val="v5.2.10"/>
</p:tagLst>
</file>

<file path=ppt/tags/tag179.xml><?xml version="1.0" encoding="utf-8"?>
<p:tagLst xmlns:p="http://schemas.openxmlformats.org/presentationml/2006/main">
  <p:tag name="PA" val="v5.2.10"/>
</p:tagLst>
</file>

<file path=ppt/tags/tag18.xml><?xml version="1.0" encoding="utf-8"?>
<p:tagLst xmlns:p="http://schemas.openxmlformats.org/presentationml/2006/main">
  <p:tag name="MH" val="20200508171135"/>
  <p:tag name="MH_LIBRARY" val="GRAPHIC"/>
  <p:tag name="MH_ORDER" val="2"/>
  <p:tag name="MH_TYPE" val="SubTitle"/>
  <p:tag name="PA" val="v5.2.10"/>
</p:tagLst>
</file>

<file path=ppt/tags/tag180.xml><?xml version="1.0" encoding="utf-8"?>
<p:tagLst xmlns:p="http://schemas.openxmlformats.org/presentationml/2006/main">
  <p:tag name="PA" val="v5.2.10"/>
</p:tagLst>
</file>

<file path=ppt/tags/tag181.xml><?xml version="1.0" encoding="utf-8"?>
<p:tagLst xmlns:p="http://schemas.openxmlformats.org/presentationml/2006/main">
  <p:tag name="PA" val="v5.2.10"/>
</p:tagLst>
</file>

<file path=ppt/tags/tag182.xml><?xml version="1.0" encoding="utf-8"?>
<p:tagLst xmlns:p="http://schemas.openxmlformats.org/presentationml/2006/main">
  <p:tag name="PA" val="v5.2.10"/>
</p:tagLst>
</file>

<file path=ppt/tags/tag183.xml><?xml version="1.0" encoding="utf-8"?>
<p:tagLst xmlns:p="http://schemas.openxmlformats.org/presentationml/2006/main">
  <p:tag name="PA" val="v5.2.10"/>
</p:tagLst>
</file>

<file path=ppt/tags/tag184.xml><?xml version="1.0" encoding="utf-8"?>
<p:tagLst xmlns:p="http://schemas.openxmlformats.org/presentationml/2006/main">
  <p:tag name="PA" val="v5.2.10"/>
</p:tagLst>
</file>

<file path=ppt/tags/tag185.xml><?xml version="1.0" encoding="utf-8"?>
<p:tagLst xmlns:p="http://schemas.openxmlformats.org/presentationml/2006/main">
  <p:tag name="PA" val="v5.2.10"/>
</p:tagLst>
</file>

<file path=ppt/tags/tag186.xml><?xml version="1.0" encoding="utf-8"?>
<p:tagLst xmlns:p="http://schemas.openxmlformats.org/presentationml/2006/main">
  <p:tag name="PA" val="v5.2.10"/>
</p:tagLst>
</file>

<file path=ppt/tags/tag187.xml><?xml version="1.0" encoding="utf-8"?>
<p:tagLst xmlns:p="http://schemas.openxmlformats.org/presentationml/2006/main">
  <p:tag name="PA" val="v5.2.10"/>
</p:tagLst>
</file>

<file path=ppt/tags/tag188.xml><?xml version="1.0" encoding="utf-8"?>
<p:tagLst xmlns:p="http://schemas.openxmlformats.org/presentationml/2006/main">
  <p:tag name="PA" val="v5.2.10"/>
</p:tagLst>
</file>

<file path=ppt/tags/tag189.xml><?xml version="1.0" encoding="utf-8"?>
<p:tagLst xmlns:p="http://schemas.openxmlformats.org/presentationml/2006/main">
  <p:tag name="PA" val="v5.2.10"/>
</p:tagLst>
</file>

<file path=ppt/tags/tag19.xml><?xml version="1.0" encoding="utf-8"?>
<p:tagLst xmlns:p="http://schemas.openxmlformats.org/presentationml/2006/main">
  <p:tag name="PA" val="v5.2.10"/>
</p:tagLst>
</file>

<file path=ppt/tags/tag190.xml><?xml version="1.0" encoding="utf-8"?>
<p:tagLst xmlns:p="http://schemas.openxmlformats.org/presentationml/2006/main">
  <p:tag name="PA" val="v5.2.10"/>
</p:tagLst>
</file>

<file path=ppt/tags/tag191.xml><?xml version="1.0" encoding="utf-8"?>
<p:tagLst xmlns:p="http://schemas.openxmlformats.org/presentationml/2006/main">
  <p:tag name="PA" val="v5.2.10"/>
</p:tagLst>
</file>

<file path=ppt/tags/tag192.xml><?xml version="1.0" encoding="utf-8"?>
<p:tagLst xmlns:p="http://schemas.openxmlformats.org/presentationml/2006/main">
  <p:tag name="PA" val="v5.2.10"/>
</p:tagLst>
</file>

<file path=ppt/tags/tag193.xml><?xml version="1.0" encoding="utf-8"?>
<p:tagLst xmlns:p="http://schemas.openxmlformats.org/presentationml/2006/main">
  <p:tag name="PA" val="v5.2.10"/>
</p:tagLst>
</file>

<file path=ppt/tags/tag194.xml><?xml version="1.0" encoding="utf-8"?>
<p:tagLst xmlns:p="http://schemas.openxmlformats.org/presentationml/2006/main">
  <p:tag name="PA" val="v5.2.10"/>
</p:tagLst>
</file>

<file path=ppt/tags/tag195.xml><?xml version="1.0" encoding="utf-8"?>
<p:tagLst xmlns:p="http://schemas.openxmlformats.org/presentationml/2006/main">
  <p:tag name="PA" val="v5.2.10"/>
</p:tagLst>
</file>

<file path=ppt/tags/tag196.xml><?xml version="1.0" encoding="utf-8"?>
<p:tagLst xmlns:p="http://schemas.openxmlformats.org/presentationml/2006/main">
  <p:tag name="PA" val="v5.2.10"/>
</p:tagLst>
</file>

<file path=ppt/tags/tag197.xml><?xml version="1.0" encoding="utf-8"?>
<p:tagLst xmlns:p="http://schemas.openxmlformats.org/presentationml/2006/main">
  <p:tag name="MH" val="20200508172304"/>
  <p:tag name="MH_LIBRARY" val="GRAPHIC"/>
  <p:tag name="MH_ORDER" val="1"/>
  <p:tag name="MH_TYPE" val="Other"/>
  <p:tag name="PA" val="v5.2.10"/>
</p:tagLst>
</file>

<file path=ppt/tags/tag198.xml><?xml version="1.0" encoding="utf-8"?>
<p:tagLst xmlns:p="http://schemas.openxmlformats.org/presentationml/2006/main">
  <p:tag name="MH" val="20200508172304"/>
  <p:tag name="MH_LIBRARY" val="GRAPHIC"/>
  <p:tag name="MH_ORDER" val="2"/>
  <p:tag name="MH_TYPE" val="Other"/>
  <p:tag name="PA" val="v5.2.10"/>
</p:tagLst>
</file>

<file path=ppt/tags/tag199.xml><?xml version="1.0" encoding="utf-8"?>
<p:tagLst xmlns:p="http://schemas.openxmlformats.org/presentationml/2006/main">
  <p:tag name="MH" val="20200508172304"/>
  <p:tag name="MH_LIBRARY" val="GRAPHIC"/>
  <p:tag name="MH_ORDER" val="3"/>
  <p:tag name="MH_TYPE" val="Other"/>
  <p:tag name="PA" val="v5.2.10"/>
</p:tagLst>
</file>

<file path=ppt/tags/tag2.xml><?xml version="1.0" encoding="utf-8"?>
<p:tagLst xmlns:p="http://schemas.openxmlformats.org/presentationml/2006/main">
  <p:tag name="PA" val="v5.2.10"/>
</p:tagLst>
</file>

<file path=ppt/tags/tag20.xml><?xml version="1.0" encoding="utf-8"?>
<p:tagLst xmlns:p="http://schemas.openxmlformats.org/presentationml/2006/main">
  <p:tag name="PA" val="v5.2.10"/>
</p:tagLst>
</file>

<file path=ppt/tags/tag200.xml><?xml version="1.0" encoding="utf-8"?>
<p:tagLst xmlns:p="http://schemas.openxmlformats.org/presentationml/2006/main">
  <p:tag name="MH" val="20200508172304"/>
  <p:tag name="MH_LIBRARY" val="GRAPHIC"/>
  <p:tag name="MH_ORDER" val="4"/>
  <p:tag name="MH_TYPE" val="Other"/>
  <p:tag name="PA" val="v5.2.10"/>
</p:tagLst>
</file>

<file path=ppt/tags/tag201.xml><?xml version="1.0" encoding="utf-8"?>
<p:tagLst xmlns:p="http://schemas.openxmlformats.org/presentationml/2006/main">
  <p:tag name="MH" val="20200508172304"/>
  <p:tag name="MH_LIBRARY" val="GRAPHIC"/>
  <p:tag name="MH_ORDER" val="5"/>
  <p:tag name="MH_TYPE" val="Other"/>
  <p:tag name="PA" val="v5.2.10"/>
</p:tagLst>
</file>

<file path=ppt/tags/tag202.xml><?xml version="1.0" encoding="utf-8"?>
<p:tagLst xmlns:p="http://schemas.openxmlformats.org/presentationml/2006/main">
  <p:tag name="MH" val="20200508172304"/>
  <p:tag name="MH_LIBRARY" val="GRAPHIC"/>
  <p:tag name="MH_ORDER" val="6"/>
  <p:tag name="MH_TYPE" val="Other"/>
  <p:tag name="PA" val="v5.2.10"/>
</p:tagLst>
</file>

<file path=ppt/tags/tag203.xml><?xml version="1.0" encoding="utf-8"?>
<p:tagLst xmlns:p="http://schemas.openxmlformats.org/presentationml/2006/main">
  <p:tag name="MH" val="20200508172304"/>
  <p:tag name="MH_LIBRARY" val="GRAPHIC"/>
  <p:tag name="MH_ORDER" val="7"/>
  <p:tag name="MH_TYPE" val="Other"/>
  <p:tag name="PA" val="v5.2.10"/>
</p:tagLst>
</file>

<file path=ppt/tags/tag204.xml><?xml version="1.0" encoding="utf-8"?>
<p:tagLst xmlns:p="http://schemas.openxmlformats.org/presentationml/2006/main">
  <p:tag name="PA" val="v5.2.10"/>
</p:tagLst>
</file>

<file path=ppt/tags/tag205.xml><?xml version="1.0" encoding="utf-8"?>
<p:tagLst xmlns:p="http://schemas.openxmlformats.org/presentationml/2006/main">
  <p:tag name="PA" val="v5.2.10"/>
</p:tagLst>
</file>

<file path=ppt/tags/tag206.xml><?xml version="1.0" encoding="utf-8"?>
<p:tagLst xmlns:p="http://schemas.openxmlformats.org/presentationml/2006/main">
  <p:tag name="PA" val="v5.2.10"/>
</p:tagLst>
</file>

<file path=ppt/tags/tag207.xml><?xml version="1.0" encoding="utf-8"?>
<p:tagLst xmlns:p="http://schemas.openxmlformats.org/presentationml/2006/main">
  <p:tag name="PA" val="v5.2.10"/>
</p:tagLst>
</file>

<file path=ppt/tags/tag208.xml><?xml version="1.0" encoding="utf-8"?>
<p:tagLst xmlns:p="http://schemas.openxmlformats.org/presentationml/2006/main">
  <p:tag name="PA" val="v5.2.10"/>
</p:tagLst>
</file>

<file path=ppt/tags/tag209.xml><?xml version="1.0" encoding="utf-8"?>
<p:tagLst xmlns:p="http://schemas.openxmlformats.org/presentationml/2006/main">
  <p:tag name="PA" val="v5.2.10"/>
</p:tagLst>
</file>

<file path=ppt/tags/tag21.xml><?xml version="1.0" encoding="utf-8"?>
<p:tagLst xmlns:p="http://schemas.openxmlformats.org/presentationml/2006/main">
  <p:tag name="PA" val="v5.2.10"/>
</p:tagLst>
</file>

<file path=ppt/tags/tag210.xml><?xml version="1.0" encoding="utf-8"?>
<p:tagLst xmlns:p="http://schemas.openxmlformats.org/presentationml/2006/main">
  <p:tag name="PA" val="v5.2.10"/>
</p:tagLst>
</file>

<file path=ppt/tags/tag211.xml><?xml version="1.0" encoding="utf-8"?>
<p:tagLst xmlns:p="http://schemas.openxmlformats.org/presentationml/2006/main">
  <p:tag name="PA" val="v5.2.10"/>
</p:tagLst>
</file>

<file path=ppt/tags/tag212.xml><?xml version="1.0" encoding="utf-8"?>
<p:tagLst xmlns:p="http://schemas.openxmlformats.org/presentationml/2006/main">
  <p:tag name="PA" val="v5.2.10"/>
</p:tagLst>
</file>

<file path=ppt/tags/tag213.xml><?xml version="1.0" encoding="utf-8"?>
<p:tagLst xmlns:p="http://schemas.openxmlformats.org/presentationml/2006/main">
  <p:tag name="PA" val="v5.2.10"/>
</p:tagLst>
</file>

<file path=ppt/tags/tag214.xml><?xml version="1.0" encoding="utf-8"?>
<p:tagLst xmlns:p="http://schemas.openxmlformats.org/presentationml/2006/main">
  <p:tag name="PA" val="v5.2.10"/>
</p:tagLst>
</file>

<file path=ppt/tags/tag215.xml><?xml version="1.0" encoding="utf-8"?>
<p:tagLst xmlns:p="http://schemas.openxmlformats.org/presentationml/2006/main">
  <p:tag name="PA" val="v5.2.10"/>
</p:tagLst>
</file>

<file path=ppt/tags/tag216.xml><?xml version="1.0" encoding="utf-8"?>
<p:tagLst xmlns:p="http://schemas.openxmlformats.org/presentationml/2006/main">
  <p:tag name="PA" val="v5.2.10"/>
</p:tagLst>
</file>

<file path=ppt/tags/tag217.xml><?xml version="1.0" encoding="utf-8"?>
<p:tagLst xmlns:p="http://schemas.openxmlformats.org/presentationml/2006/main">
  <p:tag name="PA" val="v5.2.10"/>
</p:tagLst>
</file>

<file path=ppt/tags/tag218.xml><?xml version="1.0" encoding="utf-8"?>
<p:tagLst xmlns:p="http://schemas.openxmlformats.org/presentationml/2006/main">
  <p:tag name="PA" val="v5.2.10"/>
</p:tagLst>
</file>

<file path=ppt/tags/tag219.xml><?xml version="1.0" encoding="utf-8"?>
<p:tagLst xmlns:p="http://schemas.openxmlformats.org/presentationml/2006/main">
  <p:tag name="PA" val="v5.2.10"/>
</p:tagLst>
</file>

<file path=ppt/tags/tag22.xml><?xml version="1.0" encoding="utf-8"?>
<p:tagLst xmlns:p="http://schemas.openxmlformats.org/presentationml/2006/main">
  <p:tag name="PA" val="v5.2.10"/>
</p:tagLst>
</file>

<file path=ppt/tags/tag220.xml><?xml version="1.0" encoding="utf-8"?>
<p:tagLst xmlns:p="http://schemas.openxmlformats.org/presentationml/2006/main">
  <p:tag name="PA" val="v5.2.10"/>
</p:tagLst>
</file>

<file path=ppt/tags/tag221.xml><?xml version="1.0" encoding="utf-8"?>
<p:tagLst xmlns:p="http://schemas.openxmlformats.org/presentationml/2006/main">
  <p:tag name="PA" val="v5.2.10"/>
</p:tagLst>
</file>

<file path=ppt/tags/tag222.xml><?xml version="1.0" encoding="utf-8"?>
<p:tagLst xmlns:p="http://schemas.openxmlformats.org/presentationml/2006/main">
  <p:tag name="PA" val="v5.2.10"/>
</p:tagLst>
</file>

<file path=ppt/tags/tag223.xml><?xml version="1.0" encoding="utf-8"?>
<p:tagLst xmlns:p="http://schemas.openxmlformats.org/presentationml/2006/main">
  <p:tag name="PA" val="v5.2.10"/>
</p:tagLst>
</file>

<file path=ppt/tags/tag224.xml><?xml version="1.0" encoding="utf-8"?>
<p:tagLst xmlns:p="http://schemas.openxmlformats.org/presentationml/2006/main">
  <p:tag name="ISLIDE.ICON" val="#28280;#82840;#49218;#5757;#16502;#49282;#157009;#88404;"/>
</p:tagLst>
</file>

<file path=ppt/tags/tag225.xml><?xml version="1.0" encoding="utf-8"?>
<p:tagLst xmlns:p="http://schemas.openxmlformats.org/presentationml/2006/main">
  <p:tag name="PA" val="v5.2.10"/>
</p:tagLst>
</file>

<file path=ppt/tags/tag226.xml><?xml version="1.0" encoding="utf-8"?>
<p:tagLst xmlns:p="http://schemas.openxmlformats.org/presentationml/2006/main">
  <p:tag name="PA" val="v5.2.10"/>
</p:tagLst>
</file>

<file path=ppt/tags/tag227.xml><?xml version="1.0" encoding="utf-8"?>
<p:tagLst xmlns:p="http://schemas.openxmlformats.org/presentationml/2006/main">
  <p:tag name="PA" val="v5.2.10"/>
</p:tagLst>
</file>

<file path=ppt/tags/tag228.xml><?xml version="1.0" encoding="utf-8"?>
<p:tagLst xmlns:p="http://schemas.openxmlformats.org/presentationml/2006/main">
  <p:tag name="PA" val="v5.2.10"/>
</p:tagLst>
</file>

<file path=ppt/tags/tag229.xml><?xml version="1.0" encoding="utf-8"?>
<p:tagLst xmlns:p="http://schemas.openxmlformats.org/presentationml/2006/main">
  <p:tag name="PA" val="v5.2.10"/>
</p:tagLst>
</file>

<file path=ppt/tags/tag23.xml><?xml version="1.0" encoding="utf-8"?>
<p:tagLst xmlns:p="http://schemas.openxmlformats.org/presentationml/2006/main">
  <p:tag name="PA" val="v5.2.10"/>
</p:tagLst>
</file>

<file path=ppt/tags/tag230.xml><?xml version="1.0" encoding="utf-8"?>
<p:tagLst xmlns:p="http://schemas.openxmlformats.org/presentationml/2006/main">
  <p:tag name="PA" val="v5.2.10"/>
</p:tagLst>
</file>

<file path=ppt/tags/tag231.xml><?xml version="1.0" encoding="utf-8"?>
<p:tagLst xmlns:p="http://schemas.openxmlformats.org/presentationml/2006/main">
  <p:tag name="PA" val="v5.2.10"/>
</p:tagLst>
</file>

<file path=ppt/tags/tag232.xml><?xml version="1.0" encoding="utf-8"?>
<p:tagLst xmlns:p="http://schemas.openxmlformats.org/presentationml/2006/main">
  <p:tag name="PA" val="v5.2.10"/>
</p:tagLst>
</file>

<file path=ppt/tags/tag233.xml><?xml version="1.0" encoding="utf-8"?>
<p:tagLst xmlns:p="http://schemas.openxmlformats.org/presentationml/2006/main">
  <p:tag name="PA" val="v5.2.10"/>
</p:tagLst>
</file>

<file path=ppt/tags/tag234.xml><?xml version="1.0" encoding="utf-8"?>
<p:tagLst xmlns:p="http://schemas.openxmlformats.org/presentationml/2006/main">
  <p:tag name="PA" val="v5.2.10"/>
</p:tagLst>
</file>

<file path=ppt/tags/tag235.xml><?xml version="1.0" encoding="utf-8"?>
<p:tagLst xmlns:p="http://schemas.openxmlformats.org/presentationml/2006/main">
  <p:tag name="PA" val="v5.2.10"/>
</p:tagLst>
</file>

<file path=ppt/tags/tag236.xml><?xml version="1.0" encoding="utf-8"?>
<p:tagLst xmlns:p="http://schemas.openxmlformats.org/presentationml/2006/main">
  <p:tag name="PA" val="v5.2.10"/>
</p:tagLst>
</file>

<file path=ppt/tags/tag237.xml><?xml version="1.0" encoding="utf-8"?>
<p:tagLst xmlns:p="http://schemas.openxmlformats.org/presentationml/2006/main">
  <p:tag name="PA" val="v5.2.10"/>
</p:tagLst>
</file>

<file path=ppt/tags/tag238.xml><?xml version="1.0" encoding="utf-8"?>
<p:tagLst xmlns:p="http://schemas.openxmlformats.org/presentationml/2006/main">
  <p:tag name="PA" val="v5.2.10"/>
</p:tagLst>
</file>

<file path=ppt/tags/tag239.xml><?xml version="1.0" encoding="utf-8"?>
<p:tagLst xmlns:p="http://schemas.openxmlformats.org/presentationml/2006/main">
  <p:tag name="PA" val="v5.2.10"/>
</p:tagLst>
</file>

<file path=ppt/tags/tag24.xml><?xml version="1.0" encoding="utf-8"?>
<p:tagLst xmlns:p="http://schemas.openxmlformats.org/presentationml/2006/main">
  <p:tag name="PA" val="v5.2.10"/>
</p:tagLst>
</file>

<file path=ppt/tags/tag240.xml><?xml version="1.0" encoding="utf-8"?>
<p:tagLst xmlns:p="http://schemas.openxmlformats.org/presentationml/2006/main">
  <p:tag name="PA" val="v5.2.10"/>
</p:tagLst>
</file>

<file path=ppt/tags/tag241.xml><?xml version="1.0" encoding="utf-8"?>
<p:tagLst xmlns:p="http://schemas.openxmlformats.org/presentationml/2006/main">
  <p:tag name="PA" val="v5.2.10"/>
</p:tagLst>
</file>

<file path=ppt/tags/tag242.xml><?xml version="1.0" encoding="utf-8"?>
<p:tagLst xmlns:p="http://schemas.openxmlformats.org/presentationml/2006/main">
  <p:tag name="PA" val="v5.2.10"/>
</p:tagLst>
</file>

<file path=ppt/tags/tag243.xml><?xml version="1.0" encoding="utf-8"?>
<p:tagLst xmlns:p="http://schemas.openxmlformats.org/presentationml/2006/main">
  <p:tag name="PA" val="v5.2.10"/>
</p:tagLst>
</file>

<file path=ppt/tags/tag244.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a*1"/>
  <p:tag name="KSO_WM_UNIT_INDEX" val="1"/>
  <p:tag name="KSO_WM_UNIT_ISCONTENTSTITLE" val="0"/>
  <p:tag name="KSO_WM_UNIT_LAYERLEVEL" val="1"/>
  <p:tag name="KSO_WM_UNIT_PRESET_TEXT_INDEX" val="3"/>
  <p:tag name="KSO_WM_UNIT_PRESET_TEXT_LEN" val="17"/>
  <p:tag name="KSO_WM_UNIT_TYPE" val="a"/>
  <p:tag name="KSO_WM_UNIT_VALUE" val="25"/>
  <p:tag name="PA" val="v5.2.10"/>
</p:tagLst>
</file>

<file path=ppt/tags/tag245.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f*1"/>
  <p:tag name="KSO_WM_UNIT_INDEX" val="1"/>
  <p:tag name="KSO_WM_UNIT_LAYERLEVEL" val="1"/>
  <p:tag name="KSO_WM_UNIT_PRESET_TEXT_INDEX" val="5"/>
  <p:tag name="KSO_WM_UNIT_PRESET_TEXT_LEN" val="232"/>
  <p:tag name="KSO_WM_UNIT_TYPE" val="f"/>
  <p:tag name="KSO_WM_UNIT_VALUE" val="297"/>
  <p:tag name="PA" val="v5.2.10"/>
</p:tagLst>
</file>

<file path=ppt/tags/tag246.xml><?xml version="1.0" encoding="utf-8"?>
<p:tagLst xmlns:p="http://schemas.openxmlformats.org/presentationml/2006/main">
  <p:tag name="PA" val="v5.2.10"/>
</p:tagLst>
</file>

<file path=ppt/tags/tag247.xml><?xml version="1.0" encoding="utf-8"?>
<p:tagLst xmlns:p="http://schemas.openxmlformats.org/presentationml/2006/main">
  <p:tag name="PA" val="v5.2.10"/>
</p:tagLst>
</file>

<file path=ppt/tags/tag248.xml><?xml version="1.0" encoding="utf-8"?>
<p:tagLst xmlns:p="http://schemas.openxmlformats.org/presentationml/2006/main">
  <p:tag name="PA" val="v5.2.10"/>
</p:tagLst>
</file>

<file path=ppt/tags/tag249.xml><?xml version="1.0" encoding="utf-8"?>
<p:tagLst xmlns:p="http://schemas.openxmlformats.org/presentationml/2006/main">
  <p:tag name="PA" val="v5.2.10"/>
</p:tagLst>
</file>

<file path=ppt/tags/tag25.xml><?xml version="1.0" encoding="utf-8"?>
<p:tagLst xmlns:p="http://schemas.openxmlformats.org/presentationml/2006/main">
  <p:tag name="PA" val="v5.2.10"/>
</p:tagLst>
</file>

<file path=ppt/tags/tag250.xml><?xml version="1.0" encoding="utf-8"?>
<p:tagLst xmlns:p="http://schemas.openxmlformats.org/presentationml/2006/main">
  <p:tag name="PA" val="v5.2.10"/>
</p:tagLst>
</file>

<file path=ppt/tags/tag251.xml><?xml version="1.0" encoding="utf-8"?>
<p:tagLst xmlns:p="http://schemas.openxmlformats.org/presentationml/2006/main">
  <p:tag name="PA" val="v5.2.10"/>
</p:tagLst>
</file>

<file path=ppt/tags/tag252.xml><?xml version="1.0" encoding="utf-8"?>
<p:tagLst xmlns:p="http://schemas.openxmlformats.org/presentationml/2006/main">
  <p:tag name="PA" val="v5.2.10"/>
</p:tagLst>
</file>

<file path=ppt/tags/tag253.xml><?xml version="1.0" encoding="utf-8"?>
<p:tagLst xmlns:p="http://schemas.openxmlformats.org/presentationml/2006/main">
  <p:tag name="PA" val="v5.2.10"/>
</p:tagLst>
</file>

<file path=ppt/tags/tag254.xml><?xml version="1.0" encoding="utf-8"?>
<p:tagLst xmlns:p="http://schemas.openxmlformats.org/presentationml/2006/main">
  <p:tag name="PA" val="v5.2.10"/>
</p:tagLst>
</file>

<file path=ppt/tags/tag255.xml><?xml version="1.0" encoding="utf-8"?>
<p:tagLst xmlns:p="http://schemas.openxmlformats.org/presentationml/2006/main">
  <p:tag name="PA" val="v5.2.10"/>
</p:tagLst>
</file>

<file path=ppt/tags/tag256.xml><?xml version="1.0" encoding="utf-8"?>
<p:tagLst xmlns:p="http://schemas.openxmlformats.org/presentationml/2006/main">
  <p:tag name="PA" val="v5.2.10"/>
</p:tagLst>
</file>

<file path=ppt/tags/tag25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LIDE.GUIDESSETTING" val="{&quot;Id&quot;:null,&quot;Name&quot;:&quot;适中&quot;,&quot;HeaderHeight&quot;:13.0,&quot;FooterHeight&quot;:6.0,&quot;SideMargin&quot;:4.0,&quot;TopMargin&quot;:0.0,&quot;BottomMargin&quot;:0.0,&quot;IntervalMargin&quot;:1.5,&quot;SettingType&quot;:&quot;System&quot;}"/>
</p:tagLst>
</file>

<file path=ppt/tags/tag26.xml><?xml version="1.0" encoding="utf-8"?>
<p:tagLst xmlns:p="http://schemas.openxmlformats.org/presentationml/2006/main">
  <p:tag name="PA" val="v5.2.10"/>
</p:tagLst>
</file>

<file path=ppt/tags/tag27.xml><?xml version="1.0" encoding="utf-8"?>
<p:tagLst xmlns:p="http://schemas.openxmlformats.org/presentationml/2006/main">
  <p:tag name="PA" val="v5.2.10"/>
</p:tagLst>
</file>

<file path=ppt/tags/tag28.xml><?xml version="1.0" encoding="utf-8"?>
<p:tagLst xmlns:p="http://schemas.openxmlformats.org/presentationml/2006/main">
  <p:tag name="PA" val="v5.2.10"/>
</p:tagLst>
</file>

<file path=ppt/tags/tag29.xml><?xml version="1.0" encoding="utf-8"?>
<p:tagLst xmlns:p="http://schemas.openxmlformats.org/presentationml/2006/main">
  <p:tag name="PA" val="v5.2.10"/>
</p:tagLst>
</file>

<file path=ppt/tags/tag3.xml><?xml version="1.0" encoding="utf-8"?>
<p:tagLst xmlns:p="http://schemas.openxmlformats.org/presentationml/2006/main">
  <p:tag name="PA" val="v5.2.10"/>
</p:tagLst>
</file>

<file path=ppt/tags/tag30.xml><?xml version="1.0" encoding="utf-8"?>
<p:tagLst xmlns:p="http://schemas.openxmlformats.org/presentationml/2006/main">
  <p:tag name="PA" val="v5.2.10"/>
</p:tagLst>
</file>

<file path=ppt/tags/tag31.xml><?xml version="1.0" encoding="utf-8"?>
<p:tagLst xmlns:p="http://schemas.openxmlformats.org/presentationml/2006/main">
  <p:tag name="PA" val="v5.2.10"/>
</p:tagLst>
</file>

<file path=ppt/tags/tag32.xml><?xml version="1.0" encoding="utf-8"?>
<p:tagLst xmlns:p="http://schemas.openxmlformats.org/presentationml/2006/main">
  <p:tag name="PA" val="v5.2.10"/>
</p:tagLst>
</file>

<file path=ppt/tags/tag33.xml><?xml version="1.0" encoding="utf-8"?>
<p:tagLst xmlns:p="http://schemas.openxmlformats.org/presentationml/2006/main">
  <p:tag name="PA" val="v5.2.10"/>
</p:tagLst>
</file>

<file path=ppt/tags/tag34.xml><?xml version="1.0" encoding="utf-8"?>
<p:tagLst xmlns:p="http://schemas.openxmlformats.org/presentationml/2006/main">
  <p:tag name="PA" val="v5.2.10"/>
</p:tagLst>
</file>

<file path=ppt/tags/tag35.xml><?xml version="1.0" encoding="utf-8"?>
<p:tagLst xmlns:p="http://schemas.openxmlformats.org/presentationml/2006/main">
  <p:tag name="PA" val="v5.2.10"/>
</p:tagLst>
</file>

<file path=ppt/tags/tag36.xml><?xml version="1.0" encoding="utf-8"?>
<p:tagLst xmlns:p="http://schemas.openxmlformats.org/presentationml/2006/main">
  <p:tag name="PA" val="v5.2.10"/>
</p:tagLst>
</file>

<file path=ppt/tags/tag37.xml><?xml version="1.0" encoding="utf-8"?>
<p:tagLst xmlns:p="http://schemas.openxmlformats.org/presentationml/2006/main">
  <p:tag name="PA" val="v5.2.10"/>
</p:tagLst>
</file>

<file path=ppt/tags/tag38.xml><?xml version="1.0" encoding="utf-8"?>
<p:tagLst xmlns:p="http://schemas.openxmlformats.org/presentationml/2006/main">
  <p:tag name="PA" val="v5.2.10"/>
</p:tagLst>
</file>

<file path=ppt/tags/tag39.xml><?xml version="1.0" encoding="utf-8"?>
<p:tagLst xmlns:p="http://schemas.openxmlformats.org/presentationml/2006/main">
  <p:tag name="PA" val="v5.2.10"/>
</p:tagLst>
</file>

<file path=ppt/tags/tag4.xml><?xml version="1.0" encoding="utf-8"?>
<p:tagLst xmlns:p="http://schemas.openxmlformats.org/presentationml/2006/main">
  <p:tag name="PA" val="v5.2.10"/>
</p:tagLst>
</file>

<file path=ppt/tags/tag40.xml><?xml version="1.0" encoding="utf-8"?>
<p:tagLst xmlns:p="http://schemas.openxmlformats.org/presentationml/2006/main">
  <p:tag name="PA" val="v5.2.10"/>
</p:tagLst>
</file>

<file path=ppt/tags/tag41.xml><?xml version="1.0" encoding="utf-8"?>
<p:tagLst xmlns:p="http://schemas.openxmlformats.org/presentationml/2006/main">
  <p:tag name="PA" val="v5.2.10"/>
</p:tagLst>
</file>

<file path=ppt/tags/tag42.xml><?xml version="1.0" encoding="utf-8"?>
<p:tagLst xmlns:p="http://schemas.openxmlformats.org/presentationml/2006/main">
  <p:tag name="PA" val="v5.2.10"/>
</p:tagLst>
</file>

<file path=ppt/tags/tag43.xml><?xml version="1.0" encoding="utf-8"?>
<p:tagLst xmlns:p="http://schemas.openxmlformats.org/presentationml/2006/main">
  <p:tag name="PA" val="v5.2.10"/>
</p:tagLst>
</file>

<file path=ppt/tags/tag44.xml><?xml version="1.0" encoding="utf-8"?>
<p:tagLst xmlns:p="http://schemas.openxmlformats.org/presentationml/2006/main">
  <p:tag name="PA" val="v5.2.10"/>
</p:tagLst>
</file>

<file path=ppt/tags/tag45.xml><?xml version="1.0" encoding="utf-8"?>
<p:tagLst xmlns:p="http://schemas.openxmlformats.org/presentationml/2006/main">
  <p:tag name="PA" val="v5.2.10"/>
</p:tagLst>
</file>

<file path=ppt/tags/tag46.xml><?xml version="1.0" encoding="utf-8"?>
<p:tagLst xmlns:p="http://schemas.openxmlformats.org/presentationml/2006/main">
  <p:tag name="PA" val="v5.2.10"/>
</p:tagLst>
</file>

<file path=ppt/tags/tag47.xml><?xml version="1.0" encoding="utf-8"?>
<p:tagLst xmlns:p="http://schemas.openxmlformats.org/presentationml/2006/main">
  <p:tag name="PA" val="v5.2.10"/>
</p:tagLst>
</file>

<file path=ppt/tags/tag48.xml><?xml version="1.0" encoding="utf-8"?>
<p:tagLst xmlns:p="http://schemas.openxmlformats.org/presentationml/2006/main">
  <p:tag name="PA" val="v5.2.10"/>
</p:tagLst>
</file>

<file path=ppt/tags/tag49.xml><?xml version="1.0" encoding="utf-8"?>
<p:tagLst xmlns:p="http://schemas.openxmlformats.org/presentationml/2006/main">
  <p:tag name="PA" val="v5.2.10"/>
</p:tagLst>
</file>

<file path=ppt/tags/tag5.xml><?xml version="1.0" encoding="utf-8"?>
<p:tagLst xmlns:p="http://schemas.openxmlformats.org/presentationml/2006/main">
  <p:tag name="PA" val="v5.2.10"/>
</p:tagLst>
</file>

<file path=ppt/tags/tag50.xml><?xml version="1.0" encoding="utf-8"?>
<p:tagLst xmlns:p="http://schemas.openxmlformats.org/presentationml/2006/main">
  <p:tag name="PA" val="v5.2.10"/>
</p:tagLst>
</file>

<file path=ppt/tags/tag51.xml><?xml version="1.0" encoding="utf-8"?>
<p:tagLst xmlns:p="http://schemas.openxmlformats.org/presentationml/2006/main">
  <p:tag name="PA" val="v5.2.10"/>
</p:tagLst>
</file>

<file path=ppt/tags/tag52.xml><?xml version="1.0" encoding="utf-8"?>
<p:tagLst xmlns:p="http://schemas.openxmlformats.org/presentationml/2006/main">
  <p:tag name="PA" val="v5.2.10"/>
</p:tagLst>
</file>

<file path=ppt/tags/tag53.xml><?xml version="1.0" encoding="utf-8"?>
<p:tagLst xmlns:p="http://schemas.openxmlformats.org/presentationml/2006/main">
  <p:tag name="PA" val="v5.2.10"/>
</p:tagLst>
</file>

<file path=ppt/tags/tag54.xml><?xml version="1.0" encoding="utf-8"?>
<p:tagLst xmlns:p="http://schemas.openxmlformats.org/presentationml/2006/main">
  <p:tag name="PA" val="v5.2.10"/>
</p:tagLst>
</file>

<file path=ppt/tags/tag55.xml><?xml version="1.0" encoding="utf-8"?>
<p:tagLst xmlns:p="http://schemas.openxmlformats.org/presentationml/2006/main">
  <p:tag name="PA" val="v5.2.10"/>
</p:tagLst>
</file>

<file path=ppt/tags/tag56.xml><?xml version="1.0" encoding="utf-8"?>
<p:tagLst xmlns:p="http://schemas.openxmlformats.org/presentationml/2006/main">
  <p:tag name="PA" val="v5.2.10"/>
</p:tagLst>
</file>

<file path=ppt/tags/tag57.xml><?xml version="1.0" encoding="utf-8"?>
<p:tagLst xmlns:p="http://schemas.openxmlformats.org/presentationml/2006/main">
  <p:tag name="PA" val="v5.2.10"/>
</p:tagLst>
</file>

<file path=ppt/tags/tag58.xml><?xml version="1.0" encoding="utf-8"?>
<p:tagLst xmlns:p="http://schemas.openxmlformats.org/presentationml/2006/main">
  <p:tag name="PA" val="v5.2.10"/>
</p:tagLst>
</file>

<file path=ppt/tags/tag59.xml><?xml version="1.0" encoding="utf-8"?>
<p:tagLst xmlns:p="http://schemas.openxmlformats.org/presentationml/2006/main">
  <p:tag name="PA" val="v5.2.10"/>
</p:tagLst>
</file>

<file path=ppt/tags/tag6.xml><?xml version="1.0" encoding="utf-8"?>
<p:tagLst xmlns:p="http://schemas.openxmlformats.org/presentationml/2006/main">
  <p:tag name="PA" val="v5.2.10"/>
</p:tagLst>
</file>

<file path=ppt/tags/tag60.xml><?xml version="1.0" encoding="utf-8"?>
<p:tagLst xmlns:p="http://schemas.openxmlformats.org/presentationml/2006/main">
  <p:tag name="PA" val="v5.2.10"/>
</p:tagLst>
</file>

<file path=ppt/tags/tag61.xml><?xml version="1.0" encoding="utf-8"?>
<p:tagLst xmlns:p="http://schemas.openxmlformats.org/presentationml/2006/main">
  <p:tag name="PA" val="v5.2.10"/>
</p:tagLst>
</file>

<file path=ppt/tags/tag62.xml><?xml version="1.0" encoding="utf-8"?>
<p:tagLst xmlns:p="http://schemas.openxmlformats.org/presentationml/2006/main">
  <p:tag name="PA" val="v5.2.10"/>
</p:tagLst>
</file>

<file path=ppt/tags/tag63.xml><?xml version="1.0" encoding="utf-8"?>
<p:tagLst xmlns:p="http://schemas.openxmlformats.org/presentationml/2006/main">
  <p:tag name="PA" val="v5.2.10"/>
</p:tagLst>
</file>

<file path=ppt/tags/tag64.xml><?xml version="1.0" encoding="utf-8"?>
<p:tagLst xmlns:p="http://schemas.openxmlformats.org/presentationml/2006/main">
  <p:tag name="PA" val="v5.2.10"/>
</p:tagLst>
</file>

<file path=ppt/tags/tag65.xml><?xml version="1.0" encoding="utf-8"?>
<p:tagLst xmlns:p="http://schemas.openxmlformats.org/presentationml/2006/main">
  <p:tag name="PA" val="v5.2.10"/>
</p:tagLst>
</file>

<file path=ppt/tags/tag66.xml><?xml version="1.0" encoding="utf-8"?>
<p:tagLst xmlns:p="http://schemas.openxmlformats.org/presentationml/2006/main">
  <p:tag name="PA" val="v5.2.10"/>
</p:tagLst>
</file>

<file path=ppt/tags/tag67.xml><?xml version="1.0" encoding="utf-8"?>
<p:tagLst xmlns:p="http://schemas.openxmlformats.org/presentationml/2006/main">
  <p:tag name="PA" val="v5.2.10"/>
</p:tagLst>
</file>

<file path=ppt/tags/tag68.xml><?xml version="1.0" encoding="utf-8"?>
<p:tagLst xmlns:p="http://schemas.openxmlformats.org/presentationml/2006/main">
  <p:tag name="PA" val="v5.2.10"/>
</p:tagLst>
</file>

<file path=ppt/tags/tag69.xml><?xml version="1.0" encoding="utf-8"?>
<p:tagLst xmlns:p="http://schemas.openxmlformats.org/presentationml/2006/main">
  <p:tag name="PA" val="v5.2.10"/>
</p:tagLst>
</file>

<file path=ppt/tags/tag7.xml><?xml version="1.0" encoding="utf-8"?>
<p:tagLst xmlns:p="http://schemas.openxmlformats.org/presentationml/2006/main">
  <p:tag name="PA" val="v5.2.10"/>
</p:tagLst>
</file>

<file path=ppt/tags/tag70.xml><?xml version="1.0" encoding="utf-8"?>
<p:tagLst xmlns:p="http://schemas.openxmlformats.org/presentationml/2006/main">
  <p:tag name="PA" val="v5.2.10"/>
</p:tagLst>
</file>

<file path=ppt/tags/tag71.xml><?xml version="1.0" encoding="utf-8"?>
<p:tagLst xmlns:p="http://schemas.openxmlformats.org/presentationml/2006/main">
  <p:tag name="PA" val="v5.2.10"/>
</p:tagLst>
</file>

<file path=ppt/tags/tag72.xml><?xml version="1.0" encoding="utf-8"?>
<p:tagLst xmlns:p="http://schemas.openxmlformats.org/presentationml/2006/main">
  <p:tag name="PA" val="v5.2.10"/>
</p:tagLst>
</file>

<file path=ppt/tags/tag73.xml><?xml version="1.0" encoding="utf-8"?>
<p:tagLst xmlns:p="http://schemas.openxmlformats.org/presentationml/2006/main">
  <p:tag name="PA" val="v5.2.10"/>
</p:tagLst>
</file>

<file path=ppt/tags/tag74.xml><?xml version="1.0" encoding="utf-8"?>
<p:tagLst xmlns:p="http://schemas.openxmlformats.org/presentationml/2006/main">
  <p:tag name="PA" val="v5.2.10"/>
</p:tagLst>
</file>

<file path=ppt/tags/tag75.xml><?xml version="1.0" encoding="utf-8"?>
<p:tagLst xmlns:p="http://schemas.openxmlformats.org/presentationml/2006/main">
  <p:tag name="PA" val="v5.2.10"/>
</p:tagLst>
</file>

<file path=ppt/tags/tag76.xml><?xml version="1.0" encoding="utf-8"?>
<p:tagLst xmlns:p="http://schemas.openxmlformats.org/presentationml/2006/main">
  <p:tag name="PA" val="v5.2.10"/>
</p:tagLst>
</file>

<file path=ppt/tags/tag77.xml><?xml version="1.0" encoding="utf-8"?>
<p:tagLst xmlns:p="http://schemas.openxmlformats.org/presentationml/2006/main">
  <p:tag name="PA" val="v5.2.10"/>
</p:tagLst>
</file>

<file path=ppt/tags/tag78.xml><?xml version="1.0" encoding="utf-8"?>
<p:tagLst xmlns:p="http://schemas.openxmlformats.org/presentationml/2006/main">
  <p:tag name="PA" val="v5.2.10"/>
</p:tagLst>
</file>

<file path=ppt/tags/tag79.xml><?xml version="1.0" encoding="utf-8"?>
<p:tagLst xmlns:p="http://schemas.openxmlformats.org/presentationml/2006/main">
  <p:tag name="PA" val="v5.2.10"/>
</p:tagLst>
</file>

<file path=ppt/tags/tag8.xml><?xml version="1.0" encoding="utf-8"?>
<p:tagLst xmlns:p="http://schemas.openxmlformats.org/presentationml/2006/main">
  <p:tag name="PA" val="v5.2.10"/>
</p:tagLst>
</file>

<file path=ppt/tags/tag80.xml><?xml version="1.0" encoding="utf-8"?>
<p:tagLst xmlns:p="http://schemas.openxmlformats.org/presentationml/2006/main">
  <p:tag name="PA" val="v5.2.10"/>
</p:tagLst>
</file>

<file path=ppt/tags/tag81.xml><?xml version="1.0" encoding="utf-8"?>
<p:tagLst xmlns:p="http://schemas.openxmlformats.org/presentationml/2006/main">
  <p:tag name="PA" val="v5.2.10"/>
</p:tagLst>
</file>

<file path=ppt/tags/tag82.xml><?xml version="1.0" encoding="utf-8"?>
<p:tagLst xmlns:p="http://schemas.openxmlformats.org/presentationml/2006/main">
  <p:tag name="PA" val="v5.2.10"/>
</p:tagLst>
</file>

<file path=ppt/tags/tag83.xml><?xml version="1.0" encoding="utf-8"?>
<p:tagLst xmlns:p="http://schemas.openxmlformats.org/presentationml/2006/main">
  <p:tag name="PA" val="v5.2.10"/>
</p:tagLst>
</file>

<file path=ppt/tags/tag84.xml><?xml version="1.0" encoding="utf-8"?>
<p:tagLst xmlns:p="http://schemas.openxmlformats.org/presentationml/2006/main">
  <p:tag name="PA" val="v5.2.10"/>
</p:tagLst>
</file>

<file path=ppt/tags/tag85.xml><?xml version="1.0" encoding="utf-8"?>
<p:tagLst xmlns:p="http://schemas.openxmlformats.org/presentationml/2006/main">
  <p:tag name="PA" val="v5.2.10"/>
</p:tagLst>
</file>

<file path=ppt/tags/tag86.xml><?xml version="1.0" encoding="utf-8"?>
<p:tagLst xmlns:p="http://schemas.openxmlformats.org/presentationml/2006/main">
  <p:tag name="PA" val="v5.2.10"/>
</p:tagLst>
</file>

<file path=ppt/tags/tag87.xml><?xml version="1.0" encoding="utf-8"?>
<p:tagLst xmlns:p="http://schemas.openxmlformats.org/presentationml/2006/main">
  <p:tag name="PA" val="v5.2.10"/>
</p:tagLst>
</file>

<file path=ppt/tags/tag88.xml><?xml version="1.0" encoding="utf-8"?>
<p:tagLst xmlns:p="http://schemas.openxmlformats.org/presentationml/2006/main">
  <p:tag name="PA" val="v5.2.10"/>
</p:tagLst>
</file>

<file path=ppt/tags/tag89.xml><?xml version="1.0" encoding="utf-8"?>
<p:tagLst xmlns:p="http://schemas.openxmlformats.org/presentationml/2006/main">
  <p:tag name="PA" val="v5.2.10"/>
</p:tagLst>
</file>

<file path=ppt/tags/tag9.xml><?xml version="1.0" encoding="utf-8"?>
<p:tagLst xmlns:p="http://schemas.openxmlformats.org/presentationml/2006/main">
  <p:tag name="PA" val="v5.2.10"/>
</p:tagLst>
</file>

<file path=ppt/tags/tag90.xml><?xml version="1.0" encoding="utf-8"?>
<p:tagLst xmlns:p="http://schemas.openxmlformats.org/presentationml/2006/main">
  <p:tag name="PA" val="v5.2.10"/>
</p:tagLst>
</file>

<file path=ppt/tags/tag91.xml><?xml version="1.0" encoding="utf-8"?>
<p:tagLst xmlns:p="http://schemas.openxmlformats.org/presentationml/2006/main">
  <p:tag name="PA" val="v5.2.10"/>
</p:tagLst>
</file>

<file path=ppt/tags/tag92.xml><?xml version="1.0" encoding="utf-8"?>
<p:tagLst xmlns:p="http://schemas.openxmlformats.org/presentationml/2006/main">
  <p:tag name="PA" val="v5.2.10"/>
</p:tagLst>
</file>

<file path=ppt/tags/tag93.xml><?xml version="1.0" encoding="utf-8"?>
<p:tagLst xmlns:p="http://schemas.openxmlformats.org/presentationml/2006/main">
  <p:tag name="PA" val="v5.2.10"/>
</p:tagLst>
</file>

<file path=ppt/tags/tag94.xml><?xml version="1.0" encoding="utf-8"?>
<p:tagLst xmlns:p="http://schemas.openxmlformats.org/presentationml/2006/main">
  <p:tag name="PA" val="v5.2.10"/>
</p:tagLst>
</file>

<file path=ppt/tags/tag95.xml><?xml version="1.0" encoding="utf-8"?>
<p:tagLst xmlns:p="http://schemas.openxmlformats.org/presentationml/2006/main">
  <p:tag name="PA" val="v5.2.10"/>
</p:tagLst>
</file>

<file path=ppt/tags/tag96.xml><?xml version="1.0" encoding="utf-8"?>
<p:tagLst xmlns:p="http://schemas.openxmlformats.org/presentationml/2006/main">
  <p:tag name="PA" val="v5.2.10"/>
</p:tagLst>
</file>

<file path=ppt/tags/tag97.xml><?xml version="1.0" encoding="utf-8"?>
<p:tagLst xmlns:p="http://schemas.openxmlformats.org/presentationml/2006/main">
  <p:tag name="PA" val="v5.2.10"/>
</p:tagLst>
</file>

<file path=ppt/tags/tag98.xml><?xml version="1.0" encoding="utf-8"?>
<p:tagLst xmlns:p="http://schemas.openxmlformats.org/presentationml/2006/main">
  <p:tag name="PA" val="v5.2.10"/>
</p:tagLst>
</file>

<file path=ppt/tags/tag99.xml><?xml version="1.0" encoding="utf-8"?>
<p:tagLst xmlns:p="http://schemas.openxmlformats.org/presentationml/2006/main">
  <p:tag name="PA" val="v5.2.10"/>
</p:tagLst>
</file>

<file path=ppt/theme/theme1.xml><?xml version="1.0" encoding="utf-8"?>
<a:theme xmlns:r="http://schemas.openxmlformats.org/officeDocument/2006/relationships" xmlns:a="http://schemas.openxmlformats.org/drawingml/2006/main" name="">
  <a:themeElements>
    <a:clrScheme name="自定义 45">
      <a:dk1>
        <a:sysClr val="windowText" lastClr="000000"/>
      </a:dk1>
      <a:lt1>
        <a:sysClr val="window" lastClr="FFFFFF"/>
      </a:lt1>
      <a:dk2>
        <a:srgbClr val="455F51"/>
      </a:dk2>
      <a:lt2>
        <a:srgbClr val="E3DED1"/>
      </a:lt2>
      <a:accent1>
        <a:srgbClr val="549E39"/>
      </a:accent1>
      <a:accent2>
        <a:srgbClr val="8AB833"/>
      </a:accent2>
      <a:accent3>
        <a:srgbClr val="00B050"/>
      </a:accent3>
      <a:accent4>
        <a:srgbClr val="029676"/>
      </a:accent4>
      <a:accent5>
        <a:srgbClr val="4AB5C4"/>
      </a:accent5>
      <a:accent6>
        <a:srgbClr val="0989B1"/>
      </a:accent6>
      <a:hlink>
        <a:srgbClr val="6B9F25"/>
      </a:hlink>
      <a:folHlink>
        <a:srgbClr val="BA6906"/>
      </a:folHlink>
    </a:clrScheme>
    <a:fontScheme name="自定义 5">
      <a:majorFont>
        <a:latin typeface="Arial"/>
        <a:ea typeface="Microsoft YaHei"/>
        <a:cs typeface="Arial"/>
      </a:majorFont>
      <a:minorFont>
        <a:latin typeface="Arial"/>
        <a:ea typeface="Microsoft YaHe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160</Paragraphs>
  <Slides>23</Slides>
  <Notes>20</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23</vt:i4>
      </vt:variant>
    </vt:vector>
  </HeadingPairs>
  <TitlesOfParts>
    <vt:vector baseType="lpstr" size="39">
      <vt:lpstr>Arial</vt:lpstr>
      <vt:lpstr>Microsoft YaHei</vt:lpstr>
      <vt:lpstr>微软雅黑</vt:lpstr>
      <vt:lpstr>Calibri Light</vt:lpstr>
      <vt:lpstr>Calibri</vt:lpstr>
      <vt:lpstr>等线 Light</vt:lpstr>
      <vt:lpstr>等线</vt:lpstr>
      <vt:lpstr>宋体</vt:lpstr>
      <vt:lpstr>华文中宋</vt:lpstr>
      <vt:lpstr>汉仪雅酷黑 75W</vt:lpstr>
      <vt:lpstr>禹卫书法行书简体 </vt:lpstr>
      <vt:lpstr>Wingdings</vt:lpstr>
      <vt:lpstr>幼圆</vt:lpstr>
      <vt:lpstr>Arial Narrow</vt:lpstr>
      <vt:lpstr>迷你简粗倩</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2021-08-22T11:48:26Z</dcterms:created>
  <cp:lastPrinted>2021-08-22T11:48:26Z</cp:lastPrinted>
  <dcterms:modified xsi:type="dcterms:W3CDTF">2021-08-22T05:35:30Z</dcterms:modified>
  <cp:revision>1</cp:revision>
</cp:coreProperties>
</file>