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9" r:id="rId2"/>
  </p:sldMasterIdLst>
  <p:notesMasterIdLst>
    <p:notesMasterId r:id="rId3"/>
  </p:notesMasterIdLst>
  <p:sldIdLst>
    <p:sldId id="261" r:id="rId4"/>
    <p:sldId id="263" r:id="rId5"/>
    <p:sldId id="264" r:id="rId6"/>
    <p:sldId id="269" r:id="rId7"/>
    <p:sldId id="271" r:id="rId8"/>
    <p:sldId id="270" r:id="rId9"/>
    <p:sldId id="272" r:id="rId10"/>
    <p:sldId id="265" r:id="rId11"/>
    <p:sldId id="273" r:id="rId12"/>
    <p:sldId id="274" r:id="rId13"/>
    <p:sldId id="275" r:id="rId14"/>
    <p:sldId id="276" r:id="rId15"/>
    <p:sldId id="266" r:id="rId16"/>
    <p:sldId id="277" r:id="rId17"/>
    <p:sldId id="278" r:id="rId18"/>
    <p:sldId id="279" r:id="rId19"/>
    <p:sldId id="280" r:id="rId20"/>
    <p:sldId id="267" r:id="rId21"/>
    <p:sldId id="281" r:id="rId22"/>
    <p:sldId id="282" r:id="rId23"/>
    <p:sldId id="283" r:id="rId24"/>
    <p:sldId id="284" r:id="rId25"/>
    <p:sldId id="268" r:id="rId26"/>
    <p:sldId id="285" r:id="rId27"/>
    <p:sldId id="286" r:id="rId28"/>
    <p:sldId id="290" r:id="rId29"/>
    <p:sldId id="288" r:id="rId30"/>
    <p:sldId id="289" r:id="rId31"/>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6314"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tags/tag1.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0BFD8-3EFB-4662-A6C5-0617795C5F14}" type="datetimeFigureOut">
              <a:rPr lang="zh-CN" altLang="en-US" smtClean="0"/>
              <a:t>2020/7/13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E4D13-0F77-4153-B279-5BD9F682CDE0}" type="slidenum">
              <a:rPr lang="zh-CN" altLang="en-US" smtClean="0"/>
              <a:t>‹#›</a:t>
            </a:fld>
            <a:endParaRPr lang="zh-CN" altLang="en-US"/>
          </a:p>
        </p:txBody>
      </p:sp>
    </p:spTree>
    <p:extLst>
      <p:ext uri="{BB962C8B-B14F-4D97-AF65-F5344CB8AC3E}">
        <p14:creationId val="323542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18603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102041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7281350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076401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79526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4762247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371933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3989073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624596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51037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509661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220189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795017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507488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5408605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04517079"/>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645721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8805547"/>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1299175"/>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3850063"/>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108797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26835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91778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357882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3322377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381911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847454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713326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3.png" Type="http://schemas.openxmlformats.org/officeDocument/2006/relationships/image"/><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cSld>
  <p:clrMapOvr>
    <a:masterClrMapping/>
  </p:clrMapOvr>
  <p:transition spd="slow">
    <p:wipe dir="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t>2020/7/13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t>‹#›</a:t>
            </a:fld>
            <a:endParaRPr lang="zh-CN" altLang="en-US"/>
          </a:p>
        </p:txBody>
      </p:sp>
    </p:spTree>
  </p:cSld>
  <p:clrMapOvr>
    <a:masterClrMapping/>
  </p:clrMapOvr>
  <p:transition spd="slow">
    <p:wipe dir="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8647962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0366123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7498334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230116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4187460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6760353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135089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4477879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494985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masterClrMapping/>
  </p:clrMapOvr>
  <p:transition spd="slow">
    <p:wipe dir="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3482377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8279509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pic>
        <p:nvPicPr>
          <p:cNvPr id="8" name="图片 7"/>
          <p:cNvPicPr>
            <a:picLocks noChangeAspect="1"/>
          </p:cNvPicPr>
          <p:nvPr userDrawn="1"/>
        </p:nvPicPr>
        <p:blipFill>
          <a:blip r:embed="rId1">
            <a:extLst>
              <a:ext uri="{28A0092B-C50C-407E-A947-70E740481C1C}">
                <a14:useLocalDpi val="0"/>
              </a:ext>
            </a:extLst>
          </a:blip>
          <a:stretch>
            <a:fillRect/>
          </a:stretch>
        </p:blipFill>
        <p:spPr>
          <a:xfrm>
            <a:off x="0" y="0"/>
            <a:ext cx="12192000" cy="6858000"/>
          </a:xfrm>
          <a:prstGeom prst="rect">
            <a:avLst/>
          </a:prstGeom>
        </p:spPr>
      </p:pic>
      <p:sp>
        <p:nvSpPr>
          <p:cNvPr id="9" name="矩形 8"/>
          <p:cNvSpPr/>
          <p:nvPr userDrawn="1"/>
        </p:nvSpPr>
        <p:spPr>
          <a:xfrm>
            <a:off x="-2" y="0"/>
            <a:ext cx="12192000" cy="6864725"/>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等腰三角形 1"/>
          <p:cNvSpPr/>
          <p:nvPr userDrawn="1"/>
        </p:nvSpPr>
        <p:spPr>
          <a:xfrm rot="10800000">
            <a:off x="4064977" y="1682416"/>
            <a:ext cx="4062047" cy="3501765"/>
          </a:xfrm>
          <a:prstGeom prst="triangle">
            <a:avLst/>
          </a:prstGeom>
          <a:noFill/>
          <a:ln w="317500">
            <a:solidFill>
              <a:schemeClr val="accent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等腰三角形 11"/>
          <p:cNvSpPr/>
          <p:nvPr userDrawn="1"/>
        </p:nvSpPr>
        <p:spPr>
          <a:xfrm rot="10800000">
            <a:off x="4064977" y="3215558"/>
            <a:ext cx="4062047" cy="3501765"/>
          </a:xfrm>
          <a:prstGeom prst="triangle">
            <a:avLst/>
          </a:prstGeom>
          <a:noFill/>
          <a:ln w="3175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占位符 10"/>
          <p:cNvSpPr>
            <a:spLocks noGrp="1"/>
          </p:cNvSpPr>
          <p:nvPr>
            <p:ph type="body" sz="quarter" idx="10" hasCustomPrompt="1"/>
          </p:nvPr>
        </p:nvSpPr>
        <p:spPr>
          <a:xfrm>
            <a:off x="2082858" y="3973499"/>
            <a:ext cx="1800000" cy="480131"/>
          </a:xfrm>
          <a:prstGeom prst="rect">
            <a:avLst/>
          </a:prstGeom>
        </p:spPr>
        <p:txBody>
          <a:bodyPr anchor="ctr" anchorCtr="0">
            <a:spAutoFit/>
          </a:bodyPr>
          <a:lstStyle>
            <a:lvl1pPr marL="0" indent="0" algn="ctr">
              <a:buNone/>
              <a:defRPr sz="2800">
                <a:solidFill>
                  <a:schemeClr val="bg1"/>
                </a:solidFill>
              </a:defRPr>
            </a:lvl1pPr>
          </a:lstStyle>
          <a:p>
            <a:pPr lvl="0"/>
            <a:r>
              <a:rPr lang="zh-CN" altLang="en-US"/>
              <a:t>二级目录</a:t>
            </a:r>
          </a:p>
        </p:txBody>
      </p:sp>
      <p:sp>
        <p:nvSpPr>
          <p:cNvPr id="13" name="文本占位符 12"/>
          <p:cNvSpPr>
            <a:spLocks noGrp="1"/>
          </p:cNvSpPr>
          <p:nvPr>
            <p:ph type="body" sz="quarter" idx="11" hasCustomPrompt="1"/>
          </p:nvPr>
        </p:nvSpPr>
        <p:spPr>
          <a:xfrm>
            <a:off x="4118368" y="3973499"/>
            <a:ext cx="1800000" cy="480131"/>
          </a:xfrm>
          <a:prstGeom prst="rect">
            <a:avLst/>
          </a:prstGeom>
        </p:spPr>
        <p:txBody>
          <a:bodyPr anchor="ctr" anchorCtr="0">
            <a:spAutoFit/>
          </a:bodyPr>
          <a:lstStyle>
            <a:lvl1pPr marL="0" indent="0" algn="ctr">
              <a:buNone/>
              <a:defRPr sz="2800">
                <a:solidFill>
                  <a:schemeClr val="bg1"/>
                </a:solidFill>
              </a:defRPr>
            </a:lvl1pPr>
          </a:lstStyle>
          <a:p>
            <a:pPr lvl="0"/>
            <a:r>
              <a:rPr lang="zh-CN" altLang="en-US"/>
              <a:t>二级目录</a:t>
            </a:r>
          </a:p>
        </p:txBody>
      </p:sp>
      <p:sp>
        <p:nvSpPr>
          <p:cNvPr id="15" name="文本占位符 14"/>
          <p:cNvSpPr>
            <a:spLocks noGrp="1"/>
          </p:cNvSpPr>
          <p:nvPr>
            <p:ph type="body" sz="quarter" idx="12" hasCustomPrompt="1"/>
          </p:nvPr>
        </p:nvSpPr>
        <p:spPr>
          <a:xfrm>
            <a:off x="6153878" y="3973499"/>
            <a:ext cx="1800000" cy="480131"/>
          </a:xfrm>
          <a:prstGeom prst="rect">
            <a:avLst/>
          </a:prstGeom>
        </p:spPr>
        <p:txBody>
          <a:bodyPr anchor="ctr" anchorCtr="0">
            <a:spAutoFit/>
          </a:bodyPr>
          <a:lstStyle>
            <a:lvl1pPr marL="0" indent="0" algn="ctr">
              <a:buNone/>
              <a:defRPr sz="2800">
                <a:solidFill>
                  <a:schemeClr val="bg1"/>
                </a:solidFill>
              </a:defRPr>
            </a:lvl1pPr>
          </a:lstStyle>
          <a:p>
            <a:pPr lvl="0"/>
            <a:r>
              <a:rPr lang="zh-CN" altLang="en-US"/>
              <a:t>二级目录</a:t>
            </a:r>
          </a:p>
        </p:txBody>
      </p:sp>
      <p:sp>
        <p:nvSpPr>
          <p:cNvPr id="17" name="文本占位符 16"/>
          <p:cNvSpPr>
            <a:spLocks noGrp="1"/>
          </p:cNvSpPr>
          <p:nvPr>
            <p:ph type="body" sz="quarter" idx="13" hasCustomPrompt="1"/>
          </p:nvPr>
        </p:nvSpPr>
        <p:spPr>
          <a:xfrm>
            <a:off x="8189388" y="3973499"/>
            <a:ext cx="1800000" cy="480131"/>
          </a:xfrm>
          <a:prstGeom prst="rect">
            <a:avLst/>
          </a:prstGeom>
        </p:spPr>
        <p:txBody>
          <a:bodyPr anchor="ctr" anchorCtr="0">
            <a:spAutoFit/>
          </a:bodyPr>
          <a:lstStyle>
            <a:lvl1pPr marL="0" indent="0" algn="ctr">
              <a:buNone/>
              <a:defRPr sz="2800">
                <a:solidFill>
                  <a:schemeClr val="bg1"/>
                </a:solidFill>
              </a:defRPr>
            </a:lvl1pPr>
          </a:lstStyle>
          <a:p>
            <a:pPr lvl="0"/>
            <a:r>
              <a:rPr lang="zh-CN" altLang="en-US"/>
              <a:t>二级目录</a:t>
            </a:r>
          </a:p>
        </p:txBody>
      </p:sp>
      <p:sp>
        <p:nvSpPr>
          <p:cNvPr id="19" name="文本占位符 18"/>
          <p:cNvSpPr>
            <a:spLocks noGrp="1"/>
          </p:cNvSpPr>
          <p:nvPr>
            <p:ph type="body" sz="quarter" idx="14" hasCustomPrompt="1"/>
          </p:nvPr>
        </p:nvSpPr>
        <p:spPr>
          <a:xfrm>
            <a:off x="4836319" y="2089467"/>
            <a:ext cx="2519362" cy="590931"/>
          </a:xfrm>
          <a:prstGeom prst="rect">
            <a:avLst/>
          </a:prstGeom>
        </p:spPr>
        <p:txBody>
          <a:bodyPr anchor="ctr" anchorCtr="0">
            <a:spAutoFit/>
          </a:bodyPr>
          <a:lstStyle>
            <a:lvl1pPr marL="0" indent="0" algn="ctr">
              <a:buNone/>
              <a:defRPr sz="3600">
                <a:solidFill>
                  <a:schemeClr val="accent1"/>
                </a:solidFill>
              </a:defRPr>
            </a:lvl1pPr>
          </a:lstStyle>
          <a:p>
            <a:pPr lvl="0"/>
            <a:r>
              <a:rPr lang="zh-CN" altLang="en-US"/>
              <a:t>一级标题</a:t>
            </a:r>
          </a:p>
        </p:txBody>
      </p:sp>
      <p:sp>
        <p:nvSpPr>
          <p:cNvPr id="21" name="文本占位符 20"/>
          <p:cNvSpPr>
            <a:spLocks noGrp="1"/>
          </p:cNvSpPr>
          <p:nvPr>
            <p:ph type="body" sz="quarter" idx="15" hasCustomPrompt="1"/>
          </p:nvPr>
        </p:nvSpPr>
        <p:spPr>
          <a:xfrm>
            <a:off x="4826000" y="2638848"/>
            <a:ext cx="2540000" cy="341632"/>
          </a:xfrm>
          <a:prstGeom prst="rect">
            <a:avLst/>
          </a:prstGeom>
        </p:spPr>
        <p:txBody>
          <a:bodyPr anchor="ctr" anchorCtr="0">
            <a:spAutoFit/>
          </a:bodyPr>
          <a:lstStyle>
            <a:lvl1pPr marL="0" indent="0" algn="ctr">
              <a:buNone/>
              <a:defRPr sz="1800">
                <a:solidFill>
                  <a:schemeClr val="accent1"/>
                </a:solidFill>
              </a:defRPr>
            </a:lvl1pPr>
          </a:lstStyle>
          <a:p>
            <a:pPr lvl="0"/>
            <a:r>
              <a:rPr lang="en-US" altLang="zh-CN"/>
              <a:t>YIJIBIAOTI</a:t>
            </a:r>
            <a:endParaRPr lang="zh-CN" altLang="en-US"/>
          </a:p>
        </p:txBody>
      </p:sp>
      <p:sp>
        <p:nvSpPr>
          <p:cNvPr id="3" name="矩形 2"/>
          <p:cNvSpPr/>
          <p:nvPr userDrawn="1"/>
        </p:nvSpPr>
        <p:spPr>
          <a:xfrm>
            <a:off x="2657541" y="4554414"/>
            <a:ext cx="720000" cy="1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4690028" y="4554414"/>
            <a:ext cx="720000" cy="1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722515" y="4554414"/>
            <a:ext cx="720000" cy="1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8764071" y="4554414"/>
            <a:ext cx="720000" cy="1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750"/>
                                        <p:tgtEl>
                                          <p:spTgt spid="19">
                                            <p:txEl>
                                              <p:pRg st="0" end="0"/>
                                            </p:txEl>
                                          </p:spTgt>
                                        </p:tgtEl>
                                      </p:cBhvr>
                                    </p:animEffect>
                                    <p:anim calcmode="lin" valueType="num">
                                      <p:cBhvr>
                                        <p:cTn id="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19">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750"/>
                                        <p:tgtEl>
                                          <p:spTgt spid="21">
                                            <p:txEl>
                                              <p:pRg st="0" end="0"/>
                                            </p:txEl>
                                          </p:spTgt>
                                        </p:tgtEl>
                                      </p:cBhvr>
                                    </p:animEffect>
                                    <p:anim calcmode="lin" valueType="num">
                                      <p:cBhvr>
                                        <p:cTn id="13"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21">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100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par>
                                <p:cTn id="18" presetID="42" presetClass="entr" presetSubtype="0" fill="hold" grpId="0" nodeType="withEffect">
                                  <p:stCondLst>
                                    <p:cond delay="10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150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fade">
                                      <p:cBhvr>
                                        <p:cTn id="25" dur="500"/>
                                        <p:tgtEl>
                                          <p:spTgt spid="13">
                                            <p:txEl>
                                              <p:pRg st="0" end="0"/>
                                            </p:txEl>
                                          </p:spTgt>
                                        </p:tgtEl>
                                      </p:cBhvr>
                                    </p:animEffect>
                                  </p:childTnLst>
                                </p:cTn>
                              </p:par>
                              <p:par>
                                <p:cTn id="26" presetID="42" presetClass="entr" presetSubtype="0" fill="hold" grpId="0" nodeType="withEffect">
                                  <p:stCondLst>
                                    <p:cond delay="15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anim calcmode="lin" valueType="num">
                                      <p:cBhvr>
                                        <p:cTn id="29" dur="500" fill="hold"/>
                                        <p:tgtEl>
                                          <p:spTgt spid="14"/>
                                        </p:tgtEl>
                                        <p:attrNameLst>
                                          <p:attrName>ppt_x</p:attrName>
                                        </p:attrNameLst>
                                      </p:cBhvr>
                                      <p:tavLst>
                                        <p:tav tm="0">
                                          <p:val>
                                            <p:strVal val="#ppt_x"/>
                                          </p:val>
                                        </p:tav>
                                        <p:tav tm="100000">
                                          <p:val>
                                            <p:strVal val="#ppt_x"/>
                                          </p:val>
                                        </p:tav>
                                      </p:tavLst>
                                    </p:anim>
                                    <p:anim calcmode="lin" valueType="num">
                                      <p:cBhvr>
                                        <p:cTn id="30" dur="500" fill="hold"/>
                                        <p:tgtEl>
                                          <p:spTgt spid="14"/>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200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par>
                                <p:cTn id="34" presetID="42" presetClass="entr" presetSubtype="0" fill="hold" grpId="0" nodeType="withEffect">
                                  <p:stCondLst>
                                    <p:cond delay="20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anim calcmode="lin" valueType="num">
                                      <p:cBhvr>
                                        <p:cTn id="37" dur="500" fill="hold"/>
                                        <p:tgtEl>
                                          <p:spTgt spid="16"/>
                                        </p:tgtEl>
                                        <p:attrNameLst>
                                          <p:attrName>ppt_x</p:attrName>
                                        </p:attrNameLst>
                                      </p:cBhvr>
                                      <p:tavLst>
                                        <p:tav tm="0">
                                          <p:val>
                                            <p:strVal val="#ppt_x"/>
                                          </p:val>
                                        </p:tav>
                                        <p:tav tm="100000">
                                          <p:val>
                                            <p:strVal val="#ppt_x"/>
                                          </p:val>
                                        </p:tav>
                                      </p:tavLst>
                                    </p:anim>
                                    <p:anim calcmode="lin" valueType="num">
                                      <p:cBhvr>
                                        <p:cTn id="38" dur="500" fill="hold"/>
                                        <p:tgtEl>
                                          <p:spTgt spid="16"/>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250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fade">
                                      <p:cBhvr>
                                        <p:cTn id="41" dur="500"/>
                                        <p:tgtEl>
                                          <p:spTgt spid="17">
                                            <p:txEl>
                                              <p:pRg st="0" end="0"/>
                                            </p:txEl>
                                          </p:spTgt>
                                        </p:tgtEl>
                                      </p:cBhvr>
                                    </p:animEffect>
                                  </p:childTnLst>
                                </p:cTn>
                              </p:par>
                              <p:par>
                                <p:cTn id="42" presetID="42" presetClass="entr" presetSubtype="0" fill="hold" grpId="0" nodeType="withEffect">
                                  <p:stCondLst>
                                    <p:cond delay="25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anim calcmode="lin" valueType="num">
                                      <p:cBhvr>
                                        <p:cTn id="45" dur="500" fill="hold"/>
                                        <p:tgtEl>
                                          <p:spTgt spid="18"/>
                                        </p:tgtEl>
                                        <p:attrNameLst>
                                          <p:attrName>ppt_x</p:attrName>
                                        </p:attrNameLst>
                                      </p:cBhvr>
                                      <p:tavLst>
                                        <p:tav tm="0">
                                          <p:val>
                                            <p:strVal val="#ppt_x"/>
                                          </p:val>
                                        </p:tav>
                                        <p:tav tm="100000">
                                          <p:val>
                                            <p:strVal val="#ppt_x"/>
                                          </p:val>
                                        </p:tav>
                                      </p:tavLst>
                                    </p:anim>
                                    <p:anim calcmode="lin" valueType="num">
                                      <p:cBhvr>
                                        <p:cTn id="4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3" grpId="0" build="p">
        <p:tmplLst>
          <p:tmpl lvl="1">
            <p:tnLst>
              <p:par>
                <p:cTn presetID="10" presetClass="entr" presetSubtype="0" fill="hold" nodeType="withEffect">
                  <p:stCondLst>
                    <p:cond delay="15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2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withEffect">
                  <p:stCondLst>
                    <p:cond delay="25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9" grpId="0" build="p">
        <p:tmplLst>
          <p:tmpl lvl="1">
            <p:tnLst>
              <p:par>
                <p:cTn presetID="42"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750"/>
                        <p:tgtEl>
                          <p:spTgt spid="19"/>
                        </p:tgtEl>
                      </p:cBhvr>
                    </p:animEffect>
                    <p:anim calcmode="lin" valueType="num">
                      <p:cBhvr>
                        <p:cTn dur="750" fill="hold"/>
                        <p:tgtEl>
                          <p:spTgt spid="19"/>
                        </p:tgtEl>
                        <p:attrNameLst>
                          <p:attrName>ppt_x</p:attrName>
                        </p:attrNameLst>
                      </p:cBhvr>
                      <p:tavLst>
                        <p:tav tm="0">
                          <p:val>
                            <p:strVal val="#ppt_x"/>
                          </p:val>
                        </p:tav>
                        <p:tav tm="100000">
                          <p:val>
                            <p:strVal val="#ppt_x"/>
                          </p:val>
                        </p:tav>
                      </p:tavLst>
                    </p:anim>
                    <p:anim calcmode="lin" valueType="num">
                      <p:cBhvr>
                        <p:cTn dur="750" fill="hold"/>
                        <p:tgtEl>
                          <p:spTgt spid="19"/>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47"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750"/>
                        <p:tgtEl>
                          <p:spTgt spid="21"/>
                        </p:tgtEl>
                      </p:cBhvr>
                    </p:animEffect>
                    <p:anim calcmode="lin" valueType="num">
                      <p:cBhvr>
                        <p:cTn dur="750" fill="hold"/>
                        <p:tgtEl>
                          <p:spTgt spid="21"/>
                        </p:tgtEl>
                        <p:attrNameLst>
                          <p:attrName>ppt_x</p:attrName>
                        </p:attrNameLst>
                      </p:cBhvr>
                      <p:tavLst>
                        <p:tav tm="0">
                          <p:val>
                            <p:strVal val="#ppt_x"/>
                          </p:val>
                        </p:tav>
                        <p:tav tm="100000">
                          <p:val>
                            <p:strVal val="#ppt_x"/>
                          </p:val>
                        </p:tav>
                      </p:tavLst>
                    </p:anim>
                    <p:anim calcmode="lin" valueType="num">
                      <p:cBhvr>
                        <p:cTn dur="750" fill="hold"/>
                        <p:tgtEl>
                          <p:spTgt spid="21"/>
                        </p:tgtEl>
                        <p:attrNameLst>
                          <p:attrName>ppt_y</p:attrName>
                        </p:attrNameLst>
                      </p:cBhvr>
                      <p:tavLst>
                        <p:tav tm="0">
                          <p:val>
                            <p:strVal val="#ppt_y-.1"/>
                          </p:val>
                        </p:tav>
                        <p:tav tm="100000">
                          <p:val>
                            <p:strVal val="#ppt_y"/>
                          </p:val>
                        </p:tav>
                      </p:tavLst>
                    </p:anim>
                  </p:childTnLst>
                </p:cTn>
              </p:par>
            </p:tnLst>
          </p:tmpl>
        </p:tmplLst>
      </p:bldP>
      <p:bldP spid="3" grpId="0" animBg="1"/>
      <p:bldP spid="14" grpId="0" animBg="1"/>
      <p:bldP spid="16" grpId="0" animBg="1"/>
      <p:bldP spid="18" grpId="0" animBg="1"/>
    </p:bldLs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pic>
        <p:nvPicPr>
          <p:cNvPr id="6" name="图片 5"/>
          <p:cNvPicPr>
            <a:picLocks noChangeAspect="1"/>
          </p:cNvPicPr>
          <p:nvPr userDrawn="1"/>
        </p:nvPicPr>
        <p:blipFill>
          <a:blip r:embed="rId1">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val="0"/>
              </a:ext>
            </a:extLst>
          </a:blip>
          <a:stretch>
            <a:fillRect/>
          </a:stretch>
        </p:blipFill>
        <p:spPr>
          <a:xfrm>
            <a:off x="0" y="0"/>
            <a:ext cx="12192000" cy="6858000"/>
          </a:xfrm>
          <a:prstGeom prst="rect">
            <a:avLst/>
          </a:prstGeom>
        </p:spPr>
      </p:pic>
      <p:sp>
        <p:nvSpPr>
          <p:cNvPr id="7" name="矩形 6"/>
          <p:cNvSpPr/>
          <p:nvPr userDrawn="1"/>
        </p:nvSpPr>
        <p:spPr>
          <a:xfrm>
            <a:off x="-2" y="0"/>
            <a:ext cx="12192000" cy="6864725"/>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userDrawn="1"/>
        </p:nvSpPr>
        <p:spPr>
          <a:xfrm>
            <a:off x="0" y="336267"/>
            <a:ext cx="4747845" cy="597877"/>
          </a:xfrm>
          <a:prstGeom prst="rect">
            <a:avLst/>
          </a:prstGeom>
          <a:gradFill>
            <a:gsLst>
              <a:gs pos="100000">
                <a:schemeClr val="accent1">
                  <a:alpha val="0"/>
                </a:schemeClr>
              </a:gs>
              <a:gs pos="0">
                <a:schemeClr val="accent1">
                  <a:alpha val="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291491" y="373595"/>
            <a:ext cx="1620957" cy="523220"/>
          </a:xfrm>
          <a:prstGeom prst="rect">
            <a:avLst/>
          </a:prstGeom>
        </p:spPr>
        <p:txBody>
          <a:bodyPr wrap="none" anchor="ctr" anchorCtr="0">
            <a:spAutoFit/>
          </a:bodyPr>
          <a:lstStyle>
            <a:lvl1pPr algn="ctr">
              <a:lnSpc>
                <a:spcPct val="100000"/>
              </a:lnSpc>
              <a:defRPr sz="2800">
                <a:solidFill>
                  <a:schemeClr val="bg1"/>
                </a:solidFill>
              </a:defRPr>
            </a:lvl1pPr>
          </a:lstStyle>
          <a:p>
            <a:r>
              <a:rPr lang="zh-CN" altLang="en-US"/>
              <a:t>标题样式</a:t>
            </a:r>
          </a:p>
        </p:txBody>
      </p:sp>
    </p:spTree>
  </p:cSld>
  <p:clrMapOvr>
    <a:masterClrMapping/>
  </p:clrMapOvr>
  <p:transition spd="slow">
    <p:wipe dir="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t>2020/7/13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t>‹#›</a:t>
            </a:fld>
            <a:endParaRPr lang="zh-CN" altLang="en-US"/>
          </a:p>
        </p:txBody>
      </p:sp>
    </p:spTree>
  </p:cSld>
  <p:clrMapOvr>
    <a:masterClrMapping/>
  </p:clrMapOvr>
  <p:transition spd="slow">
    <p:wipe dir="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t>2020/7/13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t>‹#›</a:t>
            </a:fld>
            <a:endParaRPr lang="zh-CN" altLang="en-US"/>
          </a:p>
        </p:txBody>
      </p:sp>
    </p:spTree>
  </p:cSld>
  <p:clrMapOvr>
    <a:masterClrMapping/>
  </p:clrMapOvr>
  <p:transition spd="slow">
    <p:wipe dir="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t>2020/7/13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t>‹#›</a:t>
            </a:fld>
            <a:endParaRPr lang="zh-CN" altLang="en-US"/>
          </a:p>
        </p:txBody>
      </p:sp>
      <p:pic>
        <p:nvPicPr>
          <p:cNvPr id="8" name="图片 7"/>
          <p:cNvPicPr>
            <a:picLocks noChangeAspect="1"/>
          </p:cNvPicPr>
          <p:nvPr userDrawn="1"/>
        </p:nvPicPr>
        <p:blipFill>
          <a:blip r:embed="rId1">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l="1586" t="300" b="91026"/>
          <a:stretch>
            <a:fillRect/>
          </a:stretch>
        </p:blipFill>
        <p:spPr>
          <a:xfrm>
            <a:off x="0" y="0"/>
            <a:ext cx="12192000" cy="575838"/>
          </a:xfrm>
          <a:prstGeom prst="rect">
            <a:avLst/>
          </a:prstGeom>
        </p:spPr>
      </p:pic>
      <p:sp>
        <p:nvSpPr>
          <p:cNvPr id="9" name="矩形 8"/>
          <p:cNvSpPr/>
          <p:nvPr userDrawn="1"/>
        </p:nvSpPr>
        <p:spPr>
          <a:xfrm>
            <a:off x="0" y="0"/>
            <a:ext cx="12192000" cy="575838"/>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userDrawn="1"/>
        </p:nvSpPr>
        <p:spPr>
          <a:xfrm>
            <a:off x="0" y="0"/>
            <a:ext cx="4747845" cy="597877"/>
          </a:xfrm>
          <a:prstGeom prst="rect">
            <a:avLst/>
          </a:prstGeom>
          <a:gradFill>
            <a:gsLst>
              <a:gs pos="100000">
                <a:schemeClr val="accent1">
                  <a:alpha val="0"/>
                </a:schemeClr>
              </a:gs>
              <a:gs pos="50000">
                <a:schemeClr val="accent1">
                  <a:alpha val="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dir="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t>2020/7/13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t>‹#›</a:t>
            </a:fld>
            <a:endParaRPr lang="zh-CN" altLang="en-US"/>
          </a:p>
        </p:txBody>
      </p:sp>
    </p:spTree>
  </p:cSld>
  <p:clrMapOvr>
    <a:masterClrMapping/>
  </p:clrMapOvr>
  <p:transition spd="slow">
    <p:wipe dir="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9CDA3ED-71EA-4841-8BBD-ABD29DF9F449}" type="datetimeFigureOut">
              <a:rPr lang="zh-CN" altLang="en-US" smtClean="0"/>
              <a:t>2020/7/13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F66BBAD-8FB9-49DF-AAE2-11A181007D83}" type="slidenum">
              <a:rPr lang="zh-CN" altLang="en-US" smtClean="0"/>
              <a:t>‹#›</a:t>
            </a:fld>
            <a:endParaRPr lang="zh-CN" altLang="en-US"/>
          </a:p>
        </p:txBody>
      </p:sp>
    </p:spTree>
  </p:cSld>
  <p:clrMapOvr>
    <a:masterClrMapping/>
  </p:clrMapOvr>
  <p:transition spd="slow">
    <p:wipe dir="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p:wipe dir="r"/>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2020/7/13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4185257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4.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0.xml" Type="http://schemas.openxmlformats.org/officeDocument/2006/relationships/notesSlide"/><Relationship Id="rId3" Target="../media/image1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5.xml" Type="http://schemas.openxmlformats.org/officeDocument/2006/relationships/notesSlide"/><Relationship Id="rId3" Target="../media/image13.png" Type="http://schemas.openxmlformats.org/officeDocument/2006/relationships/image"/><Relationship Id="rId4" Target="../media/image14.png" Type="http://schemas.openxmlformats.org/officeDocument/2006/relationships/image"/><Relationship Id="rId5" Target="../media/image15.jpeg" Type="http://schemas.openxmlformats.org/officeDocument/2006/relationships/image"/><Relationship Id="rId6" Target="../media/image16.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6.xml" Type="http://schemas.openxmlformats.org/officeDocument/2006/relationships/notesSlide"/><Relationship Id="rId3" Target="../media/image17.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5.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1.xml" Type="http://schemas.openxmlformats.org/officeDocument/2006/relationships/notesSlide"/><Relationship Id="rId3" Target="../media/image18.jpeg" Type="http://schemas.openxmlformats.org/officeDocument/2006/relationships/image"/><Relationship Id="rId4" Target="../media/image19.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7.xml" Type="http://schemas.openxmlformats.org/officeDocument/2006/relationships/notesSlide"/><Relationship Id="rId3" Target="../media/image20.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 Id="rId3" Target="../media/image2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 Id="rId3"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6.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 Id="rId7" Target="../media/image1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val="0"/>
              </a:ext>
            </a:extLst>
          </a:blip>
          <a:srcRect b="718" t="-1"/>
          <a:stretch>
            <a:fillRect/>
          </a:stretch>
        </p:blipFill>
        <p:spPr>
          <a:xfrm>
            <a:off x="0" y="0"/>
            <a:ext cx="12192000" cy="6858000"/>
          </a:xfrm>
          <a:prstGeom prst="rect">
            <a:avLst/>
          </a:prstGeom>
        </p:spPr>
      </p:pic>
      <p:sp>
        <p:nvSpPr>
          <p:cNvPr id="8" name="矩形 7"/>
          <p:cNvSpPr/>
          <p:nvPr/>
        </p:nvSpPr>
        <p:spPr>
          <a:xfrm>
            <a:off x="0" y="0"/>
            <a:ext cx="12192000" cy="6858000"/>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任意多边形 8"/>
          <p:cNvSpPr/>
          <p:nvPr/>
        </p:nvSpPr>
        <p:spPr>
          <a:xfrm>
            <a:off x="4487256" y="1"/>
            <a:ext cx="7955280" cy="6858000"/>
          </a:xfrm>
          <a:custGeom>
            <a:gdLst>
              <a:gd fmla="*/ 0 w 7955280" name="connsiteX0"/>
              <a:gd fmla="*/ 0 h 6858001" name="connsiteY0"/>
              <a:gd fmla="*/ 7955280 w 7955280" name="connsiteX1"/>
              <a:gd fmla="*/ 0 h 6858001" name="connsiteY1"/>
              <a:gd fmla="*/ 7955279 w 7955280" name="connsiteX2"/>
              <a:gd fmla="*/ 1 h 6858001" name="connsiteY2"/>
              <a:gd fmla="*/ 7704744 w 7955280" name="connsiteX3"/>
              <a:gd fmla="*/ 1 h 6858001" name="connsiteY3"/>
              <a:gd fmla="*/ 7704744 w 7955280" name="connsiteX4"/>
              <a:gd fmla="*/ 431959 h 6858001" name="connsiteY4"/>
              <a:gd fmla="*/ 7704744 w 7955280" name="connsiteX5"/>
              <a:gd fmla="*/ 6858001 h 6858001" name="connsiteY5"/>
              <a:gd fmla="*/ 3977640 w 7955280" name="connsiteX6"/>
              <a:gd fmla="*/ 6858001 h 6858001" name="connsiteY6"/>
              <a:gd fmla="*/ 3977640 w 7955280" name="connsiteX7"/>
              <a:gd fmla="*/ 6858000 h 685800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58001" w="7955280">
                <a:moveTo>
                  <a:pt x="0" y="0"/>
                </a:moveTo>
                <a:lnTo>
                  <a:pt x="7955280" y="0"/>
                </a:lnTo>
                <a:lnTo>
                  <a:pt x="7955279" y="1"/>
                </a:lnTo>
                <a:lnTo>
                  <a:pt x="7704744" y="1"/>
                </a:lnTo>
                <a:lnTo>
                  <a:pt x="7704744" y="431959"/>
                </a:lnTo>
                <a:lnTo>
                  <a:pt x="7704744" y="6858001"/>
                </a:lnTo>
                <a:lnTo>
                  <a:pt x="3977640" y="6858001"/>
                </a:lnTo>
                <a:lnTo>
                  <a:pt x="3977640" y="6858000"/>
                </a:lnTo>
                <a:close/>
              </a:path>
            </a:pathLst>
          </a:custGeom>
          <a:gradFill>
            <a:gsLst>
              <a:gs pos="0">
                <a:schemeClr val="accent1">
                  <a:alpha val="40000"/>
                </a:schemeClr>
              </a:gs>
              <a:gs pos="7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 name="文本框 10"/>
          <p:cNvSpPr txBox="1"/>
          <p:nvPr/>
        </p:nvSpPr>
        <p:spPr>
          <a:xfrm>
            <a:off x="1123666" y="2645374"/>
            <a:ext cx="9944668" cy="1005840"/>
          </a:xfrm>
          <a:prstGeom prst="rect">
            <a:avLst/>
          </a:prstGeom>
          <a:noFill/>
        </p:spPr>
        <p:txBody>
          <a:bodyPr rtlCol="0" wrap="square">
            <a:spAutoFit/>
          </a:bodyPr>
          <a:lstStyle/>
          <a:p>
            <a:pPr algn="ctr"/>
            <a:r>
              <a:rPr altLang="en-US" lang="zh-CN" smtClean="0" sz="6000">
                <a:solidFill>
                  <a:schemeClr val="bg1"/>
                </a:solidFill>
                <a:cs typeface="+mn-ea"/>
                <a:sym typeface="+mn-lt"/>
              </a:rPr>
              <a:t>大气企业公司简介</a:t>
            </a:r>
          </a:p>
        </p:txBody>
      </p:sp>
      <p:sp>
        <p:nvSpPr>
          <p:cNvPr id="13" name="文本框 12"/>
          <p:cNvSpPr txBox="1"/>
          <p:nvPr/>
        </p:nvSpPr>
        <p:spPr>
          <a:xfrm>
            <a:off x="2274277" y="3795828"/>
            <a:ext cx="7643446" cy="468000"/>
          </a:xfrm>
          <a:prstGeom prst="roundRect">
            <a:avLst>
              <a:gd fmla="val 50000" name="adj"/>
            </a:avLst>
          </a:prstGeom>
          <a:noFill/>
          <a:ln>
            <a:solidFill>
              <a:schemeClr val="bg1"/>
            </a:solidFill>
          </a:ln>
        </p:spPr>
        <p:txBody>
          <a:bodyPr anchor="ctr" anchorCtr="0" rtlCol="0" wrap="square">
            <a:noAutofit/>
          </a:bodyPr>
          <a:lstStyle/>
          <a:p>
            <a:pPr algn="ctr"/>
            <a:r>
              <a:rPr altLang="zh-CN" lang="en-US" sz="2000">
                <a:solidFill>
                  <a:schemeClr val="bg1"/>
                </a:solidFill>
                <a:cs typeface="+mn-ea"/>
                <a:sym typeface="+mn-lt"/>
              </a:rPr>
              <a:t>BUSINESS CULTURE or COMPANY PROFILE</a:t>
            </a:r>
          </a:p>
        </p:txBody>
      </p:sp>
      <p:sp>
        <p:nvSpPr>
          <p:cNvPr id="14" name="文本框 13"/>
          <p:cNvSpPr txBox="1"/>
          <p:nvPr/>
        </p:nvSpPr>
        <p:spPr>
          <a:xfrm>
            <a:off x="4467367" y="777485"/>
            <a:ext cx="3257266" cy="640080"/>
          </a:xfrm>
          <a:prstGeom prst="rect">
            <a:avLst/>
          </a:prstGeom>
          <a:noFill/>
        </p:spPr>
        <p:txBody>
          <a:bodyPr rtlCol="0" wrap="square">
            <a:spAutoFit/>
          </a:bodyPr>
          <a:lstStyle/>
          <a:p>
            <a:pPr algn="ctr"/>
            <a:r>
              <a:rPr altLang="zh-CN" lang="en-US" sz="3600">
                <a:solidFill>
                  <a:schemeClr val="bg1"/>
                </a:solidFill>
                <a:cs typeface="+mn-ea"/>
                <a:sym typeface="+mn-lt"/>
              </a:rPr>
              <a:t> LOGO</a:t>
            </a:r>
          </a:p>
        </p:txBody>
      </p:sp>
      <p:sp>
        <p:nvSpPr>
          <p:cNvPr id="15" name="矩形 14"/>
          <p:cNvSpPr/>
          <p:nvPr/>
        </p:nvSpPr>
        <p:spPr>
          <a:xfrm>
            <a:off x="2719753" y="6172199"/>
            <a:ext cx="6752493" cy="389187"/>
          </a:xfrm>
          <a:prstGeom prst="rect">
            <a:avLst/>
          </a:prstGeom>
          <a:gradFill>
            <a:gsLst>
              <a:gs pos="0">
                <a:schemeClr val="bg1">
                  <a:alpha val="0"/>
                </a:schemeClr>
              </a:gs>
              <a:gs pos="49500">
                <a:schemeClr val="bg1">
                  <a:alpha val="5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zh-CN"/>
              <a:t>汇报人：优页PPT      汇报时间：xx年xx月</a:t>
            </a: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0" presetSubtype="0">
                                  <p:stCondLst>
                                    <p:cond delay="0"/>
                                  </p:stCondLst>
                                  <p:childTnLst>
                                    <p:set>
                                      <p:cBhvr>
                                        <p:cTn dur="1" fill="hold" id="12">
                                          <p:stCondLst>
                                            <p:cond delay="0"/>
                                          </p:stCondLst>
                                        </p:cTn>
                                        <p:tgtEl>
                                          <p:spTgt spid="13"/>
                                        </p:tgtEl>
                                        <p:attrNameLst>
                                          <p:attrName>style.visibility</p:attrName>
                                        </p:attrNameLst>
                                      </p:cBhvr>
                                      <p:to>
                                        <p:strVal val="visible"/>
                                      </p:to>
                                    </p:set>
                                    <p:animEffect filter="fade" transition="in">
                                      <p:cBhvr>
                                        <p:cTn dur="750" id="13"/>
                                        <p:tgtEl>
                                          <p:spTgt spid="13"/>
                                        </p:tgtEl>
                                      </p:cBhvr>
                                    </p:animEffect>
                                  </p:childTnLst>
                                </p:cTn>
                              </p:par>
                            </p:childTnLst>
                          </p:cTn>
                        </p:par>
                        <p:par>
                          <p:cTn fill="hold" id="14" nodeType="afterGroup">
                            <p:stCondLst>
                              <p:cond delay="1750"/>
                            </p:stCondLst>
                            <p:childTnLst>
                              <p:par>
                                <p:cTn fill="hold" grpId="0" id="15" nodeType="afterEffect" presetClass="entr" presetID="2" presetSubtype="1">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additive="base">
                                        <p:cTn dur="750" fill="hold" id="17"/>
                                        <p:tgtEl>
                                          <p:spTgt spid="14"/>
                                        </p:tgtEl>
                                        <p:attrNameLst>
                                          <p:attrName>ppt_x</p:attrName>
                                        </p:attrNameLst>
                                      </p:cBhvr>
                                      <p:tavLst>
                                        <p:tav tm="0">
                                          <p:val>
                                            <p:strVal val="#ppt_x"/>
                                          </p:val>
                                        </p:tav>
                                        <p:tav tm="100000">
                                          <p:val>
                                            <p:strVal val="#ppt_x"/>
                                          </p:val>
                                        </p:tav>
                                      </p:tavLst>
                                    </p:anim>
                                    <p:anim calcmode="lin" valueType="num">
                                      <p:cBhvr additive="base">
                                        <p:cTn dur="750" fill="hold" id="18"/>
                                        <p:tgtEl>
                                          <p:spTgt spid="14"/>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2500"/>
                            </p:stCondLst>
                            <p:childTnLst>
                              <p:par>
                                <p:cTn fill="hold" grpId="0" id="20" nodeType="afterEffect" presetClass="entr" presetID="16" presetSubtype="37">
                                  <p:stCondLst>
                                    <p:cond delay="0"/>
                                  </p:stCondLst>
                                  <p:childTnLst>
                                    <p:set>
                                      <p:cBhvr>
                                        <p:cTn dur="1" fill="hold" id="21">
                                          <p:stCondLst>
                                            <p:cond delay="0"/>
                                          </p:stCondLst>
                                        </p:cTn>
                                        <p:tgtEl>
                                          <p:spTgt spid="15"/>
                                        </p:tgtEl>
                                        <p:attrNameLst>
                                          <p:attrName>style.visibility</p:attrName>
                                        </p:attrNameLst>
                                      </p:cBhvr>
                                      <p:to>
                                        <p:strVal val="visible"/>
                                      </p:to>
                                    </p:set>
                                    <p:animEffect filter="barn(outVertical)" transition="in">
                                      <p:cBhvr>
                                        <p:cTn dur="500" id="22"/>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P grpId="0" spid="14"/>
      <p:bldP grpId="0" spid="1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企业使命</a:t>
            </a:r>
          </a:p>
        </p:txBody>
      </p:sp>
      <p:sp>
        <p:nvSpPr>
          <p:cNvPr id="3" name="矩形 2"/>
          <p:cNvSpPr/>
          <p:nvPr/>
        </p:nvSpPr>
        <p:spPr>
          <a:xfrm>
            <a:off x="3534228" y="1709057"/>
            <a:ext cx="5123543" cy="13208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cs typeface="+mn-ea"/>
              <a:sym typeface="+mn-lt"/>
            </a:endParaRPr>
          </a:p>
        </p:txBody>
      </p:sp>
      <p:pic>
        <p:nvPicPr>
          <p:cNvPr id="4" name="图片 3"/>
          <p:cNvPicPr>
            <a:picLocks noChangeAspect="1"/>
          </p:cNvPicPr>
          <p:nvPr/>
        </p:nvPicPr>
        <p:blipFill>
          <a:blip r:embed="rId3">
            <a:extLst>
              <a:ext uri="{28A0092B-C50C-407E-A947-70E740481C1C}">
                <a14:useLocalDpi val="0"/>
              </a:ext>
            </a:extLst>
          </a:blip>
          <a:stretch>
            <a:fillRect/>
          </a:stretch>
        </p:blipFill>
        <p:spPr>
          <a:xfrm>
            <a:off x="4542971" y="1354811"/>
            <a:ext cx="3106058" cy="2029292"/>
          </a:xfrm>
          <a:prstGeom prst="rect">
            <a:avLst/>
          </a:prstGeom>
        </p:spPr>
      </p:pic>
      <p:sp>
        <p:nvSpPr>
          <p:cNvPr id="5" name="矩形 4"/>
          <p:cNvSpPr/>
          <p:nvPr/>
        </p:nvSpPr>
        <p:spPr>
          <a:xfrm>
            <a:off x="0" y="3744686"/>
            <a:ext cx="12192000" cy="551542"/>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lang="zh-CN">
                <a:cs typeface="+mn-ea"/>
                <a:sym typeface="+mn-lt"/>
              </a:rPr>
              <a:t>点击此处输入与此小标题或者与此图形相关的内容介绍、数据统计、事件分析、总结概述等文字描述内容。</a:t>
            </a:r>
          </a:p>
        </p:txBody>
      </p:sp>
      <p:sp>
        <p:nvSpPr>
          <p:cNvPr id="6" name="文本框 5"/>
          <p:cNvSpPr txBox="1"/>
          <p:nvPr/>
        </p:nvSpPr>
        <p:spPr>
          <a:xfrm>
            <a:off x="587828" y="4656811"/>
            <a:ext cx="2946400" cy="1539240"/>
          </a:xfrm>
          <a:prstGeom prst="rect">
            <a:avLst/>
          </a:prstGeom>
          <a:noFill/>
        </p:spPr>
        <p:txBody>
          <a:bodyPr rtlCol="0" wrap="square">
            <a:spAutoFit/>
          </a:bodyPr>
          <a:lstStyle/>
          <a:p>
            <a:pPr indent="-342900" marL="342900">
              <a:lnSpc>
                <a:spcPct val="125000"/>
              </a:lnSpc>
              <a:spcAft>
                <a:spcPts val="600"/>
              </a:spcAft>
              <a:buFont charset="2" panose="05000000000000000000" pitchFamily="2" typeface="Wingdings"/>
              <a:buChar char="n"/>
            </a:pPr>
            <a:r>
              <a:rPr altLang="en-US" b="1" lang="zh-CN">
                <a:solidFill>
                  <a:schemeClr val="bg1"/>
                </a:solidFill>
                <a:cs typeface="+mn-ea"/>
                <a:sym typeface="+mn-lt"/>
              </a:rPr>
              <a:t>输入小标题</a:t>
            </a:r>
          </a:p>
          <a:p>
            <a:pPr indent="-342900" marL="342900">
              <a:lnSpc>
                <a:spcPct val="125000"/>
              </a:lnSpc>
              <a:spcAft>
                <a:spcPts val="600"/>
              </a:spcAft>
              <a:buFont charset="2" panose="05000000000000000000" pitchFamily="2" typeface="Wingdings"/>
              <a:buChar char="n"/>
            </a:pPr>
            <a:r>
              <a:rPr altLang="en-US" b="1" lang="zh-CN">
                <a:solidFill>
                  <a:schemeClr val="bg1"/>
                </a:solidFill>
                <a:cs typeface="+mn-ea"/>
                <a:sym typeface="+mn-lt"/>
              </a:rPr>
              <a:t>点击此处输入与此小标题或图形相关的文字描述内容或数据分析。</a:t>
            </a:r>
          </a:p>
        </p:txBody>
      </p:sp>
      <p:sp>
        <p:nvSpPr>
          <p:cNvPr id="7" name="文本框 6"/>
          <p:cNvSpPr txBox="1"/>
          <p:nvPr/>
        </p:nvSpPr>
        <p:spPr>
          <a:xfrm>
            <a:off x="4622799" y="4656811"/>
            <a:ext cx="2946400" cy="1539240"/>
          </a:xfrm>
          <a:prstGeom prst="rect">
            <a:avLst/>
          </a:prstGeom>
          <a:noFill/>
        </p:spPr>
        <p:txBody>
          <a:bodyPr rtlCol="0" wrap="square">
            <a:spAutoFit/>
          </a:bodyPr>
          <a:lstStyle/>
          <a:p>
            <a:pPr indent="-342900" marL="342900">
              <a:lnSpc>
                <a:spcPct val="125000"/>
              </a:lnSpc>
              <a:spcAft>
                <a:spcPts val="600"/>
              </a:spcAft>
              <a:buFont charset="2" panose="05000000000000000000" pitchFamily="2" typeface="Wingdings"/>
              <a:buChar char="n"/>
            </a:pPr>
            <a:r>
              <a:rPr altLang="en-US" b="1" lang="zh-CN">
                <a:solidFill>
                  <a:schemeClr val="bg1"/>
                </a:solidFill>
                <a:cs typeface="+mn-ea"/>
                <a:sym typeface="+mn-lt"/>
              </a:rPr>
              <a:t>输入小标题</a:t>
            </a:r>
          </a:p>
          <a:p>
            <a:pPr indent="-342900" marL="342900">
              <a:lnSpc>
                <a:spcPct val="125000"/>
              </a:lnSpc>
              <a:spcAft>
                <a:spcPts val="600"/>
              </a:spcAft>
              <a:buFont charset="2" panose="05000000000000000000" pitchFamily="2" typeface="Wingdings"/>
              <a:buChar char="n"/>
            </a:pPr>
            <a:r>
              <a:rPr altLang="en-US" b="1" lang="zh-CN">
                <a:solidFill>
                  <a:schemeClr val="bg1"/>
                </a:solidFill>
                <a:cs typeface="+mn-ea"/>
                <a:sym typeface="+mn-lt"/>
              </a:rPr>
              <a:t>点击此处输入与此小标题或图形相关的文字描述内容或数据分析。</a:t>
            </a:r>
          </a:p>
        </p:txBody>
      </p:sp>
      <p:sp>
        <p:nvSpPr>
          <p:cNvPr id="8" name="文本框 7"/>
          <p:cNvSpPr txBox="1"/>
          <p:nvPr/>
        </p:nvSpPr>
        <p:spPr>
          <a:xfrm>
            <a:off x="8657771" y="4656811"/>
            <a:ext cx="2946400" cy="1539240"/>
          </a:xfrm>
          <a:prstGeom prst="rect">
            <a:avLst/>
          </a:prstGeom>
          <a:noFill/>
        </p:spPr>
        <p:txBody>
          <a:bodyPr rtlCol="0" wrap="square">
            <a:spAutoFit/>
          </a:bodyPr>
          <a:lstStyle/>
          <a:p>
            <a:pPr indent="-342900" marL="342900">
              <a:lnSpc>
                <a:spcPct val="125000"/>
              </a:lnSpc>
              <a:spcAft>
                <a:spcPts val="600"/>
              </a:spcAft>
              <a:buFont charset="2" panose="05000000000000000000" pitchFamily="2" typeface="Wingdings"/>
              <a:buChar char="n"/>
            </a:pPr>
            <a:r>
              <a:rPr altLang="en-US" b="1" lang="zh-CN">
                <a:solidFill>
                  <a:schemeClr val="bg1"/>
                </a:solidFill>
                <a:cs typeface="+mn-ea"/>
                <a:sym typeface="+mn-lt"/>
              </a:rPr>
              <a:t>输入小标题</a:t>
            </a:r>
          </a:p>
          <a:p>
            <a:pPr indent="-342900" marL="342900">
              <a:lnSpc>
                <a:spcPct val="125000"/>
              </a:lnSpc>
              <a:spcAft>
                <a:spcPts val="600"/>
              </a:spcAft>
              <a:buFont charset="2" panose="05000000000000000000" pitchFamily="2" typeface="Wingdings"/>
              <a:buChar char="n"/>
            </a:pPr>
            <a:r>
              <a:rPr altLang="en-US" b="1" lang="zh-CN">
                <a:solidFill>
                  <a:schemeClr val="bg1"/>
                </a:solidFill>
                <a:cs typeface="+mn-ea"/>
                <a:sym typeface="+mn-lt"/>
              </a:rPr>
              <a:t>点击此处输入与此小标题或图形相关的文字描述内容或数据分析。</a:t>
            </a: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50"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750" fill="hold" id="7"/>
                                        <p:tgtEl>
                                          <p:spTgt spid="3"/>
                                        </p:tgtEl>
                                        <p:attrNameLst>
                                          <p:attrName>ppt_w</p:attrName>
                                        </p:attrNameLst>
                                      </p:cBhvr>
                                      <p:tavLst>
                                        <p:tav tm="0">
                                          <p:val>
                                            <p:strVal val="#ppt_w+.3"/>
                                          </p:val>
                                        </p:tav>
                                        <p:tav tm="100000">
                                          <p:val>
                                            <p:strVal val="#ppt_w"/>
                                          </p:val>
                                        </p:tav>
                                      </p:tavLst>
                                    </p:anim>
                                    <p:anim calcmode="lin" valueType="num">
                                      <p:cBhvr>
                                        <p:cTn dur="750" fill="hold" id="8"/>
                                        <p:tgtEl>
                                          <p:spTgt spid="3"/>
                                        </p:tgtEl>
                                        <p:attrNameLst>
                                          <p:attrName>ppt_h</p:attrName>
                                        </p:attrNameLst>
                                      </p:cBhvr>
                                      <p:tavLst>
                                        <p:tav tm="0">
                                          <p:val>
                                            <p:strVal val="#ppt_h"/>
                                          </p:val>
                                        </p:tav>
                                        <p:tav tm="100000">
                                          <p:val>
                                            <p:strVal val="#ppt_h"/>
                                          </p:val>
                                        </p:tav>
                                      </p:tavLst>
                                    </p:anim>
                                    <p:animEffect filter="fade" transition="in">
                                      <p:cBhvr>
                                        <p:cTn dur="750" id="9"/>
                                        <p:tgtEl>
                                          <p:spTgt spid="3"/>
                                        </p:tgtEl>
                                      </p:cBhvr>
                                    </p:animEffect>
                                  </p:childTnLst>
                                </p:cTn>
                              </p:par>
                              <p:par>
                                <p:cTn fill="hold" id="10" nodeType="withEffect" presetClass="entr" presetID="17" presetSubtype="1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750" fill="hold" id="12"/>
                                        <p:tgtEl>
                                          <p:spTgt spid="4"/>
                                        </p:tgtEl>
                                        <p:attrNameLst>
                                          <p:attrName>ppt_w</p:attrName>
                                        </p:attrNameLst>
                                      </p:cBhvr>
                                      <p:tavLst>
                                        <p:tav tm="0">
                                          <p:val>
                                            <p:fltVal val="0"/>
                                          </p:val>
                                        </p:tav>
                                        <p:tav tm="100000">
                                          <p:val>
                                            <p:strVal val="#ppt_w"/>
                                          </p:val>
                                        </p:tav>
                                      </p:tavLst>
                                    </p:anim>
                                    <p:anim calcmode="lin" valueType="num">
                                      <p:cBhvr>
                                        <p:cTn dur="750" fill="hold" id="13"/>
                                        <p:tgtEl>
                                          <p:spTgt spid="4"/>
                                        </p:tgtEl>
                                        <p:attrNameLst>
                                          <p:attrName>ppt_h</p:attrName>
                                        </p:attrNameLst>
                                      </p:cBhvr>
                                      <p:tavLst>
                                        <p:tav tm="0">
                                          <p:val>
                                            <p:strVal val="#ppt_h"/>
                                          </p:val>
                                        </p:tav>
                                        <p:tav tm="100000">
                                          <p:val>
                                            <p:strVal val="#ppt_h"/>
                                          </p:val>
                                        </p:tav>
                                      </p:tavLst>
                                    </p:anim>
                                  </p:childTnLst>
                                </p:cTn>
                              </p:par>
                            </p:childTnLst>
                          </p:cTn>
                        </p:par>
                        <p:par>
                          <p:cTn fill="hold" id="14" nodeType="afterGroup">
                            <p:stCondLst>
                              <p:cond delay="750"/>
                            </p:stCondLst>
                            <p:childTnLst>
                              <p:par>
                                <p:cTn fill="hold" grpId="0"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250"/>
                            </p:stCondLst>
                            <p:childTnLst>
                              <p:par>
                                <p:cTn fill="hold" grpId="0" id="19" nodeType="afterEffect" presetClass="entr" presetID="10" presetSubtype="0">
                                  <p:stCondLst>
                                    <p:cond delay="0"/>
                                  </p:stCondLst>
                                  <p:iterate type="lt">
                                    <p:tmPct val="5000"/>
                                  </p:iterate>
                                  <p:childTnLst>
                                    <p:set>
                                      <p:cBhvr>
                                        <p:cTn dur="1" fill="hold" id="20">
                                          <p:stCondLst>
                                            <p:cond delay="0"/>
                                          </p:stCondLst>
                                        </p:cTn>
                                        <p:tgtEl>
                                          <p:spTgt spid="6"/>
                                        </p:tgtEl>
                                        <p:attrNameLst>
                                          <p:attrName>style.visibility</p:attrName>
                                        </p:attrNameLst>
                                      </p:cBhvr>
                                      <p:to>
                                        <p:strVal val="visible"/>
                                      </p:to>
                                    </p:set>
                                    <p:animEffect filter="fade" transition="in">
                                      <p:cBhvr>
                                        <p:cTn dur="500" id="21"/>
                                        <p:tgtEl>
                                          <p:spTgt spid="6"/>
                                        </p:tgtEl>
                                      </p:cBhvr>
                                    </p:animEffect>
                                  </p:childTnLst>
                                </p:cTn>
                              </p:par>
                            </p:childTnLst>
                          </p:cTn>
                        </p:par>
                        <p:par>
                          <p:cTn fill="hold" id="22" nodeType="afterGroup">
                            <p:stCondLst>
                              <p:cond delay="1750"/>
                            </p:stCondLst>
                            <p:childTnLst>
                              <p:par>
                                <p:cTn fill="hold" grpId="0" id="23" nodeType="afterEffect" presetClass="entr" presetID="10" presetSubtype="0">
                                  <p:stCondLst>
                                    <p:cond delay="0"/>
                                  </p:stCondLst>
                                  <p:iterate type="lt">
                                    <p:tmPct val="5000"/>
                                  </p:iterate>
                                  <p:childTnLst>
                                    <p:set>
                                      <p:cBhvr>
                                        <p:cTn dur="1" fill="hold" id="24">
                                          <p:stCondLst>
                                            <p:cond delay="0"/>
                                          </p:stCondLst>
                                        </p:cTn>
                                        <p:tgtEl>
                                          <p:spTgt spid="7"/>
                                        </p:tgtEl>
                                        <p:attrNameLst>
                                          <p:attrName>style.visibility</p:attrName>
                                        </p:attrNameLst>
                                      </p:cBhvr>
                                      <p:to>
                                        <p:strVal val="visible"/>
                                      </p:to>
                                    </p:set>
                                    <p:animEffect filter="fade" transition="in">
                                      <p:cBhvr>
                                        <p:cTn dur="500" id="25"/>
                                        <p:tgtEl>
                                          <p:spTgt spid="7"/>
                                        </p:tgtEl>
                                      </p:cBhvr>
                                    </p:animEffect>
                                  </p:childTnLst>
                                </p:cTn>
                              </p:par>
                            </p:childTnLst>
                          </p:cTn>
                        </p:par>
                        <p:par>
                          <p:cTn fill="hold" id="26" nodeType="afterGroup">
                            <p:stCondLst>
                              <p:cond delay="2250"/>
                            </p:stCondLst>
                            <p:childTnLst>
                              <p:par>
                                <p:cTn fill="hold" grpId="0" id="27" nodeType="afterEffect" presetClass="entr" presetID="10" presetSubtype="0">
                                  <p:stCondLst>
                                    <p:cond delay="0"/>
                                  </p:stCondLst>
                                  <p:iterate type="lt">
                                    <p:tmPct val="5000"/>
                                  </p:iterate>
                                  <p:childTnLst>
                                    <p:set>
                                      <p:cBhvr>
                                        <p:cTn dur="1" fill="hold" id="28">
                                          <p:stCondLst>
                                            <p:cond delay="0"/>
                                          </p:stCondLst>
                                        </p:cTn>
                                        <p:tgtEl>
                                          <p:spTgt spid="8"/>
                                        </p:tgtEl>
                                        <p:attrNameLst>
                                          <p:attrName>style.visibility</p:attrName>
                                        </p:attrNameLst>
                                      </p:cBhvr>
                                      <p:to>
                                        <p:strVal val="visible"/>
                                      </p:to>
                                    </p:set>
                                    <p:animEffect filter="fade" transition="in">
                                      <p:cBhvr>
                                        <p:cTn dur="500" id="2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经营方针</a:t>
            </a:r>
          </a:p>
        </p:txBody>
      </p:sp>
      <p:sp>
        <p:nvSpPr>
          <p:cNvPr id="3" name="文本框 2"/>
          <p:cNvSpPr txBox="1"/>
          <p:nvPr/>
        </p:nvSpPr>
        <p:spPr>
          <a:xfrm>
            <a:off x="1133390" y="1809355"/>
            <a:ext cx="1733550" cy="704850"/>
          </a:xfrm>
          <a:prstGeom prst="rect">
            <a:avLst/>
          </a:prstGeom>
          <a:noFill/>
        </p:spPr>
        <p:txBody>
          <a:bodyPr rtlCol="0" wrap="none">
            <a:noAutofit/>
          </a:bodyPr>
          <a:lstStyle/>
          <a:p>
            <a:r>
              <a:rPr altLang="en-US" lang="zh-CN" sz="8000">
                <a:solidFill>
                  <a:schemeClr val="accent1"/>
                </a:solidFill>
                <a:cs typeface="+mn-ea"/>
                <a:sym typeface="+mn-lt"/>
              </a:rPr>
              <a:t>“</a:t>
            </a:r>
          </a:p>
        </p:txBody>
      </p:sp>
      <p:sp>
        <p:nvSpPr>
          <p:cNvPr id="4" name="文本框 3"/>
          <p:cNvSpPr txBox="1"/>
          <p:nvPr/>
        </p:nvSpPr>
        <p:spPr>
          <a:xfrm>
            <a:off x="2175782" y="2284644"/>
            <a:ext cx="7840436" cy="1234440"/>
          </a:xfrm>
          <a:prstGeom prst="rect">
            <a:avLst/>
          </a:prstGeom>
          <a:noFill/>
        </p:spPr>
        <p:txBody>
          <a:bodyPr rtlCol="0" wrap="square">
            <a:spAutoFit/>
          </a:bodyPr>
          <a:lstStyle/>
          <a:p>
            <a:pPr>
              <a:lnSpc>
                <a:spcPct val="125000"/>
              </a:lnSpc>
            </a:pPr>
            <a:r>
              <a:rPr altLang="en-US" lang="zh-CN" sz="2000">
                <a:solidFill>
                  <a:schemeClr val="bg1"/>
                </a:solidFill>
                <a:cs typeface="+mn-ea"/>
                <a:sym typeface="+mn-lt"/>
              </a:rPr>
              <a:t>点击此处输入与此小标题或者与此图形相关的内容介绍、数据统计、事件分析、总结概述等文字描述内容。</a:t>
            </a:r>
          </a:p>
          <a:p>
            <a:pPr>
              <a:lnSpc>
                <a:spcPct val="125000"/>
              </a:lnSpc>
            </a:pPr>
            <a:r>
              <a:rPr altLang="en-US" lang="zh-CN" sz="2000">
                <a:solidFill>
                  <a:schemeClr val="bg1"/>
                </a:solidFill>
                <a:cs typeface="+mn-ea"/>
                <a:sym typeface="+mn-lt"/>
              </a:rPr>
              <a:t>点击此处输入与此小标题或图形相关的文字描述内容或数据分析。</a:t>
            </a:r>
          </a:p>
        </p:txBody>
      </p:sp>
      <p:sp>
        <p:nvSpPr>
          <p:cNvPr id="5" name="文本框 4"/>
          <p:cNvSpPr txBox="1"/>
          <p:nvPr/>
        </p:nvSpPr>
        <p:spPr>
          <a:xfrm>
            <a:off x="9325060" y="3178714"/>
            <a:ext cx="1733550" cy="704850"/>
          </a:xfrm>
          <a:prstGeom prst="rect">
            <a:avLst/>
          </a:prstGeom>
          <a:noFill/>
        </p:spPr>
        <p:txBody>
          <a:bodyPr rtlCol="0" wrap="none">
            <a:noAutofit/>
          </a:bodyPr>
          <a:lstStyle/>
          <a:p>
            <a:r>
              <a:rPr altLang="en-US" lang="zh-CN" sz="8000">
                <a:solidFill>
                  <a:schemeClr val="accent1"/>
                </a:solidFill>
                <a:cs typeface="+mn-ea"/>
                <a:sym typeface="+mn-lt"/>
              </a:rPr>
              <a:t>“</a:t>
            </a:r>
          </a:p>
        </p:txBody>
      </p:sp>
      <p:sp>
        <p:nvSpPr>
          <p:cNvPr id="6" name="文本框 5"/>
          <p:cNvSpPr txBox="1"/>
          <p:nvPr/>
        </p:nvSpPr>
        <p:spPr>
          <a:xfrm>
            <a:off x="2175782" y="4172206"/>
            <a:ext cx="2290072" cy="1218944"/>
          </a:xfrm>
          <a:prstGeom prst="rect">
            <a:avLst/>
          </a:prstGeom>
          <a:noFill/>
          <a:ln>
            <a:solidFill>
              <a:schemeClr val="accent1"/>
            </a:solidFill>
          </a:ln>
        </p:spPr>
        <p:txBody>
          <a:bodyPr anchor="ctr" anchorCtr="0" rtlCol="0" tIns="540000" wrap="square">
            <a:noAutofit/>
          </a:bodyPr>
          <a:lstStyle/>
          <a:p>
            <a:pPr algn="ctr"/>
            <a:r>
              <a:rPr altLang="en-US" lang="zh-CN">
                <a:solidFill>
                  <a:schemeClr val="bg1"/>
                </a:solidFill>
                <a:cs typeface="+mn-ea"/>
                <a:sym typeface="+mn-lt"/>
              </a:rPr>
              <a:t>点击此处输入与相关的文字描述内容</a:t>
            </a:r>
          </a:p>
        </p:txBody>
      </p:sp>
      <p:sp>
        <p:nvSpPr>
          <p:cNvPr id="7" name="文本框 6"/>
          <p:cNvSpPr txBox="1"/>
          <p:nvPr/>
        </p:nvSpPr>
        <p:spPr>
          <a:xfrm>
            <a:off x="4961977" y="4172206"/>
            <a:ext cx="2290072" cy="1218944"/>
          </a:xfrm>
          <a:prstGeom prst="rect">
            <a:avLst/>
          </a:prstGeom>
          <a:noFill/>
          <a:ln>
            <a:solidFill>
              <a:schemeClr val="accent1"/>
            </a:solidFill>
          </a:ln>
        </p:spPr>
        <p:txBody>
          <a:bodyPr anchor="ctr" anchorCtr="0" rtlCol="0" tIns="540000" wrap="square">
            <a:noAutofit/>
          </a:bodyPr>
          <a:lstStyle/>
          <a:p>
            <a:pPr algn="ctr"/>
            <a:r>
              <a:rPr altLang="en-US" lang="zh-CN">
                <a:solidFill>
                  <a:schemeClr val="bg1"/>
                </a:solidFill>
                <a:cs typeface="+mn-ea"/>
                <a:sym typeface="+mn-lt"/>
              </a:rPr>
              <a:t>点击此处输入与相关的文字描述内容</a:t>
            </a:r>
          </a:p>
        </p:txBody>
      </p:sp>
      <p:sp>
        <p:nvSpPr>
          <p:cNvPr id="8" name="文本框 7"/>
          <p:cNvSpPr txBox="1"/>
          <p:nvPr/>
        </p:nvSpPr>
        <p:spPr>
          <a:xfrm>
            <a:off x="7726146" y="4172206"/>
            <a:ext cx="2290072" cy="1218944"/>
          </a:xfrm>
          <a:prstGeom prst="rect">
            <a:avLst/>
          </a:prstGeom>
          <a:noFill/>
          <a:ln>
            <a:solidFill>
              <a:schemeClr val="accent1"/>
            </a:solidFill>
          </a:ln>
        </p:spPr>
        <p:txBody>
          <a:bodyPr anchor="ctr" anchorCtr="0" rtlCol="0" tIns="540000" wrap="square">
            <a:noAutofit/>
          </a:bodyPr>
          <a:lstStyle/>
          <a:p>
            <a:pPr algn="ctr"/>
            <a:r>
              <a:rPr altLang="en-US" lang="zh-CN">
                <a:solidFill>
                  <a:schemeClr val="bg1"/>
                </a:solidFill>
                <a:cs typeface="+mn-ea"/>
                <a:sym typeface="+mn-lt"/>
              </a:rPr>
              <a:t>点击此处输入与相关的文字描述内容</a:t>
            </a:r>
          </a:p>
        </p:txBody>
      </p:sp>
      <p:sp>
        <p:nvSpPr>
          <p:cNvPr id="9" name="任意多边形 8"/>
          <p:cNvSpPr/>
          <p:nvPr/>
        </p:nvSpPr>
        <p:spPr>
          <a:xfrm>
            <a:off x="8691182" y="4281648"/>
            <a:ext cx="360000" cy="360000"/>
          </a:xfrm>
          <a:custGeom>
            <a:gdLst>
              <a:gd fmla="*/ 233325 w 327309" name="connsiteX0"/>
              <a:gd fmla="*/ 56528 h 327309" name="connsiteY0"/>
              <a:gd fmla="*/ 50285 w 327309" name="connsiteX1"/>
              <a:gd fmla="*/ 239568 h 327309" name="connsiteY1"/>
              <a:gd fmla="*/ 87741 w 327309" name="connsiteX2"/>
              <a:gd fmla="*/ 277025 h 327309" name="connsiteY2"/>
              <a:gd fmla="*/ 270781 w 327309" name="connsiteX3"/>
              <a:gd fmla="*/ 93985 h 327309" name="connsiteY3"/>
              <a:gd fmla="*/ 239171 w 327309" name="connsiteX4"/>
              <a:gd fmla="*/ 31038 h 327309" name="connsiteY4"/>
              <a:gd fmla="*/ 296272 w 327309" name="connsiteX5"/>
              <a:gd fmla="*/ 88139 h 327309" name="connsiteY5"/>
              <a:gd fmla="*/ 80982 w 327309" name="connsiteX6"/>
              <a:gd fmla="*/ 303429 h 327309" name="connsiteY6"/>
              <a:gd fmla="*/ 59606 w 327309" name="connsiteX7"/>
              <a:gd fmla="*/ 282053 h 327309" name="connsiteY7"/>
              <a:gd fmla="*/ 59606 w 327309" name="connsiteX8"/>
              <a:gd fmla="*/ 282053 h 327309" name="connsiteY8"/>
              <a:gd fmla="*/ 80982 w 327309" name="connsiteX9"/>
              <a:gd fmla="*/ 303429 h 327309" name="connsiteY9"/>
              <a:gd fmla="*/ 0 w 327309" name="connsiteX10"/>
              <a:gd fmla="*/ 327309 h 327309" name="connsiteY10"/>
              <a:gd fmla="*/ 23881 w 327309" name="connsiteX11"/>
              <a:gd fmla="*/ 246328 h 327309" name="connsiteY11"/>
              <a:gd fmla="*/ 38193 w 327309" name="connsiteX12"/>
              <a:gd fmla="*/ 260640 h 327309" name="connsiteY12"/>
              <a:gd fmla="*/ 38193 w 327309" name="connsiteX13"/>
              <a:gd fmla="*/ 260640 h 327309" name="connsiteY13"/>
              <a:gd fmla="*/ 23881 w 327309" name="connsiteX14"/>
              <a:gd fmla="*/ 246328 h 327309" name="connsiteY14"/>
              <a:gd fmla="*/ 278071 w 327309" name="connsiteX15"/>
              <a:gd fmla="*/ 63 h 327309" name="connsiteY15"/>
              <a:gd fmla="*/ 292270 w 327309" name="connsiteX16"/>
              <a:gd fmla="*/ 4998 h 327309" name="connsiteY16"/>
              <a:gd fmla="*/ 322311 w 327309" name="connsiteX17"/>
              <a:gd fmla="*/ 35039 h 327309" name="connsiteY17"/>
              <a:gd fmla="*/ 320026 w 327309" name="connsiteX18"/>
              <a:gd fmla="*/ 64385 h 327309" name="connsiteY18"/>
              <a:gd fmla="*/ 304210 w 327309" name="connsiteX19"/>
              <a:gd fmla="*/ 80200 h 327309" name="connsiteY19"/>
              <a:gd fmla="*/ 247109 w 327309" name="connsiteX20"/>
              <a:gd fmla="*/ 23099 h 327309" name="connsiteY20"/>
              <a:gd fmla="*/ 262925 w 327309" name="connsiteX21"/>
              <a:gd fmla="*/ 7284 h 327309" name="connsiteY21"/>
              <a:gd fmla="*/ 278071 w 327309" name="connsiteX22"/>
              <a:gd fmla="*/ 63 h 327309"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327309" w="327309">
                <a:moveTo>
                  <a:pt x="233325" y="56528"/>
                </a:moveTo>
                <a:lnTo>
                  <a:pt x="50285" y="239568"/>
                </a:lnTo>
                <a:lnTo>
                  <a:pt x="87741" y="277025"/>
                </a:lnTo>
                <a:lnTo>
                  <a:pt x="270781" y="93985"/>
                </a:lnTo>
                <a:close/>
                <a:moveTo>
                  <a:pt x="239171" y="31038"/>
                </a:moveTo>
                <a:lnTo>
                  <a:pt x="296272" y="88139"/>
                </a:lnTo>
                <a:lnTo>
                  <a:pt x="80982" y="303429"/>
                </a:lnTo>
                <a:lnTo>
                  <a:pt x="59606" y="282053"/>
                </a:lnTo>
                <a:lnTo>
                  <a:pt x="59606" y="282053"/>
                </a:lnTo>
                <a:lnTo>
                  <a:pt x="80982" y="303429"/>
                </a:lnTo>
                <a:lnTo>
                  <a:pt x="0" y="327309"/>
                </a:lnTo>
                <a:lnTo>
                  <a:pt x="23881" y="246328"/>
                </a:lnTo>
                <a:lnTo>
                  <a:pt x="38193" y="260640"/>
                </a:lnTo>
                <a:lnTo>
                  <a:pt x="38193" y="260640"/>
                </a:lnTo>
                <a:lnTo>
                  <a:pt x="23881" y="246328"/>
                </a:lnTo>
                <a:close/>
                <a:moveTo>
                  <a:pt x="278071" y="63"/>
                </a:moveTo>
                <a:cubicBezTo>
                  <a:pt x="283381" y="-350"/>
                  <a:pt x="288534" y="1262"/>
                  <a:pt x="292270" y="4998"/>
                </a:cubicBezTo>
                <a:lnTo>
                  <a:pt x="322311" y="35039"/>
                </a:lnTo>
                <a:cubicBezTo>
                  <a:pt x="329784" y="42512"/>
                  <a:pt x="328760" y="55650"/>
                  <a:pt x="320026" y="64385"/>
                </a:cubicBezTo>
                <a:cubicBezTo>
                  <a:pt x="314754" y="69657"/>
                  <a:pt x="309482" y="74928"/>
                  <a:pt x="304210" y="80200"/>
                </a:cubicBezTo>
                <a:lnTo>
                  <a:pt x="247109" y="23099"/>
                </a:lnTo>
                <a:lnTo>
                  <a:pt x="262925" y="7284"/>
                </a:lnTo>
                <a:cubicBezTo>
                  <a:pt x="267292" y="2917"/>
                  <a:pt x="272760" y="477"/>
                  <a:pt x="278071" y="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任意多边形 9"/>
          <p:cNvSpPr>
            <a:spLocks noChangeAspect="1"/>
          </p:cNvSpPr>
          <p:nvPr/>
        </p:nvSpPr>
        <p:spPr>
          <a:xfrm>
            <a:off x="3145452" y="4281648"/>
            <a:ext cx="350732" cy="360000"/>
          </a:xfrm>
          <a:custGeom>
            <a:gdLst>
              <a:gd fmla="*/ 2326943 w 5404989" name="connsiteX0"/>
              <a:gd fmla="*/ 407402 h 5547815" name="connsiteY0"/>
              <a:gd fmla="*/ 407401 w 5404989" name="connsiteX1"/>
              <a:gd fmla="*/ 2326944 h 5547815" name="connsiteY1"/>
              <a:gd fmla="*/ 2326943 w 5404989" name="connsiteX2"/>
              <a:gd fmla="*/ 4246486 h 5547815" name="connsiteY2"/>
              <a:gd fmla="*/ 4246485 w 5404989" name="connsiteX3"/>
              <a:gd fmla="*/ 2326944 h 5547815" name="connsiteY3"/>
              <a:gd fmla="*/ 2326943 w 5404989" name="connsiteX4"/>
              <a:gd fmla="*/ 407402 h 5547815" name="connsiteY4"/>
              <a:gd fmla="*/ 2326944 w 5404989" name="connsiteX5"/>
              <a:gd fmla="*/ 0 h 5547815" name="connsiteY5"/>
              <a:gd fmla="*/ 4653888 w 5404989" name="connsiteX6"/>
              <a:gd fmla="*/ 2326944 h 5547815" name="connsiteY6"/>
              <a:gd fmla="*/ 4122527 w 5404989" name="connsiteX7"/>
              <a:gd fmla="*/ 3807097 h 5547815" name="connsiteY7"/>
              <a:gd fmla="*/ 4025541 w 5404989" name="connsiteX8"/>
              <a:gd fmla="*/ 3913809 h 5547815" name="connsiteY8"/>
              <a:gd fmla="*/ 5404989 w 5404989" name="connsiteX9"/>
              <a:gd fmla="*/ 5293257 h 5547815" name="connsiteY9"/>
              <a:gd fmla="*/ 5150430 w 5404989" name="connsiteX10"/>
              <a:gd fmla="*/ 5547815 h 5547815" name="connsiteY10"/>
              <a:gd fmla="*/ 3760207 w 5404989" name="connsiteX11"/>
              <a:gd fmla="*/ 4157591 h 5547815" name="connsiteY11"/>
              <a:gd fmla="*/ 3627961 w 5404989" name="connsiteX12"/>
              <a:gd fmla="*/ 4256483 h 5547815" name="connsiteY12"/>
              <a:gd fmla="*/ 2326944 w 5404989" name="connsiteX13"/>
              <a:gd fmla="*/ 4653888 h 5547815" name="connsiteY13"/>
              <a:gd fmla="*/ 0 w 5404989" name="connsiteX14"/>
              <a:gd fmla="*/ 2326944 h 5547815" name="connsiteY14"/>
              <a:gd fmla="*/ 2326944 w 5404989" name="connsiteX15"/>
              <a:gd fmla="*/ 0 h 5547815"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5547815" w="5404989">
                <a:moveTo>
                  <a:pt x="2326943" y="407402"/>
                </a:moveTo>
                <a:cubicBezTo>
                  <a:pt x="1266809" y="407402"/>
                  <a:pt x="407401" y="1266810"/>
                  <a:pt x="407401" y="2326944"/>
                </a:cubicBezTo>
                <a:cubicBezTo>
                  <a:pt x="407401" y="3387078"/>
                  <a:pt x="1266809" y="4246486"/>
                  <a:pt x="2326943" y="4246486"/>
                </a:cubicBezTo>
                <a:cubicBezTo>
                  <a:pt x="3387077" y="4246486"/>
                  <a:pt x="4246485" y="3387078"/>
                  <a:pt x="4246485" y="2326944"/>
                </a:cubicBezTo>
                <a:cubicBezTo>
                  <a:pt x="4246485" y="1266810"/>
                  <a:pt x="3387077" y="407402"/>
                  <a:pt x="2326943" y="407402"/>
                </a:cubicBezTo>
                <a:close/>
                <a:moveTo>
                  <a:pt x="2326944" y="0"/>
                </a:moveTo>
                <a:cubicBezTo>
                  <a:pt x="3612080" y="0"/>
                  <a:pt x="4653888" y="1041808"/>
                  <a:pt x="4653888" y="2326944"/>
                </a:cubicBezTo>
                <a:cubicBezTo>
                  <a:pt x="4653888" y="2889191"/>
                  <a:pt x="4454480" y="3404864"/>
                  <a:pt x="4122527" y="3807097"/>
                </a:cubicBezTo>
                <a:lnTo>
                  <a:pt x="4025541" y="3913809"/>
                </a:lnTo>
                <a:lnTo>
                  <a:pt x="5404989" y="5293257"/>
                </a:lnTo>
                <a:lnTo>
                  <a:pt x="5150430" y="5547815"/>
                </a:lnTo>
                <a:lnTo>
                  <a:pt x="3760207" y="4157591"/>
                </a:lnTo>
                <a:lnTo>
                  <a:pt x="3627961" y="4256483"/>
                </a:lnTo>
                <a:cubicBezTo>
                  <a:pt x="3256578" y="4507384"/>
                  <a:pt x="2808870" y="4653888"/>
                  <a:pt x="2326944" y="4653888"/>
                </a:cubicBezTo>
                <a:cubicBezTo>
                  <a:pt x="1041808" y="4653888"/>
                  <a:pt x="0" y="3612080"/>
                  <a:pt x="0" y="2326944"/>
                </a:cubicBezTo>
                <a:cubicBezTo>
                  <a:pt x="0" y="1041808"/>
                  <a:pt x="1041808" y="0"/>
                  <a:pt x="23269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11" name="任意多边形 10"/>
          <p:cNvSpPr>
            <a:spLocks noChangeAspect="1"/>
          </p:cNvSpPr>
          <p:nvPr/>
        </p:nvSpPr>
        <p:spPr>
          <a:xfrm>
            <a:off x="5995094" y="4281648"/>
            <a:ext cx="223837" cy="360000"/>
          </a:xfrm>
          <a:custGeom>
            <a:gdLst>
              <a:gd fmla="*/ 677901 w 2374831" name="connsiteX0"/>
              <a:gd fmla="*/ 3412116 h 3819479" name="connsiteY0"/>
              <a:gd fmla="*/ 1644059 w 2374831" name="connsiteX1"/>
              <a:gd fmla="*/ 3412116 h 3819479" name="connsiteY1"/>
              <a:gd fmla="*/ 1644059 w 2374831" name="connsiteX2"/>
              <a:gd fmla="*/ 3636403 h 3819479" name="connsiteY2"/>
              <a:gd fmla="*/ 1452135 w 2374831" name="connsiteX3"/>
              <a:gd fmla="*/ 3636403 h 3819479" name="connsiteY3"/>
              <a:gd fmla="*/ 1406366 w 2374831" name="connsiteX4"/>
              <a:gd fmla="*/ 3819479 h 3819479" name="connsiteY4"/>
              <a:gd fmla="*/ 904644 w 2374831" name="connsiteX5"/>
              <a:gd fmla="*/ 3819479 h 3819479" name="connsiteY5"/>
              <a:gd fmla="*/ 858875 w 2374831" name="connsiteX6"/>
              <a:gd fmla="*/ 3636403 h 3819479" name="connsiteY6"/>
              <a:gd fmla="*/ 677901 w 2374831" name="connsiteX7"/>
              <a:gd fmla="*/ 3636403 h 3819479" name="connsiteY7"/>
              <a:gd fmla="*/ 1210563 w 2374831" name="connsiteX8"/>
              <a:gd fmla="*/ 214813 h 3819479" name="connsiteY8"/>
              <a:gd fmla="*/ 234135 w 2374831" name="connsiteX9"/>
              <a:gd fmla="*/ 1200968 h 3819479" name="connsiteY9"/>
              <a:gd fmla="*/ 530439 w 2374831" name="connsiteX10"/>
              <a:gd fmla="*/ 2356594 h 3819479" name="connsiteY10"/>
              <a:gd fmla="*/ 629422 w 2374831" name="connsiteX11"/>
              <a:gd fmla="*/ 2455121 h 3819479" name="connsiteY11"/>
              <a:gd fmla="*/ 632955 w 2374831" name="connsiteX12"/>
              <a:gd fmla="*/ 2454082 h 3819479" name="connsiteY12"/>
              <a:gd fmla="*/ 634850 w 2374831" name="connsiteX13"/>
              <a:gd fmla="*/ 2460524 h 3819479" name="connsiteY13"/>
              <a:gd fmla="*/ 645415 w 2374831" name="connsiteX14"/>
              <a:gd fmla="*/ 2471041 h 3819479" name="connsiteY14"/>
              <a:gd fmla="*/ 640611 w 2374831" name="connsiteX15"/>
              <a:gd fmla="*/ 2480115 h 3819479" name="connsiteY15"/>
              <a:gd fmla="*/ 825141 w 2374831" name="connsiteX16"/>
              <a:gd fmla="*/ 3107541 h 3819479" name="connsiteY16"/>
              <a:gd fmla="*/ 1520487 w 2374831" name="connsiteX17"/>
              <a:gd fmla="*/ 3107541 h 3819479" name="connsiteY17"/>
              <a:gd fmla="*/ 1697625 w 2374831" name="connsiteX18"/>
              <a:gd fmla="*/ 2505248 h 3819479" name="connsiteY18"/>
              <a:gd fmla="*/ 1694714 w 2374831" name="connsiteX19"/>
              <a:gd fmla="*/ 2499211 h 3819479" name="connsiteY19"/>
              <a:gd fmla="*/ 1701121 w 2374831" name="connsiteX20"/>
              <a:gd fmla="*/ 2493362 h 3819479" name="connsiteY20"/>
              <a:gd fmla="*/ 1703057 w 2374831" name="connsiteX21"/>
              <a:gd fmla="*/ 2486779 h 3819479" name="connsiteY21"/>
              <a:gd fmla="*/ 1707047 w 2374831" name="connsiteX22"/>
              <a:gd fmla="*/ 2487952 h 3819479" name="connsiteY22"/>
              <a:gd fmla="*/ 1814604 w 2374831" name="connsiteX23"/>
              <a:gd fmla="*/ 2389768 h 3819479" name="connsiteY23"/>
              <a:gd fmla="*/ 2146142 w 2374831" name="connsiteX24"/>
              <a:gd fmla="*/ 1237621 h 3819479" name="connsiteY24"/>
              <a:gd fmla="*/ 1210563 w 2374831" name="connsiteX25"/>
              <a:gd fmla="*/ 214813 h 3819479" name="connsiteY25"/>
              <a:gd fmla="*/ 1214591 w 2374831" name="connsiteX26"/>
              <a:gd fmla="*/ 383 h 3819479" name="connsiteY26"/>
              <a:gd fmla="*/ 2356115 w 2374831" name="connsiteX27"/>
              <a:gd fmla="*/ 1191705 h 3819479" name="connsiteY27"/>
              <a:gd fmla="*/ 1940101 w 2374831" name="connsiteX28"/>
              <a:gd fmla="*/ 2566662 h 3819479" name="connsiteY28"/>
              <a:gd fmla="*/ 1858280 w 2374831" name="connsiteX29"/>
              <a:gd fmla="*/ 2636176 h 3819479" name="connsiteY29"/>
              <a:gd fmla="*/ 1662374 w 2374831" name="connsiteX30"/>
              <a:gd fmla="*/ 3302282 h 3819479" name="connsiteY30"/>
              <a:gd fmla="*/ 1642818 w 2374831" name="connsiteX31"/>
              <a:gd fmla="*/ 3296530 h 3819479" name="connsiteY31"/>
              <a:gd fmla="*/ 1642365 w 2374831" name="connsiteX32"/>
              <a:gd fmla="*/ 3298341 h 3819479" name="connsiteY32"/>
              <a:gd fmla="*/ 668645 w 2374831" name="connsiteX33"/>
              <a:gd fmla="*/ 3298341 h 3819479" name="connsiteY33"/>
              <a:gd fmla="*/ 620945 w 2374831" name="connsiteX34"/>
              <a:gd fmla="*/ 3107541 h 3819479" name="connsiteY34"/>
              <a:gd fmla="*/ 625980 w 2374831" name="connsiteX35"/>
              <a:gd fmla="*/ 3107541 h 3819479" name="connsiteY35"/>
              <a:gd fmla="*/ 477257 w 2374831" name="connsiteX36"/>
              <a:gd fmla="*/ 2601865 h 3819479" name="connsiteY36"/>
              <a:gd fmla="*/ 398351 w 2374831" name="connsiteX37"/>
              <a:gd fmla="*/ 2528795 h 3819479" name="connsiteY37"/>
              <a:gd fmla="*/ 25870 w 2374831" name="connsiteX38"/>
              <a:gd fmla="*/ 1147159 h 3819479" name="connsiteY38"/>
              <a:gd fmla="*/ 1214591 w 2374831" name="connsiteX39"/>
              <a:gd fmla="*/ 383 h 3819479"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3819479" w="2374831">
                <a:moveTo>
                  <a:pt x="677901" y="3412116"/>
                </a:moveTo>
                <a:lnTo>
                  <a:pt x="1644059" y="3412116"/>
                </a:lnTo>
                <a:lnTo>
                  <a:pt x="1644059" y="3636403"/>
                </a:lnTo>
                <a:lnTo>
                  <a:pt x="1452135" y="3636403"/>
                </a:lnTo>
                <a:lnTo>
                  <a:pt x="1406366" y="3819479"/>
                </a:lnTo>
                <a:lnTo>
                  <a:pt x="904644" y="3819479"/>
                </a:lnTo>
                <a:lnTo>
                  <a:pt x="858875" y="3636403"/>
                </a:lnTo>
                <a:lnTo>
                  <a:pt x="677901" y="3636403"/>
                </a:lnTo>
                <a:close/>
                <a:moveTo>
                  <a:pt x="1210563" y="214813"/>
                </a:moveTo>
                <a:cubicBezTo>
                  <a:pt x="739590" y="200611"/>
                  <a:pt x="328256" y="616042"/>
                  <a:pt x="234135" y="1200968"/>
                </a:cubicBezTo>
                <a:cubicBezTo>
                  <a:pt x="165163" y="1629602"/>
                  <a:pt x="280924" y="2067284"/>
                  <a:pt x="530439" y="2356594"/>
                </a:cubicBezTo>
                <a:lnTo>
                  <a:pt x="629422" y="2455121"/>
                </a:lnTo>
                <a:lnTo>
                  <a:pt x="632955" y="2454082"/>
                </a:lnTo>
                <a:lnTo>
                  <a:pt x="634850" y="2460524"/>
                </a:lnTo>
                <a:lnTo>
                  <a:pt x="645415" y="2471041"/>
                </a:lnTo>
                <a:lnTo>
                  <a:pt x="640611" y="2480115"/>
                </a:lnTo>
                <a:lnTo>
                  <a:pt x="825141" y="3107541"/>
                </a:lnTo>
                <a:lnTo>
                  <a:pt x="1520487" y="3107541"/>
                </a:lnTo>
                <a:lnTo>
                  <a:pt x="1697625" y="2505248"/>
                </a:lnTo>
                <a:lnTo>
                  <a:pt x="1694714" y="2499211"/>
                </a:lnTo>
                <a:lnTo>
                  <a:pt x="1701121" y="2493362"/>
                </a:lnTo>
                <a:lnTo>
                  <a:pt x="1703057" y="2486779"/>
                </a:lnTo>
                <a:lnTo>
                  <a:pt x="1707047" y="2487952"/>
                </a:lnTo>
                <a:lnTo>
                  <a:pt x="1814604" y="2389768"/>
                </a:lnTo>
                <a:cubicBezTo>
                  <a:pt x="2075917" y="2110708"/>
                  <a:pt x="2205489" y="1673395"/>
                  <a:pt x="2146142" y="1237621"/>
                </a:cubicBezTo>
                <a:cubicBezTo>
                  <a:pt x="2067107" y="657287"/>
                  <a:pt x="1675186" y="228824"/>
                  <a:pt x="1210563" y="214813"/>
                </a:cubicBezTo>
                <a:close/>
                <a:moveTo>
                  <a:pt x="1214591" y="383"/>
                </a:moveTo>
                <a:cubicBezTo>
                  <a:pt x="1779092" y="16134"/>
                  <a:pt x="2256408" y="514273"/>
                  <a:pt x="2356115" y="1191705"/>
                </a:cubicBezTo>
                <a:cubicBezTo>
                  <a:pt x="2432917" y="1713508"/>
                  <a:pt x="2269282" y="2238010"/>
                  <a:pt x="1940101" y="2566662"/>
                </a:cubicBezTo>
                <a:lnTo>
                  <a:pt x="1858280" y="2636176"/>
                </a:lnTo>
                <a:lnTo>
                  <a:pt x="1662374" y="3302282"/>
                </a:lnTo>
                <a:lnTo>
                  <a:pt x="1642818" y="3296530"/>
                </a:lnTo>
                <a:lnTo>
                  <a:pt x="1642365" y="3298341"/>
                </a:lnTo>
                <a:lnTo>
                  <a:pt x="668645" y="3298341"/>
                </a:lnTo>
                <a:lnTo>
                  <a:pt x="620945" y="3107541"/>
                </a:lnTo>
                <a:lnTo>
                  <a:pt x="625980" y="3107541"/>
                </a:lnTo>
                <a:lnTo>
                  <a:pt x="477257" y="2601865"/>
                </a:lnTo>
                <a:lnTo>
                  <a:pt x="398351" y="2528795"/>
                </a:lnTo>
                <a:cubicBezTo>
                  <a:pt x="83040" y="2187205"/>
                  <a:pt x="-63507" y="1661104"/>
                  <a:pt x="25870" y="1147159"/>
                </a:cubicBezTo>
                <a:cubicBezTo>
                  <a:pt x="144292" y="466195"/>
                  <a:pt x="643655" y="-15547"/>
                  <a:pt x="1214591" y="3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750" id="7"/>
                                        <p:tgtEl>
                                          <p:spTgt spid="3"/>
                                        </p:tgtEl>
                                      </p:cBhvr>
                                    </p:animEffect>
                                  </p:childTnLst>
                                </p:cTn>
                              </p:par>
                            </p:childTnLst>
                          </p:cTn>
                        </p:par>
                        <p:par>
                          <p:cTn fill="hold" id="8" nodeType="afterGroup">
                            <p:stCondLst>
                              <p:cond delay="750"/>
                            </p:stCondLst>
                            <p:childTnLst>
                              <p:par>
                                <p:cTn fill="hold" grpId="0" id="9" nodeType="afterEffect" presetClass="entr" presetID="10" presetSubtype="0">
                                  <p:stCondLst>
                                    <p:cond delay="0"/>
                                  </p:stCondLst>
                                  <p:iterate type="lt">
                                    <p:tmPct val="5000"/>
                                  </p:iterate>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childTnLst>
                                </p:cTn>
                              </p:par>
                            </p:childTnLst>
                          </p:cTn>
                        </p:par>
                        <p:par>
                          <p:cTn fill="hold" id="12" nodeType="afterGroup">
                            <p:stCondLst>
                              <p:cond delay="1250"/>
                            </p:stCondLst>
                            <p:childTnLst>
                              <p:par>
                                <p:cTn fill="hold" grpId="0" id="13" nodeType="afterEffect" presetClass="entr" presetID="10"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750" id="15"/>
                                        <p:tgtEl>
                                          <p:spTgt spid="5"/>
                                        </p:tgtEl>
                                      </p:cBhvr>
                                    </p:animEffect>
                                  </p:childTnLst>
                                </p:cTn>
                              </p:par>
                            </p:childTnLst>
                          </p:cTn>
                        </p:par>
                        <p:par>
                          <p:cTn fill="hold" id="16" nodeType="afterGroup">
                            <p:stCondLst>
                              <p:cond delay="2000"/>
                            </p:stCondLst>
                            <p:childTnLst>
                              <p:par>
                                <p:cTn fill="hold" grpId="0" id="17" nodeType="afterEffect" presetClass="entr" presetID="10"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10"/>
                                        </p:tgtEl>
                                        <p:attrNameLst>
                                          <p:attrName>style.visibility</p:attrName>
                                        </p:attrNameLst>
                                      </p:cBhvr>
                                      <p:to>
                                        <p:strVal val="visible"/>
                                      </p:to>
                                    </p:set>
                                    <p:animEffect filter="fade" transition="in">
                                      <p:cBhvr>
                                        <p:cTn dur="500" id="22"/>
                                        <p:tgtEl>
                                          <p:spTgt spid="10"/>
                                        </p:tgtEl>
                                      </p:cBhvr>
                                    </p:animEffect>
                                  </p:childTnLst>
                                </p:cTn>
                              </p:par>
                            </p:childTnLst>
                          </p:cTn>
                        </p:par>
                        <p:par>
                          <p:cTn fill="hold" id="23" nodeType="afterGroup">
                            <p:stCondLst>
                              <p:cond delay="2500"/>
                            </p:stCondLst>
                            <p:childTnLst>
                              <p:par>
                                <p:cTn fill="hold" grpId="0" id="24" nodeType="afterEffect" presetClass="entr" presetID="10" presetSubtype="0">
                                  <p:stCondLst>
                                    <p:cond delay="0"/>
                                  </p:stCondLst>
                                  <p:childTnLst>
                                    <p:set>
                                      <p:cBhvr>
                                        <p:cTn dur="1" fill="hold" id="25">
                                          <p:stCondLst>
                                            <p:cond delay="0"/>
                                          </p:stCondLst>
                                        </p:cTn>
                                        <p:tgtEl>
                                          <p:spTgt spid="7"/>
                                        </p:tgtEl>
                                        <p:attrNameLst>
                                          <p:attrName>style.visibility</p:attrName>
                                        </p:attrNameLst>
                                      </p:cBhvr>
                                      <p:to>
                                        <p:strVal val="visible"/>
                                      </p:to>
                                    </p:set>
                                    <p:animEffect filter="fade" transition="in">
                                      <p:cBhvr>
                                        <p:cTn dur="500" id="26"/>
                                        <p:tgtEl>
                                          <p:spTgt spid="7"/>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11"/>
                                        </p:tgtEl>
                                        <p:attrNameLst>
                                          <p:attrName>style.visibility</p:attrName>
                                        </p:attrNameLst>
                                      </p:cBhvr>
                                      <p:to>
                                        <p:strVal val="visible"/>
                                      </p:to>
                                    </p:set>
                                    <p:animEffect filter="fade" transition="in">
                                      <p:cBhvr>
                                        <p:cTn dur="500" id="29"/>
                                        <p:tgtEl>
                                          <p:spTgt spid="11"/>
                                        </p:tgtEl>
                                      </p:cBhvr>
                                    </p:animEffect>
                                  </p:childTnLst>
                                </p:cTn>
                              </p:par>
                            </p:childTnLst>
                          </p:cTn>
                        </p:par>
                        <p:par>
                          <p:cTn fill="hold" id="30" nodeType="afterGroup">
                            <p:stCondLst>
                              <p:cond delay="3000"/>
                            </p:stCondLst>
                            <p:childTnLst>
                              <p:par>
                                <p:cTn fill="hold" grpId="0" id="31" nodeType="afterEffect" presetClass="entr" presetID="10" presetSubtype="0">
                                  <p:stCondLst>
                                    <p:cond delay="0"/>
                                  </p:stCondLst>
                                  <p:childTnLst>
                                    <p:set>
                                      <p:cBhvr>
                                        <p:cTn dur="1" fill="hold" id="32">
                                          <p:stCondLst>
                                            <p:cond delay="0"/>
                                          </p:stCondLst>
                                        </p:cTn>
                                        <p:tgtEl>
                                          <p:spTgt spid="8"/>
                                        </p:tgtEl>
                                        <p:attrNameLst>
                                          <p:attrName>style.visibility</p:attrName>
                                        </p:attrNameLst>
                                      </p:cBhvr>
                                      <p:to>
                                        <p:strVal val="visible"/>
                                      </p:to>
                                    </p:set>
                                    <p:animEffect filter="fade" transition="in">
                                      <p:cBhvr>
                                        <p:cTn dur="500" id="33"/>
                                        <p:tgtEl>
                                          <p:spTgt spid="8"/>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9"/>
                                        </p:tgtEl>
                                        <p:attrNameLst>
                                          <p:attrName>style.visibility</p:attrName>
                                        </p:attrNameLst>
                                      </p:cBhvr>
                                      <p:to>
                                        <p:strVal val="visible"/>
                                      </p:to>
                                    </p:set>
                                    <p:animEffect filter="fade" transition="in">
                                      <p:cBhvr>
                                        <p:cTn dur="500" id="3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经营理念</a:t>
            </a:r>
          </a:p>
        </p:txBody>
      </p:sp>
      <p:sp>
        <p:nvSpPr>
          <p:cNvPr id="3" name="文本框 2"/>
          <p:cNvSpPr txBox="1"/>
          <p:nvPr/>
        </p:nvSpPr>
        <p:spPr>
          <a:xfrm>
            <a:off x="1917900" y="2057400"/>
            <a:ext cx="7943850" cy="1005840"/>
          </a:xfrm>
          <a:prstGeom prst="rect">
            <a:avLst/>
          </a:prstGeom>
          <a:noFill/>
        </p:spPr>
        <p:txBody>
          <a:bodyPr rtlCol="0" wrap="square">
            <a:spAutoFit/>
          </a:bodyPr>
          <a:lstStyle/>
          <a:p>
            <a:r>
              <a:rPr altLang="zh-CN" b="1" lang="en-US" sz="6000">
                <a:solidFill>
                  <a:schemeClr val="accent1"/>
                </a:solidFill>
                <a:cs typeface="+mn-ea"/>
                <a:sym typeface="+mn-lt"/>
              </a:rPr>
              <a:t>SUBTITLE</a:t>
            </a:r>
          </a:p>
        </p:txBody>
      </p:sp>
      <p:cxnSp>
        <p:nvCxnSpPr>
          <p:cNvPr id="4" name="直接连接符 3"/>
          <p:cNvCxnSpPr/>
          <p:nvPr/>
        </p:nvCxnSpPr>
        <p:spPr>
          <a:xfrm flipH="1" flipV="1">
            <a:off x="762000" y="2552700"/>
            <a:ext cx="109875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781050" y="2565231"/>
            <a:ext cx="0" cy="116856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762000" y="3733800"/>
            <a:ext cx="1068705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62000" y="3978881"/>
            <a:ext cx="3092550" cy="1264920"/>
          </a:xfrm>
          <a:prstGeom prst="rect">
            <a:avLst/>
          </a:prstGeom>
          <a:noFill/>
        </p:spPr>
        <p:txBody>
          <a:bodyPr rtlCol="0" wrap="square">
            <a:spAutoFit/>
          </a:bodyPr>
          <a:lstStyle/>
          <a:p>
            <a:pPr>
              <a:spcBef>
                <a:spcPts val="600"/>
              </a:spcBef>
            </a:pPr>
            <a:r>
              <a:rPr altLang="en-US" b="1" lang="zh-CN">
                <a:solidFill>
                  <a:schemeClr val="accent1"/>
                </a:solidFill>
                <a:cs typeface="+mn-ea"/>
                <a:sym typeface="+mn-lt"/>
              </a:rPr>
              <a:t>在此输入小标题1</a:t>
            </a:r>
          </a:p>
          <a:p>
            <a:pPr>
              <a:spcBef>
                <a:spcPts val="600"/>
              </a:spcBef>
            </a:pPr>
            <a:r>
              <a:rPr altLang="en-US" b="1" lang="zh-CN">
                <a:solidFill>
                  <a:schemeClr val="accent1"/>
                </a:solidFill>
                <a:cs typeface="+mn-ea"/>
                <a:sym typeface="+mn-lt"/>
              </a:rPr>
              <a:t>点击此处输入与此小标题或图形相关的文字描述内容或数据分析。</a:t>
            </a:r>
          </a:p>
        </p:txBody>
      </p:sp>
      <p:sp>
        <p:nvSpPr>
          <p:cNvPr id="8" name="文本框 7"/>
          <p:cNvSpPr txBox="1"/>
          <p:nvPr/>
        </p:nvSpPr>
        <p:spPr>
          <a:xfrm>
            <a:off x="4559250" y="3978881"/>
            <a:ext cx="3092550" cy="1264920"/>
          </a:xfrm>
          <a:prstGeom prst="rect">
            <a:avLst/>
          </a:prstGeom>
          <a:noFill/>
        </p:spPr>
        <p:txBody>
          <a:bodyPr rtlCol="0" wrap="square">
            <a:spAutoFit/>
          </a:bodyPr>
          <a:lstStyle/>
          <a:p>
            <a:pPr>
              <a:spcBef>
                <a:spcPts val="600"/>
              </a:spcBef>
            </a:pPr>
            <a:r>
              <a:rPr altLang="en-US" b="1" lang="zh-CN">
                <a:solidFill>
                  <a:schemeClr val="accent1"/>
                </a:solidFill>
                <a:cs typeface="+mn-ea"/>
                <a:sym typeface="+mn-lt"/>
              </a:rPr>
              <a:t>在此输入小标题2</a:t>
            </a:r>
          </a:p>
          <a:p>
            <a:pPr>
              <a:spcBef>
                <a:spcPts val="600"/>
              </a:spcBef>
            </a:pPr>
            <a:r>
              <a:rPr altLang="en-US" b="1" lang="zh-CN">
                <a:solidFill>
                  <a:schemeClr val="accent1"/>
                </a:solidFill>
                <a:cs typeface="+mn-ea"/>
                <a:sym typeface="+mn-lt"/>
              </a:rPr>
              <a:t>点击此处输入与此小标题或图形相关的文字描述内容或数据分析。</a:t>
            </a:r>
          </a:p>
        </p:txBody>
      </p:sp>
      <p:sp>
        <p:nvSpPr>
          <p:cNvPr id="9" name="文本框 8"/>
          <p:cNvSpPr txBox="1"/>
          <p:nvPr/>
        </p:nvSpPr>
        <p:spPr>
          <a:xfrm>
            <a:off x="8356501" y="3978881"/>
            <a:ext cx="3092550" cy="1264920"/>
          </a:xfrm>
          <a:prstGeom prst="rect">
            <a:avLst/>
          </a:prstGeom>
          <a:noFill/>
        </p:spPr>
        <p:txBody>
          <a:bodyPr rtlCol="0" wrap="square">
            <a:spAutoFit/>
          </a:bodyPr>
          <a:lstStyle/>
          <a:p>
            <a:pPr>
              <a:spcBef>
                <a:spcPts val="600"/>
              </a:spcBef>
            </a:pPr>
            <a:r>
              <a:rPr altLang="en-US" b="1" lang="zh-CN">
                <a:solidFill>
                  <a:schemeClr val="accent1"/>
                </a:solidFill>
                <a:cs typeface="+mn-ea"/>
                <a:sym typeface="+mn-lt"/>
              </a:rPr>
              <a:t>在此输入小标题3</a:t>
            </a:r>
          </a:p>
          <a:p>
            <a:pPr>
              <a:spcBef>
                <a:spcPts val="600"/>
              </a:spcBef>
            </a:pPr>
            <a:r>
              <a:rPr altLang="en-US" b="1" lang="zh-CN">
                <a:solidFill>
                  <a:schemeClr val="accent1"/>
                </a:solidFill>
                <a:cs typeface="+mn-ea"/>
                <a:sym typeface="+mn-lt"/>
              </a:rPr>
              <a:t>点击此处输入与此小标题或图形相关的文字描述内容或数据分析。</a:t>
            </a: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1+#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2">
                                  <p:stCondLst>
                                    <p:cond delay="0"/>
                                  </p:stCondLst>
                                  <p:childTnLst>
                                    <p:set>
                                      <p:cBhvr>
                                        <p:cTn dur="1" fill="hold" id="11">
                                          <p:stCondLst>
                                            <p:cond delay="0"/>
                                          </p:stCondLst>
                                        </p:cTn>
                                        <p:tgtEl>
                                          <p:spTgt spid="4"/>
                                        </p:tgtEl>
                                        <p:attrNameLst>
                                          <p:attrName>style.visibility</p:attrName>
                                        </p:attrNameLst>
                                      </p:cBhvr>
                                      <p:to>
                                        <p:strVal val="visible"/>
                                      </p:to>
                                    </p:set>
                                    <p:animEffect filter="wipe(right)" transition="in">
                                      <p:cBhvr>
                                        <p:cTn dur="250" id="12"/>
                                        <p:tgtEl>
                                          <p:spTgt spid="4"/>
                                        </p:tgtEl>
                                      </p:cBhvr>
                                    </p:animEffect>
                                  </p:childTnLst>
                                </p:cTn>
                              </p:par>
                            </p:childTnLst>
                          </p:cTn>
                        </p:par>
                        <p:par>
                          <p:cTn fill="hold" id="13" nodeType="afterGroup">
                            <p:stCondLst>
                              <p:cond delay="750"/>
                            </p:stCondLst>
                            <p:childTnLst>
                              <p:par>
                                <p:cTn fill="hold" id="14" nodeType="afterEffect" presetClass="entr" presetID="22" presetSubtype="1">
                                  <p:stCondLst>
                                    <p:cond delay="0"/>
                                  </p:stCondLst>
                                  <p:childTnLst>
                                    <p:set>
                                      <p:cBhvr>
                                        <p:cTn dur="1" fill="hold" id="15">
                                          <p:stCondLst>
                                            <p:cond delay="0"/>
                                          </p:stCondLst>
                                        </p:cTn>
                                        <p:tgtEl>
                                          <p:spTgt spid="5"/>
                                        </p:tgtEl>
                                        <p:attrNameLst>
                                          <p:attrName>style.visibility</p:attrName>
                                        </p:attrNameLst>
                                      </p:cBhvr>
                                      <p:to>
                                        <p:strVal val="visible"/>
                                      </p:to>
                                    </p:set>
                                    <p:animEffect filter="wipe(up)" transition="in">
                                      <p:cBhvr>
                                        <p:cTn dur="250" id="16"/>
                                        <p:tgtEl>
                                          <p:spTgt spid="5"/>
                                        </p:tgtEl>
                                      </p:cBhvr>
                                    </p:animEffect>
                                  </p:childTnLst>
                                </p:cTn>
                              </p:par>
                            </p:childTnLst>
                          </p:cTn>
                        </p:par>
                        <p:par>
                          <p:cTn fill="hold" id="17" nodeType="afterGroup">
                            <p:stCondLst>
                              <p:cond delay="1000"/>
                            </p:stCondLst>
                            <p:childTnLst>
                              <p:par>
                                <p:cTn fill="hold" id="18" nodeType="afterEffect" presetClass="entr" presetID="22" presetSubtype="8">
                                  <p:stCondLst>
                                    <p:cond delay="0"/>
                                  </p:stCondLst>
                                  <p:childTnLst>
                                    <p:set>
                                      <p:cBhvr>
                                        <p:cTn dur="1" fill="hold" id="19">
                                          <p:stCondLst>
                                            <p:cond delay="0"/>
                                          </p:stCondLst>
                                        </p:cTn>
                                        <p:tgtEl>
                                          <p:spTgt spid="6"/>
                                        </p:tgtEl>
                                        <p:attrNameLst>
                                          <p:attrName>style.visibility</p:attrName>
                                        </p:attrNameLst>
                                      </p:cBhvr>
                                      <p:to>
                                        <p:strVal val="visible"/>
                                      </p:to>
                                    </p:set>
                                    <p:animEffect filter="wipe(left)" transition="in">
                                      <p:cBhvr>
                                        <p:cTn dur="1000" id="20"/>
                                        <p:tgtEl>
                                          <p:spTgt spid="6"/>
                                        </p:tgtEl>
                                      </p:cBhvr>
                                    </p:animEffect>
                                  </p:childTnLst>
                                </p:cTn>
                              </p:par>
                              <p:par>
                                <p:cTn fill="hold" grpId="0" id="21" nodeType="withEffect" presetClass="entr" presetID="10" presetSubtype="0">
                                  <p:stCondLst>
                                    <p:cond delay="0"/>
                                  </p:stCondLst>
                                  <p:iterate type="lt">
                                    <p:tmPct val="5000"/>
                                  </p:iterate>
                                  <p:childTnLst>
                                    <p:set>
                                      <p:cBhvr>
                                        <p:cTn dur="1" fill="hold" id="22">
                                          <p:stCondLst>
                                            <p:cond delay="0"/>
                                          </p:stCondLst>
                                        </p:cTn>
                                        <p:tgtEl>
                                          <p:spTgt spid="7"/>
                                        </p:tgtEl>
                                        <p:attrNameLst>
                                          <p:attrName>style.visibility</p:attrName>
                                        </p:attrNameLst>
                                      </p:cBhvr>
                                      <p:to>
                                        <p:strVal val="visible"/>
                                      </p:to>
                                    </p:set>
                                    <p:animEffect filter="fade" transition="in">
                                      <p:cBhvr>
                                        <p:cTn dur="500" id="23"/>
                                        <p:tgtEl>
                                          <p:spTgt spid="7"/>
                                        </p:tgtEl>
                                      </p:cBhvr>
                                    </p:animEffect>
                                  </p:childTnLst>
                                </p:cTn>
                              </p:par>
                              <p:par>
                                <p:cTn fill="hold" grpId="0" id="24" nodeType="withEffect" presetClass="entr" presetID="10" presetSubtype="0">
                                  <p:stCondLst>
                                    <p:cond delay="250"/>
                                  </p:stCondLst>
                                  <p:iterate type="lt">
                                    <p:tmPct val="5000"/>
                                  </p:iterate>
                                  <p:childTnLst>
                                    <p:set>
                                      <p:cBhvr>
                                        <p:cTn dur="1" fill="hold" id="25">
                                          <p:stCondLst>
                                            <p:cond delay="0"/>
                                          </p:stCondLst>
                                        </p:cTn>
                                        <p:tgtEl>
                                          <p:spTgt spid="8"/>
                                        </p:tgtEl>
                                        <p:attrNameLst>
                                          <p:attrName>style.visibility</p:attrName>
                                        </p:attrNameLst>
                                      </p:cBhvr>
                                      <p:to>
                                        <p:strVal val="visible"/>
                                      </p:to>
                                    </p:set>
                                    <p:animEffect filter="fade" transition="in">
                                      <p:cBhvr>
                                        <p:cTn dur="500" id="26"/>
                                        <p:tgtEl>
                                          <p:spTgt spid="8"/>
                                        </p:tgtEl>
                                      </p:cBhvr>
                                    </p:animEffect>
                                  </p:childTnLst>
                                </p:cTn>
                              </p:par>
                              <p:par>
                                <p:cTn fill="hold" grpId="0" id="27" nodeType="withEffect" presetClass="entr" presetID="10" presetSubtype="0">
                                  <p:stCondLst>
                                    <p:cond delay="500"/>
                                  </p:stCondLst>
                                  <p:iterate type="lt">
                                    <p:tmPct val="5000"/>
                                  </p:iterate>
                                  <p:childTnLst>
                                    <p:set>
                                      <p:cBhvr>
                                        <p:cTn dur="1" fill="hold" id="28">
                                          <p:stCondLst>
                                            <p:cond delay="0"/>
                                          </p:stCondLst>
                                        </p:cTn>
                                        <p:tgtEl>
                                          <p:spTgt spid="9"/>
                                        </p:tgtEl>
                                        <p:attrNameLst>
                                          <p:attrName>style.visibility</p:attrName>
                                        </p:attrNameLst>
                                      </p:cBhvr>
                                      <p:to>
                                        <p:strVal val="visible"/>
                                      </p:to>
                                    </p:set>
                                    <p:animEffect filter="fade" transition="in">
                                      <p:cBhvr>
                                        <p:cTn dur="500" id="29"/>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P grpId="0" spid="8"/>
      <p:bldP grpId="0" spid="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p:txBody>
          <a:bodyPr/>
          <a:lstStyle/>
          <a:p>
            <a:r>
              <a:rPr altLang="en-US" lang="zh-CN"/>
              <a:t>研发背景</a:t>
            </a:r>
          </a:p>
        </p:txBody>
      </p:sp>
      <p:sp>
        <p:nvSpPr>
          <p:cNvPr id="3" name="文本占位符 2"/>
          <p:cNvSpPr>
            <a:spLocks noGrp="1"/>
          </p:cNvSpPr>
          <p:nvPr>
            <p:ph idx="11" sz="quarter" type="body"/>
          </p:nvPr>
        </p:nvSpPr>
        <p:spPr/>
        <p:txBody>
          <a:bodyPr/>
          <a:lstStyle/>
          <a:p>
            <a:r>
              <a:rPr altLang="en-US" lang="zh-CN"/>
              <a:t>产品介绍</a:t>
            </a:r>
          </a:p>
        </p:txBody>
      </p:sp>
      <p:sp>
        <p:nvSpPr>
          <p:cNvPr id="4" name="文本占位符 3"/>
          <p:cNvSpPr>
            <a:spLocks noGrp="1"/>
          </p:cNvSpPr>
          <p:nvPr>
            <p:ph idx="12" sz="quarter" type="body"/>
          </p:nvPr>
        </p:nvSpPr>
        <p:spPr/>
        <p:txBody>
          <a:bodyPr/>
          <a:lstStyle/>
          <a:p>
            <a:r>
              <a:rPr altLang="en-US" lang="zh-CN"/>
              <a:t>服务介绍</a:t>
            </a:r>
          </a:p>
        </p:txBody>
      </p:sp>
      <p:sp>
        <p:nvSpPr>
          <p:cNvPr id="10" name="文本占位符 9"/>
          <p:cNvSpPr>
            <a:spLocks noGrp="1"/>
          </p:cNvSpPr>
          <p:nvPr>
            <p:ph idx="13" sz="quarter" type="body"/>
          </p:nvPr>
        </p:nvSpPr>
        <p:spPr/>
        <p:txBody>
          <a:bodyPr/>
          <a:lstStyle/>
          <a:p>
            <a:r>
              <a:rPr altLang="en-US" lang="zh-CN"/>
              <a:t>配套设施</a:t>
            </a:r>
          </a:p>
        </p:txBody>
      </p:sp>
      <p:sp>
        <p:nvSpPr>
          <p:cNvPr id="11" name="文本占位符 10"/>
          <p:cNvSpPr>
            <a:spLocks noGrp="1"/>
          </p:cNvSpPr>
          <p:nvPr>
            <p:ph idx="14" sz="quarter" type="body"/>
          </p:nvPr>
        </p:nvSpPr>
        <p:spPr/>
        <p:txBody>
          <a:bodyPr/>
          <a:lstStyle/>
          <a:p>
            <a:r>
              <a:rPr altLang="en-US" lang="zh-CN">
                <a:cs typeface="+mn-ea"/>
                <a:sym typeface="+mn-lt"/>
              </a:rPr>
              <a:t>产品服务</a:t>
            </a:r>
          </a:p>
        </p:txBody>
      </p:sp>
      <p:sp>
        <p:nvSpPr>
          <p:cNvPr id="12" name="文本占位符 11"/>
          <p:cNvSpPr>
            <a:spLocks noGrp="1"/>
          </p:cNvSpPr>
          <p:nvPr>
            <p:ph idx="15" sz="quarter" type="body"/>
          </p:nvPr>
        </p:nvSpPr>
        <p:spPr/>
        <p:txBody>
          <a:bodyPr/>
          <a:lstStyle/>
          <a:p>
            <a:r>
              <a:rPr altLang="zh-CN" lang="en-US">
                <a:solidFill>
                  <a:schemeClr val="bg1"/>
                </a:solidFill>
                <a:latin typeface="+mn-ea"/>
                <a:cs typeface="+mn-ea"/>
                <a:sym typeface="+mn-lt"/>
              </a:rPr>
              <a:t>PRODUCT&amp;SERVICES</a:t>
            </a:r>
          </a:p>
        </p:txBody>
      </p:sp>
    </p:spTree>
  </p:cSld>
  <p:clrMapOvr>
    <a:masterClrMapping/>
  </p:clrMapOvr>
  <p:transition spd="slow">
    <p:wipe dir="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研发背景</a:t>
            </a:r>
          </a:p>
        </p:txBody>
      </p:sp>
      <p:sp>
        <p:nvSpPr>
          <p:cNvPr id="3" name="椭圆 2"/>
          <p:cNvSpPr/>
          <p:nvPr/>
        </p:nvSpPr>
        <p:spPr>
          <a:xfrm>
            <a:off x="404884" y="2230153"/>
            <a:ext cx="576000" cy="576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1</a:t>
            </a:r>
          </a:p>
        </p:txBody>
      </p:sp>
      <p:sp>
        <p:nvSpPr>
          <p:cNvPr id="4" name="文本框 3"/>
          <p:cNvSpPr txBox="1"/>
          <p:nvPr/>
        </p:nvSpPr>
        <p:spPr>
          <a:xfrm>
            <a:off x="980884" y="2210377"/>
            <a:ext cx="5554827" cy="1005840"/>
          </a:xfrm>
          <a:prstGeom prst="rect">
            <a:avLst/>
          </a:prstGeom>
          <a:noFill/>
        </p:spPr>
        <p:txBody>
          <a:bodyPr rtlCol="0" wrap="square">
            <a:spAutoFit/>
          </a:bodyPr>
          <a:lstStyle/>
          <a:p>
            <a:r>
              <a:rPr altLang="en-US" b="1" lang="zh-CN" sz="2000">
                <a:solidFill>
                  <a:schemeClr val="bg1"/>
                </a:solidFill>
                <a:cs typeface="+mn-ea"/>
                <a:sym typeface="+mn-lt"/>
              </a:rPr>
              <a:t>在此输入小标题</a:t>
            </a:r>
          </a:p>
          <a:p>
            <a:r>
              <a:rPr altLang="en-US" b="1" lang="zh-CN" sz="2000">
                <a:solidFill>
                  <a:schemeClr val="bg1"/>
                </a:solidFill>
                <a:cs typeface="+mn-ea"/>
                <a:sym typeface="+mn-lt"/>
              </a:rPr>
              <a:t>点击此处输入与此小标题或图形相关的文字描述内容或数据分析。</a:t>
            </a:r>
          </a:p>
        </p:txBody>
      </p:sp>
      <p:sp>
        <p:nvSpPr>
          <p:cNvPr id="5" name="椭圆 4"/>
          <p:cNvSpPr/>
          <p:nvPr/>
        </p:nvSpPr>
        <p:spPr>
          <a:xfrm>
            <a:off x="404884" y="3243833"/>
            <a:ext cx="576000" cy="576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2</a:t>
            </a:r>
          </a:p>
        </p:txBody>
      </p:sp>
      <p:sp>
        <p:nvSpPr>
          <p:cNvPr id="6" name="文本框 5"/>
          <p:cNvSpPr txBox="1"/>
          <p:nvPr/>
        </p:nvSpPr>
        <p:spPr>
          <a:xfrm>
            <a:off x="980884" y="3224057"/>
            <a:ext cx="5554827" cy="1005840"/>
          </a:xfrm>
          <a:prstGeom prst="rect">
            <a:avLst/>
          </a:prstGeom>
          <a:noFill/>
        </p:spPr>
        <p:txBody>
          <a:bodyPr rtlCol="0" wrap="square">
            <a:spAutoFit/>
          </a:bodyPr>
          <a:lstStyle/>
          <a:p>
            <a:r>
              <a:rPr altLang="en-US" b="1" lang="zh-CN" sz="2000">
                <a:solidFill>
                  <a:schemeClr val="bg1"/>
                </a:solidFill>
                <a:cs typeface="+mn-ea"/>
                <a:sym typeface="+mn-lt"/>
              </a:rPr>
              <a:t>在此输入小标题</a:t>
            </a:r>
          </a:p>
          <a:p>
            <a:r>
              <a:rPr altLang="en-US" b="1" lang="zh-CN" sz="2000">
                <a:solidFill>
                  <a:schemeClr val="bg1"/>
                </a:solidFill>
                <a:cs typeface="+mn-ea"/>
                <a:sym typeface="+mn-lt"/>
              </a:rPr>
              <a:t>点击此处输入与此小标题或图形相关的文字描述内容或数据分析。</a:t>
            </a:r>
          </a:p>
        </p:txBody>
      </p:sp>
      <p:sp>
        <p:nvSpPr>
          <p:cNvPr id="7" name="椭圆 6"/>
          <p:cNvSpPr/>
          <p:nvPr/>
        </p:nvSpPr>
        <p:spPr>
          <a:xfrm>
            <a:off x="404884" y="4260930"/>
            <a:ext cx="576000" cy="576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3</a:t>
            </a:r>
          </a:p>
        </p:txBody>
      </p:sp>
      <p:sp>
        <p:nvSpPr>
          <p:cNvPr id="8" name="文本框 7"/>
          <p:cNvSpPr txBox="1"/>
          <p:nvPr/>
        </p:nvSpPr>
        <p:spPr>
          <a:xfrm>
            <a:off x="980884" y="4241154"/>
            <a:ext cx="5554827" cy="1005840"/>
          </a:xfrm>
          <a:prstGeom prst="rect">
            <a:avLst/>
          </a:prstGeom>
          <a:noFill/>
        </p:spPr>
        <p:txBody>
          <a:bodyPr rtlCol="0" wrap="square">
            <a:spAutoFit/>
          </a:bodyPr>
          <a:lstStyle/>
          <a:p>
            <a:r>
              <a:rPr altLang="en-US" b="1" lang="zh-CN" sz="2000">
                <a:solidFill>
                  <a:schemeClr val="bg1"/>
                </a:solidFill>
                <a:cs typeface="+mn-ea"/>
                <a:sym typeface="+mn-lt"/>
              </a:rPr>
              <a:t>在此输入小标题</a:t>
            </a:r>
          </a:p>
          <a:p>
            <a:r>
              <a:rPr altLang="en-US" b="1" lang="zh-CN" sz="2000">
                <a:solidFill>
                  <a:schemeClr val="bg1"/>
                </a:solidFill>
                <a:cs typeface="+mn-ea"/>
                <a:sym typeface="+mn-lt"/>
              </a:rPr>
              <a:t>点击此处输入与此小标题或图形相关的文字描述内容或数据分析。</a:t>
            </a:r>
          </a:p>
        </p:txBody>
      </p:sp>
      <p:sp>
        <p:nvSpPr>
          <p:cNvPr id="9" name="矩形 8"/>
          <p:cNvSpPr/>
          <p:nvPr/>
        </p:nvSpPr>
        <p:spPr>
          <a:xfrm>
            <a:off x="6648903" y="2210377"/>
            <a:ext cx="5063412" cy="298377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文本框 9"/>
          <p:cNvSpPr txBox="1"/>
          <p:nvPr/>
        </p:nvSpPr>
        <p:spPr>
          <a:xfrm>
            <a:off x="6262666" y="2209262"/>
            <a:ext cx="1160060" cy="1554480"/>
          </a:xfrm>
          <a:prstGeom prst="rect">
            <a:avLst/>
          </a:prstGeom>
          <a:noFill/>
        </p:spPr>
        <p:txBody>
          <a:bodyPr rtlCol="0" wrap="square">
            <a:spAutoFit/>
          </a:bodyPr>
          <a:lstStyle/>
          <a:p>
            <a:r>
              <a:rPr altLang="en-US" lang="zh-CN" sz="9600">
                <a:solidFill>
                  <a:schemeClr val="bg1"/>
                </a:solidFill>
                <a:cs typeface="+mn-ea"/>
                <a:sym typeface="+mn-lt"/>
              </a:rPr>
              <a:t>“</a:t>
            </a:r>
          </a:p>
        </p:txBody>
      </p:sp>
      <p:sp>
        <p:nvSpPr>
          <p:cNvPr id="11" name="文本框 10"/>
          <p:cNvSpPr txBox="1"/>
          <p:nvPr/>
        </p:nvSpPr>
        <p:spPr>
          <a:xfrm>
            <a:off x="7442567" y="2570034"/>
            <a:ext cx="3741011" cy="457200"/>
          </a:xfrm>
          <a:prstGeom prst="rect">
            <a:avLst/>
          </a:prstGeom>
          <a:noFill/>
        </p:spPr>
        <p:txBody>
          <a:bodyPr rtlCol="0" wrap="square">
            <a:spAutoFit/>
          </a:bodyPr>
          <a:lstStyle/>
          <a:p>
            <a:r>
              <a:rPr altLang="en-US" b="1" lang="zh-CN" sz="2400">
                <a:solidFill>
                  <a:schemeClr val="bg1"/>
                </a:solidFill>
                <a:cs typeface="+mn-ea"/>
                <a:sym typeface="+mn-lt"/>
              </a:rPr>
              <a:t>在此输入小标题</a:t>
            </a:r>
          </a:p>
        </p:txBody>
      </p:sp>
      <p:sp>
        <p:nvSpPr>
          <p:cNvPr id="12" name="文本框 11"/>
          <p:cNvSpPr txBox="1"/>
          <p:nvPr/>
        </p:nvSpPr>
        <p:spPr>
          <a:xfrm>
            <a:off x="7442569" y="3253179"/>
            <a:ext cx="4002268" cy="1615440"/>
          </a:xfrm>
          <a:prstGeom prst="rect">
            <a:avLst/>
          </a:prstGeom>
          <a:noFill/>
        </p:spPr>
        <p:txBody>
          <a:bodyPr rtlCol="0" wrap="square">
            <a:spAutoFit/>
          </a:bodyPr>
          <a:lstStyle/>
          <a:p>
            <a:pPr>
              <a:lnSpc>
                <a:spcPct val="125000"/>
              </a:lnSpc>
            </a:pPr>
            <a:r>
              <a:rPr altLang="en-US" lang="zh-CN" sz="2000">
                <a:solidFill>
                  <a:schemeClr val="bg1"/>
                </a:solidFill>
                <a:cs typeface="+mn-ea"/>
                <a:sym typeface="+mn-lt"/>
              </a:rPr>
              <a:t>点击此处输入与此小标题或者与此图形相关的内容介绍、数据统计、事件分析、总结概述等文字描述内容。</a:t>
            </a: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iterate type="lt">
                                    <p:tmPct val="10000"/>
                                  </p:iterate>
                                  <p:childTnLst>
                                    <p:set>
                                      <p:cBhvr>
                                        <p:cTn dur="1" fill="hold" id="11">
                                          <p:stCondLst>
                                            <p:cond delay="0"/>
                                          </p:stCondLst>
                                        </p:cTn>
                                        <p:tgtEl>
                                          <p:spTgt spid="4"/>
                                        </p:tgtEl>
                                        <p:attrNameLst>
                                          <p:attrName>style.visibility</p:attrName>
                                        </p:attrNameLst>
                                      </p:cBhvr>
                                      <p:to>
                                        <p:strVal val="visible"/>
                                      </p:to>
                                    </p:set>
                                    <p:animEffect filter="fade" transition="in">
                                      <p:cBhvr>
                                        <p:cTn dur="500" id="12"/>
                                        <p:tgtEl>
                                          <p:spTgt spid="4"/>
                                        </p:tgtEl>
                                      </p:cBhvr>
                                    </p:animEffect>
                                  </p:childTnLst>
                                </p:cTn>
                              </p:par>
                            </p:childTnLst>
                          </p:cTn>
                        </p:par>
                        <p:par>
                          <p:cTn fill="hold" id="13" nodeType="afterGroup">
                            <p:stCondLst>
                              <p:cond delay="1000"/>
                            </p:stCondLst>
                            <p:childTnLst>
                              <p:par>
                                <p:cTn fill="hold" grpId="0" id="14" nodeType="afterEffect" presetClass="entr" presetID="2" presetSubtype="8">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additive="base">
                                        <p:cTn dur="500" fill="hold" id="16"/>
                                        <p:tgtEl>
                                          <p:spTgt spid="5"/>
                                        </p:tgtEl>
                                        <p:attrNameLst>
                                          <p:attrName>ppt_x</p:attrName>
                                        </p:attrNameLst>
                                      </p:cBhvr>
                                      <p:tavLst>
                                        <p:tav tm="0">
                                          <p:val>
                                            <p:strVal val="0-#ppt_w/2"/>
                                          </p:val>
                                        </p:tav>
                                        <p:tav tm="100000">
                                          <p:val>
                                            <p:strVal val="#ppt_x"/>
                                          </p:val>
                                        </p:tav>
                                      </p:tavLst>
                                    </p:anim>
                                    <p:anim calcmode="lin" valueType="num">
                                      <p:cBhvr additive="base">
                                        <p:cTn dur="500" fill="hold" id="17"/>
                                        <p:tgtEl>
                                          <p:spTgt spid="5"/>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10" presetSubtype="0">
                                  <p:stCondLst>
                                    <p:cond delay="0"/>
                                  </p:stCondLst>
                                  <p:iterate type="lt">
                                    <p:tmPct val="10000"/>
                                  </p:iterate>
                                  <p:childTnLst>
                                    <p:set>
                                      <p:cBhvr>
                                        <p:cTn dur="1" fill="hold" id="20">
                                          <p:stCondLst>
                                            <p:cond delay="0"/>
                                          </p:stCondLst>
                                        </p:cTn>
                                        <p:tgtEl>
                                          <p:spTgt spid="6"/>
                                        </p:tgtEl>
                                        <p:attrNameLst>
                                          <p:attrName>style.visibility</p:attrName>
                                        </p:attrNameLst>
                                      </p:cBhvr>
                                      <p:to>
                                        <p:strVal val="visible"/>
                                      </p:to>
                                    </p:set>
                                    <p:animEffect filter="fade" transition="in">
                                      <p:cBhvr>
                                        <p:cTn dur="500" id="21"/>
                                        <p:tgtEl>
                                          <p:spTgt spid="6"/>
                                        </p:tgtEl>
                                      </p:cBhvr>
                                    </p:animEffect>
                                  </p:childTnLst>
                                </p:cTn>
                              </p:par>
                            </p:childTnLst>
                          </p:cTn>
                        </p:par>
                        <p:par>
                          <p:cTn fill="hold" id="22" nodeType="afterGroup">
                            <p:stCondLst>
                              <p:cond delay="2000"/>
                            </p:stCondLst>
                            <p:childTnLst>
                              <p:par>
                                <p:cTn fill="hold" grpId="0" id="23" nodeType="afterEffect" presetClass="entr" presetID="2" presetSubtype="8">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additive="base">
                                        <p:cTn dur="500" fill="hold" id="25"/>
                                        <p:tgtEl>
                                          <p:spTgt spid="7"/>
                                        </p:tgtEl>
                                        <p:attrNameLst>
                                          <p:attrName>ppt_x</p:attrName>
                                        </p:attrNameLst>
                                      </p:cBhvr>
                                      <p:tavLst>
                                        <p:tav tm="0">
                                          <p:val>
                                            <p:strVal val="0-#ppt_w/2"/>
                                          </p:val>
                                        </p:tav>
                                        <p:tav tm="100000">
                                          <p:val>
                                            <p:strVal val="#ppt_x"/>
                                          </p:val>
                                        </p:tav>
                                      </p:tavLst>
                                    </p:anim>
                                    <p:anim calcmode="lin" valueType="num">
                                      <p:cBhvr additive="base">
                                        <p:cTn dur="500" fill="hold" id="26"/>
                                        <p:tgtEl>
                                          <p:spTgt spid="7"/>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10" presetSubtype="0">
                                  <p:stCondLst>
                                    <p:cond delay="0"/>
                                  </p:stCondLst>
                                  <p:iterate type="lt">
                                    <p:tmPct val="10000"/>
                                  </p:iterate>
                                  <p:childTnLst>
                                    <p:set>
                                      <p:cBhvr>
                                        <p:cTn dur="1" fill="hold" id="29">
                                          <p:stCondLst>
                                            <p:cond delay="0"/>
                                          </p:stCondLst>
                                        </p:cTn>
                                        <p:tgtEl>
                                          <p:spTgt spid="8"/>
                                        </p:tgtEl>
                                        <p:attrNameLst>
                                          <p:attrName>style.visibility</p:attrName>
                                        </p:attrNameLst>
                                      </p:cBhvr>
                                      <p:to>
                                        <p:strVal val="visible"/>
                                      </p:to>
                                    </p:set>
                                    <p:animEffect filter="fade" transition="in">
                                      <p:cBhvr>
                                        <p:cTn dur="500" id="30"/>
                                        <p:tgtEl>
                                          <p:spTgt spid="8"/>
                                        </p:tgtEl>
                                      </p:cBhvr>
                                    </p:animEffect>
                                  </p:childTnLst>
                                </p:cTn>
                              </p:par>
                            </p:childTnLst>
                          </p:cTn>
                        </p:par>
                        <p:par>
                          <p:cTn fill="hold" id="31" nodeType="afterGroup">
                            <p:stCondLst>
                              <p:cond delay="3000"/>
                            </p:stCondLst>
                            <p:childTnLst>
                              <p:par>
                                <p:cTn fill="hold" grpId="0" id="32" nodeType="afterEffect" presetClass="entr" presetID="22" presetSubtype="2">
                                  <p:stCondLst>
                                    <p:cond delay="0"/>
                                  </p:stCondLst>
                                  <p:childTnLst>
                                    <p:set>
                                      <p:cBhvr>
                                        <p:cTn dur="1" fill="hold" id="33">
                                          <p:stCondLst>
                                            <p:cond delay="0"/>
                                          </p:stCondLst>
                                        </p:cTn>
                                        <p:tgtEl>
                                          <p:spTgt spid="9"/>
                                        </p:tgtEl>
                                        <p:attrNameLst>
                                          <p:attrName>style.visibility</p:attrName>
                                        </p:attrNameLst>
                                      </p:cBhvr>
                                      <p:to>
                                        <p:strVal val="visible"/>
                                      </p:to>
                                    </p:set>
                                    <p:animEffect filter="wipe(right)" transition="in">
                                      <p:cBhvr>
                                        <p:cTn dur="750" id="34"/>
                                        <p:tgtEl>
                                          <p:spTgt spid="9"/>
                                        </p:tgtEl>
                                      </p:cBhvr>
                                    </p:animEffect>
                                  </p:childTnLst>
                                </p:cTn>
                              </p:par>
                            </p:childTnLst>
                          </p:cTn>
                        </p:par>
                        <p:par>
                          <p:cTn fill="hold" id="35" nodeType="afterGroup">
                            <p:stCondLst>
                              <p:cond delay="3750"/>
                            </p:stCondLst>
                            <p:childTnLst>
                              <p:par>
                                <p:cTn fill="hold" grpId="0" id="36" nodeType="afterEffect" presetClass="entr" presetID="10" presetSubtype="0">
                                  <p:stCondLst>
                                    <p:cond delay="0"/>
                                  </p:stCondLst>
                                  <p:childTnLst>
                                    <p:set>
                                      <p:cBhvr>
                                        <p:cTn dur="1" fill="hold" id="37">
                                          <p:stCondLst>
                                            <p:cond delay="0"/>
                                          </p:stCondLst>
                                        </p:cTn>
                                        <p:tgtEl>
                                          <p:spTgt spid="10"/>
                                        </p:tgtEl>
                                        <p:attrNameLst>
                                          <p:attrName>style.visibility</p:attrName>
                                        </p:attrNameLst>
                                      </p:cBhvr>
                                      <p:to>
                                        <p:strVal val="visible"/>
                                      </p:to>
                                    </p:set>
                                    <p:animEffect filter="fade" transition="in">
                                      <p:cBhvr>
                                        <p:cTn dur="750" id="38"/>
                                        <p:tgtEl>
                                          <p:spTgt spid="10"/>
                                        </p:tgtEl>
                                      </p:cBhvr>
                                    </p:animEffect>
                                  </p:childTnLst>
                                </p:cTn>
                              </p:par>
                            </p:childTnLst>
                          </p:cTn>
                        </p:par>
                        <p:par>
                          <p:cTn fill="hold" id="39" nodeType="afterGroup">
                            <p:stCondLst>
                              <p:cond delay="4500"/>
                            </p:stCondLst>
                            <p:childTnLst>
                              <p:par>
                                <p:cTn fill="hold" grpId="0" id="40" nodeType="afterEffect" presetClass="entr" presetID="22" presetSubtype="8">
                                  <p:stCondLst>
                                    <p:cond delay="0"/>
                                  </p:stCondLst>
                                  <p:childTnLst>
                                    <p:set>
                                      <p:cBhvr>
                                        <p:cTn dur="1" fill="hold" id="41">
                                          <p:stCondLst>
                                            <p:cond delay="0"/>
                                          </p:stCondLst>
                                        </p:cTn>
                                        <p:tgtEl>
                                          <p:spTgt spid="11"/>
                                        </p:tgtEl>
                                        <p:attrNameLst>
                                          <p:attrName>style.visibility</p:attrName>
                                        </p:attrNameLst>
                                      </p:cBhvr>
                                      <p:to>
                                        <p:strVal val="visible"/>
                                      </p:to>
                                    </p:set>
                                    <p:animEffect filter="wipe(left)" transition="in">
                                      <p:cBhvr>
                                        <p:cTn dur="750" id="42"/>
                                        <p:tgtEl>
                                          <p:spTgt spid="11"/>
                                        </p:tgtEl>
                                      </p:cBhvr>
                                    </p:animEffect>
                                  </p:childTnLst>
                                </p:cTn>
                              </p:par>
                            </p:childTnLst>
                          </p:cTn>
                        </p:par>
                        <p:par>
                          <p:cTn fill="hold" id="43" nodeType="afterGroup">
                            <p:stCondLst>
                              <p:cond delay="5250"/>
                            </p:stCondLst>
                            <p:childTnLst>
                              <p:par>
                                <p:cTn fill="hold" grpId="0" id="44" nodeType="afterEffect" presetClass="entr" presetID="10" presetSubtype="0">
                                  <p:stCondLst>
                                    <p:cond delay="0"/>
                                  </p:stCondLst>
                                  <p:childTnLst>
                                    <p:set>
                                      <p:cBhvr>
                                        <p:cTn dur="1" fill="hold" id="45">
                                          <p:stCondLst>
                                            <p:cond delay="0"/>
                                          </p:stCondLst>
                                        </p:cTn>
                                        <p:tgtEl>
                                          <p:spTgt spid="12"/>
                                        </p:tgtEl>
                                        <p:attrNameLst>
                                          <p:attrName>style.visibility</p:attrName>
                                        </p:attrNameLst>
                                      </p:cBhvr>
                                      <p:to>
                                        <p:strVal val="visible"/>
                                      </p:to>
                                    </p:set>
                                    <p:animEffect filter="fade" transition="in">
                                      <p:cBhvr>
                                        <p:cTn dur="500" id="46"/>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产品介绍</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3703757" y="1828800"/>
            <a:ext cx="2082228" cy="4211022"/>
          </a:xfrm>
          <a:prstGeom prst="rect">
            <a:avLst/>
          </a:prstGeom>
        </p:spPr>
      </p:pic>
      <p:pic>
        <p:nvPicPr>
          <p:cNvPr id="4" name="图片 3"/>
          <p:cNvPicPr>
            <a:picLocks noChangeAspect="1"/>
          </p:cNvPicPr>
          <p:nvPr/>
        </p:nvPicPr>
        <p:blipFill>
          <a:blip r:embed="rId4">
            <a:extLst>
              <a:ext uri="{28A0092B-C50C-407E-A947-70E740481C1C}">
                <a14:useLocalDpi val="0"/>
              </a:ext>
            </a:extLst>
          </a:blip>
          <a:stretch>
            <a:fillRect/>
          </a:stretch>
        </p:blipFill>
        <p:spPr>
          <a:xfrm>
            <a:off x="6406014" y="1828800"/>
            <a:ext cx="2082228" cy="4211022"/>
          </a:xfrm>
          <a:prstGeom prst="rect">
            <a:avLst/>
          </a:prstGeom>
        </p:spPr>
      </p:pic>
      <p:pic>
        <p:nvPicPr>
          <p:cNvPr id="5" name="图片 4"/>
          <p:cNvPicPr>
            <a:picLocks noChangeAspect="1"/>
          </p:cNvPicPr>
          <p:nvPr/>
        </p:nvPicPr>
        <p:blipFill>
          <a:blip r:embed="rId5">
            <a:extLst>
              <a:ext uri="{28A0092B-C50C-407E-A947-70E740481C1C}">
                <a14:useLocalDpi val="0"/>
              </a:ext>
            </a:extLst>
          </a:blip>
          <a:srcRect l="41760"/>
          <a:stretch>
            <a:fillRect/>
          </a:stretch>
        </p:blipFill>
        <p:spPr>
          <a:xfrm>
            <a:off x="6550925" y="2441812"/>
            <a:ext cx="1781130" cy="3058236"/>
          </a:xfrm>
          <a:prstGeom prst="rect">
            <a:avLst/>
          </a:prstGeom>
        </p:spPr>
      </p:pic>
      <p:pic>
        <p:nvPicPr>
          <p:cNvPr id="6" name="图片 5"/>
          <p:cNvPicPr>
            <a:picLocks noChangeAspect="1"/>
          </p:cNvPicPr>
          <p:nvPr/>
        </p:nvPicPr>
        <p:blipFill>
          <a:blip r:embed="rId6">
            <a:extLst>
              <a:ext uri="{28A0092B-C50C-407E-A947-70E740481C1C}">
                <a14:useLocalDpi val="0"/>
              </a:ext>
            </a:extLst>
          </a:blip>
          <a:srcRect l="12536" r="29008"/>
          <a:stretch>
            <a:fillRect/>
          </a:stretch>
        </p:blipFill>
        <p:spPr>
          <a:xfrm>
            <a:off x="3848669" y="2455460"/>
            <a:ext cx="1787732" cy="3058236"/>
          </a:xfrm>
          <a:prstGeom prst="rect">
            <a:avLst/>
          </a:prstGeom>
        </p:spPr>
      </p:pic>
      <p:cxnSp>
        <p:nvCxnSpPr>
          <p:cNvPr id="7" name="直接连接符 6"/>
          <p:cNvCxnSpPr/>
          <p:nvPr/>
        </p:nvCxnSpPr>
        <p:spPr>
          <a:xfrm flipH="1">
            <a:off x="3343701" y="2715904"/>
            <a:ext cx="12010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38330" y="2046428"/>
            <a:ext cx="2654111" cy="396240"/>
          </a:xfrm>
          <a:prstGeom prst="rect">
            <a:avLst/>
          </a:prstGeom>
          <a:noFill/>
        </p:spPr>
        <p:txBody>
          <a:bodyPr rtlCol="0" wrap="square">
            <a:spAutoFit/>
          </a:bodyPr>
          <a:lstStyle/>
          <a:p>
            <a:r>
              <a:rPr altLang="en-US" lang="zh-CN" sz="2000">
                <a:solidFill>
                  <a:schemeClr val="accent1"/>
                </a:solidFill>
                <a:latin charset="-122" panose="020b0503020204020204" pitchFamily="34" typeface="微软雅黑"/>
                <a:ea charset="-122" panose="020b0503020204020204" pitchFamily="34" typeface="微软雅黑"/>
              </a:rPr>
              <a:t>在此输入小标题</a:t>
            </a:r>
          </a:p>
        </p:txBody>
      </p:sp>
      <p:sp>
        <p:nvSpPr>
          <p:cNvPr id="9" name="文本框 8"/>
          <p:cNvSpPr txBox="1"/>
          <p:nvPr/>
        </p:nvSpPr>
        <p:spPr>
          <a:xfrm>
            <a:off x="638330" y="2455460"/>
            <a:ext cx="2654111" cy="914400"/>
          </a:xfrm>
          <a:prstGeom prst="rect">
            <a:avLst/>
          </a:prstGeom>
          <a:noFill/>
        </p:spPr>
        <p:txBody>
          <a:bodyPr rtlCol="0" wrap="square">
            <a:spAutoFit/>
          </a:bodyPr>
          <a:lstStyle/>
          <a:p>
            <a:r>
              <a:rPr altLang="en-US" lang="zh-CN">
                <a:solidFill>
                  <a:schemeClr val="bg1"/>
                </a:solidFill>
                <a:latin charset="-122" panose="020b0503020204020204" pitchFamily="34" typeface="微软雅黑"/>
                <a:ea charset="-122" panose="020b0503020204020204" pitchFamily="34" typeface="微软雅黑"/>
              </a:rPr>
              <a:t>点击此处输入与此小标题或图形相关的文字描述内容或数据分析。</a:t>
            </a:r>
          </a:p>
        </p:txBody>
      </p:sp>
      <p:cxnSp>
        <p:nvCxnSpPr>
          <p:cNvPr id="10" name="直接连接符 9"/>
          <p:cNvCxnSpPr/>
          <p:nvPr/>
        </p:nvCxnSpPr>
        <p:spPr>
          <a:xfrm flipH="1">
            <a:off x="3343701" y="4995081"/>
            <a:ext cx="12010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38330" y="4325605"/>
            <a:ext cx="2654111" cy="396240"/>
          </a:xfrm>
          <a:prstGeom prst="rect">
            <a:avLst/>
          </a:prstGeom>
          <a:noFill/>
        </p:spPr>
        <p:txBody>
          <a:bodyPr rtlCol="0" wrap="square">
            <a:spAutoFit/>
          </a:bodyPr>
          <a:lstStyle/>
          <a:p>
            <a:r>
              <a:rPr altLang="en-US" lang="zh-CN" sz="2000">
                <a:solidFill>
                  <a:schemeClr val="accent1"/>
                </a:solidFill>
                <a:latin charset="-122" panose="020b0503020204020204" pitchFamily="34" typeface="微软雅黑"/>
                <a:ea charset="-122" panose="020b0503020204020204" pitchFamily="34" typeface="微软雅黑"/>
              </a:rPr>
              <a:t>在此输入小标题</a:t>
            </a:r>
          </a:p>
        </p:txBody>
      </p:sp>
      <p:sp>
        <p:nvSpPr>
          <p:cNvPr id="12" name="文本框 11"/>
          <p:cNvSpPr txBox="1"/>
          <p:nvPr/>
        </p:nvSpPr>
        <p:spPr>
          <a:xfrm>
            <a:off x="638330" y="4734637"/>
            <a:ext cx="2654111" cy="914400"/>
          </a:xfrm>
          <a:prstGeom prst="rect">
            <a:avLst/>
          </a:prstGeom>
          <a:noFill/>
        </p:spPr>
        <p:txBody>
          <a:bodyPr rtlCol="0" wrap="square">
            <a:spAutoFit/>
          </a:bodyPr>
          <a:lstStyle/>
          <a:p>
            <a:r>
              <a:rPr altLang="en-US" lang="zh-CN">
                <a:solidFill>
                  <a:schemeClr val="bg1"/>
                </a:solidFill>
                <a:latin charset="-122" panose="020b0503020204020204" pitchFamily="34" typeface="微软雅黑"/>
                <a:ea charset="-122" panose="020b0503020204020204" pitchFamily="34" typeface="微软雅黑"/>
              </a:rPr>
              <a:t>点击此处输入与此小标题或图形相关的文字描述内容或数据分析。</a:t>
            </a:r>
          </a:p>
        </p:txBody>
      </p:sp>
      <p:cxnSp>
        <p:nvCxnSpPr>
          <p:cNvPr id="13" name="直接连接符 12"/>
          <p:cNvCxnSpPr/>
          <p:nvPr/>
        </p:nvCxnSpPr>
        <p:spPr>
          <a:xfrm flipH="1">
            <a:off x="7731553" y="2715904"/>
            <a:ext cx="12010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9072648" y="2046428"/>
            <a:ext cx="2654111" cy="396240"/>
          </a:xfrm>
          <a:prstGeom prst="rect">
            <a:avLst/>
          </a:prstGeom>
          <a:noFill/>
        </p:spPr>
        <p:txBody>
          <a:bodyPr rtlCol="0" wrap="square">
            <a:spAutoFit/>
          </a:bodyPr>
          <a:lstStyle/>
          <a:p>
            <a:r>
              <a:rPr altLang="en-US" lang="zh-CN" sz="2000">
                <a:solidFill>
                  <a:schemeClr val="accent1"/>
                </a:solidFill>
                <a:latin charset="-122" panose="020b0503020204020204" pitchFamily="34" typeface="微软雅黑"/>
                <a:ea charset="-122" panose="020b0503020204020204" pitchFamily="34" typeface="微软雅黑"/>
              </a:rPr>
              <a:t>在此输入小标题</a:t>
            </a:r>
          </a:p>
        </p:txBody>
      </p:sp>
      <p:sp>
        <p:nvSpPr>
          <p:cNvPr id="15" name="文本框 14"/>
          <p:cNvSpPr txBox="1"/>
          <p:nvPr/>
        </p:nvSpPr>
        <p:spPr>
          <a:xfrm>
            <a:off x="9072648" y="2455460"/>
            <a:ext cx="2654111" cy="914400"/>
          </a:xfrm>
          <a:prstGeom prst="rect">
            <a:avLst/>
          </a:prstGeom>
          <a:noFill/>
        </p:spPr>
        <p:txBody>
          <a:bodyPr rtlCol="0" wrap="square">
            <a:spAutoFit/>
          </a:bodyPr>
          <a:lstStyle/>
          <a:p>
            <a:r>
              <a:rPr altLang="en-US" lang="zh-CN">
                <a:solidFill>
                  <a:schemeClr val="bg1"/>
                </a:solidFill>
                <a:latin charset="-122" panose="020b0503020204020204" pitchFamily="34" typeface="微软雅黑"/>
                <a:ea charset="-122" panose="020b0503020204020204" pitchFamily="34" typeface="微软雅黑"/>
              </a:rPr>
              <a:t>点击此处输入与此小标题或图形相关的文字描述内容或数据分析。</a:t>
            </a:r>
          </a:p>
        </p:txBody>
      </p:sp>
      <p:cxnSp>
        <p:nvCxnSpPr>
          <p:cNvPr id="16" name="直接连接符 15"/>
          <p:cNvCxnSpPr/>
          <p:nvPr/>
        </p:nvCxnSpPr>
        <p:spPr>
          <a:xfrm flipH="1">
            <a:off x="7731553" y="4995081"/>
            <a:ext cx="12010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9072648" y="4325605"/>
            <a:ext cx="2654111" cy="396240"/>
          </a:xfrm>
          <a:prstGeom prst="rect">
            <a:avLst/>
          </a:prstGeom>
          <a:noFill/>
        </p:spPr>
        <p:txBody>
          <a:bodyPr rtlCol="0" wrap="square">
            <a:spAutoFit/>
          </a:bodyPr>
          <a:lstStyle/>
          <a:p>
            <a:r>
              <a:rPr altLang="en-US" lang="zh-CN" sz="2000">
                <a:solidFill>
                  <a:schemeClr val="accent1"/>
                </a:solidFill>
                <a:latin charset="-122" panose="020b0503020204020204" pitchFamily="34" typeface="微软雅黑"/>
                <a:ea charset="-122" panose="020b0503020204020204" pitchFamily="34" typeface="微软雅黑"/>
              </a:rPr>
              <a:t>在此输入小标题</a:t>
            </a:r>
          </a:p>
        </p:txBody>
      </p:sp>
      <p:sp>
        <p:nvSpPr>
          <p:cNvPr id="18" name="文本框 17"/>
          <p:cNvSpPr txBox="1"/>
          <p:nvPr/>
        </p:nvSpPr>
        <p:spPr>
          <a:xfrm>
            <a:off x="9072648" y="4734637"/>
            <a:ext cx="2654111" cy="914400"/>
          </a:xfrm>
          <a:prstGeom prst="rect">
            <a:avLst/>
          </a:prstGeom>
          <a:noFill/>
        </p:spPr>
        <p:txBody>
          <a:bodyPr rtlCol="0" wrap="square">
            <a:spAutoFit/>
          </a:bodyPr>
          <a:lstStyle/>
          <a:p>
            <a:r>
              <a:rPr altLang="en-US" lang="zh-CN">
                <a:solidFill>
                  <a:schemeClr val="bg1"/>
                </a:solidFill>
                <a:latin charset="-122" panose="020b0503020204020204" pitchFamily="34" typeface="微软雅黑"/>
                <a:ea charset="-122" panose="020b0503020204020204" pitchFamily="34" typeface="微软雅黑"/>
              </a:rPr>
              <a:t>点击此处输入与此小标题或图形相关的文字描述内容或数据分析。</a:t>
            </a: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750" id="7"/>
                                        <p:tgtEl>
                                          <p:spTgt spid="3"/>
                                        </p:tgtEl>
                                      </p:cBhvr>
                                    </p:animEffect>
                                    <p:anim calcmode="lin" valueType="num">
                                      <p:cBhvr>
                                        <p:cTn dur="750" fill="hold" id="8"/>
                                        <p:tgtEl>
                                          <p:spTgt spid="3"/>
                                        </p:tgtEl>
                                        <p:attrNameLst>
                                          <p:attrName>ppt_x</p:attrName>
                                        </p:attrNameLst>
                                      </p:cBhvr>
                                      <p:tavLst>
                                        <p:tav tm="0">
                                          <p:val>
                                            <p:strVal val="#ppt_x"/>
                                          </p:val>
                                        </p:tav>
                                        <p:tav tm="100000">
                                          <p:val>
                                            <p:strVal val="#ppt_x"/>
                                          </p:val>
                                        </p:tav>
                                      </p:tavLst>
                                    </p:anim>
                                    <p:anim calcmode="lin" valueType="num">
                                      <p:cBhvr>
                                        <p:cTn dur="750" fill="hold" id="9"/>
                                        <p:tgtEl>
                                          <p:spTgt spid="3"/>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750" id="12"/>
                                        <p:tgtEl>
                                          <p:spTgt spid="6"/>
                                        </p:tgtEl>
                                      </p:cBhvr>
                                    </p:animEffect>
                                    <p:anim calcmode="lin" valueType="num">
                                      <p:cBhvr>
                                        <p:cTn dur="750" fill="hold" id="13"/>
                                        <p:tgtEl>
                                          <p:spTgt spid="6"/>
                                        </p:tgtEl>
                                        <p:attrNameLst>
                                          <p:attrName>ppt_x</p:attrName>
                                        </p:attrNameLst>
                                      </p:cBhvr>
                                      <p:tavLst>
                                        <p:tav tm="0">
                                          <p:val>
                                            <p:strVal val="#ppt_x"/>
                                          </p:val>
                                        </p:tav>
                                        <p:tav tm="100000">
                                          <p:val>
                                            <p:strVal val="#ppt_x"/>
                                          </p:val>
                                        </p:tav>
                                      </p:tavLst>
                                    </p:anim>
                                    <p:anim calcmode="lin" valueType="num">
                                      <p:cBhvr>
                                        <p:cTn dur="750" fill="hold" id="14"/>
                                        <p:tgtEl>
                                          <p:spTgt spid="6"/>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750"/>
                            </p:stCondLst>
                            <p:childTnLst>
                              <p:par>
                                <p:cTn fill="hold" id="16" nodeType="afterEffect" presetClass="entr" presetID="22" presetSubtype="2">
                                  <p:stCondLst>
                                    <p:cond delay="0"/>
                                  </p:stCondLst>
                                  <p:childTnLst>
                                    <p:set>
                                      <p:cBhvr>
                                        <p:cTn dur="1" fill="hold" id="17">
                                          <p:stCondLst>
                                            <p:cond delay="0"/>
                                          </p:stCondLst>
                                        </p:cTn>
                                        <p:tgtEl>
                                          <p:spTgt spid="7"/>
                                        </p:tgtEl>
                                        <p:attrNameLst>
                                          <p:attrName>style.visibility</p:attrName>
                                        </p:attrNameLst>
                                      </p:cBhvr>
                                      <p:to>
                                        <p:strVal val="visible"/>
                                      </p:to>
                                    </p:set>
                                    <p:animEffect filter="wipe(right)" transition="in">
                                      <p:cBhvr>
                                        <p:cTn dur="500" id="18"/>
                                        <p:tgtEl>
                                          <p:spTgt spid="7"/>
                                        </p:tgtEl>
                                      </p:cBhvr>
                                    </p:animEffect>
                                  </p:childTnLst>
                                </p:cTn>
                              </p:par>
                            </p:childTnLst>
                          </p:cTn>
                        </p:par>
                        <p:par>
                          <p:cTn fill="hold" id="19" nodeType="afterGroup">
                            <p:stCondLst>
                              <p:cond delay="1250"/>
                            </p:stCondLst>
                            <p:childTnLst>
                              <p:par>
                                <p:cTn fill="hold" grpId="0" id="20" nodeType="afterEffect" presetClass="entr" presetID="10"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500" id="22"/>
                                        <p:tgtEl>
                                          <p:spTgt spid="8"/>
                                        </p:tgtEl>
                                      </p:cBhvr>
                                    </p:animEffect>
                                  </p:childTnLst>
                                </p:cTn>
                              </p:par>
                            </p:childTnLst>
                          </p:cTn>
                        </p:par>
                        <p:par>
                          <p:cTn fill="hold" id="23" nodeType="afterGroup">
                            <p:stCondLst>
                              <p:cond delay="1750"/>
                            </p:stCondLst>
                            <p:childTnLst>
                              <p:par>
                                <p:cTn fill="hold" grpId="0" id="24" nodeType="afterEffect" presetClass="entr" presetID="53" presetSubtype="0">
                                  <p:stCondLst>
                                    <p:cond delay="0"/>
                                  </p:stCondLst>
                                  <p:iterate type="lt">
                                    <p:tmPct val="3000"/>
                                  </p:iterate>
                                  <p:childTnLst>
                                    <p:set>
                                      <p:cBhvr>
                                        <p:cTn dur="1" fill="hold" id="25">
                                          <p:stCondLst>
                                            <p:cond delay="0"/>
                                          </p:stCondLst>
                                        </p:cTn>
                                        <p:tgtEl>
                                          <p:spTgt spid="9"/>
                                        </p:tgtEl>
                                        <p:attrNameLst>
                                          <p:attrName>style.visibility</p:attrName>
                                        </p:attrNameLst>
                                      </p:cBhvr>
                                      <p:to>
                                        <p:strVal val="visible"/>
                                      </p:to>
                                    </p:set>
                                    <p:anim calcmode="lin" valueType="num">
                                      <p:cBhvr>
                                        <p:cTn dur="500" fill="hold" id="26"/>
                                        <p:tgtEl>
                                          <p:spTgt spid="9"/>
                                        </p:tgtEl>
                                        <p:attrNameLst>
                                          <p:attrName>ppt_w</p:attrName>
                                        </p:attrNameLst>
                                      </p:cBhvr>
                                      <p:tavLst>
                                        <p:tav tm="0">
                                          <p:val>
                                            <p:fltVal val="0"/>
                                          </p:val>
                                        </p:tav>
                                        <p:tav tm="100000">
                                          <p:val>
                                            <p:strVal val="#ppt_w"/>
                                          </p:val>
                                        </p:tav>
                                      </p:tavLst>
                                    </p:anim>
                                    <p:anim calcmode="lin" valueType="num">
                                      <p:cBhvr>
                                        <p:cTn dur="500" fill="hold" id="27"/>
                                        <p:tgtEl>
                                          <p:spTgt spid="9"/>
                                        </p:tgtEl>
                                        <p:attrNameLst>
                                          <p:attrName>ppt_h</p:attrName>
                                        </p:attrNameLst>
                                      </p:cBhvr>
                                      <p:tavLst>
                                        <p:tav tm="0">
                                          <p:val>
                                            <p:fltVal val="0"/>
                                          </p:val>
                                        </p:tav>
                                        <p:tav tm="100000">
                                          <p:val>
                                            <p:strVal val="#ppt_h"/>
                                          </p:val>
                                        </p:tav>
                                      </p:tavLst>
                                    </p:anim>
                                    <p:animEffect filter="fade" transition="in">
                                      <p:cBhvr>
                                        <p:cTn dur="500" id="28"/>
                                        <p:tgtEl>
                                          <p:spTgt spid="9"/>
                                        </p:tgtEl>
                                      </p:cBhvr>
                                    </p:animEffect>
                                  </p:childTnLst>
                                </p:cTn>
                              </p:par>
                            </p:childTnLst>
                          </p:cTn>
                        </p:par>
                        <p:par>
                          <p:cTn fill="hold" id="29" nodeType="afterGroup">
                            <p:stCondLst>
                              <p:cond delay="2250"/>
                            </p:stCondLst>
                            <p:childTnLst>
                              <p:par>
                                <p:cTn fill="hold" id="30" nodeType="afterEffect" presetClass="entr" presetID="22" presetSubtype="2">
                                  <p:stCondLst>
                                    <p:cond delay="0"/>
                                  </p:stCondLst>
                                  <p:childTnLst>
                                    <p:set>
                                      <p:cBhvr>
                                        <p:cTn dur="1" fill="hold" id="31">
                                          <p:stCondLst>
                                            <p:cond delay="0"/>
                                          </p:stCondLst>
                                        </p:cTn>
                                        <p:tgtEl>
                                          <p:spTgt spid="10"/>
                                        </p:tgtEl>
                                        <p:attrNameLst>
                                          <p:attrName>style.visibility</p:attrName>
                                        </p:attrNameLst>
                                      </p:cBhvr>
                                      <p:to>
                                        <p:strVal val="visible"/>
                                      </p:to>
                                    </p:set>
                                    <p:animEffect filter="wipe(right)" transition="in">
                                      <p:cBhvr>
                                        <p:cTn dur="500" id="32"/>
                                        <p:tgtEl>
                                          <p:spTgt spid="10"/>
                                        </p:tgtEl>
                                      </p:cBhvr>
                                    </p:animEffect>
                                  </p:childTnLst>
                                </p:cTn>
                              </p:par>
                            </p:childTnLst>
                          </p:cTn>
                        </p:par>
                        <p:par>
                          <p:cTn fill="hold" id="33" nodeType="afterGroup">
                            <p:stCondLst>
                              <p:cond delay="2750"/>
                            </p:stCondLst>
                            <p:childTnLst>
                              <p:par>
                                <p:cTn fill="hold" grpId="0" id="34" nodeType="afterEffect" presetClass="entr" presetID="10" presetSubtype="0">
                                  <p:stCondLst>
                                    <p:cond delay="0"/>
                                  </p:stCondLst>
                                  <p:childTnLst>
                                    <p:set>
                                      <p:cBhvr>
                                        <p:cTn dur="1" fill="hold" id="35">
                                          <p:stCondLst>
                                            <p:cond delay="0"/>
                                          </p:stCondLst>
                                        </p:cTn>
                                        <p:tgtEl>
                                          <p:spTgt spid="11"/>
                                        </p:tgtEl>
                                        <p:attrNameLst>
                                          <p:attrName>style.visibility</p:attrName>
                                        </p:attrNameLst>
                                      </p:cBhvr>
                                      <p:to>
                                        <p:strVal val="visible"/>
                                      </p:to>
                                    </p:set>
                                    <p:animEffect filter="fade" transition="in">
                                      <p:cBhvr>
                                        <p:cTn dur="500" id="36"/>
                                        <p:tgtEl>
                                          <p:spTgt spid="11"/>
                                        </p:tgtEl>
                                      </p:cBhvr>
                                    </p:animEffect>
                                  </p:childTnLst>
                                </p:cTn>
                              </p:par>
                            </p:childTnLst>
                          </p:cTn>
                        </p:par>
                        <p:par>
                          <p:cTn fill="hold" id="37" nodeType="afterGroup">
                            <p:stCondLst>
                              <p:cond delay="3250"/>
                            </p:stCondLst>
                            <p:childTnLst>
                              <p:par>
                                <p:cTn fill="hold" grpId="0" id="38" nodeType="afterEffect" presetClass="entr" presetID="53" presetSubtype="0">
                                  <p:stCondLst>
                                    <p:cond delay="0"/>
                                  </p:stCondLst>
                                  <p:iterate type="lt">
                                    <p:tmPct val="3000"/>
                                  </p:iterate>
                                  <p:childTnLst>
                                    <p:set>
                                      <p:cBhvr>
                                        <p:cTn dur="1" fill="hold" id="39">
                                          <p:stCondLst>
                                            <p:cond delay="0"/>
                                          </p:stCondLst>
                                        </p:cTn>
                                        <p:tgtEl>
                                          <p:spTgt spid="12"/>
                                        </p:tgtEl>
                                        <p:attrNameLst>
                                          <p:attrName>style.visibility</p:attrName>
                                        </p:attrNameLst>
                                      </p:cBhvr>
                                      <p:to>
                                        <p:strVal val="visible"/>
                                      </p:to>
                                    </p:set>
                                    <p:anim calcmode="lin" valueType="num">
                                      <p:cBhvr>
                                        <p:cTn dur="500" fill="hold" id="40"/>
                                        <p:tgtEl>
                                          <p:spTgt spid="12"/>
                                        </p:tgtEl>
                                        <p:attrNameLst>
                                          <p:attrName>ppt_w</p:attrName>
                                        </p:attrNameLst>
                                      </p:cBhvr>
                                      <p:tavLst>
                                        <p:tav tm="0">
                                          <p:val>
                                            <p:fltVal val="0"/>
                                          </p:val>
                                        </p:tav>
                                        <p:tav tm="100000">
                                          <p:val>
                                            <p:strVal val="#ppt_w"/>
                                          </p:val>
                                        </p:tav>
                                      </p:tavLst>
                                    </p:anim>
                                    <p:anim calcmode="lin" valueType="num">
                                      <p:cBhvr>
                                        <p:cTn dur="500" fill="hold" id="41"/>
                                        <p:tgtEl>
                                          <p:spTgt spid="12"/>
                                        </p:tgtEl>
                                        <p:attrNameLst>
                                          <p:attrName>ppt_h</p:attrName>
                                        </p:attrNameLst>
                                      </p:cBhvr>
                                      <p:tavLst>
                                        <p:tav tm="0">
                                          <p:val>
                                            <p:fltVal val="0"/>
                                          </p:val>
                                        </p:tav>
                                        <p:tav tm="100000">
                                          <p:val>
                                            <p:strVal val="#ppt_h"/>
                                          </p:val>
                                        </p:tav>
                                      </p:tavLst>
                                    </p:anim>
                                    <p:animEffect filter="fade" transition="in">
                                      <p:cBhvr>
                                        <p:cTn dur="500" id="42"/>
                                        <p:tgtEl>
                                          <p:spTgt spid="12"/>
                                        </p:tgtEl>
                                      </p:cBhvr>
                                    </p:animEffect>
                                  </p:childTnLst>
                                </p:cTn>
                              </p:par>
                            </p:childTnLst>
                          </p:cTn>
                        </p:par>
                        <p:par>
                          <p:cTn fill="hold" id="43" nodeType="afterGroup">
                            <p:stCondLst>
                              <p:cond delay="3750"/>
                            </p:stCondLst>
                            <p:childTnLst>
                              <p:par>
                                <p:cTn fill="hold" id="44" nodeType="afterEffect" presetClass="entr" presetID="42" presetSubtype="0">
                                  <p:stCondLst>
                                    <p:cond delay="0"/>
                                  </p:stCondLst>
                                  <p:childTnLst>
                                    <p:set>
                                      <p:cBhvr>
                                        <p:cTn dur="1" fill="hold" id="45">
                                          <p:stCondLst>
                                            <p:cond delay="0"/>
                                          </p:stCondLst>
                                        </p:cTn>
                                        <p:tgtEl>
                                          <p:spTgt spid="4"/>
                                        </p:tgtEl>
                                        <p:attrNameLst>
                                          <p:attrName>style.visibility</p:attrName>
                                        </p:attrNameLst>
                                      </p:cBhvr>
                                      <p:to>
                                        <p:strVal val="visible"/>
                                      </p:to>
                                    </p:set>
                                    <p:animEffect filter="fade" transition="in">
                                      <p:cBhvr>
                                        <p:cTn dur="750" id="46"/>
                                        <p:tgtEl>
                                          <p:spTgt spid="4"/>
                                        </p:tgtEl>
                                      </p:cBhvr>
                                    </p:animEffect>
                                    <p:anim calcmode="lin" valueType="num">
                                      <p:cBhvr>
                                        <p:cTn dur="750" fill="hold" id="47"/>
                                        <p:tgtEl>
                                          <p:spTgt spid="4"/>
                                        </p:tgtEl>
                                        <p:attrNameLst>
                                          <p:attrName>ppt_x</p:attrName>
                                        </p:attrNameLst>
                                      </p:cBhvr>
                                      <p:tavLst>
                                        <p:tav tm="0">
                                          <p:val>
                                            <p:strVal val="#ppt_x"/>
                                          </p:val>
                                        </p:tav>
                                        <p:tav tm="100000">
                                          <p:val>
                                            <p:strVal val="#ppt_x"/>
                                          </p:val>
                                        </p:tav>
                                      </p:tavLst>
                                    </p:anim>
                                    <p:anim calcmode="lin" valueType="num">
                                      <p:cBhvr>
                                        <p:cTn dur="750" fill="hold" id="48"/>
                                        <p:tgtEl>
                                          <p:spTgt spid="4"/>
                                        </p:tgtEl>
                                        <p:attrNameLst>
                                          <p:attrName>ppt_y</p:attrName>
                                        </p:attrNameLst>
                                      </p:cBhvr>
                                      <p:tavLst>
                                        <p:tav tm="0">
                                          <p:val>
                                            <p:strVal val="#ppt_y+.1"/>
                                          </p:val>
                                        </p:tav>
                                        <p:tav tm="100000">
                                          <p:val>
                                            <p:strVal val="#ppt_y"/>
                                          </p:val>
                                        </p:tav>
                                      </p:tavLst>
                                    </p:anim>
                                  </p:childTnLst>
                                </p:cTn>
                              </p:par>
                              <p:par>
                                <p:cTn fill="hold" id="49" nodeType="withEffect" presetClass="entr" presetID="42" presetSubtype="0">
                                  <p:stCondLst>
                                    <p:cond delay="0"/>
                                  </p:stCondLst>
                                  <p:childTnLst>
                                    <p:set>
                                      <p:cBhvr>
                                        <p:cTn dur="1" fill="hold" id="50">
                                          <p:stCondLst>
                                            <p:cond delay="0"/>
                                          </p:stCondLst>
                                        </p:cTn>
                                        <p:tgtEl>
                                          <p:spTgt spid="5"/>
                                        </p:tgtEl>
                                        <p:attrNameLst>
                                          <p:attrName>style.visibility</p:attrName>
                                        </p:attrNameLst>
                                      </p:cBhvr>
                                      <p:to>
                                        <p:strVal val="visible"/>
                                      </p:to>
                                    </p:set>
                                    <p:animEffect filter="fade" transition="in">
                                      <p:cBhvr>
                                        <p:cTn dur="750" id="51"/>
                                        <p:tgtEl>
                                          <p:spTgt spid="5"/>
                                        </p:tgtEl>
                                      </p:cBhvr>
                                    </p:animEffect>
                                    <p:anim calcmode="lin" valueType="num">
                                      <p:cBhvr>
                                        <p:cTn dur="750" fill="hold" id="52"/>
                                        <p:tgtEl>
                                          <p:spTgt spid="5"/>
                                        </p:tgtEl>
                                        <p:attrNameLst>
                                          <p:attrName>ppt_x</p:attrName>
                                        </p:attrNameLst>
                                      </p:cBhvr>
                                      <p:tavLst>
                                        <p:tav tm="0">
                                          <p:val>
                                            <p:strVal val="#ppt_x"/>
                                          </p:val>
                                        </p:tav>
                                        <p:tav tm="100000">
                                          <p:val>
                                            <p:strVal val="#ppt_x"/>
                                          </p:val>
                                        </p:tav>
                                      </p:tavLst>
                                    </p:anim>
                                    <p:anim calcmode="lin" valueType="num">
                                      <p:cBhvr>
                                        <p:cTn dur="750" fill="hold" id="53"/>
                                        <p:tgtEl>
                                          <p:spTgt spid="5"/>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4500"/>
                            </p:stCondLst>
                            <p:childTnLst>
                              <p:par>
                                <p:cTn fill="hold" id="55" nodeType="afterEffect" presetClass="entr" presetID="22" presetSubtype="8">
                                  <p:stCondLst>
                                    <p:cond delay="0"/>
                                  </p:stCondLst>
                                  <p:childTnLst>
                                    <p:set>
                                      <p:cBhvr>
                                        <p:cTn dur="1" fill="hold" id="56">
                                          <p:stCondLst>
                                            <p:cond delay="0"/>
                                          </p:stCondLst>
                                        </p:cTn>
                                        <p:tgtEl>
                                          <p:spTgt spid="13"/>
                                        </p:tgtEl>
                                        <p:attrNameLst>
                                          <p:attrName>style.visibility</p:attrName>
                                        </p:attrNameLst>
                                      </p:cBhvr>
                                      <p:to>
                                        <p:strVal val="visible"/>
                                      </p:to>
                                    </p:set>
                                    <p:animEffect filter="wipe(left)" transition="in">
                                      <p:cBhvr>
                                        <p:cTn dur="500" id="57"/>
                                        <p:tgtEl>
                                          <p:spTgt spid="13"/>
                                        </p:tgtEl>
                                      </p:cBhvr>
                                    </p:animEffect>
                                  </p:childTnLst>
                                </p:cTn>
                              </p:par>
                            </p:childTnLst>
                          </p:cTn>
                        </p:par>
                        <p:par>
                          <p:cTn fill="hold" id="58" nodeType="afterGroup">
                            <p:stCondLst>
                              <p:cond delay="5000"/>
                            </p:stCondLst>
                            <p:childTnLst>
                              <p:par>
                                <p:cTn fill="hold" grpId="0" id="59" nodeType="afterEffect" presetClass="entr" presetID="10" presetSubtype="0">
                                  <p:stCondLst>
                                    <p:cond delay="0"/>
                                  </p:stCondLst>
                                  <p:childTnLst>
                                    <p:set>
                                      <p:cBhvr>
                                        <p:cTn dur="1" fill="hold" id="60">
                                          <p:stCondLst>
                                            <p:cond delay="0"/>
                                          </p:stCondLst>
                                        </p:cTn>
                                        <p:tgtEl>
                                          <p:spTgt spid="14"/>
                                        </p:tgtEl>
                                        <p:attrNameLst>
                                          <p:attrName>style.visibility</p:attrName>
                                        </p:attrNameLst>
                                      </p:cBhvr>
                                      <p:to>
                                        <p:strVal val="visible"/>
                                      </p:to>
                                    </p:set>
                                    <p:animEffect filter="fade" transition="in">
                                      <p:cBhvr>
                                        <p:cTn dur="500" id="61"/>
                                        <p:tgtEl>
                                          <p:spTgt spid="14"/>
                                        </p:tgtEl>
                                      </p:cBhvr>
                                    </p:animEffect>
                                  </p:childTnLst>
                                </p:cTn>
                              </p:par>
                            </p:childTnLst>
                          </p:cTn>
                        </p:par>
                        <p:par>
                          <p:cTn fill="hold" id="62" nodeType="afterGroup">
                            <p:stCondLst>
                              <p:cond delay="5500"/>
                            </p:stCondLst>
                            <p:childTnLst>
                              <p:par>
                                <p:cTn fill="hold" grpId="0" id="63" nodeType="afterEffect" presetClass="entr" presetID="53" presetSubtype="0">
                                  <p:stCondLst>
                                    <p:cond delay="0"/>
                                  </p:stCondLst>
                                  <p:iterate type="lt">
                                    <p:tmPct val="3000"/>
                                  </p:iterate>
                                  <p:childTnLst>
                                    <p:set>
                                      <p:cBhvr>
                                        <p:cTn dur="1" fill="hold" id="64">
                                          <p:stCondLst>
                                            <p:cond delay="0"/>
                                          </p:stCondLst>
                                        </p:cTn>
                                        <p:tgtEl>
                                          <p:spTgt spid="15"/>
                                        </p:tgtEl>
                                        <p:attrNameLst>
                                          <p:attrName>style.visibility</p:attrName>
                                        </p:attrNameLst>
                                      </p:cBhvr>
                                      <p:to>
                                        <p:strVal val="visible"/>
                                      </p:to>
                                    </p:set>
                                    <p:anim calcmode="lin" valueType="num">
                                      <p:cBhvr>
                                        <p:cTn dur="500" fill="hold" id="65"/>
                                        <p:tgtEl>
                                          <p:spTgt spid="15"/>
                                        </p:tgtEl>
                                        <p:attrNameLst>
                                          <p:attrName>ppt_w</p:attrName>
                                        </p:attrNameLst>
                                      </p:cBhvr>
                                      <p:tavLst>
                                        <p:tav tm="0">
                                          <p:val>
                                            <p:fltVal val="0"/>
                                          </p:val>
                                        </p:tav>
                                        <p:tav tm="100000">
                                          <p:val>
                                            <p:strVal val="#ppt_w"/>
                                          </p:val>
                                        </p:tav>
                                      </p:tavLst>
                                    </p:anim>
                                    <p:anim calcmode="lin" valueType="num">
                                      <p:cBhvr>
                                        <p:cTn dur="500" fill="hold" id="66"/>
                                        <p:tgtEl>
                                          <p:spTgt spid="15"/>
                                        </p:tgtEl>
                                        <p:attrNameLst>
                                          <p:attrName>ppt_h</p:attrName>
                                        </p:attrNameLst>
                                      </p:cBhvr>
                                      <p:tavLst>
                                        <p:tav tm="0">
                                          <p:val>
                                            <p:fltVal val="0"/>
                                          </p:val>
                                        </p:tav>
                                        <p:tav tm="100000">
                                          <p:val>
                                            <p:strVal val="#ppt_h"/>
                                          </p:val>
                                        </p:tav>
                                      </p:tavLst>
                                    </p:anim>
                                    <p:animEffect filter="fade" transition="in">
                                      <p:cBhvr>
                                        <p:cTn dur="500" id="67"/>
                                        <p:tgtEl>
                                          <p:spTgt spid="15"/>
                                        </p:tgtEl>
                                      </p:cBhvr>
                                    </p:animEffect>
                                  </p:childTnLst>
                                </p:cTn>
                              </p:par>
                            </p:childTnLst>
                          </p:cTn>
                        </p:par>
                        <p:par>
                          <p:cTn fill="hold" id="68" nodeType="afterGroup">
                            <p:stCondLst>
                              <p:cond delay="6000"/>
                            </p:stCondLst>
                            <p:childTnLst>
                              <p:par>
                                <p:cTn fill="hold" id="69" nodeType="afterEffect" presetClass="entr" presetID="22" presetSubtype="8">
                                  <p:stCondLst>
                                    <p:cond delay="0"/>
                                  </p:stCondLst>
                                  <p:childTnLst>
                                    <p:set>
                                      <p:cBhvr>
                                        <p:cTn dur="1" fill="hold" id="70">
                                          <p:stCondLst>
                                            <p:cond delay="0"/>
                                          </p:stCondLst>
                                        </p:cTn>
                                        <p:tgtEl>
                                          <p:spTgt spid="16"/>
                                        </p:tgtEl>
                                        <p:attrNameLst>
                                          <p:attrName>style.visibility</p:attrName>
                                        </p:attrNameLst>
                                      </p:cBhvr>
                                      <p:to>
                                        <p:strVal val="visible"/>
                                      </p:to>
                                    </p:set>
                                    <p:animEffect filter="wipe(left)" transition="in">
                                      <p:cBhvr>
                                        <p:cTn dur="500" id="71"/>
                                        <p:tgtEl>
                                          <p:spTgt spid="16"/>
                                        </p:tgtEl>
                                      </p:cBhvr>
                                    </p:animEffect>
                                  </p:childTnLst>
                                </p:cTn>
                              </p:par>
                            </p:childTnLst>
                          </p:cTn>
                        </p:par>
                        <p:par>
                          <p:cTn fill="hold" id="72" nodeType="afterGroup">
                            <p:stCondLst>
                              <p:cond delay="6500"/>
                            </p:stCondLst>
                            <p:childTnLst>
                              <p:par>
                                <p:cTn fill="hold" grpId="0" id="73" nodeType="afterEffect" presetClass="entr" presetID="10" presetSubtype="0">
                                  <p:stCondLst>
                                    <p:cond delay="0"/>
                                  </p:stCondLst>
                                  <p:childTnLst>
                                    <p:set>
                                      <p:cBhvr>
                                        <p:cTn dur="1" fill="hold" id="74">
                                          <p:stCondLst>
                                            <p:cond delay="0"/>
                                          </p:stCondLst>
                                        </p:cTn>
                                        <p:tgtEl>
                                          <p:spTgt spid="17"/>
                                        </p:tgtEl>
                                        <p:attrNameLst>
                                          <p:attrName>style.visibility</p:attrName>
                                        </p:attrNameLst>
                                      </p:cBhvr>
                                      <p:to>
                                        <p:strVal val="visible"/>
                                      </p:to>
                                    </p:set>
                                    <p:animEffect filter="fade" transition="in">
                                      <p:cBhvr>
                                        <p:cTn dur="500" id="75"/>
                                        <p:tgtEl>
                                          <p:spTgt spid="17"/>
                                        </p:tgtEl>
                                      </p:cBhvr>
                                    </p:animEffect>
                                  </p:childTnLst>
                                </p:cTn>
                              </p:par>
                            </p:childTnLst>
                          </p:cTn>
                        </p:par>
                        <p:par>
                          <p:cTn fill="hold" id="76" nodeType="afterGroup">
                            <p:stCondLst>
                              <p:cond delay="7000"/>
                            </p:stCondLst>
                            <p:childTnLst>
                              <p:par>
                                <p:cTn fill="hold" grpId="0" id="77" nodeType="afterEffect" presetClass="entr" presetID="53" presetSubtype="0">
                                  <p:stCondLst>
                                    <p:cond delay="0"/>
                                  </p:stCondLst>
                                  <p:iterate type="lt">
                                    <p:tmPct val="3000"/>
                                  </p:iterate>
                                  <p:childTnLst>
                                    <p:set>
                                      <p:cBhvr>
                                        <p:cTn dur="1" fill="hold" id="78">
                                          <p:stCondLst>
                                            <p:cond delay="0"/>
                                          </p:stCondLst>
                                        </p:cTn>
                                        <p:tgtEl>
                                          <p:spTgt spid="18"/>
                                        </p:tgtEl>
                                        <p:attrNameLst>
                                          <p:attrName>style.visibility</p:attrName>
                                        </p:attrNameLst>
                                      </p:cBhvr>
                                      <p:to>
                                        <p:strVal val="visible"/>
                                      </p:to>
                                    </p:set>
                                    <p:anim calcmode="lin" valueType="num">
                                      <p:cBhvr>
                                        <p:cTn dur="500" fill="hold" id="79"/>
                                        <p:tgtEl>
                                          <p:spTgt spid="18"/>
                                        </p:tgtEl>
                                        <p:attrNameLst>
                                          <p:attrName>ppt_w</p:attrName>
                                        </p:attrNameLst>
                                      </p:cBhvr>
                                      <p:tavLst>
                                        <p:tav tm="0">
                                          <p:val>
                                            <p:fltVal val="0"/>
                                          </p:val>
                                        </p:tav>
                                        <p:tav tm="100000">
                                          <p:val>
                                            <p:strVal val="#ppt_w"/>
                                          </p:val>
                                        </p:tav>
                                      </p:tavLst>
                                    </p:anim>
                                    <p:anim calcmode="lin" valueType="num">
                                      <p:cBhvr>
                                        <p:cTn dur="500" fill="hold" id="80"/>
                                        <p:tgtEl>
                                          <p:spTgt spid="18"/>
                                        </p:tgtEl>
                                        <p:attrNameLst>
                                          <p:attrName>ppt_h</p:attrName>
                                        </p:attrNameLst>
                                      </p:cBhvr>
                                      <p:tavLst>
                                        <p:tav tm="0">
                                          <p:val>
                                            <p:fltVal val="0"/>
                                          </p:val>
                                        </p:tav>
                                        <p:tav tm="100000">
                                          <p:val>
                                            <p:strVal val="#ppt_h"/>
                                          </p:val>
                                        </p:tav>
                                      </p:tavLst>
                                    </p:anim>
                                    <p:animEffect filter="fade" transition="in">
                                      <p:cBhvr>
                                        <p:cTn dur="500" id="8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1"/>
      <p:bldP grpId="0" spid="12"/>
      <p:bldP grpId="0" spid="14"/>
      <p:bldP grpId="0" spid="15"/>
      <p:bldP grpId="0" spid="17"/>
      <p:bldP grpId="0" spid="1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服务介绍</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670657" y="2051076"/>
            <a:ext cx="5381767" cy="4034801"/>
          </a:xfrm>
          <a:prstGeom prst="rect">
            <a:avLst/>
          </a:prstGeom>
        </p:spPr>
      </p:pic>
      <p:grpSp>
        <p:nvGrpSpPr>
          <p:cNvPr id="4" name="组合 3"/>
          <p:cNvGrpSpPr/>
          <p:nvPr/>
        </p:nvGrpSpPr>
        <p:grpSpPr>
          <a:xfrm>
            <a:off x="6392963" y="3255081"/>
            <a:ext cx="68239" cy="2831558"/>
            <a:chOff x="5117910" y="2347415"/>
            <a:chExt cx="68239" cy="2831558"/>
          </a:xfrm>
        </p:grpSpPr>
        <p:cxnSp>
          <p:nvCxnSpPr>
            <p:cNvPr id="5" name="直接连接符 4"/>
            <p:cNvCxnSpPr/>
            <p:nvPr/>
          </p:nvCxnSpPr>
          <p:spPr>
            <a:xfrm>
              <a:off x="5117910" y="2347415"/>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117910" y="2460677"/>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117910" y="2573939"/>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117910" y="2687201"/>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117910" y="2800463"/>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117910" y="2913725"/>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117910" y="3026987"/>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117910" y="3140249"/>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117910" y="3253511"/>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117910" y="3366773"/>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117910" y="3480035"/>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117910" y="3593297"/>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117910" y="3706559"/>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117910" y="3819821"/>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117910" y="3933083"/>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117910" y="4046345"/>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117910" y="4159607"/>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117910" y="4272869"/>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117910" y="4386131"/>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117910" y="4499393"/>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117910" y="4612655"/>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117910" y="4725917"/>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117910" y="4839179"/>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117910" y="4952441"/>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117910" y="5065703"/>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117910" y="5178973"/>
              <a:ext cx="682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6801741" y="2035981"/>
            <a:ext cx="2654111" cy="396240"/>
          </a:xfrm>
          <a:prstGeom prst="rect">
            <a:avLst/>
          </a:prstGeom>
          <a:noFill/>
        </p:spPr>
        <p:txBody>
          <a:bodyPr rtlCol="0" wrap="square">
            <a:spAutoFit/>
          </a:bodyPr>
          <a:lstStyle/>
          <a:p>
            <a:r>
              <a:rPr altLang="en-US" lang="zh-CN" sz="2000">
                <a:solidFill>
                  <a:schemeClr val="accent1"/>
                </a:solidFill>
                <a:latin charset="-122" panose="020b0503020204020204" pitchFamily="34" typeface="微软雅黑"/>
                <a:ea charset="-122" panose="020b0503020204020204" pitchFamily="34" typeface="微软雅黑"/>
              </a:rPr>
              <a:t>在此输入小标题</a:t>
            </a:r>
          </a:p>
        </p:txBody>
      </p:sp>
      <p:sp>
        <p:nvSpPr>
          <p:cNvPr id="32" name="文本框 31"/>
          <p:cNvSpPr txBox="1"/>
          <p:nvPr/>
        </p:nvSpPr>
        <p:spPr>
          <a:xfrm>
            <a:off x="6801741" y="2445013"/>
            <a:ext cx="4703322" cy="1463040"/>
          </a:xfrm>
          <a:prstGeom prst="rect">
            <a:avLst/>
          </a:prstGeom>
          <a:noFill/>
        </p:spPr>
        <p:txBody>
          <a:bodyPr rtlCol="0" wrap="square">
            <a:spAutoFit/>
          </a:bodyPr>
          <a:lstStyle/>
          <a:p>
            <a:r>
              <a:rPr altLang="en-US" lang="zh-CN">
                <a:solidFill>
                  <a:schemeClr val="bg1"/>
                </a:solidFill>
                <a:latin charset="-122" panose="020b0503020204020204" pitchFamily="34" typeface="微软雅黑"/>
                <a:ea charset="-122" panose="020b0503020204020204" pitchFamily="34" typeface="微软雅黑"/>
              </a:rPr>
              <a:t>点击此处输入与此小标题或者与此图形相关的内容介绍、数据统计、事件分析、总结概述等文字描述内容。</a:t>
            </a:r>
          </a:p>
          <a:p>
            <a:r>
              <a:rPr altLang="en-US" lang="zh-CN">
                <a:solidFill>
                  <a:schemeClr val="bg1"/>
                </a:solidFill>
                <a:latin charset="-122" panose="020b0503020204020204" pitchFamily="34" typeface="微软雅黑"/>
                <a:ea charset="-122" panose="020b0503020204020204" pitchFamily="34" typeface="微软雅黑"/>
              </a:rPr>
              <a:t>点击此处输入与此小标题或图形相关的文字描述内容或数据分析。</a:t>
            </a:r>
          </a:p>
        </p:txBody>
      </p:sp>
      <p:sp>
        <p:nvSpPr>
          <p:cNvPr id="33" name="文本框 32"/>
          <p:cNvSpPr txBox="1"/>
          <p:nvPr/>
        </p:nvSpPr>
        <p:spPr>
          <a:xfrm>
            <a:off x="6801741" y="4480382"/>
            <a:ext cx="2654111" cy="396240"/>
          </a:xfrm>
          <a:prstGeom prst="rect">
            <a:avLst/>
          </a:prstGeom>
          <a:noFill/>
        </p:spPr>
        <p:txBody>
          <a:bodyPr rtlCol="0" wrap="square">
            <a:spAutoFit/>
          </a:bodyPr>
          <a:lstStyle/>
          <a:p>
            <a:r>
              <a:rPr altLang="en-US" lang="zh-CN" sz="2000">
                <a:solidFill>
                  <a:schemeClr val="accent1"/>
                </a:solidFill>
                <a:latin charset="-122" panose="020b0503020204020204" pitchFamily="34" typeface="微软雅黑"/>
                <a:ea charset="-122" panose="020b0503020204020204" pitchFamily="34" typeface="微软雅黑"/>
              </a:rPr>
              <a:t>在此输入小标题</a:t>
            </a:r>
          </a:p>
        </p:txBody>
      </p:sp>
      <p:sp>
        <p:nvSpPr>
          <p:cNvPr id="34" name="文本框 33"/>
          <p:cNvSpPr txBox="1"/>
          <p:nvPr/>
        </p:nvSpPr>
        <p:spPr>
          <a:xfrm>
            <a:off x="6801741" y="4954012"/>
            <a:ext cx="4798856" cy="1188720"/>
          </a:xfrm>
          <a:prstGeom prst="rect">
            <a:avLst/>
          </a:prstGeom>
          <a:noFill/>
        </p:spPr>
        <p:txBody>
          <a:bodyPr rtlCol="0" wrap="square">
            <a:spAutoFit/>
          </a:bodyPr>
          <a:lstStyle/>
          <a:p>
            <a:pPr indent="-285750" marL="285750">
              <a:buFont charset="2" panose="05000000000000000000" pitchFamily="2" typeface="Wingdings"/>
              <a:buChar char="ü"/>
            </a:pPr>
            <a:r>
              <a:rPr altLang="en-US" lang="zh-CN">
                <a:solidFill>
                  <a:schemeClr val="bg1"/>
                </a:solidFill>
              </a:rPr>
              <a:t>点击此处输入相关文字描述内容</a:t>
            </a:r>
          </a:p>
          <a:p>
            <a:pPr indent="-285750" marL="285750">
              <a:buFont charset="2" panose="05000000000000000000" pitchFamily="2" typeface="Wingdings"/>
              <a:buChar char="ü"/>
            </a:pPr>
            <a:r>
              <a:rPr altLang="en-US" lang="zh-CN">
                <a:solidFill>
                  <a:schemeClr val="bg1"/>
                </a:solidFill>
              </a:rPr>
              <a:t>点击此处输入相关文字描述内容</a:t>
            </a:r>
          </a:p>
          <a:p>
            <a:pPr indent="-285750" marL="285750">
              <a:buFont charset="2" panose="05000000000000000000" pitchFamily="2" typeface="Wingdings"/>
              <a:buChar char="ü"/>
            </a:pPr>
            <a:r>
              <a:rPr altLang="en-US" lang="zh-CN">
                <a:solidFill>
                  <a:schemeClr val="bg1"/>
                </a:solidFill>
              </a:rPr>
              <a:t>点击此处输入相关文字描述内容</a:t>
            </a:r>
          </a:p>
          <a:p>
            <a:pPr indent="-285750" marL="285750">
              <a:buFont charset="2" panose="05000000000000000000" pitchFamily="2" typeface="Wingdings"/>
              <a:buChar char="ü"/>
            </a:pPr>
            <a:r>
              <a:rPr altLang="en-US" lang="zh-CN">
                <a:solidFill>
                  <a:schemeClr val="bg1"/>
                </a:solidFill>
              </a:rPr>
              <a:t>点击此处输入相关文字描述内容</a:t>
            </a: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4">
                                  <p:stCondLst>
                                    <p:cond delay="0"/>
                                  </p:stCondLst>
                                  <p:childTnLst>
                                    <p:set>
                                      <p:cBhvr>
                                        <p:cTn dur="1" fill="hold" id="11">
                                          <p:stCondLst>
                                            <p:cond delay="0"/>
                                          </p:stCondLst>
                                        </p:cTn>
                                        <p:tgtEl>
                                          <p:spTgt spid="4"/>
                                        </p:tgtEl>
                                        <p:attrNameLst>
                                          <p:attrName>style.visibility</p:attrName>
                                        </p:attrNameLst>
                                      </p:cBhvr>
                                      <p:to>
                                        <p:strVal val="visible"/>
                                      </p:to>
                                    </p:set>
                                    <p:animEffect filter="wipe(down)" transition="in">
                                      <p:cBhvr>
                                        <p:cTn dur="500" id="12"/>
                                        <p:tgtEl>
                                          <p:spTgt spid="4"/>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31"/>
                                        </p:tgtEl>
                                        <p:attrNameLst>
                                          <p:attrName>style.visibility</p:attrName>
                                        </p:attrNameLst>
                                      </p:cBhvr>
                                      <p:to>
                                        <p:strVal val="visible"/>
                                      </p:to>
                                    </p:set>
                                    <p:animEffect filter="fade" transition="in">
                                      <p:cBhvr>
                                        <p:cTn dur="500" id="16"/>
                                        <p:tgtEl>
                                          <p:spTgt spid="31"/>
                                        </p:tgtEl>
                                      </p:cBhvr>
                                    </p:animEffect>
                                  </p:childTnLst>
                                </p:cTn>
                              </p:par>
                            </p:childTnLst>
                          </p:cTn>
                        </p:par>
                        <p:par>
                          <p:cTn fill="hold" id="17" nodeType="afterGroup">
                            <p:stCondLst>
                              <p:cond delay="1500"/>
                            </p:stCondLst>
                            <p:childTnLst>
                              <p:par>
                                <p:cTn fill="hold" grpId="0" id="18" nodeType="afterEffect" presetClass="entr" presetID="53" presetSubtype="0">
                                  <p:stCondLst>
                                    <p:cond delay="0"/>
                                  </p:stCondLst>
                                  <p:iterate type="lt">
                                    <p:tmPct val="3000"/>
                                  </p:iterate>
                                  <p:childTnLst>
                                    <p:set>
                                      <p:cBhvr>
                                        <p:cTn dur="1" fill="hold" id="19">
                                          <p:stCondLst>
                                            <p:cond delay="0"/>
                                          </p:stCondLst>
                                        </p:cTn>
                                        <p:tgtEl>
                                          <p:spTgt spid="32"/>
                                        </p:tgtEl>
                                        <p:attrNameLst>
                                          <p:attrName>style.visibility</p:attrName>
                                        </p:attrNameLst>
                                      </p:cBhvr>
                                      <p:to>
                                        <p:strVal val="visible"/>
                                      </p:to>
                                    </p:set>
                                    <p:anim calcmode="lin" valueType="num">
                                      <p:cBhvr>
                                        <p:cTn dur="500" fill="hold" id="20"/>
                                        <p:tgtEl>
                                          <p:spTgt spid="32"/>
                                        </p:tgtEl>
                                        <p:attrNameLst>
                                          <p:attrName>ppt_w</p:attrName>
                                        </p:attrNameLst>
                                      </p:cBhvr>
                                      <p:tavLst>
                                        <p:tav tm="0">
                                          <p:val>
                                            <p:fltVal val="0"/>
                                          </p:val>
                                        </p:tav>
                                        <p:tav tm="100000">
                                          <p:val>
                                            <p:strVal val="#ppt_w"/>
                                          </p:val>
                                        </p:tav>
                                      </p:tavLst>
                                    </p:anim>
                                    <p:anim calcmode="lin" valueType="num">
                                      <p:cBhvr>
                                        <p:cTn dur="500" fill="hold" id="21"/>
                                        <p:tgtEl>
                                          <p:spTgt spid="32"/>
                                        </p:tgtEl>
                                        <p:attrNameLst>
                                          <p:attrName>ppt_h</p:attrName>
                                        </p:attrNameLst>
                                      </p:cBhvr>
                                      <p:tavLst>
                                        <p:tav tm="0">
                                          <p:val>
                                            <p:fltVal val="0"/>
                                          </p:val>
                                        </p:tav>
                                        <p:tav tm="100000">
                                          <p:val>
                                            <p:strVal val="#ppt_h"/>
                                          </p:val>
                                        </p:tav>
                                      </p:tavLst>
                                    </p:anim>
                                    <p:animEffect filter="fade" transition="in">
                                      <p:cBhvr>
                                        <p:cTn dur="500" id="22"/>
                                        <p:tgtEl>
                                          <p:spTgt spid="32"/>
                                        </p:tgtEl>
                                      </p:cBhvr>
                                    </p:animEffect>
                                  </p:childTnLst>
                                </p:cTn>
                              </p:par>
                            </p:childTnLst>
                          </p:cTn>
                        </p:par>
                        <p:par>
                          <p:cTn fill="hold" id="23" nodeType="afterGroup">
                            <p:stCondLst>
                              <p:cond delay="2000"/>
                            </p:stCondLst>
                            <p:childTnLst>
                              <p:par>
                                <p:cTn fill="hold" grpId="0" id="24" nodeType="afterEffect" presetClass="entr" presetID="10" presetSubtype="0">
                                  <p:stCondLst>
                                    <p:cond delay="0"/>
                                  </p:stCondLst>
                                  <p:childTnLst>
                                    <p:set>
                                      <p:cBhvr>
                                        <p:cTn dur="1" fill="hold" id="25">
                                          <p:stCondLst>
                                            <p:cond delay="0"/>
                                          </p:stCondLst>
                                        </p:cTn>
                                        <p:tgtEl>
                                          <p:spTgt spid="33"/>
                                        </p:tgtEl>
                                        <p:attrNameLst>
                                          <p:attrName>style.visibility</p:attrName>
                                        </p:attrNameLst>
                                      </p:cBhvr>
                                      <p:to>
                                        <p:strVal val="visible"/>
                                      </p:to>
                                    </p:set>
                                    <p:animEffect filter="fade" transition="in">
                                      <p:cBhvr>
                                        <p:cTn dur="500" id="26"/>
                                        <p:tgtEl>
                                          <p:spTgt spid="33"/>
                                        </p:tgtEl>
                                      </p:cBhvr>
                                    </p:animEffect>
                                  </p:childTnLst>
                                </p:cTn>
                              </p:par>
                            </p:childTnLst>
                          </p:cTn>
                        </p:par>
                        <p:par>
                          <p:cTn fill="hold" id="27" nodeType="afterGroup">
                            <p:stCondLst>
                              <p:cond delay="2500"/>
                            </p:stCondLst>
                            <p:childTnLst>
                              <p:par>
                                <p:cTn fill="hold" grpId="0" id="28" nodeType="afterEffect" presetClass="entr" presetID="22" presetSubtype="1">
                                  <p:stCondLst>
                                    <p:cond delay="0"/>
                                  </p:stCondLst>
                                  <p:childTnLst>
                                    <p:set>
                                      <p:cBhvr>
                                        <p:cTn dur="1" fill="hold" id="29">
                                          <p:stCondLst>
                                            <p:cond delay="0"/>
                                          </p:stCondLst>
                                        </p:cTn>
                                        <p:tgtEl>
                                          <p:spTgt spid="34">
                                            <p:txEl>
                                              <p:pRg end="0" st="0"/>
                                            </p:txEl>
                                          </p:spTgt>
                                        </p:tgtEl>
                                        <p:attrNameLst>
                                          <p:attrName>style.visibility</p:attrName>
                                        </p:attrNameLst>
                                      </p:cBhvr>
                                      <p:to>
                                        <p:strVal val="visible"/>
                                      </p:to>
                                    </p:set>
                                    <p:animEffect filter="wipe(up)" transition="in">
                                      <p:cBhvr>
                                        <p:cTn dur="500" id="30"/>
                                        <p:tgtEl>
                                          <p:spTgt spid="34">
                                            <p:txEl>
                                              <p:pRg end="0" st="0"/>
                                            </p:txEl>
                                          </p:spTgt>
                                        </p:tgtEl>
                                      </p:cBhvr>
                                    </p:animEffect>
                                  </p:childTnLst>
                                </p:cTn>
                              </p:par>
                            </p:childTnLst>
                          </p:cTn>
                        </p:par>
                        <p:par>
                          <p:cTn fill="hold" id="31" nodeType="afterGroup">
                            <p:stCondLst>
                              <p:cond delay="3000"/>
                            </p:stCondLst>
                            <p:childTnLst>
                              <p:par>
                                <p:cTn fill="hold" grpId="0" id="32" nodeType="afterEffect" presetClass="entr" presetID="22" presetSubtype="1">
                                  <p:stCondLst>
                                    <p:cond delay="0"/>
                                  </p:stCondLst>
                                  <p:childTnLst>
                                    <p:set>
                                      <p:cBhvr>
                                        <p:cTn dur="1" fill="hold" id="33">
                                          <p:stCondLst>
                                            <p:cond delay="0"/>
                                          </p:stCondLst>
                                        </p:cTn>
                                        <p:tgtEl>
                                          <p:spTgt spid="34">
                                            <p:txEl>
                                              <p:pRg end="1" st="1"/>
                                            </p:txEl>
                                          </p:spTgt>
                                        </p:tgtEl>
                                        <p:attrNameLst>
                                          <p:attrName>style.visibility</p:attrName>
                                        </p:attrNameLst>
                                      </p:cBhvr>
                                      <p:to>
                                        <p:strVal val="visible"/>
                                      </p:to>
                                    </p:set>
                                    <p:animEffect filter="wipe(up)" transition="in">
                                      <p:cBhvr>
                                        <p:cTn dur="500" id="34"/>
                                        <p:tgtEl>
                                          <p:spTgt spid="34">
                                            <p:txEl>
                                              <p:pRg end="1" st="1"/>
                                            </p:txEl>
                                          </p:spTgt>
                                        </p:tgtEl>
                                      </p:cBhvr>
                                    </p:animEffect>
                                  </p:childTnLst>
                                </p:cTn>
                              </p:par>
                            </p:childTnLst>
                          </p:cTn>
                        </p:par>
                        <p:par>
                          <p:cTn fill="hold" id="35" nodeType="afterGroup">
                            <p:stCondLst>
                              <p:cond delay="3500"/>
                            </p:stCondLst>
                            <p:childTnLst>
                              <p:par>
                                <p:cTn fill="hold" grpId="0" id="36" nodeType="afterEffect" presetClass="entr" presetID="22" presetSubtype="1">
                                  <p:stCondLst>
                                    <p:cond delay="0"/>
                                  </p:stCondLst>
                                  <p:childTnLst>
                                    <p:set>
                                      <p:cBhvr>
                                        <p:cTn dur="1" fill="hold" id="37">
                                          <p:stCondLst>
                                            <p:cond delay="0"/>
                                          </p:stCondLst>
                                        </p:cTn>
                                        <p:tgtEl>
                                          <p:spTgt spid="34">
                                            <p:txEl>
                                              <p:pRg end="2" st="2"/>
                                            </p:txEl>
                                          </p:spTgt>
                                        </p:tgtEl>
                                        <p:attrNameLst>
                                          <p:attrName>style.visibility</p:attrName>
                                        </p:attrNameLst>
                                      </p:cBhvr>
                                      <p:to>
                                        <p:strVal val="visible"/>
                                      </p:to>
                                    </p:set>
                                    <p:animEffect filter="wipe(up)" transition="in">
                                      <p:cBhvr>
                                        <p:cTn dur="500" id="38"/>
                                        <p:tgtEl>
                                          <p:spTgt spid="34">
                                            <p:txEl>
                                              <p:pRg end="2" st="2"/>
                                            </p:txEl>
                                          </p:spTgt>
                                        </p:tgtEl>
                                      </p:cBhvr>
                                    </p:animEffect>
                                  </p:childTnLst>
                                </p:cTn>
                              </p:par>
                            </p:childTnLst>
                          </p:cTn>
                        </p:par>
                        <p:par>
                          <p:cTn fill="hold" id="39" nodeType="afterGroup">
                            <p:stCondLst>
                              <p:cond delay="4000"/>
                            </p:stCondLst>
                            <p:childTnLst>
                              <p:par>
                                <p:cTn fill="hold" grpId="0" id="40" nodeType="afterEffect" presetClass="entr" presetID="22" presetSubtype="1">
                                  <p:stCondLst>
                                    <p:cond delay="0"/>
                                  </p:stCondLst>
                                  <p:childTnLst>
                                    <p:set>
                                      <p:cBhvr>
                                        <p:cTn dur="1" fill="hold" id="41">
                                          <p:stCondLst>
                                            <p:cond delay="0"/>
                                          </p:stCondLst>
                                        </p:cTn>
                                        <p:tgtEl>
                                          <p:spTgt spid="34">
                                            <p:txEl>
                                              <p:pRg end="3" st="3"/>
                                            </p:txEl>
                                          </p:spTgt>
                                        </p:tgtEl>
                                        <p:attrNameLst>
                                          <p:attrName>style.visibility</p:attrName>
                                        </p:attrNameLst>
                                      </p:cBhvr>
                                      <p:to>
                                        <p:strVal val="visible"/>
                                      </p:to>
                                    </p:set>
                                    <p:animEffect filter="wipe(up)" transition="in">
                                      <p:cBhvr>
                                        <p:cTn dur="500" id="42"/>
                                        <p:tgtEl>
                                          <p:spTgt spid="34">
                                            <p:txEl>
                                              <p:pRg end="3" st="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build="p" grpId="0" spid="34" uiExpand="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配套设施</a:t>
            </a:r>
          </a:p>
        </p:txBody>
      </p:sp>
      <p:sp>
        <p:nvSpPr>
          <p:cNvPr id="14" name="椭圆 13"/>
          <p:cNvSpPr/>
          <p:nvPr/>
        </p:nvSpPr>
        <p:spPr>
          <a:xfrm>
            <a:off x="1467995" y="3150110"/>
            <a:ext cx="1428300" cy="14283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5" name="椭圆 14"/>
          <p:cNvSpPr/>
          <p:nvPr/>
        </p:nvSpPr>
        <p:spPr>
          <a:xfrm>
            <a:off x="1563167" y="3245282"/>
            <a:ext cx="1237957" cy="1237957"/>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cs typeface="+mn-ea"/>
                <a:sym typeface="+mn-lt"/>
              </a:rPr>
              <a:t>输入</a:t>
            </a:r>
          </a:p>
          <a:p>
            <a:pPr algn="ctr"/>
            <a:r>
              <a:rPr altLang="en-US" lang="zh-CN">
                <a:cs typeface="+mn-ea"/>
                <a:sym typeface="+mn-lt"/>
              </a:rPr>
              <a:t>内容</a:t>
            </a:r>
          </a:p>
        </p:txBody>
      </p:sp>
      <p:sp>
        <p:nvSpPr>
          <p:cNvPr id="16" name="椭圆 15"/>
          <p:cNvSpPr/>
          <p:nvPr/>
        </p:nvSpPr>
        <p:spPr>
          <a:xfrm>
            <a:off x="5309127" y="3245282"/>
            <a:ext cx="1237957" cy="1237957"/>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cs typeface="+mn-ea"/>
                <a:sym typeface="+mn-lt"/>
              </a:rPr>
              <a:t>输入</a:t>
            </a:r>
          </a:p>
          <a:p>
            <a:pPr algn="ctr"/>
            <a:r>
              <a:rPr altLang="en-US" lang="zh-CN">
                <a:cs typeface="+mn-ea"/>
                <a:sym typeface="+mn-lt"/>
              </a:rPr>
              <a:t>内容</a:t>
            </a:r>
          </a:p>
        </p:txBody>
      </p:sp>
      <p:sp>
        <p:nvSpPr>
          <p:cNvPr id="17" name="椭圆 16"/>
          <p:cNvSpPr/>
          <p:nvPr/>
        </p:nvSpPr>
        <p:spPr>
          <a:xfrm>
            <a:off x="9222922" y="3245282"/>
            <a:ext cx="1237957" cy="123795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accent1"/>
                </a:solidFill>
                <a:cs typeface="+mn-ea"/>
                <a:sym typeface="+mn-lt"/>
              </a:rPr>
              <a:t>输入</a:t>
            </a:r>
          </a:p>
          <a:p>
            <a:pPr algn="ctr"/>
            <a:r>
              <a:rPr altLang="en-US" lang="zh-CN">
                <a:solidFill>
                  <a:schemeClr val="accent1"/>
                </a:solidFill>
                <a:cs typeface="+mn-ea"/>
                <a:sym typeface="+mn-lt"/>
              </a:rPr>
              <a:t>内容</a:t>
            </a:r>
          </a:p>
        </p:txBody>
      </p:sp>
      <p:sp>
        <p:nvSpPr>
          <p:cNvPr id="18" name="右箭头 17"/>
          <p:cNvSpPr/>
          <p:nvPr/>
        </p:nvSpPr>
        <p:spPr>
          <a:xfrm>
            <a:off x="3890487" y="3695447"/>
            <a:ext cx="379828" cy="33762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右箭头 18"/>
          <p:cNvSpPr/>
          <p:nvPr/>
        </p:nvSpPr>
        <p:spPr>
          <a:xfrm>
            <a:off x="7876158" y="3695447"/>
            <a:ext cx="379828" cy="33762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0" name="文本框 19"/>
          <p:cNvSpPr txBox="1"/>
          <p:nvPr/>
        </p:nvSpPr>
        <p:spPr>
          <a:xfrm>
            <a:off x="596231" y="4673582"/>
            <a:ext cx="3171828" cy="914400"/>
          </a:xfrm>
          <a:prstGeom prst="rect">
            <a:avLst/>
          </a:prstGeom>
          <a:noFill/>
        </p:spPr>
        <p:txBody>
          <a:bodyPr rtlCol="0" wrap="square">
            <a:spAutoFit/>
          </a:bodyPr>
          <a:lstStyle/>
          <a:p>
            <a:pPr algn="ctr"/>
            <a:r>
              <a:rPr altLang="en-US" lang="zh-CN">
                <a:solidFill>
                  <a:schemeClr val="bg1"/>
                </a:solidFill>
                <a:cs typeface="+mn-ea"/>
                <a:sym typeface="+mn-lt"/>
              </a:rPr>
              <a:t>点击此处输入与此小标题或图形相关的文字描述内容或数据分析。</a:t>
            </a:r>
          </a:p>
        </p:txBody>
      </p:sp>
      <p:sp>
        <p:nvSpPr>
          <p:cNvPr id="21" name="文本框 20"/>
          <p:cNvSpPr txBox="1"/>
          <p:nvPr/>
        </p:nvSpPr>
        <p:spPr>
          <a:xfrm>
            <a:off x="4342192" y="4673582"/>
            <a:ext cx="3171828" cy="914400"/>
          </a:xfrm>
          <a:prstGeom prst="rect">
            <a:avLst/>
          </a:prstGeom>
          <a:noFill/>
        </p:spPr>
        <p:txBody>
          <a:bodyPr rtlCol="0" wrap="square">
            <a:spAutoFit/>
          </a:bodyPr>
          <a:lstStyle/>
          <a:p>
            <a:pPr algn="ctr"/>
            <a:r>
              <a:rPr altLang="en-US" lang="zh-CN">
                <a:solidFill>
                  <a:schemeClr val="bg1"/>
                </a:solidFill>
                <a:cs typeface="+mn-ea"/>
                <a:sym typeface="+mn-lt"/>
              </a:rPr>
              <a:t>点击此处输入与此小标题或图形相关的文字描述内容或数据分析。</a:t>
            </a:r>
          </a:p>
        </p:txBody>
      </p:sp>
      <p:sp>
        <p:nvSpPr>
          <p:cNvPr id="22" name="文本框 21"/>
          <p:cNvSpPr txBox="1"/>
          <p:nvPr/>
        </p:nvSpPr>
        <p:spPr>
          <a:xfrm>
            <a:off x="8255987" y="4673582"/>
            <a:ext cx="3171828" cy="914400"/>
          </a:xfrm>
          <a:prstGeom prst="rect">
            <a:avLst/>
          </a:prstGeom>
          <a:noFill/>
        </p:spPr>
        <p:txBody>
          <a:bodyPr rtlCol="0" wrap="square">
            <a:spAutoFit/>
          </a:bodyPr>
          <a:lstStyle/>
          <a:p>
            <a:pPr algn="ctr"/>
            <a:r>
              <a:rPr altLang="en-US" lang="zh-CN">
                <a:solidFill>
                  <a:schemeClr val="bg1"/>
                </a:solidFill>
                <a:cs typeface="+mn-ea"/>
                <a:sym typeface="+mn-lt"/>
              </a:rPr>
              <a:t>点击此处输入与此小标题或图形相关的文字描述内容或数据分析。</a:t>
            </a:r>
          </a:p>
        </p:txBody>
      </p:sp>
      <p:sp>
        <p:nvSpPr>
          <p:cNvPr id="23" name="矩形 22"/>
          <p:cNvSpPr/>
          <p:nvPr/>
        </p:nvSpPr>
        <p:spPr>
          <a:xfrm>
            <a:off x="574458" y="1723712"/>
            <a:ext cx="11248721" cy="1234440"/>
          </a:xfrm>
          <a:prstGeom prst="rect">
            <a:avLst/>
          </a:prstGeom>
        </p:spPr>
        <p:txBody>
          <a:bodyPr wrap="square">
            <a:spAutoFit/>
          </a:bodyPr>
          <a:lstStyle/>
          <a:p>
            <a:pPr indent="-285750" marL="285750">
              <a:lnSpc>
                <a:spcPct val="125000"/>
              </a:lnSpc>
              <a:buFont charset="2" panose="05000000000000000000" pitchFamily="2" typeface="Wingdings"/>
              <a:buChar char="n"/>
            </a:pPr>
            <a:r>
              <a:rPr altLang="en-US" b="1" lang="zh-CN" sz="2000">
                <a:solidFill>
                  <a:schemeClr val="accent1"/>
                </a:solidFill>
                <a:cs typeface="+mn-ea"/>
                <a:sym typeface="+mn-lt"/>
              </a:rPr>
              <a:t>在此输入小标题</a:t>
            </a:r>
          </a:p>
          <a:p>
            <a:pPr indent="-285750" marL="285750">
              <a:lnSpc>
                <a:spcPct val="125000"/>
              </a:lnSpc>
              <a:buFont charset="2" panose="05000000000000000000" pitchFamily="2" typeface="Wingdings"/>
              <a:buChar char="n"/>
            </a:pPr>
            <a:r>
              <a:rPr altLang="en-US" b="1" lang="zh-CN" sz="2000">
                <a:solidFill>
                  <a:schemeClr val="accent1"/>
                </a:solidFill>
                <a:cs typeface="+mn-ea"/>
                <a:sym typeface="+mn-lt"/>
              </a:rPr>
              <a:t>点击此处输入与此小标题或者与此图形相关的内容介绍、数据统计、事件分析、总结概述等文字描述内容。</a:t>
            </a: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lt">
                                    <p:tmPct val="5000"/>
                                  </p:iterate>
                                  <p:childTnLst>
                                    <p:set>
                                      <p:cBhvr>
                                        <p:cTn dur="1" fill="hold" id="6">
                                          <p:stCondLst>
                                            <p:cond delay="0"/>
                                          </p:stCondLst>
                                        </p:cTn>
                                        <p:tgtEl>
                                          <p:spTgt spid="23"/>
                                        </p:tgtEl>
                                        <p:attrNameLst>
                                          <p:attrName>style.visibility</p:attrName>
                                        </p:attrNameLst>
                                      </p:cBhvr>
                                      <p:to>
                                        <p:strVal val="visible"/>
                                      </p:to>
                                    </p:set>
                                    <p:animEffect filter="fade" transition="in">
                                      <p:cBhvr>
                                        <p:cTn dur="500" id="7"/>
                                        <p:tgtEl>
                                          <p:spTgt spid="23"/>
                                        </p:tgtEl>
                                      </p:cBhvr>
                                    </p:animEffect>
                                  </p:childTnLst>
                                </p:cTn>
                              </p:par>
                            </p:childTnLst>
                          </p:cTn>
                        </p:par>
                        <p:par>
                          <p:cTn fill="hold" id="8" nodeType="afterGroup">
                            <p:stCondLst>
                              <p:cond delay="500"/>
                            </p:stCondLst>
                            <p:childTnLst>
                              <p:par>
                                <p:cTn fill="hold" grpId="0" id="9" nodeType="afterEffect" presetClass="entr" presetID="21" presetSubtype="1">
                                  <p:stCondLst>
                                    <p:cond delay="0"/>
                                  </p:stCondLst>
                                  <p:childTnLst>
                                    <p:set>
                                      <p:cBhvr>
                                        <p:cTn dur="1" fill="hold" id="10">
                                          <p:stCondLst>
                                            <p:cond delay="0"/>
                                          </p:stCondLst>
                                        </p:cTn>
                                        <p:tgtEl>
                                          <p:spTgt spid="15"/>
                                        </p:tgtEl>
                                        <p:attrNameLst>
                                          <p:attrName>style.visibility</p:attrName>
                                        </p:attrNameLst>
                                      </p:cBhvr>
                                      <p:to>
                                        <p:strVal val="visible"/>
                                      </p:to>
                                    </p:set>
                                    <p:animEffect filter="wheel(1)" transition="in">
                                      <p:cBhvr>
                                        <p:cTn dur="1500" id="11"/>
                                        <p:tgtEl>
                                          <p:spTgt spid="15"/>
                                        </p:tgtEl>
                                      </p:cBhvr>
                                    </p:animEffect>
                                  </p:childTnLst>
                                </p:cTn>
                              </p:par>
                            </p:childTnLst>
                          </p:cTn>
                        </p:par>
                        <p:par>
                          <p:cTn fill="hold" id="12" nodeType="afterGroup">
                            <p:stCondLst>
                              <p:cond delay="2000"/>
                            </p:stCondLst>
                            <p:childTnLst>
                              <p:par>
                                <p:cTn fill="hold" grpId="0" id="13" nodeType="afterEffect" presetClass="entr" presetID="21" presetSubtype="1">
                                  <p:stCondLst>
                                    <p:cond delay="0"/>
                                  </p:stCondLst>
                                  <p:childTnLst>
                                    <p:set>
                                      <p:cBhvr>
                                        <p:cTn dur="1" fill="hold" id="14">
                                          <p:stCondLst>
                                            <p:cond delay="0"/>
                                          </p:stCondLst>
                                        </p:cTn>
                                        <p:tgtEl>
                                          <p:spTgt spid="14"/>
                                        </p:tgtEl>
                                        <p:attrNameLst>
                                          <p:attrName>style.visibility</p:attrName>
                                        </p:attrNameLst>
                                      </p:cBhvr>
                                      <p:to>
                                        <p:strVal val="visible"/>
                                      </p:to>
                                    </p:set>
                                    <p:animEffect filter="wheel(1)" transition="in">
                                      <p:cBhvr>
                                        <p:cTn dur="1500" id="15"/>
                                        <p:tgtEl>
                                          <p:spTgt spid="14"/>
                                        </p:tgtEl>
                                      </p:cBhvr>
                                    </p:animEffect>
                                  </p:childTnLst>
                                </p:cTn>
                              </p:par>
                            </p:childTnLst>
                          </p:cTn>
                        </p:par>
                        <p:par>
                          <p:cTn fill="hold" id="16" nodeType="afterGroup">
                            <p:stCondLst>
                              <p:cond delay="3500"/>
                            </p:stCondLst>
                            <p:childTnLst>
                              <p:par>
                                <p:cTn fill="hold" grpId="0" id="17" nodeType="afterEffect" presetClass="entr" presetID="22" presetSubtype="8">
                                  <p:stCondLst>
                                    <p:cond delay="0"/>
                                  </p:stCondLst>
                                  <p:childTnLst>
                                    <p:set>
                                      <p:cBhvr>
                                        <p:cTn dur="1" fill="hold" id="18">
                                          <p:stCondLst>
                                            <p:cond delay="0"/>
                                          </p:stCondLst>
                                        </p:cTn>
                                        <p:tgtEl>
                                          <p:spTgt spid="20"/>
                                        </p:tgtEl>
                                        <p:attrNameLst>
                                          <p:attrName>style.visibility</p:attrName>
                                        </p:attrNameLst>
                                      </p:cBhvr>
                                      <p:to>
                                        <p:strVal val="visible"/>
                                      </p:to>
                                    </p:set>
                                    <p:animEffect filter="wipe(left)" transition="in">
                                      <p:cBhvr>
                                        <p:cTn dur="750" id="19"/>
                                        <p:tgtEl>
                                          <p:spTgt spid="20"/>
                                        </p:tgtEl>
                                      </p:cBhvr>
                                    </p:animEffect>
                                  </p:childTnLst>
                                </p:cTn>
                              </p:par>
                            </p:childTnLst>
                          </p:cTn>
                        </p:par>
                        <p:par>
                          <p:cTn fill="hold" id="20" nodeType="afterGroup">
                            <p:stCondLst>
                              <p:cond delay="4250"/>
                            </p:stCondLst>
                            <p:childTnLst>
                              <p:par>
                                <p:cTn fill="hold" grpId="0" id="21" nodeType="afterEffect" presetClass="entr" presetID="22" presetSubtype="8">
                                  <p:stCondLst>
                                    <p:cond delay="0"/>
                                  </p:stCondLst>
                                  <p:childTnLst>
                                    <p:set>
                                      <p:cBhvr>
                                        <p:cTn dur="1" fill="hold" id="22">
                                          <p:stCondLst>
                                            <p:cond delay="0"/>
                                          </p:stCondLst>
                                        </p:cTn>
                                        <p:tgtEl>
                                          <p:spTgt spid="18"/>
                                        </p:tgtEl>
                                        <p:attrNameLst>
                                          <p:attrName>style.visibility</p:attrName>
                                        </p:attrNameLst>
                                      </p:cBhvr>
                                      <p:to>
                                        <p:strVal val="visible"/>
                                      </p:to>
                                    </p:set>
                                    <p:animEffect filter="wipe(left)" transition="in">
                                      <p:cBhvr>
                                        <p:cTn dur="500" id="23"/>
                                        <p:tgtEl>
                                          <p:spTgt spid="18"/>
                                        </p:tgtEl>
                                      </p:cBhvr>
                                    </p:animEffect>
                                  </p:childTnLst>
                                </p:cTn>
                              </p:par>
                            </p:childTnLst>
                          </p:cTn>
                        </p:par>
                        <p:par>
                          <p:cTn fill="hold" id="24" nodeType="afterGroup">
                            <p:stCondLst>
                              <p:cond delay="4750"/>
                            </p:stCondLst>
                            <p:childTnLst>
                              <p:par>
                                <p:cTn fill="hold" grpId="0" id="25" nodeType="afterEffect" presetClass="entr" presetID="21" presetSubtype="1">
                                  <p:stCondLst>
                                    <p:cond delay="0"/>
                                  </p:stCondLst>
                                  <p:childTnLst>
                                    <p:set>
                                      <p:cBhvr>
                                        <p:cTn dur="1" fill="hold" id="26">
                                          <p:stCondLst>
                                            <p:cond delay="0"/>
                                          </p:stCondLst>
                                        </p:cTn>
                                        <p:tgtEl>
                                          <p:spTgt spid="16"/>
                                        </p:tgtEl>
                                        <p:attrNameLst>
                                          <p:attrName>style.visibility</p:attrName>
                                        </p:attrNameLst>
                                      </p:cBhvr>
                                      <p:to>
                                        <p:strVal val="visible"/>
                                      </p:to>
                                    </p:set>
                                    <p:animEffect filter="wheel(1)" transition="in">
                                      <p:cBhvr>
                                        <p:cTn dur="1500" id="27"/>
                                        <p:tgtEl>
                                          <p:spTgt spid="16"/>
                                        </p:tgtEl>
                                      </p:cBhvr>
                                    </p:animEffect>
                                  </p:childTnLst>
                                </p:cTn>
                              </p:par>
                            </p:childTnLst>
                          </p:cTn>
                        </p:par>
                        <p:par>
                          <p:cTn fill="hold" id="28" nodeType="afterGroup">
                            <p:stCondLst>
                              <p:cond delay="6250"/>
                            </p:stCondLst>
                            <p:childTnLst>
                              <p:par>
                                <p:cTn fill="hold" grpId="0" id="29" nodeType="afterEffect" presetClass="entr" presetID="22" presetSubtype="8">
                                  <p:stCondLst>
                                    <p:cond delay="0"/>
                                  </p:stCondLst>
                                  <p:childTnLst>
                                    <p:set>
                                      <p:cBhvr>
                                        <p:cTn dur="1" fill="hold" id="30">
                                          <p:stCondLst>
                                            <p:cond delay="0"/>
                                          </p:stCondLst>
                                        </p:cTn>
                                        <p:tgtEl>
                                          <p:spTgt spid="21"/>
                                        </p:tgtEl>
                                        <p:attrNameLst>
                                          <p:attrName>style.visibility</p:attrName>
                                        </p:attrNameLst>
                                      </p:cBhvr>
                                      <p:to>
                                        <p:strVal val="visible"/>
                                      </p:to>
                                    </p:set>
                                    <p:animEffect filter="wipe(left)" transition="in">
                                      <p:cBhvr>
                                        <p:cTn dur="750" id="31"/>
                                        <p:tgtEl>
                                          <p:spTgt spid="21"/>
                                        </p:tgtEl>
                                      </p:cBhvr>
                                    </p:animEffect>
                                  </p:childTnLst>
                                </p:cTn>
                              </p:par>
                            </p:childTnLst>
                          </p:cTn>
                        </p:par>
                        <p:par>
                          <p:cTn fill="hold" id="32" nodeType="afterGroup">
                            <p:stCondLst>
                              <p:cond delay="7000"/>
                            </p:stCondLst>
                            <p:childTnLst>
                              <p:par>
                                <p:cTn fill="hold" grpId="0" id="33" nodeType="afterEffect" presetClass="entr" presetID="22" presetSubtype="8">
                                  <p:stCondLst>
                                    <p:cond delay="0"/>
                                  </p:stCondLst>
                                  <p:childTnLst>
                                    <p:set>
                                      <p:cBhvr>
                                        <p:cTn dur="1" fill="hold" id="34">
                                          <p:stCondLst>
                                            <p:cond delay="0"/>
                                          </p:stCondLst>
                                        </p:cTn>
                                        <p:tgtEl>
                                          <p:spTgt spid="19"/>
                                        </p:tgtEl>
                                        <p:attrNameLst>
                                          <p:attrName>style.visibility</p:attrName>
                                        </p:attrNameLst>
                                      </p:cBhvr>
                                      <p:to>
                                        <p:strVal val="visible"/>
                                      </p:to>
                                    </p:set>
                                    <p:animEffect filter="wipe(left)" transition="in">
                                      <p:cBhvr>
                                        <p:cTn dur="500" id="35"/>
                                        <p:tgtEl>
                                          <p:spTgt spid="19"/>
                                        </p:tgtEl>
                                      </p:cBhvr>
                                    </p:animEffect>
                                  </p:childTnLst>
                                </p:cTn>
                              </p:par>
                            </p:childTnLst>
                          </p:cTn>
                        </p:par>
                        <p:par>
                          <p:cTn fill="hold" id="36" nodeType="afterGroup">
                            <p:stCondLst>
                              <p:cond delay="7500"/>
                            </p:stCondLst>
                            <p:childTnLst>
                              <p:par>
                                <p:cTn fill="hold" grpId="0" id="37" nodeType="afterEffect" presetClass="entr" presetID="21" presetSubtype="1">
                                  <p:stCondLst>
                                    <p:cond delay="0"/>
                                  </p:stCondLst>
                                  <p:childTnLst>
                                    <p:set>
                                      <p:cBhvr>
                                        <p:cTn dur="1" fill="hold" id="38">
                                          <p:stCondLst>
                                            <p:cond delay="0"/>
                                          </p:stCondLst>
                                        </p:cTn>
                                        <p:tgtEl>
                                          <p:spTgt spid="17"/>
                                        </p:tgtEl>
                                        <p:attrNameLst>
                                          <p:attrName>style.visibility</p:attrName>
                                        </p:attrNameLst>
                                      </p:cBhvr>
                                      <p:to>
                                        <p:strVal val="visible"/>
                                      </p:to>
                                    </p:set>
                                    <p:animEffect filter="wheel(1)" transition="in">
                                      <p:cBhvr>
                                        <p:cTn dur="1500" id="39"/>
                                        <p:tgtEl>
                                          <p:spTgt spid="17"/>
                                        </p:tgtEl>
                                      </p:cBhvr>
                                    </p:animEffect>
                                  </p:childTnLst>
                                </p:cTn>
                              </p:par>
                            </p:childTnLst>
                          </p:cTn>
                        </p:par>
                        <p:par>
                          <p:cTn fill="hold" id="40" nodeType="afterGroup">
                            <p:stCondLst>
                              <p:cond delay="9000"/>
                            </p:stCondLst>
                            <p:childTnLst>
                              <p:par>
                                <p:cTn fill="hold" grpId="0" id="41" nodeType="afterEffect" presetClass="entr" presetID="22" presetSubtype="8">
                                  <p:stCondLst>
                                    <p:cond delay="0"/>
                                  </p:stCondLst>
                                  <p:childTnLst>
                                    <p:set>
                                      <p:cBhvr>
                                        <p:cTn dur="1" fill="hold" id="42">
                                          <p:stCondLst>
                                            <p:cond delay="0"/>
                                          </p:stCondLst>
                                        </p:cTn>
                                        <p:tgtEl>
                                          <p:spTgt spid="22"/>
                                        </p:tgtEl>
                                        <p:attrNameLst>
                                          <p:attrName>style.visibility</p:attrName>
                                        </p:attrNameLst>
                                      </p:cBhvr>
                                      <p:to>
                                        <p:strVal val="visible"/>
                                      </p:to>
                                    </p:set>
                                    <p:animEffect filter="wipe(left)" transition="in">
                                      <p:cBhvr>
                                        <p:cTn dur="750" id="43"/>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19"/>
      <p:bldP grpId="0" spid="20"/>
      <p:bldP grpId="0" spid="21"/>
      <p:bldP grpId="0" spid="22"/>
      <p:bldP grpId="0" spid="2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p:txBody>
          <a:bodyPr/>
          <a:lstStyle/>
          <a:p>
            <a:r>
              <a:rPr altLang="en-US" lang="zh-CN"/>
              <a:t>市场规模</a:t>
            </a:r>
          </a:p>
        </p:txBody>
      </p:sp>
      <p:sp>
        <p:nvSpPr>
          <p:cNvPr id="3" name="文本占位符 2"/>
          <p:cNvSpPr>
            <a:spLocks noGrp="1"/>
          </p:cNvSpPr>
          <p:nvPr>
            <p:ph idx="11" sz="quarter" type="body"/>
          </p:nvPr>
        </p:nvSpPr>
        <p:spPr/>
        <p:txBody>
          <a:bodyPr/>
          <a:lstStyle/>
          <a:p>
            <a:r>
              <a:rPr altLang="en-US" lang="zh-CN"/>
              <a:t>业绩展示</a:t>
            </a:r>
          </a:p>
        </p:txBody>
      </p:sp>
      <p:sp>
        <p:nvSpPr>
          <p:cNvPr id="4" name="文本占位符 3"/>
          <p:cNvSpPr>
            <a:spLocks noGrp="1"/>
          </p:cNvSpPr>
          <p:nvPr>
            <p:ph idx="12" sz="quarter" type="body"/>
          </p:nvPr>
        </p:nvSpPr>
        <p:spPr/>
        <p:txBody>
          <a:bodyPr/>
          <a:lstStyle/>
          <a:p>
            <a:r>
              <a:rPr altLang="en-US" lang="zh-CN"/>
              <a:t>合作伙伴</a:t>
            </a:r>
          </a:p>
        </p:txBody>
      </p:sp>
      <p:sp>
        <p:nvSpPr>
          <p:cNvPr id="10" name="文本占位符 9"/>
          <p:cNvSpPr>
            <a:spLocks noGrp="1"/>
          </p:cNvSpPr>
          <p:nvPr>
            <p:ph idx="13" sz="quarter" type="body"/>
          </p:nvPr>
        </p:nvSpPr>
        <p:spPr/>
        <p:txBody>
          <a:bodyPr/>
          <a:lstStyle/>
          <a:p>
            <a:r>
              <a:rPr altLang="en-US" lang="zh-CN"/>
              <a:t>成功案例</a:t>
            </a:r>
          </a:p>
        </p:txBody>
      </p:sp>
      <p:sp>
        <p:nvSpPr>
          <p:cNvPr id="11" name="文本占位符 10"/>
          <p:cNvSpPr>
            <a:spLocks noGrp="1"/>
          </p:cNvSpPr>
          <p:nvPr>
            <p:ph idx="14" sz="quarter" type="body"/>
          </p:nvPr>
        </p:nvSpPr>
        <p:spPr/>
        <p:txBody>
          <a:bodyPr/>
          <a:lstStyle/>
          <a:p>
            <a:r>
              <a:rPr altLang="en-US" lang="zh-CN">
                <a:cs typeface="+mn-ea"/>
                <a:sym typeface="+mn-lt"/>
              </a:rPr>
              <a:t>公司实力</a:t>
            </a:r>
          </a:p>
        </p:txBody>
      </p:sp>
      <p:sp>
        <p:nvSpPr>
          <p:cNvPr id="12" name="文本占位符 11"/>
          <p:cNvSpPr>
            <a:spLocks noGrp="1"/>
          </p:cNvSpPr>
          <p:nvPr>
            <p:ph idx="15" sz="quarter" type="body"/>
          </p:nvPr>
        </p:nvSpPr>
        <p:spPr/>
        <p:txBody>
          <a:bodyPr/>
          <a:lstStyle/>
          <a:p>
            <a:r>
              <a:rPr altLang="zh-CN" lang="en-US">
                <a:solidFill>
                  <a:schemeClr val="bg1"/>
                </a:solidFill>
                <a:latin typeface="+mn-ea"/>
                <a:cs typeface="+mn-ea"/>
                <a:sym typeface="+mn-lt"/>
              </a:rPr>
              <a:t>COMPANY POWER</a:t>
            </a:r>
          </a:p>
        </p:txBody>
      </p:sp>
    </p:spTree>
  </p:cSld>
  <p:clrMapOvr>
    <a:masterClrMapping/>
  </p:clrMapOvr>
  <p:transition spd="slow">
    <p:wipe dir="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市场规模</a:t>
            </a:r>
          </a:p>
        </p:txBody>
      </p:sp>
      <p:sp>
        <p:nvSpPr>
          <p:cNvPr id="31" name="文本框 30"/>
          <p:cNvSpPr txBox="1"/>
          <p:nvPr/>
        </p:nvSpPr>
        <p:spPr>
          <a:xfrm>
            <a:off x="266700" y="1993812"/>
            <a:ext cx="11487150" cy="914400"/>
          </a:xfrm>
          <a:prstGeom prst="rect">
            <a:avLst/>
          </a:prstGeom>
          <a:noFill/>
        </p:spPr>
        <p:txBody>
          <a:bodyPr rtlCol="0" wrap="square">
            <a:spAutoFit/>
          </a:bodyPr>
          <a:lstStyle/>
          <a:p>
            <a:pPr algn="ctr">
              <a:lnSpc>
                <a:spcPct val="150000"/>
              </a:lnSpc>
            </a:pPr>
            <a:r>
              <a:rPr altLang="en-US" lang="zh-CN">
                <a:solidFill>
                  <a:schemeClr val="bg1"/>
                </a:solidFill>
                <a:latin charset="-122" panose="020b0503020204020204" pitchFamily="34" typeface="微软雅黑"/>
                <a:ea charset="-122" panose="020b0503020204020204" pitchFamily="34" typeface="微软雅黑"/>
              </a:rPr>
              <a:t>点击此处输入与此小标题或图形相关的文字描述内容或数据分析。</a:t>
            </a:r>
          </a:p>
          <a:p>
            <a:pPr algn="ctr">
              <a:lnSpc>
                <a:spcPct val="150000"/>
              </a:lnSpc>
            </a:pPr>
            <a:r>
              <a:rPr altLang="en-US" lang="zh-CN">
                <a:solidFill>
                  <a:schemeClr val="bg1"/>
                </a:solidFill>
                <a:latin charset="-122" panose="020b0503020204020204" pitchFamily="34" typeface="微软雅黑"/>
                <a:ea charset="-122" panose="020b0503020204020204" pitchFamily="34" typeface="微软雅黑"/>
              </a:rPr>
              <a:t>点击此处输入与此小标题或者与此图形相关的内容介绍、数据统计、事件分析、总结概述等文字描述内容。</a:t>
            </a:r>
          </a:p>
        </p:txBody>
      </p:sp>
      <p:sp>
        <p:nvSpPr>
          <p:cNvPr id="32" name="椭圆 31"/>
          <p:cNvSpPr/>
          <p:nvPr/>
        </p:nvSpPr>
        <p:spPr>
          <a:xfrm>
            <a:off x="1271783" y="4259117"/>
            <a:ext cx="806009" cy="80600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3" name="同心圆 32"/>
          <p:cNvSpPr/>
          <p:nvPr/>
        </p:nvSpPr>
        <p:spPr>
          <a:xfrm>
            <a:off x="998513" y="3985847"/>
            <a:ext cx="1352550" cy="1352550"/>
          </a:xfrm>
          <a:prstGeom prst="donut">
            <a:avLst>
              <a:gd fmla="val 10398"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4" name="空心弧 33"/>
          <p:cNvSpPr/>
          <p:nvPr/>
        </p:nvSpPr>
        <p:spPr>
          <a:xfrm>
            <a:off x="998513" y="3985847"/>
            <a:ext cx="1352550" cy="1352550"/>
          </a:xfrm>
          <a:prstGeom prst="blockArc">
            <a:avLst>
              <a:gd fmla="val 5340219" name="adj1"/>
              <a:gd fmla="val 16245230" name="adj2"/>
              <a:gd fmla="val 10500" name="adj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5" name="文本框 34"/>
          <p:cNvSpPr txBox="1"/>
          <p:nvPr/>
        </p:nvSpPr>
        <p:spPr>
          <a:xfrm>
            <a:off x="565124" y="3248972"/>
            <a:ext cx="2219325" cy="518160"/>
          </a:xfrm>
          <a:prstGeom prst="rect">
            <a:avLst/>
          </a:prstGeom>
          <a:noFill/>
        </p:spPr>
        <p:txBody>
          <a:bodyPr rtlCol="0" wrap="square">
            <a:spAutoFit/>
          </a:bodyPr>
          <a:lstStyle/>
          <a:p>
            <a:pPr algn="ctr"/>
            <a:r>
              <a:rPr altLang="zh-CN" b="1" lang="en-US" sz="2800">
                <a:solidFill>
                  <a:schemeClr val="bg1"/>
                </a:solidFill>
                <a:latin charset="-122" panose="020b0503020204020204" pitchFamily="34" typeface="微软雅黑"/>
                <a:ea charset="-122" panose="020b0503020204020204" pitchFamily="34" typeface="微软雅黑"/>
              </a:rPr>
              <a:t>50%</a:t>
            </a:r>
          </a:p>
        </p:txBody>
      </p:sp>
      <p:sp>
        <p:nvSpPr>
          <p:cNvPr id="36" name="椭圆 35"/>
          <p:cNvSpPr/>
          <p:nvPr/>
        </p:nvSpPr>
        <p:spPr>
          <a:xfrm>
            <a:off x="4260471" y="4259117"/>
            <a:ext cx="806009" cy="80600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7" name="同心圆 36"/>
          <p:cNvSpPr/>
          <p:nvPr/>
        </p:nvSpPr>
        <p:spPr>
          <a:xfrm>
            <a:off x="3987201" y="3985847"/>
            <a:ext cx="1352550" cy="1352550"/>
          </a:xfrm>
          <a:prstGeom prst="donut">
            <a:avLst>
              <a:gd fmla="val 10398"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8" name="空心弧 37"/>
          <p:cNvSpPr/>
          <p:nvPr/>
        </p:nvSpPr>
        <p:spPr>
          <a:xfrm>
            <a:off x="3987201" y="3985847"/>
            <a:ext cx="1352550" cy="1352550"/>
          </a:xfrm>
          <a:prstGeom prst="blockArc">
            <a:avLst>
              <a:gd fmla="val 19726427" name="adj1"/>
              <a:gd fmla="val 16245230" name="adj2"/>
              <a:gd fmla="val 10500" name="adj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9" name="文本框 38"/>
          <p:cNvSpPr txBox="1"/>
          <p:nvPr/>
        </p:nvSpPr>
        <p:spPr>
          <a:xfrm>
            <a:off x="3553813" y="3248972"/>
            <a:ext cx="2219325" cy="518160"/>
          </a:xfrm>
          <a:prstGeom prst="rect">
            <a:avLst/>
          </a:prstGeom>
          <a:noFill/>
        </p:spPr>
        <p:txBody>
          <a:bodyPr rtlCol="0" wrap="square">
            <a:spAutoFit/>
          </a:bodyPr>
          <a:lstStyle/>
          <a:p>
            <a:pPr algn="ctr"/>
            <a:r>
              <a:rPr altLang="zh-CN" b="1" lang="en-US" sz="2800">
                <a:solidFill>
                  <a:schemeClr val="bg1"/>
                </a:solidFill>
                <a:latin charset="-122" panose="020b0503020204020204" pitchFamily="34" typeface="微软雅黑"/>
                <a:ea charset="-122" panose="020b0503020204020204" pitchFamily="34" typeface="微软雅黑"/>
              </a:rPr>
              <a:t>80%</a:t>
            </a:r>
          </a:p>
        </p:txBody>
      </p:sp>
      <p:sp>
        <p:nvSpPr>
          <p:cNvPr id="40" name="椭圆 39"/>
          <p:cNvSpPr/>
          <p:nvPr/>
        </p:nvSpPr>
        <p:spPr>
          <a:xfrm>
            <a:off x="7298069" y="4259117"/>
            <a:ext cx="806009" cy="80600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1" name="同心圆 40"/>
          <p:cNvSpPr/>
          <p:nvPr/>
        </p:nvSpPr>
        <p:spPr>
          <a:xfrm>
            <a:off x="7024799" y="3985847"/>
            <a:ext cx="1352550" cy="1352550"/>
          </a:xfrm>
          <a:prstGeom prst="donut">
            <a:avLst>
              <a:gd fmla="val 10398"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2" name="空心弧 41"/>
          <p:cNvSpPr/>
          <p:nvPr/>
        </p:nvSpPr>
        <p:spPr>
          <a:xfrm>
            <a:off x="7024799" y="3985847"/>
            <a:ext cx="1352550" cy="1352550"/>
          </a:xfrm>
          <a:prstGeom prst="blockArc">
            <a:avLst>
              <a:gd fmla="val 9547415" name="adj1"/>
              <a:gd fmla="val 16245230" name="adj2"/>
              <a:gd fmla="val 10500" name="adj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3" name="文本框 42"/>
          <p:cNvSpPr txBox="1"/>
          <p:nvPr/>
        </p:nvSpPr>
        <p:spPr>
          <a:xfrm>
            <a:off x="6591409" y="3248972"/>
            <a:ext cx="2219325" cy="518160"/>
          </a:xfrm>
          <a:prstGeom prst="rect">
            <a:avLst/>
          </a:prstGeom>
          <a:noFill/>
        </p:spPr>
        <p:txBody>
          <a:bodyPr rtlCol="0" wrap="square">
            <a:spAutoFit/>
          </a:bodyPr>
          <a:lstStyle/>
          <a:p>
            <a:pPr algn="ctr"/>
            <a:r>
              <a:rPr altLang="zh-CN" b="1" lang="en-US" sz="2800">
                <a:solidFill>
                  <a:schemeClr val="bg1"/>
                </a:solidFill>
                <a:latin charset="-122" panose="020b0503020204020204" pitchFamily="34" typeface="微软雅黑"/>
                <a:ea charset="-122" panose="020b0503020204020204" pitchFamily="34" typeface="微软雅黑"/>
              </a:rPr>
              <a:t>30%</a:t>
            </a:r>
          </a:p>
        </p:txBody>
      </p:sp>
      <p:sp>
        <p:nvSpPr>
          <p:cNvPr id="44" name="椭圆 43"/>
          <p:cNvSpPr/>
          <p:nvPr/>
        </p:nvSpPr>
        <p:spPr>
          <a:xfrm>
            <a:off x="10057034" y="4259117"/>
            <a:ext cx="806009" cy="806009"/>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5" name="同心圆 44"/>
          <p:cNvSpPr/>
          <p:nvPr/>
        </p:nvSpPr>
        <p:spPr>
          <a:xfrm>
            <a:off x="9783764" y="3985847"/>
            <a:ext cx="1352550" cy="1352550"/>
          </a:xfrm>
          <a:prstGeom prst="donut">
            <a:avLst>
              <a:gd fmla="val 10398"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6" name="空心弧 45"/>
          <p:cNvSpPr/>
          <p:nvPr/>
        </p:nvSpPr>
        <p:spPr>
          <a:xfrm>
            <a:off x="9783764" y="3985847"/>
            <a:ext cx="1352550" cy="1352550"/>
          </a:xfrm>
          <a:prstGeom prst="blockArc">
            <a:avLst>
              <a:gd fmla="val 21565679" name="adj1"/>
              <a:gd fmla="val 16245230" name="adj2"/>
              <a:gd fmla="val 10500" name="adj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7" name="文本框 46"/>
          <p:cNvSpPr txBox="1"/>
          <p:nvPr/>
        </p:nvSpPr>
        <p:spPr>
          <a:xfrm>
            <a:off x="9350374" y="3248972"/>
            <a:ext cx="2219325" cy="518160"/>
          </a:xfrm>
          <a:prstGeom prst="rect">
            <a:avLst/>
          </a:prstGeom>
          <a:noFill/>
        </p:spPr>
        <p:txBody>
          <a:bodyPr rtlCol="0" wrap="square">
            <a:spAutoFit/>
          </a:bodyPr>
          <a:lstStyle/>
          <a:p>
            <a:pPr algn="ctr"/>
            <a:r>
              <a:rPr altLang="zh-CN" b="1" lang="en-US" sz="2800">
                <a:solidFill>
                  <a:schemeClr val="bg1"/>
                </a:solidFill>
                <a:latin charset="-122" panose="020b0503020204020204" pitchFamily="34" typeface="微软雅黑"/>
                <a:ea charset="-122" panose="020b0503020204020204" pitchFamily="34" typeface="微软雅黑"/>
              </a:rPr>
              <a:t>75%</a:t>
            </a:r>
          </a:p>
        </p:txBody>
      </p:sp>
      <p:sp>
        <p:nvSpPr>
          <p:cNvPr id="48" name="任意多边形 47"/>
          <p:cNvSpPr>
            <a:spLocks noChangeAspect="1"/>
          </p:cNvSpPr>
          <p:nvPr/>
        </p:nvSpPr>
        <p:spPr>
          <a:xfrm>
            <a:off x="10333282" y="4542559"/>
            <a:ext cx="253510" cy="360000"/>
          </a:xfrm>
          <a:custGeom>
            <a:gdLst>
              <a:gd fmla="*/ 1323914 w 4006339" name="connsiteX0"/>
              <a:gd fmla="*/ 4615546 h 5689245" name="connsiteY0"/>
              <a:gd fmla="*/ 1323914 w 4006339" name="connsiteX1"/>
              <a:gd fmla="*/ 4979561 h 5689245" name="connsiteY1"/>
              <a:gd fmla="*/ 1323834 w 4006339" name="connsiteX2"/>
              <a:gd fmla="*/ 4979561 h 5689245" name="connsiteY2"/>
              <a:gd fmla="*/ 1332238 w 4006339" name="connsiteX3"/>
              <a:gd fmla="*/ 5066111 h 5689245" name="connsiteY3"/>
              <a:gd fmla="*/ 1462349 w 4006339" name="connsiteX4"/>
              <a:gd fmla="*/ 5297192 h 5689245" name="connsiteY4"/>
              <a:gd fmla="*/ 1793127 w 4006339" name="connsiteX5"/>
              <a:gd fmla="*/ 5410706 h 5689245" name="connsiteY5"/>
              <a:gd fmla="*/ 1793226 w 4006339" name="connsiteX6"/>
              <a:gd fmla="*/ 5411866 h 5689245" name="connsiteY6"/>
              <a:gd fmla="*/ 2174511 w 4006339" name="connsiteX7"/>
              <a:gd fmla="*/ 5411866 h 5689245" name="connsiteY7"/>
              <a:gd fmla="*/ 2174610 w 4006339" name="connsiteX8"/>
              <a:gd fmla="*/ 5410706 h 5689245" name="connsiteY8"/>
              <a:gd fmla="*/ 2505388 w 4006339" name="connsiteX9"/>
              <a:gd fmla="*/ 5297192 h 5689245" name="connsiteY9"/>
              <a:gd fmla="*/ 2635500 w 4006339" name="connsiteX10"/>
              <a:gd fmla="*/ 5066111 h 5689245" name="connsiteY10"/>
              <a:gd fmla="*/ 2643904 w 4006339" name="connsiteX11"/>
              <a:gd fmla="*/ 4979561 h 5689245" name="connsiteY11"/>
              <a:gd fmla="*/ 2643823 w 4006339" name="connsiteX12"/>
              <a:gd fmla="*/ 4979561 h 5689245" name="connsiteY12"/>
              <a:gd fmla="*/ 2643823 w 4006339" name="connsiteX13"/>
              <a:gd fmla="*/ 4615546 h 5689245" name="connsiteY13"/>
              <a:gd fmla="*/ 2026180 w 4006339" name="connsiteX14"/>
              <a:gd fmla="*/ 297038 h 5689245" name="connsiteY14"/>
              <a:gd fmla="*/ 335304 w 4006339" name="connsiteX15"/>
              <a:gd fmla="*/ 1643897 h 5689245" name="connsiteY15"/>
              <a:gd fmla="*/ 1322138 w 4006339" name="connsiteX16"/>
              <a:gd fmla="*/ 3567240 h 5689245" name="connsiteY16"/>
              <a:gd fmla="*/ 1318515 w 4006339" name="connsiteX17"/>
              <a:gd fmla="*/ 3575561 h 5689245" name="connsiteY17"/>
              <a:gd fmla="*/ 1323914 w 4006339" name="connsiteX18"/>
              <a:gd fmla="*/ 3575561 h 5689245" name="connsiteY18"/>
              <a:gd fmla="*/ 1323914 w 4006339" name="connsiteX19"/>
              <a:gd fmla="*/ 4338167 h 5689245" name="connsiteY19"/>
              <a:gd fmla="*/ 2643823 w 4006339" name="connsiteX20"/>
              <a:gd fmla="*/ 4338167 h 5689245" name="connsiteY20"/>
              <a:gd fmla="*/ 2643823 w 4006339" name="connsiteX21"/>
              <a:gd fmla="*/ 3590034 h 5689245" name="connsiteY21"/>
              <a:gd fmla="*/ 2641804 w 4006339" name="connsiteX22"/>
              <a:gd fmla="*/ 3585032 h 5689245" name="connsiteY22"/>
              <a:gd fmla="*/ 2643823 w 4006339" name="connsiteX23"/>
              <a:gd fmla="*/ 3584112 h 5689245" name="connsiteY23"/>
              <a:gd fmla="*/ 2643823 w 4006339" name="connsiteX24"/>
              <a:gd fmla="*/ 3575561 h 5689245" name="connsiteY24"/>
              <a:gd fmla="*/ 2662589 w 4006339" name="connsiteX25"/>
              <a:gd fmla="*/ 3575561 h 5689245" name="connsiteY25"/>
              <a:gd fmla="*/ 2779271 w 4006339" name="connsiteX26"/>
              <a:gd fmla="*/ 3522392 h 5689245" name="connsiteY26"/>
              <a:gd fmla="*/ 3680131 w 4006339" name="connsiteX27"/>
              <a:gd fmla="*/ 1688992 h 5689245" name="connsiteY27"/>
              <a:gd fmla="*/ 2026180 w 4006339" name="connsiteX28"/>
              <a:gd fmla="*/ 297038 h 5689245" name="connsiteY28"/>
              <a:gd fmla="*/ 2030183 w 4006339" name="connsiteX29"/>
              <a:gd fmla="*/ 184 h 5689245" name="connsiteY29"/>
              <a:gd fmla="*/ 3971942 w 4006339" name="connsiteX30"/>
              <a:gd fmla="*/ 1634356 h 5689245" name="connsiteY30"/>
              <a:gd fmla="*/ 3066474 w 4006339" name="connsiteX31"/>
              <a:gd fmla="*/ 3700624 h 5689245" name="connsiteY31"/>
              <a:gd fmla="*/ 2921202 w 4006339" name="connsiteX32"/>
              <a:gd fmla="*/ 3782893 h 5689245" name="connsiteY32"/>
              <a:gd fmla="*/ 2921202 w 4006339" name="connsiteX33"/>
              <a:gd fmla="*/ 4979561 h 5689245" name="connsiteY33"/>
              <a:gd fmla="*/ 2920936 w 4006339" name="connsiteX34"/>
              <a:gd fmla="*/ 4979561 h 5689245" name="connsiteY34"/>
              <a:gd fmla="*/ 2917852 w 4006339" name="connsiteX35"/>
              <a:gd fmla="*/ 5048471 h 5689245" name="connsiteY35"/>
              <a:gd fmla="*/ 2693477 w 4006339" name="connsiteX36"/>
              <a:gd fmla="*/ 5500489 h 5689245" name="connsiteY36"/>
              <a:gd fmla="*/ 2299077 w 4006339" name="connsiteX37"/>
              <a:gd fmla="*/ 5683826 h 5689245" name="connsiteY37"/>
              <a:gd fmla="*/ 2220066 w 4006339" name="connsiteX38"/>
              <a:gd fmla="*/ 5685337 h 5689245" name="connsiteY38"/>
              <a:gd fmla="*/ 2220066 w 4006339" name="connsiteX39"/>
              <a:gd fmla="*/ 5689245 h 5689245" name="connsiteY39"/>
              <a:gd fmla="*/ 1695123 w 4006339" name="connsiteX40"/>
              <a:gd fmla="*/ 5689245 h 5689245" name="connsiteY40"/>
              <a:gd fmla="*/ 1695123 w 4006339" name="connsiteX41"/>
              <a:gd fmla="*/ 5684332 h 5689245" name="connsiteY41"/>
              <a:gd fmla="*/ 1668660 w 4006339" name="connsiteX42"/>
              <a:gd fmla="*/ 5683826 h 5689245" name="connsiteY42"/>
              <a:gd fmla="*/ 1274260 w 4006339" name="connsiteX43"/>
              <a:gd fmla="*/ 5500489 h 5689245" name="connsiteY43"/>
              <a:gd fmla="*/ 1049885 w 4006339" name="connsiteX44"/>
              <a:gd fmla="*/ 5048471 h 5689245" name="connsiteY44"/>
              <a:gd fmla="*/ 1046801 w 4006339" name="connsiteX45"/>
              <a:gd fmla="*/ 4979561 h 5689245" name="connsiteY45"/>
              <a:gd fmla="*/ 1046535 w 4006339" name="connsiteX46"/>
              <a:gd fmla="*/ 4979561 h 5689245" name="connsiteY46"/>
              <a:gd fmla="*/ 1046535 w 4006339" name="connsiteX47"/>
              <a:gd fmla="*/ 3762677 h 5689245" name="connsiteY47"/>
              <a:gd fmla="*/ 1044284 w 4006339" name="connsiteX48"/>
              <a:gd fmla="*/ 3761577 h 5689245" name="connsiteY48"/>
              <a:gd fmla="*/ 45074 w 4006339" name="connsiteX49"/>
              <a:gd fmla="*/ 1581413 h 5689245" name="connsiteY49"/>
              <a:gd fmla="*/ 2030183 w 4006339" name="connsiteX50"/>
              <a:gd fmla="*/ 184 h 5689245"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5689245" w="4006339">
                <a:moveTo>
                  <a:pt x="1323914" y="4615546"/>
                </a:moveTo>
                <a:lnTo>
                  <a:pt x="1323914" y="4979561"/>
                </a:lnTo>
                <a:lnTo>
                  <a:pt x="1323834" y="4979561"/>
                </a:lnTo>
                <a:lnTo>
                  <a:pt x="1332238" y="5066111"/>
                </a:lnTo>
                <a:cubicBezTo>
                  <a:pt x="1350206" y="5154126"/>
                  <a:pt x="1395316" y="5235174"/>
                  <a:pt x="1462349" y="5297192"/>
                </a:cubicBezTo>
                <a:cubicBezTo>
                  <a:pt x="1551727" y="5379883"/>
                  <a:pt x="1671808" y="5421092"/>
                  <a:pt x="1793127" y="5410706"/>
                </a:cubicBezTo>
                <a:lnTo>
                  <a:pt x="1793226" y="5411866"/>
                </a:lnTo>
                <a:lnTo>
                  <a:pt x="2174511" y="5411866"/>
                </a:lnTo>
                <a:lnTo>
                  <a:pt x="2174610" y="5410706"/>
                </a:lnTo>
                <a:cubicBezTo>
                  <a:pt x="2295929" y="5421092"/>
                  <a:pt x="2416010" y="5379883"/>
                  <a:pt x="2505388" y="5297192"/>
                </a:cubicBezTo>
                <a:cubicBezTo>
                  <a:pt x="2572422" y="5235174"/>
                  <a:pt x="2617531" y="5154126"/>
                  <a:pt x="2635500" y="5066111"/>
                </a:cubicBezTo>
                <a:lnTo>
                  <a:pt x="2643904" y="4979561"/>
                </a:lnTo>
                <a:lnTo>
                  <a:pt x="2643823" y="4979561"/>
                </a:lnTo>
                <a:lnTo>
                  <a:pt x="2643823" y="4615546"/>
                </a:lnTo>
                <a:close/>
                <a:moveTo>
                  <a:pt x="2026180" y="297038"/>
                </a:moveTo>
                <a:cubicBezTo>
                  <a:pt x="1213747" y="286085"/>
                  <a:pt x="506311" y="849591"/>
                  <a:pt x="335304" y="1643897"/>
                </a:cubicBezTo>
                <a:cubicBezTo>
                  <a:pt x="164298" y="2438204"/>
                  <a:pt x="577174" y="3242901"/>
                  <a:pt x="1322138" y="3567240"/>
                </a:cubicBezTo>
                <a:lnTo>
                  <a:pt x="1318515" y="3575561"/>
                </a:lnTo>
                <a:lnTo>
                  <a:pt x="1323914" y="3575561"/>
                </a:lnTo>
                <a:lnTo>
                  <a:pt x="1323914" y="4338167"/>
                </a:lnTo>
                <a:lnTo>
                  <a:pt x="2643823" y="4338167"/>
                </a:lnTo>
                <a:lnTo>
                  <a:pt x="2643823" y="3590034"/>
                </a:lnTo>
                <a:lnTo>
                  <a:pt x="2641804" y="3585032"/>
                </a:lnTo>
                <a:lnTo>
                  <a:pt x="2643823" y="3584112"/>
                </a:lnTo>
                <a:lnTo>
                  <a:pt x="2643823" y="3575561"/>
                </a:lnTo>
                <a:lnTo>
                  <a:pt x="2662589" y="3575561"/>
                </a:lnTo>
                <a:lnTo>
                  <a:pt x="2779271" y="3522392"/>
                </a:lnTo>
                <a:cubicBezTo>
                  <a:pt x="3447263" y="3181715"/>
                  <a:pt x="3820317" y="2437707"/>
                  <a:pt x="3680131" y="1688992"/>
                </a:cubicBezTo>
                <a:cubicBezTo>
                  <a:pt x="3530601" y="890364"/>
                  <a:pt x="2838613" y="307991"/>
                  <a:pt x="2026180" y="297038"/>
                </a:cubicBezTo>
                <a:close/>
                <a:moveTo>
                  <a:pt x="2030183" y="184"/>
                </a:moveTo>
                <a:cubicBezTo>
                  <a:pt x="2983989" y="13043"/>
                  <a:pt x="3796391" y="696756"/>
                  <a:pt x="3971942" y="1634356"/>
                </a:cubicBezTo>
                <a:cubicBezTo>
                  <a:pt x="4125549" y="2454756"/>
                  <a:pt x="3754270" y="3270343"/>
                  <a:pt x="3066474" y="3700624"/>
                </a:cubicBezTo>
                <a:lnTo>
                  <a:pt x="2921202" y="3782893"/>
                </a:lnTo>
                <a:lnTo>
                  <a:pt x="2921202" y="4979561"/>
                </a:lnTo>
                <a:lnTo>
                  <a:pt x="2920936" y="4979561"/>
                </a:lnTo>
                <a:lnTo>
                  <a:pt x="2917852" y="5048471"/>
                </a:lnTo>
                <a:cubicBezTo>
                  <a:pt x="2901059" y="5220680"/>
                  <a:pt x="2821737" y="5381824"/>
                  <a:pt x="2693477" y="5500489"/>
                </a:cubicBezTo>
                <a:cubicBezTo>
                  <a:pt x="2583539" y="5602203"/>
                  <a:pt x="2445277" y="5665647"/>
                  <a:pt x="2299077" y="5683826"/>
                </a:cubicBezTo>
                <a:lnTo>
                  <a:pt x="2220066" y="5685337"/>
                </a:lnTo>
                <a:lnTo>
                  <a:pt x="2220066" y="5689245"/>
                </a:lnTo>
                <a:lnTo>
                  <a:pt x="1695123" y="5689245"/>
                </a:lnTo>
                <a:lnTo>
                  <a:pt x="1695123" y="5684332"/>
                </a:lnTo>
                <a:lnTo>
                  <a:pt x="1668660" y="5683826"/>
                </a:lnTo>
                <a:cubicBezTo>
                  <a:pt x="1522460" y="5665647"/>
                  <a:pt x="1384198" y="5602203"/>
                  <a:pt x="1274260" y="5500489"/>
                </a:cubicBezTo>
                <a:cubicBezTo>
                  <a:pt x="1146000" y="5381824"/>
                  <a:pt x="1066679" y="5220680"/>
                  <a:pt x="1049885" y="5048471"/>
                </a:cubicBezTo>
                <a:lnTo>
                  <a:pt x="1046801" y="4979561"/>
                </a:lnTo>
                <a:lnTo>
                  <a:pt x="1046535" y="4979561"/>
                </a:lnTo>
                <a:lnTo>
                  <a:pt x="1046535" y="3762677"/>
                </a:lnTo>
                <a:lnTo>
                  <a:pt x="1044284" y="3761577"/>
                </a:lnTo>
                <a:cubicBezTo>
                  <a:pt x="271121" y="3340621"/>
                  <a:pt x="-143141" y="2455656"/>
                  <a:pt x="45074" y="1581413"/>
                </a:cubicBezTo>
                <a:cubicBezTo>
                  <a:pt x="245837" y="648886"/>
                  <a:pt x="1076376" y="-12676"/>
                  <a:pt x="2030183" y="18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9" name="任意多边形 48"/>
          <p:cNvSpPr>
            <a:spLocks noChangeAspect="1"/>
          </p:cNvSpPr>
          <p:nvPr/>
        </p:nvSpPr>
        <p:spPr>
          <a:xfrm>
            <a:off x="7563888" y="4474728"/>
            <a:ext cx="350824" cy="360000"/>
          </a:xfrm>
          <a:custGeom>
            <a:gdLst>
              <a:gd fmla="*/ 3418116 w 6836230" name="connsiteX0"/>
              <a:gd fmla="*/ 1023232 h 7015040" name="connsiteY0"/>
              <a:gd fmla="*/ 2165202 w 6836230" name="connsiteX1"/>
              <a:gd fmla="*/ 1240745 h 7015040" name="connsiteY1"/>
              <a:gd fmla="*/ 445118 w 6836230" name="connsiteX2"/>
              <a:gd fmla="*/ 3065628 h 7015040" name="connsiteY2"/>
              <a:gd fmla="*/ 439565 w 6836230" name="connsiteX3"/>
              <a:gd fmla="*/ 3106055 h 7015040" name="connsiteY3"/>
              <a:gd fmla="*/ 6396665 w 6836230" name="connsiteX4"/>
              <a:gd fmla="*/ 3106055 h 7015040" name="connsiteY4"/>
              <a:gd fmla="*/ 6391111 w 6836230" name="connsiteX5"/>
              <a:gd fmla="*/ 3065630 h 7015040" name="connsiteY5"/>
              <a:gd fmla="*/ 4671029 w 6836230" name="connsiteX6"/>
              <a:gd fmla="*/ 1240745 h 7015040" name="connsiteY6"/>
              <a:gd fmla="*/ 3418116 w 6836230" name="connsiteX7"/>
              <a:gd fmla="*/ 1023232 h 7015040" name="connsiteY7"/>
              <a:gd fmla="*/ 3210514 w 6836230" name="connsiteX8"/>
              <a:gd fmla="*/ 0 h 7015040" name="connsiteY8"/>
              <a:gd fmla="*/ 3570514 w 6836230" name="connsiteX9"/>
              <a:gd fmla="*/ 0 h 7015040" name="connsiteY9"/>
              <a:gd fmla="*/ 3570514 w 6836230" name="connsiteX10"/>
              <a:gd fmla="*/ 611246 h 7015040" name="connsiteY10"/>
              <a:gd fmla="*/ 3604821 w 6836230" name="connsiteX11"/>
              <a:gd fmla="*/ 612024 h 7015040" name="connsiteY11"/>
              <a:gd fmla="*/ 4880035 w 6836230" name="connsiteX12"/>
              <a:gd fmla="*/ 878737 h 7015040" name="connsiteY12"/>
              <a:gd fmla="*/ 6836230 w 6836230" name="connsiteX13"/>
              <a:gd fmla="*/ 3410856 h 7015040" name="connsiteY13"/>
              <a:gd fmla="*/ 6792686 w 6836230" name="connsiteX14"/>
              <a:gd fmla="*/ 3410856 h 7015040" name="connsiteY14"/>
              <a:gd fmla="*/ 6792686 w 6836230" name="connsiteX15"/>
              <a:gd fmla="*/ 3466055 h 7015040" name="connsiteY15"/>
              <a:gd fmla="*/ 3570514 w 6836230" name="connsiteX16"/>
              <a:gd fmla="*/ 3466055 h 7015040" name="connsiteY16"/>
              <a:gd fmla="*/ 3570514 w 6836230" name="connsiteX17"/>
              <a:gd fmla="*/ 6017317 h 7015040" name="connsiteY17"/>
              <a:gd fmla="*/ 3570514 w 6836230" name="connsiteX18"/>
              <a:gd fmla="*/ 6022056 h 7015040" name="connsiteY18"/>
              <a:gd fmla="*/ 3570277 w 6836230" name="connsiteX19"/>
              <a:gd fmla="*/ 6022056 h 7015040" name="connsiteY19"/>
              <a:gd fmla="*/ 3565417 w 6836230" name="connsiteX20"/>
              <a:gd fmla="*/ 6119001 h 7015040" name="connsiteY20"/>
              <a:gd fmla="*/ 2581605 w 6836230" name="connsiteX21"/>
              <a:gd fmla="*/ 7015029 h 7015040" name="connsiteY21"/>
              <a:gd fmla="*/ 1589517 w 6836230" name="connsiteX22"/>
              <a:gd fmla="*/ 6128171 h 7015040" name="connsiteY22"/>
              <a:gd fmla="*/ 1583781 w 6836230" name="connsiteX23"/>
              <a:gd fmla="*/ 6031532 h 7015040" name="connsiteY23"/>
              <a:gd fmla="*/ 1583442 w 6836230" name="connsiteX24"/>
              <a:gd fmla="*/ 6031532 h 7015040" name="connsiteY24"/>
              <a:gd fmla="*/ 1583442 w 6836230" name="connsiteX25"/>
              <a:gd fmla="*/ 5451881 h 7015040" name="connsiteY25"/>
              <a:gd fmla="*/ 1943442 w 6836230" name="connsiteX26"/>
              <a:gd fmla="*/ 5451881 h 7015040" name="connsiteY26"/>
              <a:gd fmla="*/ 1943442 w 6836230" name="connsiteX27"/>
              <a:gd fmla="*/ 6023195 h 7015040" name="connsiteY27"/>
              <a:gd fmla="*/ 1944341 w 6836230" name="connsiteX28"/>
              <a:gd fmla="*/ 6023186 h 7015040" name="connsiteY28"/>
              <a:gd fmla="*/ 2579932 w 6836230" name="connsiteX29"/>
              <a:gd fmla="*/ 6654161 h 7015040" name="connsiteY29"/>
              <a:gd fmla="*/ 3209642 w 6836230" name="connsiteX30"/>
              <a:gd fmla="*/ 6017318 h 7015040" name="connsiteY30"/>
              <a:gd fmla="*/ 3210514 w 6836230" name="connsiteX31"/>
              <a:gd fmla="*/ 6017318 h 7015040" name="connsiteY31"/>
              <a:gd fmla="*/ 3210514 w 6836230" name="connsiteX32"/>
              <a:gd fmla="*/ 3466055 h 7015040" name="connsiteY32"/>
              <a:gd fmla="*/ 29030 w 6836230" name="connsiteX33"/>
              <a:gd fmla="*/ 3466055 h 7015040" name="connsiteY33"/>
              <a:gd fmla="*/ 29030 w 6836230" name="connsiteX34"/>
              <a:gd fmla="*/ 3410856 h 7015040" name="connsiteY34"/>
              <a:gd fmla="*/ 0 w 6836230" name="connsiteX35"/>
              <a:gd fmla="*/ 3410856 h 7015040" name="connsiteY35"/>
              <a:gd fmla="*/ 1956196 w 6836230" name="connsiteX36"/>
              <a:gd fmla="*/ 878737 h 7015040" name="connsiteY36"/>
              <a:gd fmla="*/ 3045083 w 6836230" name="connsiteX37"/>
              <a:gd fmla="*/ 624724 h 7015040" name="connsiteY37"/>
              <a:gd fmla="*/ 3210514 w 6836230" name="connsiteX38"/>
              <a:gd fmla="*/ 613448 h 7015040"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7015040" w="6836230">
                <a:moveTo>
                  <a:pt x="3418116" y="1023232"/>
                </a:moveTo>
                <a:cubicBezTo>
                  <a:pt x="2990512" y="1023232"/>
                  <a:pt x="2562908" y="1095736"/>
                  <a:pt x="2165202" y="1240745"/>
                </a:cubicBezTo>
                <a:cubicBezTo>
                  <a:pt x="1231259" y="1581272"/>
                  <a:pt x="590672" y="2272857"/>
                  <a:pt x="445118" y="3065628"/>
                </a:cubicBezTo>
                <a:lnTo>
                  <a:pt x="439565" y="3106055"/>
                </a:lnTo>
                <a:lnTo>
                  <a:pt x="6396665" y="3106055"/>
                </a:lnTo>
                <a:lnTo>
                  <a:pt x="6391111" y="3065630"/>
                </a:lnTo>
                <a:cubicBezTo>
                  <a:pt x="6245557" y="2272858"/>
                  <a:pt x="5604971" y="1581273"/>
                  <a:pt x="4671029" y="1240745"/>
                </a:cubicBezTo>
                <a:cubicBezTo>
                  <a:pt x="4273323" y="1095736"/>
                  <a:pt x="3845719" y="1023232"/>
                  <a:pt x="3418116" y="1023232"/>
                </a:cubicBezTo>
                <a:close/>
                <a:moveTo>
                  <a:pt x="3210514" y="0"/>
                </a:moveTo>
                <a:lnTo>
                  <a:pt x="3570514" y="0"/>
                </a:lnTo>
                <a:lnTo>
                  <a:pt x="3570514" y="611246"/>
                </a:lnTo>
                <a:lnTo>
                  <a:pt x="3604821" y="612024"/>
                </a:lnTo>
                <a:cubicBezTo>
                  <a:pt x="4040173" y="631781"/>
                  <a:pt x="4472440" y="720685"/>
                  <a:pt x="4880035" y="878737"/>
                </a:cubicBezTo>
                <a:cubicBezTo>
                  <a:pt x="6074524" y="1341923"/>
                  <a:pt x="6836230" y="2327884"/>
                  <a:pt x="6836230" y="3410856"/>
                </a:cubicBezTo>
                <a:lnTo>
                  <a:pt x="6792686" y="3410856"/>
                </a:lnTo>
                <a:lnTo>
                  <a:pt x="6792686" y="3466055"/>
                </a:lnTo>
                <a:lnTo>
                  <a:pt x="3570514" y="3466055"/>
                </a:lnTo>
                <a:lnTo>
                  <a:pt x="3570514" y="6017317"/>
                </a:lnTo>
                <a:lnTo>
                  <a:pt x="3570514" y="6022056"/>
                </a:lnTo>
                <a:lnTo>
                  <a:pt x="3570277" y="6022056"/>
                </a:lnTo>
                <a:lnTo>
                  <a:pt x="3565417" y="6119001"/>
                </a:lnTo>
                <a:cubicBezTo>
                  <a:pt x="3514854" y="6620541"/>
                  <a:pt x="3094327" y="7012631"/>
                  <a:pt x="2581605" y="7015029"/>
                </a:cubicBezTo>
                <a:cubicBezTo>
                  <a:pt x="2068856" y="7017427"/>
                  <a:pt x="1644697" y="6629247"/>
                  <a:pt x="1589517" y="6128171"/>
                </a:cubicBezTo>
                <a:lnTo>
                  <a:pt x="1583781" y="6031532"/>
                </a:lnTo>
                <a:lnTo>
                  <a:pt x="1583442" y="6031532"/>
                </a:lnTo>
                <a:lnTo>
                  <a:pt x="1583442" y="5451881"/>
                </a:lnTo>
                <a:lnTo>
                  <a:pt x="1943442" y="5451881"/>
                </a:lnTo>
                <a:lnTo>
                  <a:pt x="1943442" y="6023195"/>
                </a:lnTo>
                <a:lnTo>
                  <a:pt x="1944341" y="6023186"/>
                </a:lnTo>
                <a:cubicBezTo>
                  <a:pt x="1947550" y="6373764"/>
                  <a:pt x="2231648" y="6655797"/>
                  <a:pt x="2579932" y="6654161"/>
                </a:cubicBezTo>
                <a:cubicBezTo>
                  <a:pt x="2928186" y="6652524"/>
                  <a:pt x="3209642" y="6367880"/>
                  <a:pt x="3209642" y="6017318"/>
                </a:cubicBezTo>
                <a:lnTo>
                  <a:pt x="3210514" y="6017318"/>
                </a:lnTo>
                <a:lnTo>
                  <a:pt x="3210514" y="3466055"/>
                </a:lnTo>
                <a:lnTo>
                  <a:pt x="29030" y="3466055"/>
                </a:lnTo>
                <a:lnTo>
                  <a:pt x="29030" y="3410856"/>
                </a:lnTo>
                <a:lnTo>
                  <a:pt x="0" y="3410856"/>
                </a:lnTo>
                <a:cubicBezTo>
                  <a:pt x="0" y="2327882"/>
                  <a:pt x="761706" y="1341923"/>
                  <a:pt x="1956196" y="878737"/>
                </a:cubicBezTo>
                <a:cubicBezTo>
                  <a:pt x="2305563" y="743264"/>
                  <a:pt x="2673058" y="658593"/>
                  <a:pt x="3045083" y="624724"/>
                </a:cubicBezTo>
                <a:lnTo>
                  <a:pt x="3210514" y="61344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50" name="任意多边形 49"/>
          <p:cNvSpPr>
            <a:spLocks noChangeAspect="1"/>
          </p:cNvSpPr>
          <p:nvPr/>
        </p:nvSpPr>
        <p:spPr>
          <a:xfrm>
            <a:off x="1510584" y="4474728"/>
            <a:ext cx="328403" cy="360000"/>
          </a:xfrm>
          <a:custGeom>
            <a:gdLst>
              <a:gd fmla="*/ 1864628 w 4326339" name="connsiteX0"/>
              <a:gd fmla="*/ 3283995 h 4742597" name="connsiteY0"/>
              <a:gd fmla="*/ 1864628 w 4326339" name="connsiteX1"/>
              <a:gd fmla="*/ 4461109 h 4742597" name="connsiteY1"/>
              <a:gd fmla="*/ 2461711 w 4326339" name="connsiteX2"/>
              <a:gd fmla="*/ 4461109 h 4742597" name="connsiteY2"/>
              <a:gd fmla="*/ 2461711 w 4326339" name="connsiteX3"/>
              <a:gd fmla="*/ 3283995 h 4742597" name="connsiteY3"/>
              <a:gd fmla="*/ 1583140 w 4326339" name="connsiteX4"/>
              <a:gd fmla="*/ 3002507 h 4742597" name="connsiteY4"/>
              <a:gd fmla="*/ 2743199 w 4326339" name="connsiteX5"/>
              <a:gd fmla="*/ 3002507 h 4742597" name="connsiteY5"/>
              <a:gd fmla="*/ 2743199 w 4326339" name="connsiteX6"/>
              <a:gd fmla="*/ 4742597 h 4742597" name="connsiteY6"/>
              <a:gd fmla="*/ 1583140 w 4326339" name="connsiteX7"/>
              <a:gd fmla="*/ 4742597 h 4742597" name="connsiteY7"/>
              <a:gd fmla="*/ 281488 w 4326339" name="connsiteX8"/>
              <a:gd fmla="*/ 1850981 h 4742597" name="connsiteY8"/>
              <a:gd fmla="*/ 281488 w 4326339" name="connsiteX9"/>
              <a:gd fmla="*/ 4461109 h 4742597" name="connsiteY9"/>
              <a:gd fmla="*/ 878571 w 4326339" name="connsiteX10"/>
              <a:gd fmla="*/ 4461109 h 4742597" name="connsiteY10"/>
              <a:gd fmla="*/ 878571 w 4326339" name="connsiteX11"/>
              <a:gd fmla="*/ 1850981 h 4742597" name="connsiteY11"/>
              <a:gd fmla="*/ 0 w 4326339" name="connsiteX12"/>
              <a:gd fmla="*/ 1569493 h 4742597" name="connsiteY12"/>
              <a:gd fmla="*/ 1160059 w 4326339" name="connsiteX13"/>
              <a:gd fmla="*/ 1569493 h 4742597" name="connsiteY13"/>
              <a:gd fmla="*/ 1160059 w 4326339" name="connsiteX14"/>
              <a:gd fmla="*/ 4742597 h 4742597" name="connsiteY14"/>
              <a:gd fmla="*/ 0 w 4326339" name="connsiteX15"/>
              <a:gd fmla="*/ 4742597 h 4742597" name="connsiteY15"/>
              <a:gd fmla="*/ 3447768 w 4326339" name="connsiteX16"/>
              <a:gd fmla="*/ 281488 h 4742597" name="connsiteY16"/>
              <a:gd fmla="*/ 3447768 w 4326339" name="connsiteX17"/>
              <a:gd fmla="*/ 4461109 h 4742597" name="connsiteY17"/>
              <a:gd fmla="*/ 4044851 w 4326339" name="connsiteX18"/>
              <a:gd fmla="*/ 4461109 h 4742597" name="connsiteY18"/>
              <a:gd fmla="*/ 4044851 w 4326339" name="connsiteX19"/>
              <a:gd fmla="*/ 281488 h 4742597" name="connsiteY19"/>
              <a:gd fmla="*/ 3166280 w 4326339" name="connsiteX20"/>
              <a:gd fmla="*/ 0 h 4742597" name="connsiteY20"/>
              <a:gd fmla="*/ 4326339 w 4326339" name="connsiteX21"/>
              <a:gd fmla="*/ 0 h 4742597" name="connsiteY21"/>
              <a:gd fmla="*/ 4326339 w 4326339" name="connsiteX22"/>
              <a:gd fmla="*/ 4742597 h 4742597" name="connsiteY22"/>
              <a:gd fmla="*/ 3166280 w 4326339" name="connsiteX23"/>
              <a:gd fmla="*/ 4742597 h 4742597"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4742597" w="4326339">
                <a:moveTo>
                  <a:pt x="1864628" y="3283995"/>
                </a:moveTo>
                <a:lnTo>
                  <a:pt x="1864628" y="4461109"/>
                </a:lnTo>
                <a:lnTo>
                  <a:pt x="2461711" y="4461109"/>
                </a:lnTo>
                <a:lnTo>
                  <a:pt x="2461711" y="3283995"/>
                </a:lnTo>
                <a:close/>
                <a:moveTo>
                  <a:pt x="1583140" y="3002507"/>
                </a:moveTo>
                <a:lnTo>
                  <a:pt x="2743199" y="3002507"/>
                </a:lnTo>
                <a:lnTo>
                  <a:pt x="2743199" y="4742597"/>
                </a:lnTo>
                <a:lnTo>
                  <a:pt x="1583140" y="4742597"/>
                </a:lnTo>
                <a:close/>
                <a:moveTo>
                  <a:pt x="281488" y="1850981"/>
                </a:moveTo>
                <a:lnTo>
                  <a:pt x="281488" y="4461109"/>
                </a:lnTo>
                <a:lnTo>
                  <a:pt x="878571" y="4461109"/>
                </a:lnTo>
                <a:lnTo>
                  <a:pt x="878571" y="1850981"/>
                </a:lnTo>
                <a:close/>
                <a:moveTo>
                  <a:pt x="0" y="1569493"/>
                </a:moveTo>
                <a:lnTo>
                  <a:pt x="1160059" y="1569493"/>
                </a:lnTo>
                <a:lnTo>
                  <a:pt x="1160059" y="4742597"/>
                </a:lnTo>
                <a:lnTo>
                  <a:pt x="0" y="4742597"/>
                </a:lnTo>
                <a:close/>
                <a:moveTo>
                  <a:pt x="3447768" y="281488"/>
                </a:moveTo>
                <a:lnTo>
                  <a:pt x="3447768" y="4461109"/>
                </a:lnTo>
                <a:lnTo>
                  <a:pt x="4044851" y="4461109"/>
                </a:lnTo>
                <a:lnTo>
                  <a:pt x="4044851" y="281488"/>
                </a:lnTo>
                <a:close/>
                <a:moveTo>
                  <a:pt x="3166280" y="0"/>
                </a:moveTo>
                <a:lnTo>
                  <a:pt x="4326339" y="0"/>
                </a:lnTo>
                <a:lnTo>
                  <a:pt x="4326339" y="4742597"/>
                </a:lnTo>
                <a:lnTo>
                  <a:pt x="3166280" y="474259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51" name="任意多边形 50"/>
          <p:cNvSpPr>
            <a:spLocks noChangeAspect="1"/>
          </p:cNvSpPr>
          <p:nvPr/>
        </p:nvSpPr>
        <p:spPr>
          <a:xfrm>
            <a:off x="4411968" y="4474728"/>
            <a:ext cx="351617" cy="360000"/>
          </a:xfrm>
          <a:custGeom>
            <a:gdLst>
              <a:gd fmla="*/ 2186146 w 3907644" name="connsiteX0"/>
              <a:gd fmla="*/ 1176207 h 4000805" name="connsiteY0"/>
              <a:gd fmla="*/ 3000733 w 3907644" name="connsiteX1"/>
              <a:gd fmla="*/ 1990794 h 4000805" name="connsiteY1"/>
              <a:gd fmla="*/ 2998939 w 3907644" name="connsiteX2"/>
              <a:gd fmla="*/ 1992589 h 4000805" name="connsiteY2"/>
              <a:gd fmla="*/ 3000733 w 3907644" name="connsiteX3"/>
              <a:gd fmla="*/ 1994383 h 4000805" name="connsiteY3"/>
              <a:gd fmla="*/ 2186146 w 3907644" name="connsiteX4"/>
              <a:gd fmla="*/ 2808970 h 4000805" name="connsiteY4"/>
              <a:gd fmla="*/ 1982499 w 3907644" name="connsiteX5"/>
              <a:gd fmla="*/ 2605323 h 4000805" name="connsiteY5"/>
              <a:gd fmla="*/ 2445086 w 3907644" name="connsiteX6"/>
              <a:gd fmla="*/ 2142736 h 4000805" name="connsiteY6"/>
              <a:gd fmla="*/ 0 w 3907644" name="connsiteX7"/>
              <a:gd fmla="*/ 2142736 h 4000805" name="connsiteY7"/>
              <a:gd fmla="*/ 0 w 3907644" name="connsiteX8"/>
              <a:gd fmla="*/ 1854736 h 4000805" name="connsiteY8"/>
              <a:gd fmla="*/ 2457381 w 3907644" name="connsiteX9"/>
              <a:gd fmla="*/ 1854736 h 4000805" name="connsiteY9"/>
              <a:gd fmla="*/ 1982499 w 3907644" name="connsiteX10"/>
              <a:gd fmla="*/ 1379854 h 4000805" name="connsiteY10"/>
              <a:gd fmla="*/ 1658791 w 3907644" name="connsiteX11"/>
              <a:gd fmla="*/ 0 h 4000805" name="connsiteY11"/>
              <a:gd fmla="*/ 3457195 w 3907644" name="connsiteX12"/>
              <a:gd fmla="*/ 0 h 4000805" name="connsiteY12"/>
              <a:gd fmla="*/ 3457195 w 3907644" name="connsiteX13"/>
              <a:gd fmla="*/ 332 h 4000805" name="connsiteY13"/>
              <a:gd fmla="*/ 3542343 w 3907644" name="connsiteX14"/>
              <a:gd fmla="*/ 8135 h 4000805" name="connsiteY14"/>
              <a:gd fmla="*/ 3773881 w 3907644" name="connsiteX15"/>
              <a:gd fmla="*/ 130460 h 4000805" name="connsiteY15"/>
              <a:gd fmla="*/ 3897991 w 3907644" name="connsiteX16"/>
              <a:gd fmla="*/ 361048 h 4000805" name="connsiteY16"/>
              <a:gd fmla="*/ 3905936 w 3907644" name="connsiteX17"/>
              <a:gd fmla="*/ 440955 h 4000805" name="connsiteY17"/>
              <a:gd fmla="*/ 3907644 w 3907644" name="connsiteX18"/>
              <a:gd fmla="*/ 440955 h 4000805" name="connsiteY18"/>
              <a:gd fmla="*/ 3907644 w 3907644" name="connsiteX19"/>
              <a:gd fmla="*/ 3579515 h 4000805" name="connsiteY19"/>
              <a:gd fmla="*/ 3903980 w 3907644" name="connsiteX20"/>
              <a:gd fmla="*/ 3579515 h 4000805" name="connsiteY20"/>
              <a:gd fmla="*/ 3897991 w 3907644" name="connsiteX21"/>
              <a:gd fmla="*/ 3639758 h 4000805" name="connsiteY21"/>
              <a:gd fmla="*/ 3773881 w 3907644" name="connsiteX22"/>
              <a:gd fmla="*/ 3870345 h 4000805" name="connsiteY22"/>
              <a:gd fmla="*/ 3542343 w 3907644" name="connsiteX23"/>
              <a:gd fmla="*/ 3992671 h 4000805" name="connsiteY23"/>
              <a:gd fmla="*/ 3457195 w 3907644" name="connsiteX24"/>
              <a:gd fmla="*/ 4000474 h 4000805" name="connsiteY24"/>
              <a:gd fmla="*/ 3457195 w 3907644" name="connsiteX25"/>
              <a:gd fmla="*/ 4000805 h 4000805" name="connsiteY25"/>
              <a:gd fmla="*/ 1658791 w 3907644" name="connsiteX26"/>
              <a:gd fmla="*/ 4000805 h 4000805" name="connsiteY26"/>
              <a:gd fmla="*/ 1658791 w 3907644" name="connsiteX27"/>
              <a:gd fmla="*/ 4000210 h 4000805" name="connsiteY27"/>
              <a:gd fmla="*/ 1576520 w 3907644" name="connsiteX28"/>
              <a:gd fmla="*/ 3992671 h 4000805" name="connsiteY28"/>
              <a:gd fmla="*/ 1344982 w 3907644" name="connsiteX29"/>
              <a:gd fmla="*/ 3870345 h 4000805" name="connsiteY29"/>
              <a:gd fmla="*/ 1220872 w 3907644" name="connsiteX30"/>
              <a:gd fmla="*/ 3639758 h 4000805" name="connsiteY30"/>
              <a:gd fmla="*/ 1214882 w 3907644" name="connsiteX31"/>
              <a:gd fmla="*/ 3579515 h 4000805" name="connsiteY31"/>
              <a:gd fmla="*/ 1212067 w 3907644" name="connsiteX32"/>
              <a:gd fmla="*/ 3579515 h 4000805" name="connsiteY32"/>
              <a:gd fmla="*/ 1212067 w 3907644" name="connsiteX33"/>
              <a:gd fmla="*/ 3551204 h 4000805" name="connsiteY33"/>
              <a:gd fmla="*/ 1212067 w 3907644" name="connsiteX34"/>
              <a:gd fmla="*/ 2675966 h 4000805" name="connsiteY34"/>
              <a:gd fmla="*/ 1436868 w 3907644" name="connsiteX35"/>
              <a:gd fmla="*/ 2675966 h 4000805" name="connsiteY35"/>
              <a:gd fmla="*/ 1436868 w 3907644" name="connsiteX36"/>
              <a:gd fmla="*/ 3551204 h 4000805" name="connsiteY36"/>
              <a:gd fmla="*/ 1503325 w 3907644" name="connsiteX37"/>
              <a:gd fmla="*/ 3710775 h 4000805" name="connsiteY37"/>
              <a:gd fmla="*/ 1619094 w 3907644" name="connsiteX38"/>
              <a:gd fmla="*/ 3771937 h 4000805" name="connsiteY38"/>
              <a:gd fmla="*/ 1658791 w 3907644" name="connsiteX39"/>
              <a:gd fmla="*/ 3775575 h 4000805" name="connsiteY39"/>
              <a:gd fmla="*/ 1658791 w 3907644" name="connsiteX40"/>
              <a:gd fmla="*/ 3775018 h 4000805" name="connsiteY40"/>
              <a:gd fmla="*/ 3457195 w 3907644" name="connsiteX41"/>
              <a:gd fmla="*/ 3775018 h 4000805" name="connsiteY41"/>
              <a:gd fmla="*/ 3457195 w 3907644" name="connsiteX42"/>
              <a:gd fmla="*/ 3775839 h 4000805" name="connsiteY42"/>
              <a:gd fmla="*/ 3499769 w 3907644" name="connsiteX43"/>
              <a:gd fmla="*/ 3771937 h 4000805" name="connsiteY43"/>
              <a:gd fmla="*/ 3615538 w 3907644" name="connsiteX44"/>
              <a:gd fmla="*/ 3710775 h 4000805" name="connsiteY44"/>
              <a:gd fmla="*/ 3681995 w 3907644" name="connsiteX45"/>
              <a:gd fmla="*/ 3551204 h 4000805" name="connsiteY45"/>
              <a:gd fmla="*/ 3682844 w 3907644" name="connsiteX46"/>
              <a:gd fmla="*/ 3551204 h 4000805" name="connsiteY46"/>
              <a:gd fmla="*/ 3682844 w 3907644" name="connsiteX47"/>
              <a:gd fmla="*/ 449601 h 4000805" name="connsiteY47"/>
              <a:gd fmla="*/ 3681995 w 3907644" name="connsiteX48"/>
              <a:gd fmla="*/ 449601 h 4000805" name="connsiteY48"/>
              <a:gd fmla="*/ 3615538 w 3907644" name="connsiteX49"/>
              <a:gd fmla="*/ 290031 h 4000805" name="connsiteY49"/>
              <a:gd fmla="*/ 3499769 w 3907644" name="connsiteX50"/>
              <a:gd fmla="*/ 228869 h 4000805" name="connsiteY50"/>
              <a:gd fmla="*/ 3457195 w 3907644" name="connsiteX51"/>
              <a:gd fmla="*/ 224967 h 4000805" name="connsiteY51"/>
              <a:gd fmla="*/ 3457195 w 3907644" name="connsiteX52"/>
              <a:gd fmla="*/ 225788 h 4000805" name="connsiteY52"/>
              <a:gd fmla="*/ 1658791 w 3907644" name="connsiteX53"/>
              <a:gd fmla="*/ 225788 h 4000805" name="connsiteY53"/>
              <a:gd fmla="*/ 1658791 w 3907644" name="connsiteX54"/>
              <a:gd fmla="*/ 225231 h 4000805" name="connsiteY54"/>
              <a:gd fmla="*/ 1619094 w 3907644" name="connsiteX55"/>
              <a:gd fmla="*/ 228869 h 4000805" name="connsiteY55"/>
              <a:gd fmla="*/ 1503325 w 3907644" name="connsiteX56"/>
              <a:gd fmla="*/ 290031 h 4000805" name="connsiteY56"/>
              <a:gd fmla="*/ 1436868 w 3907644" name="connsiteX57"/>
              <a:gd fmla="*/ 449601 h 4000805" name="connsiteY57"/>
              <a:gd fmla="*/ 1436868 w 3907644" name="connsiteX58"/>
              <a:gd fmla="*/ 1324838 h 4000805" name="connsiteY58"/>
              <a:gd fmla="*/ 1212067 w 3907644" name="connsiteX59"/>
              <a:gd fmla="*/ 1324838 h 4000805" name="connsiteY59"/>
              <a:gd fmla="*/ 1212067 w 3907644" name="connsiteX60"/>
              <a:gd fmla="*/ 449601 h 4000805" name="connsiteY60"/>
              <a:gd fmla="*/ 1212067 w 3907644" name="connsiteX61"/>
              <a:gd fmla="*/ 440955 h 4000805" name="connsiteY61"/>
              <a:gd fmla="*/ 1212927 w 3907644" name="connsiteX62"/>
              <a:gd fmla="*/ 440955 h 4000805" name="connsiteY62"/>
              <a:gd fmla="*/ 1220872 w 3907644" name="connsiteX63"/>
              <a:gd fmla="*/ 361047 h 4000805" name="connsiteY63"/>
              <a:gd fmla="*/ 1344982 w 3907644" name="connsiteX64"/>
              <a:gd fmla="*/ 130460 h 4000805" name="connsiteY64"/>
              <a:gd fmla="*/ 1576520 w 3907644" name="connsiteX65"/>
              <a:gd fmla="*/ 8135 h 4000805" name="connsiteY65"/>
              <a:gd fmla="*/ 1658791 w 3907644" name="connsiteX66"/>
              <a:gd fmla="*/ 596 h 4000805" name="connsiteY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b="b" l="l" r="r" t="t"/>
            <a:pathLst>
              <a:path h="4000805" w="3907643">
                <a:moveTo>
                  <a:pt x="2186146" y="1176207"/>
                </a:moveTo>
                <a:lnTo>
                  <a:pt x="3000733" y="1990794"/>
                </a:lnTo>
                <a:lnTo>
                  <a:pt x="2998939" y="1992589"/>
                </a:lnTo>
                <a:lnTo>
                  <a:pt x="3000733" y="1994383"/>
                </a:lnTo>
                <a:lnTo>
                  <a:pt x="2186146" y="2808970"/>
                </a:lnTo>
                <a:lnTo>
                  <a:pt x="1982499" y="2605323"/>
                </a:lnTo>
                <a:lnTo>
                  <a:pt x="2445086" y="2142736"/>
                </a:lnTo>
                <a:lnTo>
                  <a:pt x="0" y="2142736"/>
                </a:lnTo>
                <a:lnTo>
                  <a:pt x="0" y="1854736"/>
                </a:lnTo>
                <a:lnTo>
                  <a:pt x="2457381" y="1854736"/>
                </a:lnTo>
                <a:lnTo>
                  <a:pt x="1982499" y="1379854"/>
                </a:lnTo>
                <a:close/>
                <a:moveTo>
                  <a:pt x="1658791" y="0"/>
                </a:moveTo>
                <a:lnTo>
                  <a:pt x="3457195" y="0"/>
                </a:lnTo>
                <a:lnTo>
                  <a:pt x="3457195" y="332"/>
                </a:lnTo>
                <a:lnTo>
                  <a:pt x="3542343" y="8135"/>
                </a:lnTo>
                <a:cubicBezTo>
                  <a:pt x="3629301" y="24908"/>
                  <a:pt x="3710080" y="67150"/>
                  <a:pt x="3773881" y="130460"/>
                </a:cubicBezTo>
                <a:cubicBezTo>
                  <a:pt x="3837682" y="193771"/>
                  <a:pt x="3880546" y="274221"/>
                  <a:pt x="3897991" y="361048"/>
                </a:cubicBezTo>
                <a:lnTo>
                  <a:pt x="3905936" y="440955"/>
                </a:lnTo>
                <a:lnTo>
                  <a:pt x="3907644" y="440955"/>
                </a:lnTo>
                <a:lnTo>
                  <a:pt x="3907644" y="3579515"/>
                </a:lnTo>
                <a:lnTo>
                  <a:pt x="3903980" y="3579515"/>
                </a:lnTo>
                <a:lnTo>
                  <a:pt x="3897991" y="3639758"/>
                </a:lnTo>
                <a:cubicBezTo>
                  <a:pt x="3880546" y="3726585"/>
                  <a:pt x="3837682" y="3807035"/>
                  <a:pt x="3773881" y="3870345"/>
                </a:cubicBezTo>
                <a:cubicBezTo>
                  <a:pt x="3710080" y="3933656"/>
                  <a:pt x="3629301" y="3975897"/>
                  <a:pt x="3542343" y="3992671"/>
                </a:cubicBezTo>
                <a:lnTo>
                  <a:pt x="3457195" y="4000474"/>
                </a:lnTo>
                <a:lnTo>
                  <a:pt x="3457195" y="4000805"/>
                </a:lnTo>
                <a:lnTo>
                  <a:pt x="1658791" y="4000805"/>
                </a:lnTo>
                <a:lnTo>
                  <a:pt x="1658791" y="4000210"/>
                </a:lnTo>
                <a:lnTo>
                  <a:pt x="1576520" y="3992671"/>
                </a:lnTo>
                <a:cubicBezTo>
                  <a:pt x="1489561" y="3975897"/>
                  <a:pt x="1408783" y="3933656"/>
                  <a:pt x="1344982" y="3870345"/>
                </a:cubicBezTo>
                <a:cubicBezTo>
                  <a:pt x="1281180" y="3807035"/>
                  <a:pt x="1238317" y="3726585"/>
                  <a:pt x="1220872" y="3639758"/>
                </a:cubicBezTo>
                <a:lnTo>
                  <a:pt x="1214882" y="3579515"/>
                </a:lnTo>
                <a:lnTo>
                  <a:pt x="1212067" y="3579515"/>
                </a:lnTo>
                <a:lnTo>
                  <a:pt x="1212067" y="3551204"/>
                </a:lnTo>
                <a:lnTo>
                  <a:pt x="1212067" y="2675966"/>
                </a:lnTo>
                <a:lnTo>
                  <a:pt x="1436868" y="2675966"/>
                </a:lnTo>
                <a:lnTo>
                  <a:pt x="1436868" y="3551204"/>
                </a:lnTo>
                <a:cubicBezTo>
                  <a:pt x="1436868" y="3611126"/>
                  <a:pt x="1460791" y="3668567"/>
                  <a:pt x="1503325" y="3710775"/>
                </a:cubicBezTo>
                <a:cubicBezTo>
                  <a:pt x="1535225" y="3742430"/>
                  <a:pt x="1575614" y="3763551"/>
                  <a:pt x="1619094" y="3771937"/>
                </a:cubicBezTo>
                <a:lnTo>
                  <a:pt x="1658791" y="3775575"/>
                </a:lnTo>
                <a:lnTo>
                  <a:pt x="1658791" y="3775018"/>
                </a:lnTo>
                <a:lnTo>
                  <a:pt x="3457195" y="3775018"/>
                </a:lnTo>
                <a:lnTo>
                  <a:pt x="3457195" y="3775839"/>
                </a:lnTo>
                <a:lnTo>
                  <a:pt x="3499769" y="3771937"/>
                </a:lnTo>
                <a:cubicBezTo>
                  <a:pt x="3543249" y="3763551"/>
                  <a:pt x="3583638" y="3742430"/>
                  <a:pt x="3615538" y="3710775"/>
                </a:cubicBezTo>
                <a:cubicBezTo>
                  <a:pt x="3658072" y="3668567"/>
                  <a:pt x="3681995" y="3611126"/>
                  <a:pt x="3681995" y="3551204"/>
                </a:cubicBezTo>
                <a:lnTo>
                  <a:pt x="3682844" y="3551204"/>
                </a:lnTo>
                <a:lnTo>
                  <a:pt x="3682844" y="449601"/>
                </a:lnTo>
                <a:lnTo>
                  <a:pt x="3681995" y="449601"/>
                </a:lnTo>
                <a:cubicBezTo>
                  <a:pt x="3681995" y="389680"/>
                  <a:pt x="3658072" y="332239"/>
                  <a:pt x="3615538" y="290031"/>
                </a:cubicBezTo>
                <a:cubicBezTo>
                  <a:pt x="3583638" y="258376"/>
                  <a:pt x="3543249" y="237255"/>
                  <a:pt x="3499769" y="228869"/>
                </a:cubicBezTo>
                <a:lnTo>
                  <a:pt x="3457195" y="224967"/>
                </a:lnTo>
                <a:lnTo>
                  <a:pt x="3457195" y="225788"/>
                </a:lnTo>
                <a:lnTo>
                  <a:pt x="1658791" y="225788"/>
                </a:lnTo>
                <a:lnTo>
                  <a:pt x="1658791" y="225231"/>
                </a:lnTo>
                <a:lnTo>
                  <a:pt x="1619094" y="228869"/>
                </a:lnTo>
                <a:cubicBezTo>
                  <a:pt x="1575614" y="237255"/>
                  <a:pt x="1535225" y="258375"/>
                  <a:pt x="1503325" y="290031"/>
                </a:cubicBezTo>
                <a:cubicBezTo>
                  <a:pt x="1460791" y="332239"/>
                  <a:pt x="1436868" y="389680"/>
                  <a:pt x="1436868" y="449601"/>
                </a:cubicBezTo>
                <a:lnTo>
                  <a:pt x="1436868" y="1324838"/>
                </a:lnTo>
                <a:lnTo>
                  <a:pt x="1212067" y="1324838"/>
                </a:lnTo>
                <a:lnTo>
                  <a:pt x="1212067" y="449601"/>
                </a:lnTo>
                <a:lnTo>
                  <a:pt x="1212067" y="440955"/>
                </a:lnTo>
                <a:lnTo>
                  <a:pt x="1212927" y="440955"/>
                </a:lnTo>
                <a:lnTo>
                  <a:pt x="1220872" y="361047"/>
                </a:lnTo>
                <a:cubicBezTo>
                  <a:pt x="1238317" y="274221"/>
                  <a:pt x="1281180" y="193771"/>
                  <a:pt x="1344982" y="130460"/>
                </a:cubicBezTo>
                <a:cubicBezTo>
                  <a:pt x="1408783" y="67150"/>
                  <a:pt x="1489561" y="24908"/>
                  <a:pt x="1576520" y="8135"/>
                </a:cubicBezTo>
                <a:lnTo>
                  <a:pt x="1658791" y="5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bg1"/>
              </a:solidFill>
            </a:endParaRP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lt">
                                    <p:tmPct val="10000"/>
                                  </p:iterate>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32"/>
                                        </p:tgtEl>
                                        <p:attrNameLst>
                                          <p:attrName>style.visibility</p:attrName>
                                        </p:attrNameLst>
                                      </p:cBhvr>
                                      <p:to>
                                        <p:strVal val="visible"/>
                                      </p:to>
                                    </p:set>
                                    <p:animEffect filter="fade" transition="in">
                                      <p:cBhvr>
                                        <p:cTn dur="1000" id="11"/>
                                        <p:tgtEl>
                                          <p:spTgt spid="32"/>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33"/>
                                        </p:tgtEl>
                                        <p:attrNameLst>
                                          <p:attrName>style.visibility</p:attrName>
                                        </p:attrNameLst>
                                      </p:cBhvr>
                                      <p:to>
                                        <p:strVal val="visible"/>
                                      </p:to>
                                    </p:set>
                                    <p:animEffect filter="fade" transition="in">
                                      <p:cBhvr>
                                        <p:cTn dur="1000" id="14"/>
                                        <p:tgtEl>
                                          <p:spTgt spid="33"/>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50"/>
                                        </p:tgtEl>
                                        <p:attrNameLst>
                                          <p:attrName>style.visibility</p:attrName>
                                        </p:attrNameLst>
                                      </p:cBhvr>
                                      <p:to>
                                        <p:strVal val="visible"/>
                                      </p:to>
                                    </p:set>
                                    <p:animEffect filter="fade" transition="in">
                                      <p:cBhvr>
                                        <p:cTn dur="1000" id="17"/>
                                        <p:tgtEl>
                                          <p:spTgt spid="50"/>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34"/>
                                        </p:tgtEl>
                                        <p:attrNameLst>
                                          <p:attrName>style.visibility</p:attrName>
                                        </p:attrNameLst>
                                      </p:cBhvr>
                                      <p:to>
                                        <p:strVal val="visible"/>
                                      </p:to>
                                    </p:set>
                                    <p:animEffect filter="fade" transition="in">
                                      <p:cBhvr>
                                        <p:cTn dur="1000" id="20"/>
                                        <p:tgtEl>
                                          <p:spTgt spid="34"/>
                                        </p:tgtEl>
                                      </p:cBhvr>
                                    </p:animEffect>
                                  </p:childTnLst>
                                </p:cTn>
                              </p:par>
                            </p:childTnLst>
                          </p:cTn>
                        </p:par>
                        <p:par>
                          <p:cTn fill="hold" id="21" nodeType="afterGroup">
                            <p:stCondLst>
                              <p:cond delay="1500"/>
                            </p:stCondLst>
                            <p:childTnLst>
                              <p:par>
                                <p:cTn fill="hold" grpId="0" id="22" nodeType="afterEffect" presetClass="entr" presetID="42" presetSubtype="0">
                                  <p:stCondLst>
                                    <p:cond delay="0"/>
                                  </p:stCondLst>
                                  <p:childTnLst>
                                    <p:set>
                                      <p:cBhvr>
                                        <p:cTn dur="1" fill="hold" id="23">
                                          <p:stCondLst>
                                            <p:cond delay="0"/>
                                          </p:stCondLst>
                                        </p:cTn>
                                        <p:tgtEl>
                                          <p:spTgt spid="35"/>
                                        </p:tgtEl>
                                        <p:attrNameLst>
                                          <p:attrName>style.visibility</p:attrName>
                                        </p:attrNameLst>
                                      </p:cBhvr>
                                      <p:to>
                                        <p:strVal val="visible"/>
                                      </p:to>
                                    </p:set>
                                    <p:animEffect filter="fade" transition="in">
                                      <p:cBhvr>
                                        <p:cTn dur="1000" id="24"/>
                                        <p:tgtEl>
                                          <p:spTgt spid="35"/>
                                        </p:tgtEl>
                                      </p:cBhvr>
                                    </p:animEffect>
                                    <p:anim calcmode="lin" valueType="num">
                                      <p:cBhvr>
                                        <p:cTn dur="1000" fill="hold" id="25"/>
                                        <p:tgtEl>
                                          <p:spTgt spid="35"/>
                                        </p:tgtEl>
                                        <p:attrNameLst>
                                          <p:attrName>ppt_x</p:attrName>
                                        </p:attrNameLst>
                                      </p:cBhvr>
                                      <p:tavLst>
                                        <p:tav tm="0">
                                          <p:val>
                                            <p:strVal val="#ppt_x"/>
                                          </p:val>
                                        </p:tav>
                                        <p:tav tm="100000">
                                          <p:val>
                                            <p:strVal val="#ppt_x"/>
                                          </p:val>
                                        </p:tav>
                                      </p:tavLst>
                                    </p:anim>
                                    <p:anim calcmode="lin" valueType="num">
                                      <p:cBhvr>
                                        <p:cTn dur="1000" fill="hold" id="26"/>
                                        <p:tgtEl>
                                          <p:spTgt spid="35"/>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10" presetSubtype="0">
                                  <p:stCondLst>
                                    <p:cond delay="0"/>
                                  </p:stCondLst>
                                  <p:childTnLst>
                                    <p:set>
                                      <p:cBhvr>
                                        <p:cTn dur="1" fill="hold" id="29">
                                          <p:stCondLst>
                                            <p:cond delay="0"/>
                                          </p:stCondLst>
                                        </p:cTn>
                                        <p:tgtEl>
                                          <p:spTgt spid="36"/>
                                        </p:tgtEl>
                                        <p:attrNameLst>
                                          <p:attrName>style.visibility</p:attrName>
                                        </p:attrNameLst>
                                      </p:cBhvr>
                                      <p:to>
                                        <p:strVal val="visible"/>
                                      </p:to>
                                    </p:set>
                                    <p:animEffect filter="fade" transition="in">
                                      <p:cBhvr>
                                        <p:cTn dur="1000" id="30"/>
                                        <p:tgtEl>
                                          <p:spTgt spid="36"/>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37"/>
                                        </p:tgtEl>
                                        <p:attrNameLst>
                                          <p:attrName>style.visibility</p:attrName>
                                        </p:attrNameLst>
                                      </p:cBhvr>
                                      <p:to>
                                        <p:strVal val="visible"/>
                                      </p:to>
                                    </p:set>
                                    <p:animEffect filter="fade" transition="in">
                                      <p:cBhvr>
                                        <p:cTn dur="1000" id="33"/>
                                        <p:tgtEl>
                                          <p:spTgt spid="37"/>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51"/>
                                        </p:tgtEl>
                                        <p:attrNameLst>
                                          <p:attrName>style.visibility</p:attrName>
                                        </p:attrNameLst>
                                      </p:cBhvr>
                                      <p:to>
                                        <p:strVal val="visible"/>
                                      </p:to>
                                    </p:set>
                                    <p:animEffect filter="fade" transition="in">
                                      <p:cBhvr>
                                        <p:cTn dur="1000" id="36"/>
                                        <p:tgtEl>
                                          <p:spTgt spid="51"/>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38"/>
                                        </p:tgtEl>
                                        <p:attrNameLst>
                                          <p:attrName>style.visibility</p:attrName>
                                        </p:attrNameLst>
                                      </p:cBhvr>
                                      <p:to>
                                        <p:strVal val="visible"/>
                                      </p:to>
                                    </p:set>
                                    <p:animEffect filter="fade" transition="in">
                                      <p:cBhvr>
                                        <p:cTn dur="1000" id="39"/>
                                        <p:tgtEl>
                                          <p:spTgt spid="38"/>
                                        </p:tgtEl>
                                      </p:cBhvr>
                                    </p:animEffect>
                                  </p:childTnLst>
                                </p:cTn>
                              </p:par>
                            </p:childTnLst>
                          </p:cTn>
                        </p:par>
                        <p:par>
                          <p:cTn fill="hold" id="40" nodeType="afterGroup">
                            <p:stCondLst>
                              <p:cond delay="3500"/>
                            </p:stCondLst>
                            <p:childTnLst>
                              <p:par>
                                <p:cTn fill="hold" grpId="0" id="41" nodeType="afterEffect" presetClass="entr" presetID="42" presetSubtype="0">
                                  <p:stCondLst>
                                    <p:cond delay="0"/>
                                  </p:stCondLst>
                                  <p:childTnLst>
                                    <p:set>
                                      <p:cBhvr>
                                        <p:cTn dur="1" fill="hold" id="42">
                                          <p:stCondLst>
                                            <p:cond delay="0"/>
                                          </p:stCondLst>
                                        </p:cTn>
                                        <p:tgtEl>
                                          <p:spTgt spid="39"/>
                                        </p:tgtEl>
                                        <p:attrNameLst>
                                          <p:attrName>style.visibility</p:attrName>
                                        </p:attrNameLst>
                                      </p:cBhvr>
                                      <p:to>
                                        <p:strVal val="visible"/>
                                      </p:to>
                                    </p:set>
                                    <p:animEffect filter="fade" transition="in">
                                      <p:cBhvr>
                                        <p:cTn dur="1000" id="43"/>
                                        <p:tgtEl>
                                          <p:spTgt spid="39"/>
                                        </p:tgtEl>
                                      </p:cBhvr>
                                    </p:animEffect>
                                    <p:anim calcmode="lin" valueType="num">
                                      <p:cBhvr>
                                        <p:cTn dur="1000" fill="hold" id="44"/>
                                        <p:tgtEl>
                                          <p:spTgt spid="39"/>
                                        </p:tgtEl>
                                        <p:attrNameLst>
                                          <p:attrName>ppt_x</p:attrName>
                                        </p:attrNameLst>
                                      </p:cBhvr>
                                      <p:tavLst>
                                        <p:tav tm="0">
                                          <p:val>
                                            <p:strVal val="#ppt_x"/>
                                          </p:val>
                                        </p:tav>
                                        <p:tav tm="100000">
                                          <p:val>
                                            <p:strVal val="#ppt_x"/>
                                          </p:val>
                                        </p:tav>
                                      </p:tavLst>
                                    </p:anim>
                                    <p:anim calcmode="lin" valueType="num">
                                      <p:cBhvr>
                                        <p:cTn dur="1000" fill="hold" id="45"/>
                                        <p:tgtEl>
                                          <p:spTgt spid="39"/>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4500"/>
                            </p:stCondLst>
                            <p:childTnLst>
                              <p:par>
                                <p:cTn fill="hold" grpId="0" id="47" nodeType="afterEffect" presetClass="entr" presetID="10" presetSubtype="0">
                                  <p:stCondLst>
                                    <p:cond delay="0"/>
                                  </p:stCondLst>
                                  <p:childTnLst>
                                    <p:set>
                                      <p:cBhvr>
                                        <p:cTn dur="1" fill="hold" id="48">
                                          <p:stCondLst>
                                            <p:cond delay="0"/>
                                          </p:stCondLst>
                                        </p:cTn>
                                        <p:tgtEl>
                                          <p:spTgt spid="40"/>
                                        </p:tgtEl>
                                        <p:attrNameLst>
                                          <p:attrName>style.visibility</p:attrName>
                                        </p:attrNameLst>
                                      </p:cBhvr>
                                      <p:to>
                                        <p:strVal val="visible"/>
                                      </p:to>
                                    </p:set>
                                    <p:animEffect filter="fade" transition="in">
                                      <p:cBhvr>
                                        <p:cTn dur="1000" id="49"/>
                                        <p:tgtEl>
                                          <p:spTgt spid="40"/>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41"/>
                                        </p:tgtEl>
                                        <p:attrNameLst>
                                          <p:attrName>style.visibility</p:attrName>
                                        </p:attrNameLst>
                                      </p:cBhvr>
                                      <p:to>
                                        <p:strVal val="visible"/>
                                      </p:to>
                                    </p:set>
                                    <p:animEffect filter="fade" transition="in">
                                      <p:cBhvr>
                                        <p:cTn dur="1000" id="52"/>
                                        <p:tgtEl>
                                          <p:spTgt spid="41"/>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49"/>
                                        </p:tgtEl>
                                        <p:attrNameLst>
                                          <p:attrName>style.visibility</p:attrName>
                                        </p:attrNameLst>
                                      </p:cBhvr>
                                      <p:to>
                                        <p:strVal val="visible"/>
                                      </p:to>
                                    </p:set>
                                    <p:animEffect filter="fade" transition="in">
                                      <p:cBhvr>
                                        <p:cTn dur="1000" id="55"/>
                                        <p:tgtEl>
                                          <p:spTgt spid="49"/>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42"/>
                                        </p:tgtEl>
                                        <p:attrNameLst>
                                          <p:attrName>style.visibility</p:attrName>
                                        </p:attrNameLst>
                                      </p:cBhvr>
                                      <p:to>
                                        <p:strVal val="visible"/>
                                      </p:to>
                                    </p:set>
                                    <p:animEffect filter="fade" transition="in">
                                      <p:cBhvr>
                                        <p:cTn dur="1000" id="58"/>
                                        <p:tgtEl>
                                          <p:spTgt spid="42"/>
                                        </p:tgtEl>
                                      </p:cBhvr>
                                    </p:animEffect>
                                  </p:childTnLst>
                                </p:cTn>
                              </p:par>
                            </p:childTnLst>
                          </p:cTn>
                        </p:par>
                        <p:par>
                          <p:cTn fill="hold" id="59" nodeType="afterGroup">
                            <p:stCondLst>
                              <p:cond delay="5500"/>
                            </p:stCondLst>
                            <p:childTnLst>
                              <p:par>
                                <p:cTn fill="hold" grpId="0" id="60" nodeType="afterEffect" presetClass="entr" presetID="42" presetSubtype="0">
                                  <p:stCondLst>
                                    <p:cond delay="0"/>
                                  </p:stCondLst>
                                  <p:childTnLst>
                                    <p:set>
                                      <p:cBhvr>
                                        <p:cTn dur="1" fill="hold" id="61">
                                          <p:stCondLst>
                                            <p:cond delay="0"/>
                                          </p:stCondLst>
                                        </p:cTn>
                                        <p:tgtEl>
                                          <p:spTgt spid="43"/>
                                        </p:tgtEl>
                                        <p:attrNameLst>
                                          <p:attrName>style.visibility</p:attrName>
                                        </p:attrNameLst>
                                      </p:cBhvr>
                                      <p:to>
                                        <p:strVal val="visible"/>
                                      </p:to>
                                    </p:set>
                                    <p:animEffect filter="fade" transition="in">
                                      <p:cBhvr>
                                        <p:cTn dur="1000" id="62"/>
                                        <p:tgtEl>
                                          <p:spTgt spid="43"/>
                                        </p:tgtEl>
                                      </p:cBhvr>
                                    </p:animEffect>
                                    <p:anim calcmode="lin" valueType="num">
                                      <p:cBhvr>
                                        <p:cTn dur="1000" fill="hold" id="63"/>
                                        <p:tgtEl>
                                          <p:spTgt spid="43"/>
                                        </p:tgtEl>
                                        <p:attrNameLst>
                                          <p:attrName>ppt_x</p:attrName>
                                        </p:attrNameLst>
                                      </p:cBhvr>
                                      <p:tavLst>
                                        <p:tav tm="0">
                                          <p:val>
                                            <p:strVal val="#ppt_x"/>
                                          </p:val>
                                        </p:tav>
                                        <p:tav tm="100000">
                                          <p:val>
                                            <p:strVal val="#ppt_x"/>
                                          </p:val>
                                        </p:tav>
                                      </p:tavLst>
                                    </p:anim>
                                    <p:anim calcmode="lin" valueType="num">
                                      <p:cBhvr>
                                        <p:cTn dur="1000" fill="hold" id="64"/>
                                        <p:tgtEl>
                                          <p:spTgt spid="43"/>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6500"/>
                            </p:stCondLst>
                            <p:childTnLst>
                              <p:par>
                                <p:cTn fill="hold" grpId="0" id="66" nodeType="afterEffect" presetClass="entr" presetID="10" presetSubtype="0">
                                  <p:stCondLst>
                                    <p:cond delay="0"/>
                                  </p:stCondLst>
                                  <p:childTnLst>
                                    <p:set>
                                      <p:cBhvr>
                                        <p:cTn dur="1" fill="hold" id="67">
                                          <p:stCondLst>
                                            <p:cond delay="0"/>
                                          </p:stCondLst>
                                        </p:cTn>
                                        <p:tgtEl>
                                          <p:spTgt spid="44"/>
                                        </p:tgtEl>
                                        <p:attrNameLst>
                                          <p:attrName>style.visibility</p:attrName>
                                        </p:attrNameLst>
                                      </p:cBhvr>
                                      <p:to>
                                        <p:strVal val="visible"/>
                                      </p:to>
                                    </p:set>
                                    <p:animEffect filter="fade" transition="in">
                                      <p:cBhvr>
                                        <p:cTn dur="1000" id="68"/>
                                        <p:tgtEl>
                                          <p:spTgt spid="44"/>
                                        </p:tgtEl>
                                      </p:cBhvr>
                                    </p:animEffect>
                                  </p:childTnLst>
                                </p:cTn>
                              </p:par>
                              <p:par>
                                <p:cTn fill="hold" grpId="0" id="69" nodeType="withEffect" presetClass="entr" presetID="10" presetSubtype="0">
                                  <p:stCondLst>
                                    <p:cond delay="0"/>
                                  </p:stCondLst>
                                  <p:childTnLst>
                                    <p:set>
                                      <p:cBhvr>
                                        <p:cTn dur="1" fill="hold" id="70">
                                          <p:stCondLst>
                                            <p:cond delay="0"/>
                                          </p:stCondLst>
                                        </p:cTn>
                                        <p:tgtEl>
                                          <p:spTgt spid="45"/>
                                        </p:tgtEl>
                                        <p:attrNameLst>
                                          <p:attrName>style.visibility</p:attrName>
                                        </p:attrNameLst>
                                      </p:cBhvr>
                                      <p:to>
                                        <p:strVal val="visible"/>
                                      </p:to>
                                    </p:set>
                                    <p:animEffect filter="fade" transition="in">
                                      <p:cBhvr>
                                        <p:cTn dur="1000" id="71"/>
                                        <p:tgtEl>
                                          <p:spTgt spid="45"/>
                                        </p:tgtEl>
                                      </p:cBhvr>
                                    </p:animEffect>
                                  </p:childTnLst>
                                </p:cTn>
                              </p:par>
                              <p:par>
                                <p:cTn fill="hold" grpId="0" id="72" nodeType="withEffect" presetClass="entr" presetID="10" presetSubtype="0">
                                  <p:stCondLst>
                                    <p:cond delay="0"/>
                                  </p:stCondLst>
                                  <p:childTnLst>
                                    <p:set>
                                      <p:cBhvr>
                                        <p:cTn dur="1" fill="hold" id="73">
                                          <p:stCondLst>
                                            <p:cond delay="0"/>
                                          </p:stCondLst>
                                        </p:cTn>
                                        <p:tgtEl>
                                          <p:spTgt spid="48"/>
                                        </p:tgtEl>
                                        <p:attrNameLst>
                                          <p:attrName>style.visibility</p:attrName>
                                        </p:attrNameLst>
                                      </p:cBhvr>
                                      <p:to>
                                        <p:strVal val="visible"/>
                                      </p:to>
                                    </p:set>
                                    <p:animEffect filter="fade" transition="in">
                                      <p:cBhvr>
                                        <p:cTn dur="1000" id="74"/>
                                        <p:tgtEl>
                                          <p:spTgt spid="48"/>
                                        </p:tgtEl>
                                      </p:cBhvr>
                                    </p:animEffect>
                                  </p:childTnLst>
                                </p:cTn>
                              </p:par>
                              <p:par>
                                <p:cTn fill="hold" grpId="0" id="75" nodeType="withEffect" presetClass="entr" presetID="10" presetSubtype="0">
                                  <p:stCondLst>
                                    <p:cond delay="0"/>
                                  </p:stCondLst>
                                  <p:childTnLst>
                                    <p:set>
                                      <p:cBhvr>
                                        <p:cTn dur="1" fill="hold" id="76">
                                          <p:stCondLst>
                                            <p:cond delay="0"/>
                                          </p:stCondLst>
                                        </p:cTn>
                                        <p:tgtEl>
                                          <p:spTgt spid="46"/>
                                        </p:tgtEl>
                                        <p:attrNameLst>
                                          <p:attrName>style.visibility</p:attrName>
                                        </p:attrNameLst>
                                      </p:cBhvr>
                                      <p:to>
                                        <p:strVal val="visible"/>
                                      </p:to>
                                    </p:set>
                                    <p:animEffect filter="fade" transition="in">
                                      <p:cBhvr>
                                        <p:cTn dur="1000" id="77"/>
                                        <p:tgtEl>
                                          <p:spTgt spid="46"/>
                                        </p:tgtEl>
                                      </p:cBhvr>
                                    </p:animEffect>
                                  </p:childTnLst>
                                </p:cTn>
                              </p:par>
                            </p:childTnLst>
                          </p:cTn>
                        </p:par>
                        <p:par>
                          <p:cTn fill="hold" id="78" nodeType="afterGroup">
                            <p:stCondLst>
                              <p:cond delay="7500"/>
                            </p:stCondLst>
                            <p:childTnLst>
                              <p:par>
                                <p:cTn fill="hold" grpId="0" id="79" nodeType="afterEffect" presetClass="entr" presetID="42" presetSubtype="0">
                                  <p:stCondLst>
                                    <p:cond delay="0"/>
                                  </p:stCondLst>
                                  <p:childTnLst>
                                    <p:set>
                                      <p:cBhvr>
                                        <p:cTn dur="1" fill="hold" id="80">
                                          <p:stCondLst>
                                            <p:cond delay="0"/>
                                          </p:stCondLst>
                                        </p:cTn>
                                        <p:tgtEl>
                                          <p:spTgt spid="47"/>
                                        </p:tgtEl>
                                        <p:attrNameLst>
                                          <p:attrName>style.visibility</p:attrName>
                                        </p:attrNameLst>
                                      </p:cBhvr>
                                      <p:to>
                                        <p:strVal val="visible"/>
                                      </p:to>
                                    </p:set>
                                    <p:animEffect filter="fade" transition="in">
                                      <p:cBhvr>
                                        <p:cTn dur="1000" id="81"/>
                                        <p:tgtEl>
                                          <p:spTgt spid="47"/>
                                        </p:tgtEl>
                                      </p:cBhvr>
                                    </p:animEffect>
                                    <p:anim calcmode="lin" valueType="num">
                                      <p:cBhvr>
                                        <p:cTn dur="1000" fill="hold" id="82"/>
                                        <p:tgtEl>
                                          <p:spTgt spid="47"/>
                                        </p:tgtEl>
                                        <p:attrNameLst>
                                          <p:attrName>ppt_x</p:attrName>
                                        </p:attrNameLst>
                                      </p:cBhvr>
                                      <p:tavLst>
                                        <p:tav tm="0">
                                          <p:val>
                                            <p:strVal val="#ppt_x"/>
                                          </p:val>
                                        </p:tav>
                                        <p:tav tm="100000">
                                          <p:val>
                                            <p:strVal val="#ppt_x"/>
                                          </p:val>
                                        </p:tav>
                                      </p:tavLst>
                                    </p:anim>
                                    <p:anim calcmode="lin" valueType="num">
                                      <p:cBhvr>
                                        <p:cTn dur="1000" fill="hold" id="83"/>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7" name="图片 46"/>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50" name="矩形 49"/>
          <p:cNvSpPr/>
          <p:nvPr/>
        </p:nvSpPr>
        <p:spPr>
          <a:xfrm>
            <a:off x="0" y="1205"/>
            <a:ext cx="12192000" cy="6864725"/>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文本框 22"/>
          <p:cNvSpPr txBox="1"/>
          <p:nvPr/>
        </p:nvSpPr>
        <p:spPr>
          <a:xfrm>
            <a:off x="780649" y="4938635"/>
            <a:ext cx="1704740" cy="457200"/>
          </a:xfrm>
          <a:prstGeom prst="rect">
            <a:avLst/>
          </a:prstGeom>
          <a:noFill/>
        </p:spPr>
        <p:txBody>
          <a:bodyPr lIns="0" rIns="0" rtlCol="0" wrap="square">
            <a:spAutoFit/>
          </a:bodyPr>
          <a:lstStyle/>
          <a:p>
            <a:pPr algn="ctr"/>
            <a:r>
              <a:rPr altLang="en-US" lang="zh-CN" sz="2400">
                <a:solidFill>
                  <a:schemeClr val="accent1"/>
                </a:solidFill>
                <a:cs typeface="+mn-ea"/>
                <a:sym typeface="+mn-lt"/>
              </a:rPr>
              <a:t>关于我们</a:t>
            </a:r>
          </a:p>
        </p:txBody>
      </p:sp>
      <p:sp>
        <p:nvSpPr>
          <p:cNvPr id="28" name="文本框 27"/>
          <p:cNvSpPr txBox="1"/>
          <p:nvPr/>
        </p:nvSpPr>
        <p:spPr>
          <a:xfrm>
            <a:off x="498685" y="5310001"/>
            <a:ext cx="2268669" cy="335280"/>
          </a:xfrm>
          <a:prstGeom prst="rect">
            <a:avLst/>
          </a:prstGeom>
          <a:noFill/>
        </p:spPr>
        <p:txBody>
          <a:bodyPr lIns="0" rIns="0" rtlCol="0" wrap="square">
            <a:spAutoFit/>
          </a:bodyPr>
          <a:lstStyle/>
          <a:p>
            <a:pPr algn="ctr"/>
            <a:r>
              <a:rPr altLang="zh-CN" lang="en-US" sz="1600">
                <a:solidFill>
                  <a:schemeClr val="bg1"/>
                </a:solidFill>
                <a:latin typeface="+mn-ea"/>
                <a:cs typeface="+mn-ea"/>
                <a:sym typeface="+mn-lt"/>
              </a:rPr>
              <a:t>ABOUT US</a:t>
            </a:r>
          </a:p>
        </p:txBody>
      </p:sp>
      <p:sp>
        <p:nvSpPr>
          <p:cNvPr id="29" name="文本框 28"/>
          <p:cNvSpPr txBox="1"/>
          <p:nvPr/>
        </p:nvSpPr>
        <p:spPr>
          <a:xfrm>
            <a:off x="3012139" y="4938635"/>
            <a:ext cx="1704740" cy="457200"/>
          </a:xfrm>
          <a:prstGeom prst="rect">
            <a:avLst/>
          </a:prstGeom>
          <a:noFill/>
        </p:spPr>
        <p:txBody>
          <a:bodyPr lIns="0" rIns="0" rtlCol="0" wrap="square">
            <a:spAutoFit/>
          </a:bodyPr>
          <a:lstStyle/>
          <a:p>
            <a:pPr algn="ctr"/>
            <a:r>
              <a:rPr altLang="en-US" lang="zh-CN" sz="2400">
                <a:solidFill>
                  <a:schemeClr val="accent1"/>
                </a:solidFill>
                <a:cs typeface="+mn-ea"/>
                <a:sym typeface="+mn-lt"/>
              </a:rPr>
              <a:t>企业文化</a:t>
            </a:r>
          </a:p>
        </p:txBody>
      </p:sp>
      <p:sp>
        <p:nvSpPr>
          <p:cNvPr id="30" name="文本框 29"/>
          <p:cNvSpPr txBox="1"/>
          <p:nvPr/>
        </p:nvSpPr>
        <p:spPr>
          <a:xfrm>
            <a:off x="2626591" y="5310001"/>
            <a:ext cx="2268669" cy="335280"/>
          </a:xfrm>
          <a:prstGeom prst="rect">
            <a:avLst/>
          </a:prstGeom>
          <a:noFill/>
        </p:spPr>
        <p:txBody>
          <a:bodyPr lIns="0" rIns="0" rtlCol="0" wrap="square">
            <a:spAutoFit/>
          </a:bodyPr>
          <a:lstStyle/>
          <a:p>
            <a:pPr algn="ctr"/>
            <a:r>
              <a:rPr altLang="zh-CN" lang="en-US" sz="1600">
                <a:solidFill>
                  <a:schemeClr val="bg1"/>
                </a:solidFill>
                <a:latin typeface="+mn-ea"/>
                <a:cs typeface="+mn-ea"/>
                <a:sym typeface="+mn-lt"/>
              </a:rPr>
              <a:t>COMPANY CULTRUE</a:t>
            </a:r>
          </a:p>
        </p:txBody>
      </p:sp>
      <p:sp>
        <p:nvSpPr>
          <p:cNvPr id="31" name="文本框 30"/>
          <p:cNvSpPr txBox="1"/>
          <p:nvPr/>
        </p:nvSpPr>
        <p:spPr>
          <a:xfrm>
            <a:off x="5243630" y="4938635"/>
            <a:ext cx="1704740" cy="457200"/>
          </a:xfrm>
          <a:prstGeom prst="rect">
            <a:avLst/>
          </a:prstGeom>
          <a:noFill/>
        </p:spPr>
        <p:txBody>
          <a:bodyPr lIns="0" rIns="0" rtlCol="0" wrap="square">
            <a:spAutoFit/>
          </a:bodyPr>
          <a:lstStyle/>
          <a:p>
            <a:pPr algn="ctr"/>
            <a:r>
              <a:rPr altLang="en-US" lang="zh-CN" sz="2400">
                <a:solidFill>
                  <a:schemeClr val="accent1"/>
                </a:solidFill>
                <a:cs typeface="+mn-ea"/>
                <a:sym typeface="+mn-lt"/>
              </a:rPr>
              <a:t>产品服务</a:t>
            </a:r>
          </a:p>
        </p:txBody>
      </p:sp>
      <p:sp>
        <p:nvSpPr>
          <p:cNvPr id="37" name="文本框 36"/>
          <p:cNvSpPr txBox="1"/>
          <p:nvPr/>
        </p:nvSpPr>
        <p:spPr>
          <a:xfrm>
            <a:off x="4754497" y="5310001"/>
            <a:ext cx="2683007" cy="335280"/>
          </a:xfrm>
          <a:prstGeom prst="rect">
            <a:avLst/>
          </a:prstGeom>
          <a:noFill/>
        </p:spPr>
        <p:txBody>
          <a:bodyPr lIns="0" rIns="0" rtlCol="0" wrap="square">
            <a:spAutoFit/>
          </a:bodyPr>
          <a:lstStyle/>
          <a:p>
            <a:pPr algn="ctr"/>
            <a:r>
              <a:rPr altLang="zh-CN" lang="en-US" sz="1600">
                <a:solidFill>
                  <a:schemeClr val="bg1"/>
                </a:solidFill>
                <a:latin typeface="+mn-ea"/>
                <a:cs typeface="+mn-ea"/>
                <a:sym typeface="+mn-lt"/>
              </a:rPr>
              <a:t>PRODUCT&amp;SERVICES</a:t>
            </a:r>
          </a:p>
        </p:txBody>
      </p:sp>
      <p:sp>
        <p:nvSpPr>
          <p:cNvPr id="38" name="文本框 37"/>
          <p:cNvSpPr txBox="1"/>
          <p:nvPr/>
        </p:nvSpPr>
        <p:spPr>
          <a:xfrm>
            <a:off x="7475119" y="4938635"/>
            <a:ext cx="1704740" cy="457200"/>
          </a:xfrm>
          <a:prstGeom prst="rect">
            <a:avLst/>
          </a:prstGeom>
          <a:noFill/>
        </p:spPr>
        <p:txBody>
          <a:bodyPr lIns="0" rIns="0" rtlCol="0" wrap="square">
            <a:spAutoFit/>
          </a:bodyPr>
          <a:lstStyle/>
          <a:p>
            <a:pPr algn="ctr"/>
            <a:r>
              <a:rPr altLang="en-US" lang="zh-CN" sz="2400">
                <a:solidFill>
                  <a:schemeClr val="accent1"/>
                </a:solidFill>
                <a:cs typeface="+mn-ea"/>
                <a:sym typeface="+mn-lt"/>
              </a:rPr>
              <a:t>公司实力</a:t>
            </a:r>
          </a:p>
        </p:txBody>
      </p:sp>
      <p:sp>
        <p:nvSpPr>
          <p:cNvPr id="39" name="文本框 38"/>
          <p:cNvSpPr txBox="1"/>
          <p:nvPr/>
        </p:nvSpPr>
        <p:spPr>
          <a:xfrm>
            <a:off x="7296740" y="5310001"/>
            <a:ext cx="2268669" cy="335280"/>
          </a:xfrm>
          <a:prstGeom prst="rect">
            <a:avLst/>
          </a:prstGeom>
          <a:noFill/>
        </p:spPr>
        <p:txBody>
          <a:bodyPr lIns="0" rIns="0" rtlCol="0" wrap="square">
            <a:spAutoFit/>
          </a:bodyPr>
          <a:lstStyle/>
          <a:p>
            <a:pPr algn="ctr"/>
            <a:r>
              <a:rPr altLang="zh-CN" lang="en-US" sz="1600">
                <a:solidFill>
                  <a:schemeClr val="bg1"/>
                </a:solidFill>
                <a:latin typeface="+mn-ea"/>
                <a:cs typeface="+mn-ea"/>
                <a:sym typeface="+mn-lt"/>
              </a:rPr>
              <a:t>COMPANY POWER</a:t>
            </a:r>
          </a:p>
        </p:txBody>
      </p:sp>
      <p:sp>
        <p:nvSpPr>
          <p:cNvPr id="40" name="文本框 39"/>
          <p:cNvSpPr txBox="1"/>
          <p:nvPr/>
        </p:nvSpPr>
        <p:spPr>
          <a:xfrm>
            <a:off x="9706610" y="4938635"/>
            <a:ext cx="1704740" cy="457200"/>
          </a:xfrm>
          <a:prstGeom prst="rect">
            <a:avLst/>
          </a:prstGeom>
          <a:noFill/>
        </p:spPr>
        <p:txBody>
          <a:bodyPr lIns="0" rIns="0" rtlCol="0" wrap="square">
            <a:spAutoFit/>
          </a:bodyPr>
          <a:lstStyle/>
          <a:p>
            <a:pPr algn="ctr"/>
            <a:r>
              <a:rPr altLang="en-US" lang="zh-CN" sz="2400">
                <a:solidFill>
                  <a:schemeClr val="accent1"/>
                </a:solidFill>
                <a:cs typeface="+mn-ea"/>
                <a:sym typeface="+mn-lt"/>
              </a:rPr>
              <a:t>未来展望</a:t>
            </a:r>
          </a:p>
        </p:txBody>
      </p:sp>
      <p:sp>
        <p:nvSpPr>
          <p:cNvPr id="41" name="文本框 40"/>
          <p:cNvSpPr txBox="1"/>
          <p:nvPr/>
        </p:nvSpPr>
        <p:spPr>
          <a:xfrm>
            <a:off x="9424646" y="5310001"/>
            <a:ext cx="2268669" cy="335280"/>
          </a:xfrm>
          <a:prstGeom prst="rect">
            <a:avLst/>
          </a:prstGeom>
          <a:noFill/>
        </p:spPr>
        <p:txBody>
          <a:bodyPr lIns="0" rIns="0" rtlCol="0" wrap="square">
            <a:spAutoFit/>
          </a:bodyPr>
          <a:lstStyle/>
          <a:p>
            <a:pPr algn="ctr"/>
            <a:r>
              <a:rPr altLang="zh-CN" lang="en-US" sz="1600">
                <a:solidFill>
                  <a:schemeClr val="bg1"/>
                </a:solidFill>
                <a:latin typeface="+mn-ea"/>
                <a:cs typeface="+mn-ea"/>
                <a:sym typeface="+mn-lt"/>
              </a:rPr>
              <a:t>LOOKING TO FUTURE</a:t>
            </a:r>
          </a:p>
        </p:txBody>
      </p:sp>
      <p:sp>
        <p:nvSpPr>
          <p:cNvPr id="42" name="等腰三角形 41"/>
          <p:cNvSpPr/>
          <p:nvPr/>
        </p:nvSpPr>
        <p:spPr>
          <a:xfrm rot="10800000">
            <a:off x="1406356" y="4502708"/>
            <a:ext cx="453328" cy="324000"/>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等腰三角形 42"/>
          <p:cNvSpPr/>
          <p:nvPr/>
        </p:nvSpPr>
        <p:spPr>
          <a:xfrm rot="10800000">
            <a:off x="3637846" y="4502708"/>
            <a:ext cx="453328" cy="324000"/>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等腰三角形 43"/>
          <p:cNvSpPr/>
          <p:nvPr/>
        </p:nvSpPr>
        <p:spPr>
          <a:xfrm rot="10800000">
            <a:off x="5869336" y="4502708"/>
            <a:ext cx="453328" cy="324000"/>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等腰三角形 44"/>
          <p:cNvSpPr/>
          <p:nvPr/>
        </p:nvSpPr>
        <p:spPr>
          <a:xfrm rot="10800000">
            <a:off x="8100826" y="4502708"/>
            <a:ext cx="453328" cy="324000"/>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等腰三角形 45"/>
          <p:cNvSpPr/>
          <p:nvPr/>
        </p:nvSpPr>
        <p:spPr>
          <a:xfrm rot="10800000">
            <a:off x="10332317" y="4502708"/>
            <a:ext cx="453328" cy="324000"/>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任意多边形 33"/>
          <p:cNvSpPr>
            <a:spLocks noChangeAspect="1"/>
          </p:cNvSpPr>
          <p:nvPr/>
        </p:nvSpPr>
        <p:spPr>
          <a:xfrm>
            <a:off x="10277750" y="4391100"/>
            <a:ext cx="562460" cy="547216"/>
          </a:xfrm>
          <a:custGeom>
            <a:gdLst>
              <a:gd fmla="*/ 3767944 w 4447469" name="connsiteX0"/>
              <a:gd fmla="*/ 676597 h 4326925" name="connsiteY0"/>
              <a:gd fmla="*/ 720511 w 4447469" name="connsiteX1"/>
              <a:gd fmla="*/ 2247891 h 4326925" name="connsiteY1"/>
              <a:gd fmla="*/ 2077102 w 4447469" name="connsiteX2"/>
              <a:gd fmla="*/ 2247891 h 4326925" name="connsiteY2"/>
              <a:gd fmla="*/ 2077102 w 4447469" name="connsiteX3"/>
              <a:gd fmla="*/ 2356224 h 4326925" name="connsiteY3"/>
              <a:gd fmla="*/ 2090753 w 4447469" name="connsiteX4"/>
              <a:gd fmla="*/ 2356224 h 4326925" name="connsiteY4"/>
              <a:gd fmla="*/ 2090753 w 4447469" name="connsiteX5"/>
              <a:gd fmla="*/ 3675247 h 4326925" name="connsiteY5"/>
              <a:gd fmla="*/ 4447469 w 4447469" name="connsiteX6"/>
              <a:gd fmla="*/ 0 h 4326925" name="connsiteY6"/>
              <a:gd fmla="*/ 4110337 w 4447469" name="connsiteX7"/>
              <a:gd fmla="*/ 649743 h 4326925" name="connsiteY7"/>
              <a:gd fmla="*/ 4112328 w 4447469" name="connsiteX8"/>
              <a:gd fmla="*/ 650857 h 4326925" name="connsiteY8"/>
              <a:gd fmla="*/ 4076792 w 4447469" name="connsiteX9"/>
              <a:gd fmla="*/ 714393 h 4326925" name="connsiteY9"/>
              <a:gd fmla="*/ 3988907 w 4447469" name="connsiteX10"/>
              <a:gd fmla="*/ 883769 h 4326925" name="connsiteY10"/>
              <a:gd fmla="*/ 3984514 w 4447469" name="connsiteX11"/>
              <a:gd fmla="*/ 879375 h 4326925" name="connsiteY11"/>
              <a:gd fmla="*/ 2056247 w 4447469" name="connsiteX12"/>
              <a:gd fmla="*/ 4326925 h 4326925" name="connsiteY12"/>
              <a:gd fmla="*/ 1815388 w 4447469" name="connsiteX13"/>
              <a:gd fmla="*/ 4192208 h 4326925" name="connsiteY13"/>
              <a:gd fmla="*/ 1802753 w 4447469" name="connsiteX14"/>
              <a:gd fmla="*/ 4192208 h 4326925" name="connsiteY14"/>
              <a:gd fmla="*/ 1802753 w 4447469" name="connsiteX15"/>
              <a:gd fmla="*/ 2535891 h 4326925" name="connsiteY15"/>
              <a:gd fmla="*/ 161952 w 4447469" name="connsiteX16"/>
              <a:gd fmla="*/ 2535891 h 4326925" name="connsiteY16"/>
              <a:gd fmla="*/ 131984 w 4447469" name="connsiteX17"/>
              <a:gd fmla="*/ 2551343 h 4326925" name="connsiteY17"/>
              <a:gd fmla="*/ 0 w 4447469" name="connsiteX18"/>
              <a:gd fmla="*/ 2295366 h 4326925" name="connsiteY18"/>
              <a:gd fmla="*/ 3743658 w 4447469" name="connsiteX19"/>
              <a:gd fmla="*/ 365089 h 4326925" name="connsiteY19"/>
              <a:gd fmla="*/ 3743697 w 4447469" name="connsiteX20"/>
              <a:gd fmla="*/ 365166 h 432692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4326925" w="4447469">
                <a:moveTo>
                  <a:pt x="3767944" y="676597"/>
                </a:moveTo>
                <a:lnTo>
                  <a:pt x="720511" y="2247891"/>
                </a:lnTo>
                <a:lnTo>
                  <a:pt x="2077102" y="2247891"/>
                </a:lnTo>
                <a:lnTo>
                  <a:pt x="2077102" y="2356224"/>
                </a:lnTo>
                <a:lnTo>
                  <a:pt x="2090753" y="2356224"/>
                </a:lnTo>
                <a:lnTo>
                  <a:pt x="2090753" y="3675247"/>
                </a:lnTo>
                <a:close/>
                <a:moveTo>
                  <a:pt x="4447469" y="0"/>
                </a:moveTo>
                <a:lnTo>
                  <a:pt x="4110337" y="649743"/>
                </a:lnTo>
                <a:lnTo>
                  <a:pt x="4112328" y="650857"/>
                </a:lnTo>
                <a:lnTo>
                  <a:pt x="4076792" y="714393"/>
                </a:lnTo>
                <a:lnTo>
                  <a:pt x="3988907" y="883769"/>
                </a:lnTo>
                <a:lnTo>
                  <a:pt x="3984514" y="879375"/>
                </a:lnTo>
                <a:lnTo>
                  <a:pt x="2056247" y="4326925"/>
                </a:lnTo>
                <a:lnTo>
                  <a:pt x="1815388" y="4192208"/>
                </a:lnTo>
                <a:lnTo>
                  <a:pt x="1802753" y="4192208"/>
                </a:lnTo>
                <a:lnTo>
                  <a:pt x="1802753" y="2535891"/>
                </a:lnTo>
                <a:lnTo>
                  <a:pt x="161952" y="2535891"/>
                </a:lnTo>
                <a:lnTo>
                  <a:pt x="131984" y="2551343"/>
                </a:lnTo>
                <a:lnTo>
                  <a:pt x="0" y="2295366"/>
                </a:lnTo>
                <a:lnTo>
                  <a:pt x="3743658" y="365089"/>
                </a:lnTo>
                <a:lnTo>
                  <a:pt x="3743697" y="3651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任意多边形 34"/>
          <p:cNvSpPr>
            <a:spLocks noChangeAspect="1"/>
          </p:cNvSpPr>
          <p:nvPr/>
        </p:nvSpPr>
        <p:spPr>
          <a:xfrm>
            <a:off x="1462898" y="4391101"/>
            <a:ext cx="340242" cy="547214"/>
          </a:xfrm>
          <a:custGeom>
            <a:gdLst>
              <a:gd fmla="*/ 677901 w 2374831" name="connsiteX0"/>
              <a:gd fmla="*/ 3412116 h 3819479" name="connsiteY0"/>
              <a:gd fmla="*/ 1644059 w 2374831" name="connsiteX1"/>
              <a:gd fmla="*/ 3412116 h 3819479" name="connsiteY1"/>
              <a:gd fmla="*/ 1644059 w 2374831" name="connsiteX2"/>
              <a:gd fmla="*/ 3636403 h 3819479" name="connsiteY2"/>
              <a:gd fmla="*/ 1452135 w 2374831" name="connsiteX3"/>
              <a:gd fmla="*/ 3636403 h 3819479" name="connsiteY3"/>
              <a:gd fmla="*/ 1406366 w 2374831" name="connsiteX4"/>
              <a:gd fmla="*/ 3819479 h 3819479" name="connsiteY4"/>
              <a:gd fmla="*/ 904644 w 2374831" name="connsiteX5"/>
              <a:gd fmla="*/ 3819479 h 3819479" name="connsiteY5"/>
              <a:gd fmla="*/ 858875 w 2374831" name="connsiteX6"/>
              <a:gd fmla="*/ 3636403 h 3819479" name="connsiteY6"/>
              <a:gd fmla="*/ 677901 w 2374831" name="connsiteX7"/>
              <a:gd fmla="*/ 3636403 h 3819479" name="connsiteY7"/>
              <a:gd fmla="*/ 1210563 w 2374831" name="connsiteX8"/>
              <a:gd fmla="*/ 214813 h 3819479" name="connsiteY8"/>
              <a:gd fmla="*/ 234135 w 2374831" name="connsiteX9"/>
              <a:gd fmla="*/ 1200968 h 3819479" name="connsiteY9"/>
              <a:gd fmla="*/ 530439 w 2374831" name="connsiteX10"/>
              <a:gd fmla="*/ 2356594 h 3819479" name="connsiteY10"/>
              <a:gd fmla="*/ 629422 w 2374831" name="connsiteX11"/>
              <a:gd fmla="*/ 2455121 h 3819479" name="connsiteY11"/>
              <a:gd fmla="*/ 632955 w 2374831" name="connsiteX12"/>
              <a:gd fmla="*/ 2454082 h 3819479" name="connsiteY12"/>
              <a:gd fmla="*/ 634850 w 2374831" name="connsiteX13"/>
              <a:gd fmla="*/ 2460524 h 3819479" name="connsiteY13"/>
              <a:gd fmla="*/ 645415 w 2374831" name="connsiteX14"/>
              <a:gd fmla="*/ 2471041 h 3819479" name="connsiteY14"/>
              <a:gd fmla="*/ 640611 w 2374831" name="connsiteX15"/>
              <a:gd fmla="*/ 2480115 h 3819479" name="connsiteY15"/>
              <a:gd fmla="*/ 825141 w 2374831" name="connsiteX16"/>
              <a:gd fmla="*/ 3107541 h 3819479" name="connsiteY16"/>
              <a:gd fmla="*/ 1520487 w 2374831" name="connsiteX17"/>
              <a:gd fmla="*/ 3107541 h 3819479" name="connsiteY17"/>
              <a:gd fmla="*/ 1697625 w 2374831" name="connsiteX18"/>
              <a:gd fmla="*/ 2505248 h 3819479" name="connsiteY18"/>
              <a:gd fmla="*/ 1694714 w 2374831" name="connsiteX19"/>
              <a:gd fmla="*/ 2499211 h 3819479" name="connsiteY19"/>
              <a:gd fmla="*/ 1701121 w 2374831" name="connsiteX20"/>
              <a:gd fmla="*/ 2493362 h 3819479" name="connsiteY20"/>
              <a:gd fmla="*/ 1703057 w 2374831" name="connsiteX21"/>
              <a:gd fmla="*/ 2486779 h 3819479" name="connsiteY21"/>
              <a:gd fmla="*/ 1707047 w 2374831" name="connsiteX22"/>
              <a:gd fmla="*/ 2487952 h 3819479" name="connsiteY22"/>
              <a:gd fmla="*/ 1814604 w 2374831" name="connsiteX23"/>
              <a:gd fmla="*/ 2389768 h 3819479" name="connsiteY23"/>
              <a:gd fmla="*/ 2146142 w 2374831" name="connsiteX24"/>
              <a:gd fmla="*/ 1237621 h 3819479" name="connsiteY24"/>
              <a:gd fmla="*/ 1210563 w 2374831" name="connsiteX25"/>
              <a:gd fmla="*/ 214813 h 3819479" name="connsiteY25"/>
              <a:gd fmla="*/ 1214591 w 2374831" name="connsiteX26"/>
              <a:gd fmla="*/ 383 h 3819479" name="connsiteY26"/>
              <a:gd fmla="*/ 2356115 w 2374831" name="connsiteX27"/>
              <a:gd fmla="*/ 1191705 h 3819479" name="connsiteY27"/>
              <a:gd fmla="*/ 1940101 w 2374831" name="connsiteX28"/>
              <a:gd fmla="*/ 2566662 h 3819479" name="connsiteY28"/>
              <a:gd fmla="*/ 1858280 w 2374831" name="connsiteX29"/>
              <a:gd fmla="*/ 2636176 h 3819479" name="connsiteY29"/>
              <a:gd fmla="*/ 1662374 w 2374831" name="connsiteX30"/>
              <a:gd fmla="*/ 3302282 h 3819479" name="connsiteY30"/>
              <a:gd fmla="*/ 1642818 w 2374831" name="connsiteX31"/>
              <a:gd fmla="*/ 3296530 h 3819479" name="connsiteY31"/>
              <a:gd fmla="*/ 1642365 w 2374831" name="connsiteX32"/>
              <a:gd fmla="*/ 3298341 h 3819479" name="connsiteY32"/>
              <a:gd fmla="*/ 668645 w 2374831" name="connsiteX33"/>
              <a:gd fmla="*/ 3298341 h 3819479" name="connsiteY33"/>
              <a:gd fmla="*/ 620945 w 2374831" name="connsiteX34"/>
              <a:gd fmla="*/ 3107541 h 3819479" name="connsiteY34"/>
              <a:gd fmla="*/ 625980 w 2374831" name="connsiteX35"/>
              <a:gd fmla="*/ 3107541 h 3819479" name="connsiteY35"/>
              <a:gd fmla="*/ 477257 w 2374831" name="connsiteX36"/>
              <a:gd fmla="*/ 2601865 h 3819479" name="connsiteY36"/>
              <a:gd fmla="*/ 398351 w 2374831" name="connsiteX37"/>
              <a:gd fmla="*/ 2528795 h 3819479" name="connsiteY37"/>
              <a:gd fmla="*/ 25870 w 2374831" name="connsiteX38"/>
              <a:gd fmla="*/ 1147159 h 3819479" name="connsiteY38"/>
              <a:gd fmla="*/ 1214591 w 2374831" name="connsiteX39"/>
              <a:gd fmla="*/ 383 h 3819479"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3819479" w="2374831">
                <a:moveTo>
                  <a:pt x="677901" y="3412116"/>
                </a:moveTo>
                <a:lnTo>
                  <a:pt x="1644059" y="3412116"/>
                </a:lnTo>
                <a:lnTo>
                  <a:pt x="1644059" y="3636403"/>
                </a:lnTo>
                <a:lnTo>
                  <a:pt x="1452135" y="3636403"/>
                </a:lnTo>
                <a:lnTo>
                  <a:pt x="1406366" y="3819479"/>
                </a:lnTo>
                <a:lnTo>
                  <a:pt x="904644" y="3819479"/>
                </a:lnTo>
                <a:lnTo>
                  <a:pt x="858875" y="3636403"/>
                </a:lnTo>
                <a:lnTo>
                  <a:pt x="677901" y="3636403"/>
                </a:lnTo>
                <a:close/>
                <a:moveTo>
                  <a:pt x="1210563" y="214813"/>
                </a:moveTo>
                <a:cubicBezTo>
                  <a:pt x="739590" y="200611"/>
                  <a:pt x="328256" y="616042"/>
                  <a:pt x="234135" y="1200968"/>
                </a:cubicBezTo>
                <a:cubicBezTo>
                  <a:pt x="165163" y="1629602"/>
                  <a:pt x="280924" y="2067284"/>
                  <a:pt x="530439" y="2356594"/>
                </a:cubicBezTo>
                <a:lnTo>
                  <a:pt x="629422" y="2455121"/>
                </a:lnTo>
                <a:lnTo>
                  <a:pt x="632955" y="2454082"/>
                </a:lnTo>
                <a:lnTo>
                  <a:pt x="634850" y="2460524"/>
                </a:lnTo>
                <a:lnTo>
                  <a:pt x="645415" y="2471041"/>
                </a:lnTo>
                <a:lnTo>
                  <a:pt x="640611" y="2480115"/>
                </a:lnTo>
                <a:lnTo>
                  <a:pt x="825141" y="3107541"/>
                </a:lnTo>
                <a:lnTo>
                  <a:pt x="1520487" y="3107541"/>
                </a:lnTo>
                <a:lnTo>
                  <a:pt x="1697625" y="2505248"/>
                </a:lnTo>
                <a:lnTo>
                  <a:pt x="1694714" y="2499211"/>
                </a:lnTo>
                <a:lnTo>
                  <a:pt x="1701121" y="2493362"/>
                </a:lnTo>
                <a:lnTo>
                  <a:pt x="1703057" y="2486779"/>
                </a:lnTo>
                <a:lnTo>
                  <a:pt x="1707047" y="2487952"/>
                </a:lnTo>
                <a:lnTo>
                  <a:pt x="1814604" y="2389768"/>
                </a:lnTo>
                <a:cubicBezTo>
                  <a:pt x="2075917" y="2110708"/>
                  <a:pt x="2205489" y="1673395"/>
                  <a:pt x="2146142" y="1237621"/>
                </a:cubicBezTo>
                <a:cubicBezTo>
                  <a:pt x="2067107" y="657287"/>
                  <a:pt x="1675186" y="228824"/>
                  <a:pt x="1210563" y="214813"/>
                </a:cubicBezTo>
                <a:close/>
                <a:moveTo>
                  <a:pt x="1214591" y="383"/>
                </a:moveTo>
                <a:cubicBezTo>
                  <a:pt x="1779092" y="16134"/>
                  <a:pt x="2256408" y="514273"/>
                  <a:pt x="2356115" y="1191705"/>
                </a:cubicBezTo>
                <a:cubicBezTo>
                  <a:pt x="2432917" y="1713508"/>
                  <a:pt x="2269282" y="2238010"/>
                  <a:pt x="1940101" y="2566662"/>
                </a:cubicBezTo>
                <a:lnTo>
                  <a:pt x="1858280" y="2636176"/>
                </a:lnTo>
                <a:lnTo>
                  <a:pt x="1662374" y="3302282"/>
                </a:lnTo>
                <a:lnTo>
                  <a:pt x="1642818" y="3296530"/>
                </a:lnTo>
                <a:lnTo>
                  <a:pt x="1642365" y="3298341"/>
                </a:lnTo>
                <a:lnTo>
                  <a:pt x="668645" y="3298341"/>
                </a:lnTo>
                <a:lnTo>
                  <a:pt x="620945" y="3107541"/>
                </a:lnTo>
                <a:lnTo>
                  <a:pt x="625980" y="3107541"/>
                </a:lnTo>
                <a:lnTo>
                  <a:pt x="477257" y="2601865"/>
                </a:lnTo>
                <a:lnTo>
                  <a:pt x="398351" y="2528795"/>
                </a:lnTo>
                <a:cubicBezTo>
                  <a:pt x="83040" y="2187205"/>
                  <a:pt x="-63507" y="1661104"/>
                  <a:pt x="25870" y="1147159"/>
                </a:cubicBezTo>
                <a:cubicBezTo>
                  <a:pt x="144292" y="466195"/>
                  <a:pt x="643655" y="-15547"/>
                  <a:pt x="1214591" y="3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任意多边形 35"/>
          <p:cNvSpPr/>
          <p:nvPr/>
        </p:nvSpPr>
        <p:spPr>
          <a:xfrm>
            <a:off x="3560501" y="4391367"/>
            <a:ext cx="608016" cy="547214"/>
          </a:xfrm>
          <a:custGeom>
            <a:gdLst>
              <a:gd fmla="*/ 233325 w 327309" name="connsiteX0"/>
              <a:gd fmla="*/ 56528 h 327309" name="connsiteY0"/>
              <a:gd fmla="*/ 50285 w 327309" name="connsiteX1"/>
              <a:gd fmla="*/ 239568 h 327309" name="connsiteY1"/>
              <a:gd fmla="*/ 87741 w 327309" name="connsiteX2"/>
              <a:gd fmla="*/ 277025 h 327309" name="connsiteY2"/>
              <a:gd fmla="*/ 270781 w 327309" name="connsiteX3"/>
              <a:gd fmla="*/ 93985 h 327309" name="connsiteY3"/>
              <a:gd fmla="*/ 239171 w 327309" name="connsiteX4"/>
              <a:gd fmla="*/ 31038 h 327309" name="connsiteY4"/>
              <a:gd fmla="*/ 296272 w 327309" name="connsiteX5"/>
              <a:gd fmla="*/ 88139 h 327309" name="connsiteY5"/>
              <a:gd fmla="*/ 80982 w 327309" name="connsiteX6"/>
              <a:gd fmla="*/ 303429 h 327309" name="connsiteY6"/>
              <a:gd fmla="*/ 59606 w 327309" name="connsiteX7"/>
              <a:gd fmla="*/ 282053 h 327309" name="connsiteY7"/>
              <a:gd fmla="*/ 59606 w 327309" name="connsiteX8"/>
              <a:gd fmla="*/ 282053 h 327309" name="connsiteY8"/>
              <a:gd fmla="*/ 80982 w 327309" name="connsiteX9"/>
              <a:gd fmla="*/ 303429 h 327309" name="connsiteY9"/>
              <a:gd fmla="*/ 0 w 327309" name="connsiteX10"/>
              <a:gd fmla="*/ 327309 h 327309" name="connsiteY10"/>
              <a:gd fmla="*/ 23881 w 327309" name="connsiteX11"/>
              <a:gd fmla="*/ 246328 h 327309" name="connsiteY11"/>
              <a:gd fmla="*/ 38193 w 327309" name="connsiteX12"/>
              <a:gd fmla="*/ 260640 h 327309" name="connsiteY12"/>
              <a:gd fmla="*/ 38193 w 327309" name="connsiteX13"/>
              <a:gd fmla="*/ 260640 h 327309" name="connsiteY13"/>
              <a:gd fmla="*/ 23881 w 327309" name="connsiteX14"/>
              <a:gd fmla="*/ 246328 h 327309" name="connsiteY14"/>
              <a:gd fmla="*/ 278071 w 327309" name="connsiteX15"/>
              <a:gd fmla="*/ 63 h 327309" name="connsiteY15"/>
              <a:gd fmla="*/ 292270 w 327309" name="connsiteX16"/>
              <a:gd fmla="*/ 4998 h 327309" name="connsiteY16"/>
              <a:gd fmla="*/ 322311 w 327309" name="connsiteX17"/>
              <a:gd fmla="*/ 35039 h 327309" name="connsiteY17"/>
              <a:gd fmla="*/ 320026 w 327309" name="connsiteX18"/>
              <a:gd fmla="*/ 64385 h 327309" name="connsiteY18"/>
              <a:gd fmla="*/ 304210 w 327309" name="connsiteX19"/>
              <a:gd fmla="*/ 80200 h 327309" name="connsiteY19"/>
              <a:gd fmla="*/ 247109 w 327309" name="connsiteX20"/>
              <a:gd fmla="*/ 23099 h 327309" name="connsiteY20"/>
              <a:gd fmla="*/ 262925 w 327309" name="connsiteX21"/>
              <a:gd fmla="*/ 7284 h 327309" name="connsiteY21"/>
              <a:gd fmla="*/ 278071 w 327309" name="connsiteX22"/>
              <a:gd fmla="*/ 63 h 327309"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327309" w="327309">
                <a:moveTo>
                  <a:pt x="233325" y="56528"/>
                </a:moveTo>
                <a:lnTo>
                  <a:pt x="50285" y="239568"/>
                </a:lnTo>
                <a:lnTo>
                  <a:pt x="87741" y="277025"/>
                </a:lnTo>
                <a:lnTo>
                  <a:pt x="270781" y="93985"/>
                </a:lnTo>
                <a:close/>
                <a:moveTo>
                  <a:pt x="239171" y="31038"/>
                </a:moveTo>
                <a:lnTo>
                  <a:pt x="296272" y="88139"/>
                </a:lnTo>
                <a:lnTo>
                  <a:pt x="80982" y="303429"/>
                </a:lnTo>
                <a:lnTo>
                  <a:pt x="59606" y="282053"/>
                </a:lnTo>
                <a:lnTo>
                  <a:pt x="59606" y="282053"/>
                </a:lnTo>
                <a:lnTo>
                  <a:pt x="80982" y="303429"/>
                </a:lnTo>
                <a:lnTo>
                  <a:pt x="0" y="327309"/>
                </a:lnTo>
                <a:lnTo>
                  <a:pt x="23881" y="246328"/>
                </a:lnTo>
                <a:lnTo>
                  <a:pt x="38193" y="260640"/>
                </a:lnTo>
                <a:lnTo>
                  <a:pt x="38193" y="260640"/>
                </a:lnTo>
                <a:lnTo>
                  <a:pt x="23881" y="246328"/>
                </a:lnTo>
                <a:close/>
                <a:moveTo>
                  <a:pt x="278071" y="63"/>
                </a:moveTo>
                <a:cubicBezTo>
                  <a:pt x="283381" y="-350"/>
                  <a:pt x="288534" y="1262"/>
                  <a:pt x="292270" y="4998"/>
                </a:cubicBezTo>
                <a:lnTo>
                  <a:pt x="322311" y="35039"/>
                </a:lnTo>
                <a:cubicBezTo>
                  <a:pt x="329784" y="42512"/>
                  <a:pt x="328760" y="55650"/>
                  <a:pt x="320026" y="64385"/>
                </a:cubicBezTo>
                <a:cubicBezTo>
                  <a:pt x="314754" y="69657"/>
                  <a:pt x="309482" y="74928"/>
                  <a:pt x="304210" y="80200"/>
                </a:cubicBezTo>
                <a:lnTo>
                  <a:pt x="247109" y="23099"/>
                </a:lnTo>
                <a:lnTo>
                  <a:pt x="262925" y="7284"/>
                </a:lnTo>
                <a:cubicBezTo>
                  <a:pt x="267292" y="2917"/>
                  <a:pt x="272760" y="477"/>
                  <a:pt x="278071" y="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任意多边形 47"/>
          <p:cNvSpPr>
            <a:spLocks noChangeAspect="1"/>
          </p:cNvSpPr>
          <p:nvPr/>
        </p:nvSpPr>
        <p:spPr>
          <a:xfrm>
            <a:off x="8077895" y="4391101"/>
            <a:ext cx="499188" cy="547214"/>
          </a:xfrm>
          <a:custGeom>
            <a:gdLst>
              <a:gd fmla="*/ 1864628 w 4326339" name="connsiteX0"/>
              <a:gd fmla="*/ 3283995 h 4742597" name="connsiteY0"/>
              <a:gd fmla="*/ 1864628 w 4326339" name="connsiteX1"/>
              <a:gd fmla="*/ 4461109 h 4742597" name="connsiteY1"/>
              <a:gd fmla="*/ 2461711 w 4326339" name="connsiteX2"/>
              <a:gd fmla="*/ 4461109 h 4742597" name="connsiteY2"/>
              <a:gd fmla="*/ 2461711 w 4326339" name="connsiteX3"/>
              <a:gd fmla="*/ 3283995 h 4742597" name="connsiteY3"/>
              <a:gd fmla="*/ 1583140 w 4326339" name="connsiteX4"/>
              <a:gd fmla="*/ 3002507 h 4742597" name="connsiteY4"/>
              <a:gd fmla="*/ 2743199 w 4326339" name="connsiteX5"/>
              <a:gd fmla="*/ 3002507 h 4742597" name="connsiteY5"/>
              <a:gd fmla="*/ 2743199 w 4326339" name="connsiteX6"/>
              <a:gd fmla="*/ 4742597 h 4742597" name="connsiteY6"/>
              <a:gd fmla="*/ 1583140 w 4326339" name="connsiteX7"/>
              <a:gd fmla="*/ 4742597 h 4742597" name="connsiteY7"/>
              <a:gd fmla="*/ 281488 w 4326339" name="connsiteX8"/>
              <a:gd fmla="*/ 1850981 h 4742597" name="connsiteY8"/>
              <a:gd fmla="*/ 281488 w 4326339" name="connsiteX9"/>
              <a:gd fmla="*/ 4461109 h 4742597" name="connsiteY9"/>
              <a:gd fmla="*/ 878571 w 4326339" name="connsiteX10"/>
              <a:gd fmla="*/ 4461109 h 4742597" name="connsiteY10"/>
              <a:gd fmla="*/ 878571 w 4326339" name="connsiteX11"/>
              <a:gd fmla="*/ 1850981 h 4742597" name="connsiteY11"/>
              <a:gd fmla="*/ 0 w 4326339" name="connsiteX12"/>
              <a:gd fmla="*/ 1569493 h 4742597" name="connsiteY12"/>
              <a:gd fmla="*/ 1160059 w 4326339" name="connsiteX13"/>
              <a:gd fmla="*/ 1569493 h 4742597" name="connsiteY13"/>
              <a:gd fmla="*/ 1160059 w 4326339" name="connsiteX14"/>
              <a:gd fmla="*/ 4742597 h 4742597" name="connsiteY14"/>
              <a:gd fmla="*/ 0 w 4326339" name="connsiteX15"/>
              <a:gd fmla="*/ 4742597 h 4742597" name="connsiteY15"/>
              <a:gd fmla="*/ 3447768 w 4326339" name="connsiteX16"/>
              <a:gd fmla="*/ 281488 h 4742597" name="connsiteY16"/>
              <a:gd fmla="*/ 3447768 w 4326339" name="connsiteX17"/>
              <a:gd fmla="*/ 4461109 h 4742597" name="connsiteY17"/>
              <a:gd fmla="*/ 4044851 w 4326339" name="connsiteX18"/>
              <a:gd fmla="*/ 4461109 h 4742597" name="connsiteY18"/>
              <a:gd fmla="*/ 4044851 w 4326339" name="connsiteX19"/>
              <a:gd fmla="*/ 281488 h 4742597" name="connsiteY19"/>
              <a:gd fmla="*/ 3166280 w 4326339" name="connsiteX20"/>
              <a:gd fmla="*/ 0 h 4742597" name="connsiteY20"/>
              <a:gd fmla="*/ 4326339 w 4326339" name="connsiteX21"/>
              <a:gd fmla="*/ 0 h 4742597" name="connsiteY21"/>
              <a:gd fmla="*/ 4326339 w 4326339" name="connsiteX22"/>
              <a:gd fmla="*/ 4742597 h 4742597" name="connsiteY22"/>
              <a:gd fmla="*/ 3166280 w 4326339" name="connsiteX23"/>
              <a:gd fmla="*/ 4742597 h 4742597"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4742597" w="4326339">
                <a:moveTo>
                  <a:pt x="1864628" y="3283995"/>
                </a:moveTo>
                <a:lnTo>
                  <a:pt x="1864628" y="4461109"/>
                </a:lnTo>
                <a:lnTo>
                  <a:pt x="2461711" y="4461109"/>
                </a:lnTo>
                <a:lnTo>
                  <a:pt x="2461711" y="3283995"/>
                </a:lnTo>
                <a:close/>
                <a:moveTo>
                  <a:pt x="1583140" y="3002507"/>
                </a:moveTo>
                <a:lnTo>
                  <a:pt x="2743199" y="3002507"/>
                </a:lnTo>
                <a:lnTo>
                  <a:pt x="2743199" y="4742597"/>
                </a:lnTo>
                <a:lnTo>
                  <a:pt x="1583140" y="4742597"/>
                </a:lnTo>
                <a:close/>
                <a:moveTo>
                  <a:pt x="281488" y="1850981"/>
                </a:moveTo>
                <a:lnTo>
                  <a:pt x="281488" y="4461109"/>
                </a:lnTo>
                <a:lnTo>
                  <a:pt x="878571" y="4461109"/>
                </a:lnTo>
                <a:lnTo>
                  <a:pt x="878571" y="1850981"/>
                </a:lnTo>
                <a:close/>
                <a:moveTo>
                  <a:pt x="0" y="1569493"/>
                </a:moveTo>
                <a:lnTo>
                  <a:pt x="1160059" y="1569493"/>
                </a:lnTo>
                <a:lnTo>
                  <a:pt x="1160059" y="4742597"/>
                </a:lnTo>
                <a:lnTo>
                  <a:pt x="0" y="4742597"/>
                </a:lnTo>
                <a:close/>
                <a:moveTo>
                  <a:pt x="3447768" y="281488"/>
                </a:moveTo>
                <a:lnTo>
                  <a:pt x="3447768" y="4461109"/>
                </a:lnTo>
                <a:lnTo>
                  <a:pt x="4044851" y="4461109"/>
                </a:lnTo>
                <a:lnTo>
                  <a:pt x="4044851" y="281488"/>
                </a:lnTo>
                <a:close/>
                <a:moveTo>
                  <a:pt x="3166280" y="0"/>
                </a:moveTo>
                <a:lnTo>
                  <a:pt x="4326339" y="0"/>
                </a:lnTo>
                <a:lnTo>
                  <a:pt x="4326339" y="4742597"/>
                </a:lnTo>
                <a:lnTo>
                  <a:pt x="3166280" y="474259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9" name="任意多边形 48"/>
          <p:cNvSpPr>
            <a:spLocks noChangeAspect="1"/>
          </p:cNvSpPr>
          <p:nvPr/>
        </p:nvSpPr>
        <p:spPr>
          <a:xfrm>
            <a:off x="5869334" y="4391101"/>
            <a:ext cx="453330" cy="547214"/>
          </a:xfrm>
          <a:custGeom>
            <a:gdLst>
              <a:gd fmla="*/ 2540739 w 5081480" name="connsiteX0"/>
              <a:gd fmla="*/ 1728231 h 6133889" name="connsiteY0"/>
              <a:gd fmla="*/ 1728230 w 5081480" name="connsiteX1"/>
              <a:gd fmla="*/ 2540740 h 6133889" name="connsiteY1"/>
              <a:gd fmla="*/ 2540739 w 5081480" name="connsiteX2"/>
              <a:gd fmla="*/ 3353249 h 6133889" name="connsiteY2"/>
              <a:gd fmla="*/ 3353248 w 5081480" name="connsiteX3"/>
              <a:gd fmla="*/ 2540740 h 6133889" name="connsiteY3"/>
              <a:gd fmla="*/ 2540739 w 5081480" name="connsiteX4"/>
              <a:gd fmla="*/ 1728231 h 6133889" name="connsiteY4"/>
              <a:gd fmla="*/ 2540740 w 5081480" name="connsiteX5"/>
              <a:gd fmla="*/ 1407975 h 6133889" name="connsiteY5"/>
              <a:gd fmla="*/ 3673505 w 5081480" name="connsiteX6"/>
              <a:gd fmla="*/ 2540740 h 6133889" name="connsiteY6"/>
              <a:gd fmla="*/ 2540740 w 5081480" name="connsiteX7"/>
              <a:gd fmla="*/ 3673505 h 6133889" name="connsiteY7"/>
              <a:gd fmla="*/ 1407975 w 5081480" name="connsiteX8"/>
              <a:gd fmla="*/ 2540740 h 6133889" name="connsiteY8"/>
              <a:gd fmla="*/ 2540740 w 5081480" name="connsiteX9"/>
              <a:gd fmla="*/ 1407975 h 6133889" name="connsiteY9"/>
              <a:gd fmla="*/ 2540740 w 5081480" name="connsiteX10"/>
              <a:gd fmla="*/ 305592 h 6133889" name="connsiteY10"/>
              <a:gd fmla="*/ 960252 w 5081480" name="connsiteX11"/>
              <a:gd fmla="*/ 960252 h 6133889" name="connsiteY11"/>
              <a:gd fmla="*/ 960252 w 5081480" name="connsiteX12"/>
              <a:gd fmla="*/ 4121228 h 6133889" name="connsiteY12"/>
              <a:gd fmla="*/ 2540740 w 5081480" name="connsiteX13"/>
              <a:gd fmla="*/ 5701715 h 6133889" name="connsiteY13"/>
              <a:gd fmla="*/ 4121228 w 5081480" name="connsiteX14"/>
              <a:gd fmla="*/ 4121228 h 6133889" name="connsiteY14"/>
              <a:gd fmla="*/ 4121228 w 5081480" name="connsiteX15"/>
              <a:gd fmla="*/ 960252 h 6133889" name="connsiteY15"/>
              <a:gd fmla="*/ 2540740 w 5081480" name="connsiteX16"/>
              <a:gd fmla="*/ 305592 h 6133889" name="connsiteY16"/>
              <a:gd fmla="*/ 2540741 w 5081480" name="connsiteX17"/>
              <a:gd fmla="*/ 0 h 6133889" name="connsiteY17"/>
              <a:gd fmla="*/ 4337315 w 5081480" name="connsiteX18"/>
              <a:gd fmla="*/ 744165 h 6133889" name="connsiteY18"/>
              <a:gd fmla="*/ 4337315 w 5081480" name="connsiteX19"/>
              <a:gd fmla="*/ 4337315 h 6133889" name="connsiteY19"/>
              <a:gd fmla="*/ 2540740 w 5081480" name="connsiteX20"/>
              <a:gd fmla="*/ 6133889 h 6133889" name="connsiteY20"/>
              <a:gd fmla="*/ 744165 w 5081480" name="connsiteX21"/>
              <a:gd fmla="*/ 4337315 h 6133889" name="connsiteY21"/>
              <a:gd fmla="*/ 744165 w 5081480" name="connsiteX22"/>
              <a:gd fmla="*/ 744165 h 6133889" name="connsiteY22"/>
              <a:gd fmla="*/ 2540741 w 5081480" name="connsiteX23"/>
              <a:gd fmla="*/ 0 h 6133889"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6133889" w="5081480">
                <a:moveTo>
                  <a:pt x="2540739" y="1728231"/>
                </a:moveTo>
                <a:cubicBezTo>
                  <a:pt x="2092003" y="1728231"/>
                  <a:pt x="1728230" y="2092004"/>
                  <a:pt x="1728230" y="2540740"/>
                </a:cubicBezTo>
                <a:cubicBezTo>
                  <a:pt x="1728230" y="2989476"/>
                  <a:pt x="2092003" y="3353249"/>
                  <a:pt x="2540739" y="3353249"/>
                </a:cubicBezTo>
                <a:cubicBezTo>
                  <a:pt x="2989475" y="3353249"/>
                  <a:pt x="3353248" y="2989476"/>
                  <a:pt x="3353248" y="2540740"/>
                </a:cubicBezTo>
                <a:cubicBezTo>
                  <a:pt x="3353248" y="2092004"/>
                  <a:pt x="2989475" y="1728231"/>
                  <a:pt x="2540739" y="1728231"/>
                </a:cubicBezTo>
                <a:close/>
                <a:moveTo>
                  <a:pt x="2540740" y="1407975"/>
                </a:moveTo>
                <a:cubicBezTo>
                  <a:pt x="3166349" y="1407975"/>
                  <a:pt x="3673505" y="1915131"/>
                  <a:pt x="3673505" y="2540740"/>
                </a:cubicBezTo>
                <a:cubicBezTo>
                  <a:pt x="3673505" y="3166349"/>
                  <a:pt x="3166349" y="3673505"/>
                  <a:pt x="2540740" y="3673505"/>
                </a:cubicBezTo>
                <a:cubicBezTo>
                  <a:pt x="1915131" y="3673505"/>
                  <a:pt x="1407975" y="3166349"/>
                  <a:pt x="1407975" y="2540740"/>
                </a:cubicBezTo>
                <a:cubicBezTo>
                  <a:pt x="1407975" y="1915131"/>
                  <a:pt x="1915131" y="1407975"/>
                  <a:pt x="2540740" y="1407975"/>
                </a:cubicBezTo>
                <a:close/>
                <a:moveTo>
                  <a:pt x="2540740" y="305592"/>
                </a:moveTo>
                <a:cubicBezTo>
                  <a:pt x="1968716" y="305592"/>
                  <a:pt x="1396692" y="523813"/>
                  <a:pt x="960252" y="960252"/>
                </a:cubicBezTo>
                <a:cubicBezTo>
                  <a:pt x="87373" y="1833132"/>
                  <a:pt x="87373" y="3248348"/>
                  <a:pt x="960252" y="4121228"/>
                </a:cubicBezTo>
                <a:lnTo>
                  <a:pt x="2540740" y="5701715"/>
                </a:lnTo>
                <a:lnTo>
                  <a:pt x="4121228" y="4121228"/>
                </a:lnTo>
                <a:cubicBezTo>
                  <a:pt x="4994107" y="3248348"/>
                  <a:pt x="4994107" y="1833132"/>
                  <a:pt x="4121228" y="960252"/>
                </a:cubicBezTo>
                <a:cubicBezTo>
                  <a:pt x="3684788" y="523813"/>
                  <a:pt x="3112764" y="305592"/>
                  <a:pt x="2540740" y="305592"/>
                </a:cubicBezTo>
                <a:close/>
                <a:moveTo>
                  <a:pt x="2540741" y="0"/>
                </a:moveTo>
                <a:cubicBezTo>
                  <a:pt x="3190972" y="0"/>
                  <a:pt x="3841205" y="248054"/>
                  <a:pt x="4337315" y="744165"/>
                </a:cubicBezTo>
                <a:cubicBezTo>
                  <a:pt x="5329535" y="1736387"/>
                  <a:pt x="5329535" y="3345095"/>
                  <a:pt x="4337315" y="4337315"/>
                </a:cubicBezTo>
                <a:lnTo>
                  <a:pt x="2540740" y="6133889"/>
                </a:lnTo>
                <a:lnTo>
                  <a:pt x="744165" y="4337315"/>
                </a:lnTo>
                <a:cubicBezTo>
                  <a:pt x="-248055" y="3345094"/>
                  <a:pt x="-248055" y="1736387"/>
                  <a:pt x="744165" y="744165"/>
                </a:cubicBezTo>
                <a:cubicBezTo>
                  <a:pt x="1240276" y="248055"/>
                  <a:pt x="1890508" y="0"/>
                  <a:pt x="25407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6" name="直接连接符 5"/>
          <p:cNvCxnSpPr/>
          <p:nvPr/>
        </p:nvCxnSpPr>
        <p:spPr>
          <a:xfrm>
            <a:off x="4882540" y="1512163"/>
            <a:ext cx="242692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6096002" y="1512162"/>
            <a:ext cx="1204880" cy="1842293"/>
            <a:chOff x="6096002" y="1776968"/>
            <a:chExt cx="1204880" cy="1842293"/>
          </a:xfrm>
        </p:grpSpPr>
        <p:cxnSp>
          <p:nvCxnSpPr>
            <p:cNvPr id="51" name="直接连接符 50"/>
            <p:cNvCxnSpPr/>
            <p:nvPr/>
          </p:nvCxnSpPr>
          <p:spPr>
            <a:xfrm flipH="1">
              <a:off x="6096002" y="3076441"/>
              <a:ext cx="357538" cy="542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6760434" y="1776968"/>
              <a:ext cx="540448" cy="82051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4882538" y="1521551"/>
            <a:ext cx="1213463" cy="1832904"/>
            <a:chOff x="4882538" y="1786357"/>
            <a:chExt cx="1213463" cy="1832904"/>
          </a:xfrm>
        </p:grpSpPr>
        <p:cxnSp>
          <p:nvCxnSpPr>
            <p:cNvPr id="8" name="直接连接符 7"/>
            <p:cNvCxnSpPr/>
            <p:nvPr/>
          </p:nvCxnSpPr>
          <p:spPr>
            <a:xfrm>
              <a:off x="5764358" y="3115757"/>
              <a:ext cx="331643" cy="503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4882538" y="1786357"/>
              <a:ext cx="560713" cy="851281"/>
            </a:xfrm>
            <a:prstGeom prst="line">
              <a:avLst/>
            </a:prstGeom>
          </p:spPr>
          <p:style>
            <a:lnRef idx="1">
              <a:schemeClr val="accent1"/>
            </a:lnRef>
            <a:fillRef idx="0">
              <a:schemeClr val="accent1"/>
            </a:fillRef>
            <a:effectRef idx="0">
              <a:schemeClr val="accent1"/>
            </a:effectRef>
            <a:fontRef idx="minor">
              <a:schemeClr val="tx1"/>
            </a:fontRef>
          </p:style>
        </p:cxnSp>
      </p:grpSp>
      <p:sp>
        <p:nvSpPr>
          <p:cNvPr id="56" name="等腰三角形 55"/>
          <p:cNvSpPr/>
          <p:nvPr/>
        </p:nvSpPr>
        <p:spPr>
          <a:xfrm rot="10800000">
            <a:off x="4896601" y="1521551"/>
            <a:ext cx="2400137" cy="1805104"/>
          </a:xfrm>
          <a:prstGeom prst="triangle">
            <a:avLst/>
          </a:prstGeom>
          <a:gradFill>
            <a:gsLst>
              <a:gs pos="0">
                <a:schemeClr val="accent1">
                  <a:alpha val="40000"/>
                </a:schemeClr>
              </a:gs>
              <a:gs pos="70000">
                <a:schemeClr val="accent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5269023" y="1737307"/>
            <a:ext cx="1653955" cy="701040"/>
          </a:xfrm>
          <a:prstGeom prst="rect">
            <a:avLst/>
          </a:prstGeom>
          <a:noFill/>
        </p:spPr>
        <p:txBody>
          <a:bodyPr rtlCol="0" wrap="square">
            <a:spAutoFit/>
          </a:bodyPr>
          <a:lstStyle/>
          <a:p>
            <a:pPr algn="ctr"/>
            <a:r>
              <a:rPr altLang="en-US" lang="zh-CN" sz="4000">
                <a:solidFill>
                  <a:schemeClr val="bg1"/>
                </a:solidFill>
                <a:cs typeface="+mn-ea"/>
                <a:sym typeface="+mn-lt"/>
              </a:rPr>
              <a:t>目录</a:t>
            </a:r>
          </a:p>
        </p:txBody>
      </p:sp>
      <p:sp>
        <p:nvSpPr>
          <p:cNvPr id="25" name="文本框 24"/>
          <p:cNvSpPr txBox="1"/>
          <p:nvPr/>
        </p:nvSpPr>
        <p:spPr>
          <a:xfrm>
            <a:off x="4272371" y="2389286"/>
            <a:ext cx="3647258" cy="457200"/>
          </a:xfrm>
          <a:prstGeom prst="rect">
            <a:avLst/>
          </a:prstGeom>
          <a:noFill/>
        </p:spPr>
        <p:txBody>
          <a:bodyPr rtlCol="0" wrap="square">
            <a:spAutoFit/>
          </a:bodyPr>
          <a:lstStyle/>
          <a:p>
            <a:pPr algn="ctr"/>
            <a:r>
              <a:rPr altLang="zh-CN" lang="en-US" sz="2400">
                <a:solidFill>
                  <a:schemeClr val="bg1"/>
                </a:solidFill>
                <a:cs typeface="+mn-ea"/>
                <a:sym typeface="+mn-lt"/>
              </a:rPr>
              <a:t>CONTENTS</a:t>
            </a:r>
          </a:p>
        </p:txBody>
      </p:sp>
      <p:sp>
        <p:nvSpPr>
          <p:cNvPr id="64" name="等腰三角形 63"/>
          <p:cNvSpPr/>
          <p:nvPr/>
        </p:nvSpPr>
        <p:spPr>
          <a:xfrm rot="10800000">
            <a:off x="4163536" y="1043539"/>
            <a:ext cx="3864927" cy="2906749"/>
          </a:xfrm>
          <a:prstGeom prst="triangle">
            <a:avLst/>
          </a:prstGeom>
          <a:no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6"/>
                                        </p:tgtEl>
                                        <p:attrNameLst>
                                          <p:attrName>style.visibility</p:attrName>
                                        </p:attrNameLst>
                                      </p:cBhvr>
                                      <p:to>
                                        <p:strVal val="visible"/>
                                      </p:to>
                                    </p:set>
                                    <p:animEffect filter="barn(outVertical)"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59"/>
                                        </p:tgtEl>
                                        <p:attrNameLst>
                                          <p:attrName>style.visibility</p:attrName>
                                        </p:attrNameLst>
                                      </p:cBhvr>
                                      <p:to>
                                        <p:strVal val="visible"/>
                                      </p:to>
                                    </p:set>
                                    <p:animEffect filter="wipe(up)" transition="in">
                                      <p:cBhvr>
                                        <p:cTn dur="500" id="11"/>
                                        <p:tgtEl>
                                          <p:spTgt spid="59"/>
                                        </p:tgtEl>
                                      </p:cBhvr>
                                    </p:animEffect>
                                  </p:childTnLst>
                                </p:cTn>
                              </p:par>
                              <p:par>
                                <p:cTn fill="hold" id="12" nodeType="withEffect" presetClass="entr" presetID="22" presetSubtype="1">
                                  <p:stCondLst>
                                    <p:cond delay="0"/>
                                  </p:stCondLst>
                                  <p:childTnLst>
                                    <p:set>
                                      <p:cBhvr>
                                        <p:cTn dur="1" fill="hold" id="13">
                                          <p:stCondLst>
                                            <p:cond delay="0"/>
                                          </p:stCondLst>
                                        </p:cTn>
                                        <p:tgtEl>
                                          <p:spTgt spid="60"/>
                                        </p:tgtEl>
                                        <p:attrNameLst>
                                          <p:attrName>style.visibility</p:attrName>
                                        </p:attrNameLst>
                                      </p:cBhvr>
                                      <p:to>
                                        <p:strVal val="visible"/>
                                      </p:to>
                                    </p:set>
                                    <p:animEffect filter="wipe(up)" transition="in">
                                      <p:cBhvr>
                                        <p:cTn dur="500" id="14"/>
                                        <p:tgtEl>
                                          <p:spTgt spid="60"/>
                                        </p:tgtEl>
                                      </p:cBhvr>
                                    </p:animEffect>
                                  </p:childTnLst>
                                </p:cTn>
                              </p:par>
                              <p:par>
                                <p:cTn fill="hold" grpId="0" id="15" nodeType="withEffect" presetClass="entr" presetID="22" presetSubtype="1">
                                  <p:stCondLst>
                                    <p:cond delay="0"/>
                                  </p:stCondLst>
                                  <p:childTnLst>
                                    <p:set>
                                      <p:cBhvr>
                                        <p:cTn dur="1" fill="hold" id="16">
                                          <p:stCondLst>
                                            <p:cond delay="0"/>
                                          </p:stCondLst>
                                        </p:cTn>
                                        <p:tgtEl>
                                          <p:spTgt spid="56"/>
                                        </p:tgtEl>
                                        <p:attrNameLst>
                                          <p:attrName>style.visibility</p:attrName>
                                        </p:attrNameLst>
                                      </p:cBhvr>
                                      <p:to>
                                        <p:strVal val="visible"/>
                                      </p:to>
                                    </p:set>
                                    <p:animEffect filter="wipe(up)" transition="in">
                                      <p:cBhvr>
                                        <p:cTn dur="500" id="17"/>
                                        <p:tgtEl>
                                          <p:spTgt spid="56"/>
                                        </p:tgtEl>
                                      </p:cBhvr>
                                    </p:animEffect>
                                  </p:childTnLst>
                                </p:cTn>
                              </p:par>
                              <p:par>
                                <p:cTn fill="hold" grpId="0" id="18" nodeType="withEffect" presetClass="entr" presetID="53" presetSubtype="0">
                                  <p:stCondLst>
                                    <p:cond delay="0"/>
                                  </p:stCondLst>
                                  <p:childTnLst>
                                    <p:set>
                                      <p:cBhvr>
                                        <p:cTn dur="1" fill="hold" id="19">
                                          <p:stCondLst>
                                            <p:cond delay="0"/>
                                          </p:stCondLst>
                                        </p:cTn>
                                        <p:tgtEl>
                                          <p:spTgt spid="64"/>
                                        </p:tgtEl>
                                        <p:attrNameLst>
                                          <p:attrName>style.visibility</p:attrName>
                                        </p:attrNameLst>
                                      </p:cBhvr>
                                      <p:to>
                                        <p:strVal val="visible"/>
                                      </p:to>
                                    </p:set>
                                    <p:anim calcmode="lin" valueType="num">
                                      <p:cBhvr>
                                        <p:cTn dur="500" fill="hold" id="20"/>
                                        <p:tgtEl>
                                          <p:spTgt spid="64"/>
                                        </p:tgtEl>
                                        <p:attrNameLst>
                                          <p:attrName>ppt_w</p:attrName>
                                        </p:attrNameLst>
                                      </p:cBhvr>
                                      <p:tavLst>
                                        <p:tav tm="0">
                                          <p:val>
                                            <p:fltVal val="0"/>
                                          </p:val>
                                        </p:tav>
                                        <p:tav tm="100000">
                                          <p:val>
                                            <p:strVal val="#ppt_w"/>
                                          </p:val>
                                        </p:tav>
                                      </p:tavLst>
                                    </p:anim>
                                    <p:anim calcmode="lin" valueType="num">
                                      <p:cBhvr>
                                        <p:cTn dur="500" fill="hold" id="21"/>
                                        <p:tgtEl>
                                          <p:spTgt spid="64"/>
                                        </p:tgtEl>
                                        <p:attrNameLst>
                                          <p:attrName>ppt_h</p:attrName>
                                        </p:attrNameLst>
                                      </p:cBhvr>
                                      <p:tavLst>
                                        <p:tav tm="0">
                                          <p:val>
                                            <p:fltVal val="0"/>
                                          </p:val>
                                        </p:tav>
                                        <p:tav tm="100000">
                                          <p:val>
                                            <p:strVal val="#ppt_h"/>
                                          </p:val>
                                        </p:tav>
                                      </p:tavLst>
                                    </p:anim>
                                    <p:animEffect filter="fade" transition="in">
                                      <p:cBhvr>
                                        <p:cTn dur="500" id="22"/>
                                        <p:tgtEl>
                                          <p:spTgt spid="64"/>
                                        </p:tgtEl>
                                      </p:cBhvr>
                                    </p:animEffect>
                                  </p:childTnLst>
                                </p:cTn>
                              </p:par>
                            </p:childTnLst>
                          </p:cTn>
                        </p:par>
                        <p:par>
                          <p:cTn fill="hold" id="23" nodeType="afterGroup">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8"/>
                                        </p:tgtEl>
                                        <p:attrNameLst>
                                          <p:attrName>style.visibility</p:attrName>
                                        </p:attrNameLst>
                                      </p:cBhvr>
                                      <p:to>
                                        <p:strVal val="visible"/>
                                      </p:to>
                                    </p:set>
                                    <p:animEffect filter="fade" transition="in">
                                      <p:cBhvr>
                                        <p:cTn dur="500" id="26"/>
                                        <p:tgtEl>
                                          <p:spTgt spid="18"/>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25"/>
                                        </p:tgtEl>
                                        <p:attrNameLst>
                                          <p:attrName>style.visibility</p:attrName>
                                        </p:attrNameLst>
                                      </p:cBhvr>
                                      <p:to>
                                        <p:strVal val="visible"/>
                                      </p:to>
                                    </p:set>
                                    <p:animEffect filter="fade" transition="in">
                                      <p:cBhvr>
                                        <p:cTn dur="500" id="29"/>
                                        <p:tgtEl>
                                          <p:spTgt spid="25"/>
                                        </p:tgtEl>
                                      </p:cBhvr>
                                    </p:animEffect>
                                  </p:childTnLst>
                                </p:cTn>
                              </p:par>
                            </p:childTnLst>
                          </p:cTn>
                        </p:par>
                        <p:par>
                          <p:cTn fill="hold" id="30" nodeType="afterGroup">
                            <p:stCondLst>
                              <p:cond delay="1500"/>
                            </p:stCondLst>
                            <p:childTnLst>
                              <p:par>
                                <p:cTn fill="hold" grpId="0" id="31" nodeType="afterEffect" presetClass="entr" presetID="53" presetSubtype="0">
                                  <p:stCondLst>
                                    <p:cond delay="0"/>
                                  </p:stCondLst>
                                  <p:childTnLst>
                                    <p:set>
                                      <p:cBhvr>
                                        <p:cTn dur="1" fill="hold" id="32">
                                          <p:stCondLst>
                                            <p:cond delay="0"/>
                                          </p:stCondLst>
                                        </p:cTn>
                                        <p:tgtEl>
                                          <p:spTgt spid="35"/>
                                        </p:tgtEl>
                                        <p:attrNameLst>
                                          <p:attrName>style.visibility</p:attrName>
                                        </p:attrNameLst>
                                      </p:cBhvr>
                                      <p:to>
                                        <p:strVal val="visible"/>
                                      </p:to>
                                    </p:set>
                                    <p:anim calcmode="lin" valueType="num">
                                      <p:cBhvr>
                                        <p:cTn dur="500" fill="hold" id="33"/>
                                        <p:tgtEl>
                                          <p:spTgt spid="35"/>
                                        </p:tgtEl>
                                        <p:attrNameLst>
                                          <p:attrName>ppt_w</p:attrName>
                                        </p:attrNameLst>
                                      </p:cBhvr>
                                      <p:tavLst>
                                        <p:tav tm="0">
                                          <p:val>
                                            <p:fltVal val="0"/>
                                          </p:val>
                                        </p:tav>
                                        <p:tav tm="100000">
                                          <p:val>
                                            <p:strVal val="#ppt_w"/>
                                          </p:val>
                                        </p:tav>
                                      </p:tavLst>
                                    </p:anim>
                                    <p:anim calcmode="lin" valueType="num">
                                      <p:cBhvr>
                                        <p:cTn dur="500" fill="hold" id="34"/>
                                        <p:tgtEl>
                                          <p:spTgt spid="35"/>
                                        </p:tgtEl>
                                        <p:attrNameLst>
                                          <p:attrName>ppt_h</p:attrName>
                                        </p:attrNameLst>
                                      </p:cBhvr>
                                      <p:tavLst>
                                        <p:tav tm="0">
                                          <p:val>
                                            <p:fltVal val="0"/>
                                          </p:val>
                                        </p:tav>
                                        <p:tav tm="100000">
                                          <p:val>
                                            <p:strVal val="#ppt_h"/>
                                          </p:val>
                                        </p:tav>
                                      </p:tavLst>
                                    </p:anim>
                                    <p:animEffect filter="fade" transition="in">
                                      <p:cBhvr>
                                        <p:cTn dur="500" id="35"/>
                                        <p:tgtEl>
                                          <p:spTgt spid="35"/>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42"/>
                                        </p:tgtEl>
                                        <p:attrNameLst>
                                          <p:attrName>style.visibility</p:attrName>
                                        </p:attrNameLst>
                                      </p:cBhvr>
                                      <p:to>
                                        <p:strVal val="visible"/>
                                      </p:to>
                                    </p:set>
                                    <p:anim calcmode="lin" valueType="num">
                                      <p:cBhvr>
                                        <p:cTn dur="500" fill="hold" id="38"/>
                                        <p:tgtEl>
                                          <p:spTgt spid="42"/>
                                        </p:tgtEl>
                                        <p:attrNameLst>
                                          <p:attrName>ppt_w</p:attrName>
                                        </p:attrNameLst>
                                      </p:cBhvr>
                                      <p:tavLst>
                                        <p:tav tm="0">
                                          <p:val>
                                            <p:fltVal val="0"/>
                                          </p:val>
                                        </p:tav>
                                        <p:tav tm="100000">
                                          <p:val>
                                            <p:strVal val="#ppt_w"/>
                                          </p:val>
                                        </p:tav>
                                      </p:tavLst>
                                    </p:anim>
                                    <p:anim calcmode="lin" valueType="num">
                                      <p:cBhvr>
                                        <p:cTn dur="500" fill="hold" id="39"/>
                                        <p:tgtEl>
                                          <p:spTgt spid="42"/>
                                        </p:tgtEl>
                                        <p:attrNameLst>
                                          <p:attrName>ppt_h</p:attrName>
                                        </p:attrNameLst>
                                      </p:cBhvr>
                                      <p:tavLst>
                                        <p:tav tm="0">
                                          <p:val>
                                            <p:fltVal val="0"/>
                                          </p:val>
                                        </p:tav>
                                        <p:tav tm="100000">
                                          <p:val>
                                            <p:strVal val="#ppt_h"/>
                                          </p:val>
                                        </p:tav>
                                      </p:tavLst>
                                    </p:anim>
                                    <p:animEffect filter="fade" transition="in">
                                      <p:cBhvr>
                                        <p:cTn dur="500" id="40"/>
                                        <p:tgtEl>
                                          <p:spTgt spid="42"/>
                                        </p:tgtEl>
                                      </p:cBhvr>
                                    </p:animEffect>
                                  </p:childTnLst>
                                </p:cTn>
                              </p:par>
                            </p:childTnLst>
                          </p:cTn>
                        </p:par>
                        <p:par>
                          <p:cTn fill="hold" id="41" nodeType="afterGroup">
                            <p:stCondLst>
                              <p:cond delay="2000"/>
                            </p:stCondLst>
                            <p:childTnLst>
                              <p:par>
                                <p:cTn fill="hold" grpId="0" id="42" nodeType="afterEffect" presetClass="entr" presetID="10" presetSubtype="0">
                                  <p:stCondLst>
                                    <p:cond delay="0"/>
                                  </p:stCondLst>
                                  <p:childTnLst>
                                    <p:set>
                                      <p:cBhvr>
                                        <p:cTn dur="1" fill="hold" id="43">
                                          <p:stCondLst>
                                            <p:cond delay="0"/>
                                          </p:stCondLst>
                                        </p:cTn>
                                        <p:tgtEl>
                                          <p:spTgt spid="23"/>
                                        </p:tgtEl>
                                        <p:attrNameLst>
                                          <p:attrName>style.visibility</p:attrName>
                                        </p:attrNameLst>
                                      </p:cBhvr>
                                      <p:to>
                                        <p:strVal val="visible"/>
                                      </p:to>
                                    </p:set>
                                    <p:animEffect filter="fade" transition="in">
                                      <p:cBhvr>
                                        <p:cTn dur="500" id="44"/>
                                        <p:tgtEl>
                                          <p:spTgt spid="23"/>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28"/>
                                        </p:tgtEl>
                                        <p:attrNameLst>
                                          <p:attrName>style.visibility</p:attrName>
                                        </p:attrNameLst>
                                      </p:cBhvr>
                                      <p:to>
                                        <p:strVal val="visible"/>
                                      </p:to>
                                    </p:set>
                                    <p:animEffect filter="fade" transition="in">
                                      <p:cBhvr>
                                        <p:cTn dur="500" id="47"/>
                                        <p:tgtEl>
                                          <p:spTgt spid="28"/>
                                        </p:tgtEl>
                                      </p:cBhvr>
                                    </p:animEffect>
                                  </p:childTnLst>
                                </p:cTn>
                              </p:par>
                            </p:childTnLst>
                          </p:cTn>
                        </p:par>
                        <p:par>
                          <p:cTn fill="hold" id="48" nodeType="afterGroup">
                            <p:stCondLst>
                              <p:cond delay="2500"/>
                            </p:stCondLst>
                            <p:childTnLst>
                              <p:par>
                                <p:cTn fill="hold" grpId="0" id="49" nodeType="afterEffect" presetClass="entr" presetID="53" presetSubtype="0">
                                  <p:stCondLst>
                                    <p:cond delay="0"/>
                                  </p:stCondLst>
                                  <p:childTnLst>
                                    <p:set>
                                      <p:cBhvr>
                                        <p:cTn dur="1" fill="hold" id="50">
                                          <p:stCondLst>
                                            <p:cond delay="0"/>
                                          </p:stCondLst>
                                        </p:cTn>
                                        <p:tgtEl>
                                          <p:spTgt spid="36"/>
                                        </p:tgtEl>
                                        <p:attrNameLst>
                                          <p:attrName>style.visibility</p:attrName>
                                        </p:attrNameLst>
                                      </p:cBhvr>
                                      <p:to>
                                        <p:strVal val="visible"/>
                                      </p:to>
                                    </p:set>
                                    <p:anim calcmode="lin" valueType="num">
                                      <p:cBhvr>
                                        <p:cTn dur="500" fill="hold" id="51"/>
                                        <p:tgtEl>
                                          <p:spTgt spid="36"/>
                                        </p:tgtEl>
                                        <p:attrNameLst>
                                          <p:attrName>ppt_w</p:attrName>
                                        </p:attrNameLst>
                                      </p:cBhvr>
                                      <p:tavLst>
                                        <p:tav tm="0">
                                          <p:val>
                                            <p:fltVal val="0"/>
                                          </p:val>
                                        </p:tav>
                                        <p:tav tm="100000">
                                          <p:val>
                                            <p:strVal val="#ppt_w"/>
                                          </p:val>
                                        </p:tav>
                                      </p:tavLst>
                                    </p:anim>
                                    <p:anim calcmode="lin" valueType="num">
                                      <p:cBhvr>
                                        <p:cTn dur="500" fill="hold" id="52"/>
                                        <p:tgtEl>
                                          <p:spTgt spid="36"/>
                                        </p:tgtEl>
                                        <p:attrNameLst>
                                          <p:attrName>ppt_h</p:attrName>
                                        </p:attrNameLst>
                                      </p:cBhvr>
                                      <p:tavLst>
                                        <p:tav tm="0">
                                          <p:val>
                                            <p:fltVal val="0"/>
                                          </p:val>
                                        </p:tav>
                                        <p:tav tm="100000">
                                          <p:val>
                                            <p:strVal val="#ppt_h"/>
                                          </p:val>
                                        </p:tav>
                                      </p:tavLst>
                                    </p:anim>
                                    <p:animEffect filter="fade" transition="in">
                                      <p:cBhvr>
                                        <p:cTn dur="500" id="53"/>
                                        <p:tgtEl>
                                          <p:spTgt spid="36"/>
                                        </p:tgtEl>
                                      </p:cBhvr>
                                    </p:animEffect>
                                  </p:childTnLst>
                                </p:cTn>
                              </p:par>
                              <p:par>
                                <p:cTn fill="hold" grpId="0" id="54" nodeType="withEffect" presetClass="entr" presetID="53" presetSubtype="0">
                                  <p:stCondLst>
                                    <p:cond delay="0"/>
                                  </p:stCondLst>
                                  <p:childTnLst>
                                    <p:set>
                                      <p:cBhvr>
                                        <p:cTn dur="1" fill="hold" id="55">
                                          <p:stCondLst>
                                            <p:cond delay="0"/>
                                          </p:stCondLst>
                                        </p:cTn>
                                        <p:tgtEl>
                                          <p:spTgt spid="43"/>
                                        </p:tgtEl>
                                        <p:attrNameLst>
                                          <p:attrName>style.visibility</p:attrName>
                                        </p:attrNameLst>
                                      </p:cBhvr>
                                      <p:to>
                                        <p:strVal val="visible"/>
                                      </p:to>
                                    </p:set>
                                    <p:anim calcmode="lin" valueType="num">
                                      <p:cBhvr>
                                        <p:cTn dur="500" fill="hold" id="56"/>
                                        <p:tgtEl>
                                          <p:spTgt spid="43"/>
                                        </p:tgtEl>
                                        <p:attrNameLst>
                                          <p:attrName>ppt_w</p:attrName>
                                        </p:attrNameLst>
                                      </p:cBhvr>
                                      <p:tavLst>
                                        <p:tav tm="0">
                                          <p:val>
                                            <p:fltVal val="0"/>
                                          </p:val>
                                        </p:tav>
                                        <p:tav tm="100000">
                                          <p:val>
                                            <p:strVal val="#ppt_w"/>
                                          </p:val>
                                        </p:tav>
                                      </p:tavLst>
                                    </p:anim>
                                    <p:anim calcmode="lin" valueType="num">
                                      <p:cBhvr>
                                        <p:cTn dur="500" fill="hold" id="57"/>
                                        <p:tgtEl>
                                          <p:spTgt spid="43"/>
                                        </p:tgtEl>
                                        <p:attrNameLst>
                                          <p:attrName>ppt_h</p:attrName>
                                        </p:attrNameLst>
                                      </p:cBhvr>
                                      <p:tavLst>
                                        <p:tav tm="0">
                                          <p:val>
                                            <p:fltVal val="0"/>
                                          </p:val>
                                        </p:tav>
                                        <p:tav tm="100000">
                                          <p:val>
                                            <p:strVal val="#ppt_h"/>
                                          </p:val>
                                        </p:tav>
                                      </p:tavLst>
                                    </p:anim>
                                    <p:animEffect filter="fade" transition="in">
                                      <p:cBhvr>
                                        <p:cTn dur="500" id="58"/>
                                        <p:tgtEl>
                                          <p:spTgt spid="43"/>
                                        </p:tgtEl>
                                      </p:cBhvr>
                                    </p:animEffect>
                                  </p:childTnLst>
                                </p:cTn>
                              </p:par>
                            </p:childTnLst>
                          </p:cTn>
                        </p:par>
                        <p:par>
                          <p:cTn fill="hold" id="59" nodeType="afterGroup">
                            <p:stCondLst>
                              <p:cond delay="3000"/>
                            </p:stCondLst>
                            <p:childTnLst>
                              <p:par>
                                <p:cTn fill="hold" grpId="0" id="60" nodeType="afterEffect" presetClass="entr" presetID="10" presetSubtype="0">
                                  <p:stCondLst>
                                    <p:cond delay="0"/>
                                  </p:stCondLst>
                                  <p:childTnLst>
                                    <p:set>
                                      <p:cBhvr>
                                        <p:cTn dur="1" fill="hold" id="61">
                                          <p:stCondLst>
                                            <p:cond delay="0"/>
                                          </p:stCondLst>
                                        </p:cTn>
                                        <p:tgtEl>
                                          <p:spTgt spid="29"/>
                                        </p:tgtEl>
                                        <p:attrNameLst>
                                          <p:attrName>style.visibility</p:attrName>
                                        </p:attrNameLst>
                                      </p:cBhvr>
                                      <p:to>
                                        <p:strVal val="visible"/>
                                      </p:to>
                                    </p:set>
                                    <p:animEffect filter="fade" transition="in">
                                      <p:cBhvr>
                                        <p:cTn dur="500" id="62"/>
                                        <p:tgtEl>
                                          <p:spTgt spid="29"/>
                                        </p:tgtEl>
                                      </p:cBhvr>
                                    </p:animEffect>
                                  </p:childTnLst>
                                </p:cTn>
                              </p:par>
                              <p:par>
                                <p:cTn fill="hold" grpId="0" id="63" nodeType="withEffect" presetClass="entr" presetID="10" presetSubtype="0">
                                  <p:stCondLst>
                                    <p:cond delay="0"/>
                                  </p:stCondLst>
                                  <p:childTnLst>
                                    <p:set>
                                      <p:cBhvr>
                                        <p:cTn dur="1" fill="hold" id="64">
                                          <p:stCondLst>
                                            <p:cond delay="0"/>
                                          </p:stCondLst>
                                        </p:cTn>
                                        <p:tgtEl>
                                          <p:spTgt spid="30"/>
                                        </p:tgtEl>
                                        <p:attrNameLst>
                                          <p:attrName>style.visibility</p:attrName>
                                        </p:attrNameLst>
                                      </p:cBhvr>
                                      <p:to>
                                        <p:strVal val="visible"/>
                                      </p:to>
                                    </p:set>
                                    <p:animEffect filter="fade" transition="in">
                                      <p:cBhvr>
                                        <p:cTn dur="500" id="65"/>
                                        <p:tgtEl>
                                          <p:spTgt spid="30"/>
                                        </p:tgtEl>
                                      </p:cBhvr>
                                    </p:animEffect>
                                  </p:childTnLst>
                                </p:cTn>
                              </p:par>
                            </p:childTnLst>
                          </p:cTn>
                        </p:par>
                        <p:par>
                          <p:cTn fill="hold" id="66" nodeType="afterGroup">
                            <p:stCondLst>
                              <p:cond delay="3500"/>
                            </p:stCondLst>
                            <p:childTnLst>
                              <p:par>
                                <p:cTn fill="hold" grpId="0" id="67" nodeType="afterEffect" presetClass="entr" presetID="53" presetSubtype="0">
                                  <p:stCondLst>
                                    <p:cond delay="0"/>
                                  </p:stCondLst>
                                  <p:childTnLst>
                                    <p:set>
                                      <p:cBhvr>
                                        <p:cTn dur="1" fill="hold" id="68">
                                          <p:stCondLst>
                                            <p:cond delay="0"/>
                                          </p:stCondLst>
                                        </p:cTn>
                                        <p:tgtEl>
                                          <p:spTgt spid="49"/>
                                        </p:tgtEl>
                                        <p:attrNameLst>
                                          <p:attrName>style.visibility</p:attrName>
                                        </p:attrNameLst>
                                      </p:cBhvr>
                                      <p:to>
                                        <p:strVal val="visible"/>
                                      </p:to>
                                    </p:set>
                                    <p:anim calcmode="lin" valueType="num">
                                      <p:cBhvr>
                                        <p:cTn dur="500" fill="hold" id="69"/>
                                        <p:tgtEl>
                                          <p:spTgt spid="49"/>
                                        </p:tgtEl>
                                        <p:attrNameLst>
                                          <p:attrName>ppt_w</p:attrName>
                                        </p:attrNameLst>
                                      </p:cBhvr>
                                      <p:tavLst>
                                        <p:tav tm="0">
                                          <p:val>
                                            <p:fltVal val="0"/>
                                          </p:val>
                                        </p:tav>
                                        <p:tav tm="100000">
                                          <p:val>
                                            <p:strVal val="#ppt_w"/>
                                          </p:val>
                                        </p:tav>
                                      </p:tavLst>
                                    </p:anim>
                                    <p:anim calcmode="lin" valueType="num">
                                      <p:cBhvr>
                                        <p:cTn dur="500" fill="hold" id="70"/>
                                        <p:tgtEl>
                                          <p:spTgt spid="49"/>
                                        </p:tgtEl>
                                        <p:attrNameLst>
                                          <p:attrName>ppt_h</p:attrName>
                                        </p:attrNameLst>
                                      </p:cBhvr>
                                      <p:tavLst>
                                        <p:tav tm="0">
                                          <p:val>
                                            <p:fltVal val="0"/>
                                          </p:val>
                                        </p:tav>
                                        <p:tav tm="100000">
                                          <p:val>
                                            <p:strVal val="#ppt_h"/>
                                          </p:val>
                                        </p:tav>
                                      </p:tavLst>
                                    </p:anim>
                                    <p:animEffect filter="fade" transition="in">
                                      <p:cBhvr>
                                        <p:cTn dur="500" id="71"/>
                                        <p:tgtEl>
                                          <p:spTgt spid="49"/>
                                        </p:tgtEl>
                                      </p:cBhvr>
                                    </p:animEffect>
                                  </p:childTnLst>
                                </p:cTn>
                              </p:par>
                              <p:par>
                                <p:cTn fill="hold" grpId="0" id="72" nodeType="withEffect" presetClass="entr" presetID="53" presetSubtype="0">
                                  <p:stCondLst>
                                    <p:cond delay="0"/>
                                  </p:stCondLst>
                                  <p:childTnLst>
                                    <p:set>
                                      <p:cBhvr>
                                        <p:cTn dur="1" fill="hold" id="73">
                                          <p:stCondLst>
                                            <p:cond delay="0"/>
                                          </p:stCondLst>
                                        </p:cTn>
                                        <p:tgtEl>
                                          <p:spTgt spid="44"/>
                                        </p:tgtEl>
                                        <p:attrNameLst>
                                          <p:attrName>style.visibility</p:attrName>
                                        </p:attrNameLst>
                                      </p:cBhvr>
                                      <p:to>
                                        <p:strVal val="visible"/>
                                      </p:to>
                                    </p:set>
                                    <p:anim calcmode="lin" valueType="num">
                                      <p:cBhvr>
                                        <p:cTn dur="500" fill="hold" id="74"/>
                                        <p:tgtEl>
                                          <p:spTgt spid="44"/>
                                        </p:tgtEl>
                                        <p:attrNameLst>
                                          <p:attrName>ppt_w</p:attrName>
                                        </p:attrNameLst>
                                      </p:cBhvr>
                                      <p:tavLst>
                                        <p:tav tm="0">
                                          <p:val>
                                            <p:fltVal val="0"/>
                                          </p:val>
                                        </p:tav>
                                        <p:tav tm="100000">
                                          <p:val>
                                            <p:strVal val="#ppt_w"/>
                                          </p:val>
                                        </p:tav>
                                      </p:tavLst>
                                    </p:anim>
                                    <p:anim calcmode="lin" valueType="num">
                                      <p:cBhvr>
                                        <p:cTn dur="500" fill="hold" id="75"/>
                                        <p:tgtEl>
                                          <p:spTgt spid="44"/>
                                        </p:tgtEl>
                                        <p:attrNameLst>
                                          <p:attrName>ppt_h</p:attrName>
                                        </p:attrNameLst>
                                      </p:cBhvr>
                                      <p:tavLst>
                                        <p:tav tm="0">
                                          <p:val>
                                            <p:fltVal val="0"/>
                                          </p:val>
                                        </p:tav>
                                        <p:tav tm="100000">
                                          <p:val>
                                            <p:strVal val="#ppt_h"/>
                                          </p:val>
                                        </p:tav>
                                      </p:tavLst>
                                    </p:anim>
                                    <p:animEffect filter="fade" transition="in">
                                      <p:cBhvr>
                                        <p:cTn dur="500" id="76"/>
                                        <p:tgtEl>
                                          <p:spTgt spid="44"/>
                                        </p:tgtEl>
                                      </p:cBhvr>
                                    </p:animEffect>
                                  </p:childTnLst>
                                </p:cTn>
                              </p:par>
                            </p:childTnLst>
                          </p:cTn>
                        </p:par>
                        <p:par>
                          <p:cTn fill="hold" id="77" nodeType="afterGroup">
                            <p:stCondLst>
                              <p:cond delay="4000"/>
                            </p:stCondLst>
                            <p:childTnLst>
                              <p:par>
                                <p:cTn fill="hold" grpId="0" id="78" nodeType="afterEffect" presetClass="entr" presetID="10" presetSubtype="0">
                                  <p:stCondLst>
                                    <p:cond delay="0"/>
                                  </p:stCondLst>
                                  <p:childTnLst>
                                    <p:set>
                                      <p:cBhvr>
                                        <p:cTn dur="1" fill="hold" id="79">
                                          <p:stCondLst>
                                            <p:cond delay="0"/>
                                          </p:stCondLst>
                                        </p:cTn>
                                        <p:tgtEl>
                                          <p:spTgt spid="31"/>
                                        </p:tgtEl>
                                        <p:attrNameLst>
                                          <p:attrName>style.visibility</p:attrName>
                                        </p:attrNameLst>
                                      </p:cBhvr>
                                      <p:to>
                                        <p:strVal val="visible"/>
                                      </p:to>
                                    </p:set>
                                    <p:animEffect filter="fade" transition="in">
                                      <p:cBhvr>
                                        <p:cTn dur="500" id="80"/>
                                        <p:tgtEl>
                                          <p:spTgt spid="31"/>
                                        </p:tgtEl>
                                      </p:cBhvr>
                                    </p:animEffect>
                                  </p:childTnLst>
                                </p:cTn>
                              </p:par>
                              <p:par>
                                <p:cTn fill="hold" grpId="0" id="81" nodeType="withEffect" presetClass="entr" presetID="10" presetSubtype="0">
                                  <p:stCondLst>
                                    <p:cond delay="0"/>
                                  </p:stCondLst>
                                  <p:childTnLst>
                                    <p:set>
                                      <p:cBhvr>
                                        <p:cTn dur="1" fill="hold" id="82">
                                          <p:stCondLst>
                                            <p:cond delay="0"/>
                                          </p:stCondLst>
                                        </p:cTn>
                                        <p:tgtEl>
                                          <p:spTgt spid="37"/>
                                        </p:tgtEl>
                                        <p:attrNameLst>
                                          <p:attrName>style.visibility</p:attrName>
                                        </p:attrNameLst>
                                      </p:cBhvr>
                                      <p:to>
                                        <p:strVal val="visible"/>
                                      </p:to>
                                    </p:set>
                                    <p:animEffect filter="fade" transition="in">
                                      <p:cBhvr>
                                        <p:cTn dur="500" id="83"/>
                                        <p:tgtEl>
                                          <p:spTgt spid="37"/>
                                        </p:tgtEl>
                                      </p:cBhvr>
                                    </p:animEffect>
                                  </p:childTnLst>
                                </p:cTn>
                              </p:par>
                            </p:childTnLst>
                          </p:cTn>
                        </p:par>
                        <p:par>
                          <p:cTn fill="hold" id="84" nodeType="afterGroup">
                            <p:stCondLst>
                              <p:cond delay="4500"/>
                            </p:stCondLst>
                            <p:childTnLst>
                              <p:par>
                                <p:cTn fill="hold" grpId="0" id="85" nodeType="afterEffect" presetClass="entr" presetID="53" presetSubtype="0">
                                  <p:stCondLst>
                                    <p:cond delay="0"/>
                                  </p:stCondLst>
                                  <p:childTnLst>
                                    <p:set>
                                      <p:cBhvr>
                                        <p:cTn dur="1" fill="hold" id="86">
                                          <p:stCondLst>
                                            <p:cond delay="0"/>
                                          </p:stCondLst>
                                        </p:cTn>
                                        <p:tgtEl>
                                          <p:spTgt spid="48"/>
                                        </p:tgtEl>
                                        <p:attrNameLst>
                                          <p:attrName>style.visibility</p:attrName>
                                        </p:attrNameLst>
                                      </p:cBhvr>
                                      <p:to>
                                        <p:strVal val="visible"/>
                                      </p:to>
                                    </p:set>
                                    <p:anim calcmode="lin" valueType="num">
                                      <p:cBhvr>
                                        <p:cTn dur="500" fill="hold" id="87"/>
                                        <p:tgtEl>
                                          <p:spTgt spid="48"/>
                                        </p:tgtEl>
                                        <p:attrNameLst>
                                          <p:attrName>ppt_w</p:attrName>
                                        </p:attrNameLst>
                                      </p:cBhvr>
                                      <p:tavLst>
                                        <p:tav tm="0">
                                          <p:val>
                                            <p:fltVal val="0"/>
                                          </p:val>
                                        </p:tav>
                                        <p:tav tm="100000">
                                          <p:val>
                                            <p:strVal val="#ppt_w"/>
                                          </p:val>
                                        </p:tav>
                                      </p:tavLst>
                                    </p:anim>
                                    <p:anim calcmode="lin" valueType="num">
                                      <p:cBhvr>
                                        <p:cTn dur="500" fill="hold" id="88"/>
                                        <p:tgtEl>
                                          <p:spTgt spid="48"/>
                                        </p:tgtEl>
                                        <p:attrNameLst>
                                          <p:attrName>ppt_h</p:attrName>
                                        </p:attrNameLst>
                                      </p:cBhvr>
                                      <p:tavLst>
                                        <p:tav tm="0">
                                          <p:val>
                                            <p:fltVal val="0"/>
                                          </p:val>
                                        </p:tav>
                                        <p:tav tm="100000">
                                          <p:val>
                                            <p:strVal val="#ppt_h"/>
                                          </p:val>
                                        </p:tav>
                                      </p:tavLst>
                                    </p:anim>
                                    <p:animEffect filter="fade" transition="in">
                                      <p:cBhvr>
                                        <p:cTn dur="500" id="89"/>
                                        <p:tgtEl>
                                          <p:spTgt spid="48"/>
                                        </p:tgtEl>
                                      </p:cBhvr>
                                    </p:animEffect>
                                  </p:childTnLst>
                                </p:cTn>
                              </p:par>
                              <p:par>
                                <p:cTn fill="hold" grpId="0" id="90" nodeType="withEffect" presetClass="entr" presetID="53" presetSubtype="0">
                                  <p:stCondLst>
                                    <p:cond delay="0"/>
                                  </p:stCondLst>
                                  <p:childTnLst>
                                    <p:set>
                                      <p:cBhvr>
                                        <p:cTn dur="1" fill="hold" id="91">
                                          <p:stCondLst>
                                            <p:cond delay="0"/>
                                          </p:stCondLst>
                                        </p:cTn>
                                        <p:tgtEl>
                                          <p:spTgt spid="45"/>
                                        </p:tgtEl>
                                        <p:attrNameLst>
                                          <p:attrName>style.visibility</p:attrName>
                                        </p:attrNameLst>
                                      </p:cBhvr>
                                      <p:to>
                                        <p:strVal val="visible"/>
                                      </p:to>
                                    </p:set>
                                    <p:anim calcmode="lin" valueType="num">
                                      <p:cBhvr>
                                        <p:cTn dur="500" fill="hold" id="92"/>
                                        <p:tgtEl>
                                          <p:spTgt spid="45"/>
                                        </p:tgtEl>
                                        <p:attrNameLst>
                                          <p:attrName>ppt_w</p:attrName>
                                        </p:attrNameLst>
                                      </p:cBhvr>
                                      <p:tavLst>
                                        <p:tav tm="0">
                                          <p:val>
                                            <p:fltVal val="0"/>
                                          </p:val>
                                        </p:tav>
                                        <p:tav tm="100000">
                                          <p:val>
                                            <p:strVal val="#ppt_w"/>
                                          </p:val>
                                        </p:tav>
                                      </p:tavLst>
                                    </p:anim>
                                    <p:anim calcmode="lin" valueType="num">
                                      <p:cBhvr>
                                        <p:cTn dur="500" fill="hold" id="93"/>
                                        <p:tgtEl>
                                          <p:spTgt spid="45"/>
                                        </p:tgtEl>
                                        <p:attrNameLst>
                                          <p:attrName>ppt_h</p:attrName>
                                        </p:attrNameLst>
                                      </p:cBhvr>
                                      <p:tavLst>
                                        <p:tav tm="0">
                                          <p:val>
                                            <p:fltVal val="0"/>
                                          </p:val>
                                        </p:tav>
                                        <p:tav tm="100000">
                                          <p:val>
                                            <p:strVal val="#ppt_h"/>
                                          </p:val>
                                        </p:tav>
                                      </p:tavLst>
                                    </p:anim>
                                    <p:animEffect filter="fade" transition="in">
                                      <p:cBhvr>
                                        <p:cTn dur="500" id="94"/>
                                        <p:tgtEl>
                                          <p:spTgt spid="45"/>
                                        </p:tgtEl>
                                      </p:cBhvr>
                                    </p:animEffect>
                                  </p:childTnLst>
                                </p:cTn>
                              </p:par>
                            </p:childTnLst>
                          </p:cTn>
                        </p:par>
                        <p:par>
                          <p:cTn fill="hold" id="95" nodeType="afterGroup">
                            <p:stCondLst>
                              <p:cond delay="5000"/>
                            </p:stCondLst>
                            <p:childTnLst>
                              <p:par>
                                <p:cTn fill="hold" grpId="0" id="96" nodeType="afterEffect" presetClass="entr" presetID="10" presetSubtype="0">
                                  <p:stCondLst>
                                    <p:cond delay="0"/>
                                  </p:stCondLst>
                                  <p:childTnLst>
                                    <p:set>
                                      <p:cBhvr>
                                        <p:cTn dur="1" fill="hold" id="97">
                                          <p:stCondLst>
                                            <p:cond delay="0"/>
                                          </p:stCondLst>
                                        </p:cTn>
                                        <p:tgtEl>
                                          <p:spTgt spid="38"/>
                                        </p:tgtEl>
                                        <p:attrNameLst>
                                          <p:attrName>style.visibility</p:attrName>
                                        </p:attrNameLst>
                                      </p:cBhvr>
                                      <p:to>
                                        <p:strVal val="visible"/>
                                      </p:to>
                                    </p:set>
                                    <p:animEffect filter="fade" transition="in">
                                      <p:cBhvr>
                                        <p:cTn dur="500" id="98"/>
                                        <p:tgtEl>
                                          <p:spTgt spid="38"/>
                                        </p:tgtEl>
                                      </p:cBhvr>
                                    </p:animEffect>
                                  </p:childTnLst>
                                </p:cTn>
                              </p:par>
                              <p:par>
                                <p:cTn fill="hold" grpId="0" id="99" nodeType="withEffect" presetClass="entr" presetID="10" presetSubtype="0">
                                  <p:stCondLst>
                                    <p:cond delay="0"/>
                                  </p:stCondLst>
                                  <p:childTnLst>
                                    <p:set>
                                      <p:cBhvr>
                                        <p:cTn dur="1" fill="hold" id="100">
                                          <p:stCondLst>
                                            <p:cond delay="0"/>
                                          </p:stCondLst>
                                        </p:cTn>
                                        <p:tgtEl>
                                          <p:spTgt spid="39"/>
                                        </p:tgtEl>
                                        <p:attrNameLst>
                                          <p:attrName>style.visibility</p:attrName>
                                        </p:attrNameLst>
                                      </p:cBhvr>
                                      <p:to>
                                        <p:strVal val="visible"/>
                                      </p:to>
                                    </p:set>
                                    <p:animEffect filter="fade" transition="in">
                                      <p:cBhvr>
                                        <p:cTn dur="500" id="101"/>
                                        <p:tgtEl>
                                          <p:spTgt spid="39"/>
                                        </p:tgtEl>
                                      </p:cBhvr>
                                    </p:animEffect>
                                  </p:childTnLst>
                                </p:cTn>
                              </p:par>
                            </p:childTnLst>
                          </p:cTn>
                        </p:par>
                        <p:par>
                          <p:cTn fill="hold" id="102" nodeType="afterGroup">
                            <p:stCondLst>
                              <p:cond delay="5500"/>
                            </p:stCondLst>
                            <p:childTnLst>
                              <p:par>
                                <p:cTn fill="hold" grpId="0" id="103" nodeType="afterEffect" presetClass="entr" presetID="53" presetSubtype="0">
                                  <p:stCondLst>
                                    <p:cond delay="0"/>
                                  </p:stCondLst>
                                  <p:childTnLst>
                                    <p:set>
                                      <p:cBhvr>
                                        <p:cTn dur="1" fill="hold" id="104">
                                          <p:stCondLst>
                                            <p:cond delay="0"/>
                                          </p:stCondLst>
                                        </p:cTn>
                                        <p:tgtEl>
                                          <p:spTgt spid="34"/>
                                        </p:tgtEl>
                                        <p:attrNameLst>
                                          <p:attrName>style.visibility</p:attrName>
                                        </p:attrNameLst>
                                      </p:cBhvr>
                                      <p:to>
                                        <p:strVal val="visible"/>
                                      </p:to>
                                    </p:set>
                                    <p:anim calcmode="lin" valueType="num">
                                      <p:cBhvr>
                                        <p:cTn dur="500" fill="hold" id="105"/>
                                        <p:tgtEl>
                                          <p:spTgt spid="34"/>
                                        </p:tgtEl>
                                        <p:attrNameLst>
                                          <p:attrName>ppt_w</p:attrName>
                                        </p:attrNameLst>
                                      </p:cBhvr>
                                      <p:tavLst>
                                        <p:tav tm="0">
                                          <p:val>
                                            <p:fltVal val="0"/>
                                          </p:val>
                                        </p:tav>
                                        <p:tav tm="100000">
                                          <p:val>
                                            <p:strVal val="#ppt_w"/>
                                          </p:val>
                                        </p:tav>
                                      </p:tavLst>
                                    </p:anim>
                                    <p:anim calcmode="lin" valueType="num">
                                      <p:cBhvr>
                                        <p:cTn dur="500" fill="hold" id="106"/>
                                        <p:tgtEl>
                                          <p:spTgt spid="34"/>
                                        </p:tgtEl>
                                        <p:attrNameLst>
                                          <p:attrName>ppt_h</p:attrName>
                                        </p:attrNameLst>
                                      </p:cBhvr>
                                      <p:tavLst>
                                        <p:tav tm="0">
                                          <p:val>
                                            <p:fltVal val="0"/>
                                          </p:val>
                                        </p:tav>
                                        <p:tav tm="100000">
                                          <p:val>
                                            <p:strVal val="#ppt_h"/>
                                          </p:val>
                                        </p:tav>
                                      </p:tavLst>
                                    </p:anim>
                                    <p:animEffect filter="fade" transition="in">
                                      <p:cBhvr>
                                        <p:cTn dur="500" id="107"/>
                                        <p:tgtEl>
                                          <p:spTgt spid="34"/>
                                        </p:tgtEl>
                                      </p:cBhvr>
                                    </p:animEffect>
                                  </p:childTnLst>
                                </p:cTn>
                              </p:par>
                              <p:par>
                                <p:cTn fill="hold" grpId="0" id="108" nodeType="withEffect" presetClass="entr" presetID="53" presetSubtype="0">
                                  <p:stCondLst>
                                    <p:cond delay="0"/>
                                  </p:stCondLst>
                                  <p:childTnLst>
                                    <p:set>
                                      <p:cBhvr>
                                        <p:cTn dur="1" fill="hold" id="109">
                                          <p:stCondLst>
                                            <p:cond delay="0"/>
                                          </p:stCondLst>
                                        </p:cTn>
                                        <p:tgtEl>
                                          <p:spTgt spid="46"/>
                                        </p:tgtEl>
                                        <p:attrNameLst>
                                          <p:attrName>style.visibility</p:attrName>
                                        </p:attrNameLst>
                                      </p:cBhvr>
                                      <p:to>
                                        <p:strVal val="visible"/>
                                      </p:to>
                                    </p:set>
                                    <p:anim calcmode="lin" valueType="num">
                                      <p:cBhvr>
                                        <p:cTn dur="500" fill="hold" id="110"/>
                                        <p:tgtEl>
                                          <p:spTgt spid="46"/>
                                        </p:tgtEl>
                                        <p:attrNameLst>
                                          <p:attrName>ppt_w</p:attrName>
                                        </p:attrNameLst>
                                      </p:cBhvr>
                                      <p:tavLst>
                                        <p:tav tm="0">
                                          <p:val>
                                            <p:fltVal val="0"/>
                                          </p:val>
                                        </p:tav>
                                        <p:tav tm="100000">
                                          <p:val>
                                            <p:strVal val="#ppt_w"/>
                                          </p:val>
                                        </p:tav>
                                      </p:tavLst>
                                    </p:anim>
                                    <p:anim calcmode="lin" valueType="num">
                                      <p:cBhvr>
                                        <p:cTn dur="500" fill="hold" id="111"/>
                                        <p:tgtEl>
                                          <p:spTgt spid="46"/>
                                        </p:tgtEl>
                                        <p:attrNameLst>
                                          <p:attrName>ppt_h</p:attrName>
                                        </p:attrNameLst>
                                      </p:cBhvr>
                                      <p:tavLst>
                                        <p:tav tm="0">
                                          <p:val>
                                            <p:fltVal val="0"/>
                                          </p:val>
                                        </p:tav>
                                        <p:tav tm="100000">
                                          <p:val>
                                            <p:strVal val="#ppt_h"/>
                                          </p:val>
                                        </p:tav>
                                      </p:tavLst>
                                    </p:anim>
                                    <p:animEffect filter="fade" transition="in">
                                      <p:cBhvr>
                                        <p:cTn dur="500" id="112"/>
                                        <p:tgtEl>
                                          <p:spTgt spid="46"/>
                                        </p:tgtEl>
                                      </p:cBhvr>
                                    </p:animEffect>
                                  </p:childTnLst>
                                </p:cTn>
                              </p:par>
                            </p:childTnLst>
                          </p:cTn>
                        </p:par>
                        <p:par>
                          <p:cTn fill="hold" id="113" nodeType="afterGroup">
                            <p:stCondLst>
                              <p:cond delay="6000"/>
                            </p:stCondLst>
                            <p:childTnLst>
                              <p:par>
                                <p:cTn fill="hold" grpId="0" id="114" nodeType="afterEffect" presetClass="entr" presetID="10" presetSubtype="0">
                                  <p:stCondLst>
                                    <p:cond delay="0"/>
                                  </p:stCondLst>
                                  <p:childTnLst>
                                    <p:set>
                                      <p:cBhvr>
                                        <p:cTn dur="1" fill="hold" id="115">
                                          <p:stCondLst>
                                            <p:cond delay="0"/>
                                          </p:stCondLst>
                                        </p:cTn>
                                        <p:tgtEl>
                                          <p:spTgt spid="40"/>
                                        </p:tgtEl>
                                        <p:attrNameLst>
                                          <p:attrName>style.visibility</p:attrName>
                                        </p:attrNameLst>
                                      </p:cBhvr>
                                      <p:to>
                                        <p:strVal val="visible"/>
                                      </p:to>
                                    </p:set>
                                    <p:animEffect filter="fade" transition="in">
                                      <p:cBhvr>
                                        <p:cTn dur="500" id="116"/>
                                        <p:tgtEl>
                                          <p:spTgt spid="40"/>
                                        </p:tgtEl>
                                      </p:cBhvr>
                                    </p:animEffect>
                                  </p:childTnLst>
                                </p:cTn>
                              </p:par>
                              <p:par>
                                <p:cTn fill="hold" grpId="0" id="117" nodeType="withEffect" presetClass="entr" presetID="10" presetSubtype="0">
                                  <p:stCondLst>
                                    <p:cond delay="0"/>
                                  </p:stCondLst>
                                  <p:childTnLst>
                                    <p:set>
                                      <p:cBhvr>
                                        <p:cTn dur="1" fill="hold" id="118">
                                          <p:stCondLst>
                                            <p:cond delay="0"/>
                                          </p:stCondLst>
                                        </p:cTn>
                                        <p:tgtEl>
                                          <p:spTgt spid="41"/>
                                        </p:tgtEl>
                                        <p:attrNameLst>
                                          <p:attrName>style.visibility</p:attrName>
                                        </p:attrNameLst>
                                      </p:cBhvr>
                                      <p:to>
                                        <p:strVal val="visible"/>
                                      </p:to>
                                    </p:set>
                                    <p:animEffect filter="fade" transition="in">
                                      <p:cBhvr>
                                        <p:cTn dur="500" id="119"/>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8"/>
      <p:bldP grpId="0" spid="29"/>
      <p:bldP grpId="0" spid="30"/>
      <p:bldP grpId="0" spid="31"/>
      <p:bldP grpId="0" spid="37"/>
      <p:bldP grpId="0" spid="38"/>
      <p:bldP grpId="0" spid="39"/>
      <p:bldP grpId="0" spid="40"/>
      <p:bldP grpId="0" spid="41"/>
      <p:bldP grpId="0" spid="42"/>
      <p:bldP grpId="0" spid="43"/>
      <p:bldP grpId="0" spid="44"/>
      <p:bldP grpId="0" spid="45"/>
      <p:bldP grpId="0" spid="46"/>
      <p:bldP grpId="0" spid="34"/>
      <p:bldP grpId="0" spid="35"/>
      <p:bldP grpId="0" spid="36"/>
      <p:bldP grpId="0" spid="48"/>
      <p:bldP grpId="0" spid="49"/>
      <p:bldP grpId="0" spid="56"/>
      <p:bldP grpId="0" spid="18"/>
      <p:bldP grpId="0" spid="25"/>
      <p:bldP grpId="0" spid="6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业绩展示</a:t>
            </a:r>
          </a:p>
        </p:txBody>
      </p:sp>
      <p:sp>
        <p:nvSpPr>
          <p:cNvPr id="3" name="矩形 2"/>
          <p:cNvSpPr/>
          <p:nvPr/>
        </p:nvSpPr>
        <p:spPr>
          <a:xfrm>
            <a:off x="0" y="1413164"/>
            <a:ext cx="12192000" cy="105294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378761" y="1504789"/>
            <a:ext cx="11247181" cy="914400"/>
          </a:xfrm>
          <a:prstGeom prst="rect">
            <a:avLst/>
          </a:prstGeom>
          <a:noFill/>
        </p:spPr>
        <p:txBody>
          <a:bodyPr rtlCol="0" wrap="square">
            <a:spAutoFit/>
          </a:bodyPr>
          <a:lstStyle/>
          <a:p>
            <a:pPr>
              <a:lnSpc>
                <a:spcPct val="150000"/>
              </a:lnSpc>
            </a:pPr>
            <a:r>
              <a:rPr altLang="en-US" lang="zh-CN">
                <a:solidFill>
                  <a:schemeClr val="bg1"/>
                </a:solidFill>
                <a:latin charset="-122" panose="020b0503020204020204" pitchFamily="34" typeface="微软雅黑"/>
                <a:ea charset="-122" panose="020b0503020204020204" pitchFamily="34" typeface="微软雅黑"/>
              </a:rPr>
              <a:t>点击此处输入与此小标题或图形相关的文字描述内容或数据分析。</a:t>
            </a:r>
          </a:p>
          <a:p>
            <a:pPr>
              <a:lnSpc>
                <a:spcPct val="150000"/>
              </a:lnSpc>
            </a:pPr>
            <a:r>
              <a:rPr altLang="en-US" lang="zh-CN">
                <a:solidFill>
                  <a:schemeClr val="bg1"/>
                </a:solidFill>
                <a:latin charset="-122" panose="020b0503020204020204" pitchFamily="34" typeface="微软雅黑"/>
                <a:ea charset="-122" panose="020b0503020204020204" pitchFamily="34" typeface="微软雅黑"/>
              </a:rPr>
              <a:t>点击此处输入与此小标题或者与此图形相关的内容介绍、数据统计、事件分析、总结概述等文字描述内容。</a:t>
            </a:r>
          </a:p>
        </p:txBody>
      </p:sp>
      <p:cxnSp>
        <p:nvCxnSpPr>
          <p:cNvPr id="5" name="直接连接符 4"/>
          <p:cNvCxnSpPr/>
          <p:nvPr/>
        </p:nvCxnSpPr>
        <p:spPr>
          <a:xfrm>
            <a:off x="900332" y="5510359"/>
            <a:ext cx="6516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0" y="3052488"/>
            <a:ext cx="782793" cy="2667000"/>
          </a:xfrm>
          <a:prstGeom prst="rect">
            <a:avLst/>
          </a:prstGeom>
          <a:noFill/>
        </p:spPr>
        <p:txBody>
          <a:bodyPr rtlCol="0" wrap="square">
            <a:spAutoFit/>
          </a:bodyPr>
          <a:lstStyle/>
          <a:p>
            <a:pPr algn="r">
              <a:lnSpc>
                <a:spcPct val="150000"/>
              </a:lnSpc>
              <a:spcBef>
                <a:spcPts val="600"/>
              </a:spcBef>
            </a:pPr>
            <a:r>
              <a:rPr altLang="zh-CN" lang="en-US" sz="1600">
                <a:latin charset="-122" panose="020b0503020204020204" pitchFamily="34" typeface="微软雅黑"/>
                <a:ea charset="-122" panose="020b0503020204020204" pitchFamily="34" typeface="微软雅黑"/>
                <a:cs typeface="+mn-ea"/>
                <a:sym charset="-122" panose="020b0503020204020204" pitchFamily="34" typeface="微软雅黑"/>
              </a:rPr>
              <a:t>XX%</a:t>
            </a:r>
          </a:p>
          <a:p>
            <a:pPr algn="r">
              <a:lnSpc>
                <a:spcPct val="150000"/>
              </a:lnSpc>
              <a:spcBef>
                <a:spcPts val="600"/>
              </a:spcBef>
            </a:pPr>
            <a:r>
              <a:rPr altLang="zh-CN" lang="en-US" sz="1600">
                <a:latin charset="-122" panose="020b0503020204020204" pitchFamily="34" typeface="微软雅黑"/>
                <a:ea charset="-122" panose="020b0503020204020204" pitchFamily="34" typeface="微软雅黑"/>
                <a:cs typeface="+mn-ea"/>
                <a:sym charset="-122" panose="020b0503020204020204" pitchFamily="34" typeface="微软雅黑"/>
              </a:rPr>
              <a:t>XX%</a:t>
            </a:r>
          </a:p>
          <a:p>
            <a:pPr algn="r">
              <a:lnSpc>
                <a:spcPct val="150000"/>
              </a:lnSpc>
              <a:spcBef>
                <a:spcPts val="600"/>
              </a:spcBef>
            </a:pPr>
            <a:r>
              <a:rPr altLang="zh-CN" lang="en-US" sz="1600">
                <a:latin charset="-122" panose="020b0503020204020204" pitchFamily="34" typeface="微软雅黑"/>
                <a:ea charset="-122" panose="020b0503020204020204" pitchFamily="34" typeface="微软雅黑"/>
                <a:cs typeface="+mn-ea"/>
                <a:sym charset="-122" panose="020b0503020204020204" pitchFamily="34" typeface="微软雅黑"/>
              </a:rPr>
              <a:t>XX%</a:t>
            </a:r>
          </a:p>
          <a:p>
            <a:pPr algn="r">
              <a:lnSpc>
                <a:spcPct val="150000"/>
              </a:lnSpc>
              <a:spcBef>
                <a:spcPts val="600"/>
              </a:spcBef>
            </a:pPr>
            <a:r>
              <a:rPr altLang="zh-CN" lang="en-US" sz="1600">
                <a:latin charset="-122" panose="020b0503020204020204" pitchFamily="34" typeface="微软雅黑"/>
                <a:ea charset="-122" panose="020b0503020204020204" pitchFamily="34" typeface="微软雅黑"/>
                <a:cs typeface="+mn-ea"/>
                <a:sym charset="-122" panose="020b0503020204020204" pitchFamily="34" typeface="微软雅黑"/>
              </a:rPr>
              <a:t>XX%</a:t>
            </a:r>
          </a:p>
          <a:p>
            <a:pPr algn="r">
              <a:lnSpc>
                <a:spcPct val="150000"/>
              </a:lnSpc>
              <a:spcBef>
                <a:spcPts val="600"/>
              </a:spcBef>
            </a:pPr>
            <a:r>
              <a:rPr altLang="zh-CN" lang="en-US" sz="1600">
                <a:latin charset="-122" panose="020b0503020204020204" pitchFamily="34" typeface="微软雅黑"/>
                <a:ea charset="-122" panose="020b0503020204020204" pitchFamily="34" typeface="微软雅黑"/>
                <a:cs typeface="+mn-ea"/>
                <a:sym charset="-122" panose="020b0503020204020204" pitchFamily="34" typeface="微软雅黑"/>
              </a:rPr>
              <a:t>XX%</a:t>
            </a:r>
          </a:p>
          <a:p>
            <a:pPr algn="r">
              <a:lnSpc>
                <a:spcPct val="150000"/>
              </a:lnSpc>
              <a:spcBef>
                <a:spcPts val="600"/>
              </a:spcBef>
            </a:pPr>
            <a:r>
              <a:rPr altLang="zh-CN" lang="en-US" sz="1600">
                <a:latin charset="-122" panose="020b0503020204020204" pitchFamily="34" typeface="微软雅黑"/>
                <a:ea charset="-122" panose="020b0503020204020204" pitchFamily="34" typeface="微软雅黑"/>
                <a:cs typeface="+mn-ea"/>
                <a:sym charset="-122" panose="020b0503020204020204" pitchFamily="34" typeface="微软雅黑"/>
              </a:rPr>
              <a:t>XX%</a:t>
            </a:r>
          </a:p>
        </p:txBody>
      </p:sp>
      <p:cxnSp>
        <p:nvCxnSpPr>
          <p:cNvPr id="7" name="直接连接符 6"/>
          <p:cNvCxnSpPr/>
          <p:nvPr/>
        </p:nvCxnSpPr>
        <p:spPr>
          <a:xfrm>
            <a:off x="900332" y="5071448"/>
            <a:ext cx="6516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00332" y="4632536"/>
            <a:ext cx="6516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00332" y="4193624"/>
            <a:ext cx="6516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00332" y="3754712"/>
            <a:ext cx="6516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00332" y="3315800"/>
            <a:ext cx="6516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237956" y="4216131"/>
            <a:ext cx="360000" cy="1294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wrap="none"/>
          <a:lstStyle/>
          <a:p>
            <a:pPr algn="ctr"/>
            <a:r>
              <a:rPr altLang="zh-CN" lang="en-US" sz="1400">
                <a:latin charset="-122" panose="020b0503020204020204" pitchFamily="34" typeface="微软雅黑"/>
                <a:ea charset="-122" panose="020b0503020204020204" pitchFamily="34" typeface="微软雅黑"/>
                <a:cs typeface="+mn-ea"/>
                <a:sym charset="-122" panose="020b0503020204020204" pitchFamily="34" typeface="微软雅黑"/>
              </a:rPr>
              <a:t>XX%</a:t>
            </a:r>
          </a:p>
        </p:txBody>
      </p:sp>
      <p:sp>
        <p:nvSpPr>
          <p:cNvPr id="13" name="矩形 12"/>
          <p:cNvSpPr/>
          <p:nvPr/>
        </p:nvSpPr>
        <p:spPr>
          <a:xfrm>
            <a:off x="1626092" y="3554950"/>
            <a:ext cx="360000" cy="19554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wrap="none"/>
          <a:lstStyle/>
          <a:p>
            <a:pPr algn="ctr"/>
            <a:r>
              <a:rPr altLang="zh-CN" lang="en-US" sz="1400">
                <a:latin charset="-122" panose="020b0503020204020204" pitchFamily="34" typeface="微软雅黑"/>
                <a:ea charset="-122" panose="020b0503020204020204" pitchFamily="34" typeface="微软雅黑"/>
                <a:cs typeface="+mn-ea"/>
                <a:sym charset="-122" panose="020b0503020204020204" pitchFamily="34" typeface="微软雅黑"/>
              </a:rPr>
              <a:t>XX%</a:t>
            </a:r>
          </a:p>
        </p:txBody>
      </p:sp>
      <p:sp>
        <p:nvSpPr>
          <p:cNvPr id="14" name="矩形 13"/>
          <p:cNvSpPr/>
          <p:nvPr/>
        </p:nvSpPr>
        <p:spPr>
          <a:xfrm>
            <a:off x="2014228" y="3954474"/>
            <a:ext cx="360000" cy="15558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wrap="none"/>
          <a:lstStyle/>
          <a:p>
            <a:pPr algn="ctr"/>
            <a:r>
              <a:rPr altLang="zh-CN" lang="en-US" sz="1400">
                <a:latin charset="-122" panose="020b0503020204020204" pitchFamily="34" typeface="微软雅黑"/>
                <a:ea charset="-122" panose="020b0503020204020204" pitchFamily="34" typeface="微软雅黑"/>
                <a:cs typeface="+mn-ea"/>
                <a:sym charset="-122" panose="020b0503020204020204" pitchFamily="34" typeface="微软雅黑"/>
              </a:rPr>
              <a:t>XX%</a:t>
            </a:r>
          </a:p>
        </p:txBody>
      </p:sp>
      <p:sp>
        <p:nvSpPr>
          <p:cNvPr id="15" name="矩形 14"/>
          <p:cNvSpPr/>
          <p:nvPr/>
        </p:nvSpPr>
        <p:spPr>
          <a:xfrm>
            <a:off x="3221709" y="3954474"/>
            <a:ext cx="360000" cy="15558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wrap="none"/>
          <a:lstStyle/>
          <a:p>
            <a:pPr algn="ctr"/>
            <a:r>
              <a:rPr altLang="zh-CN" lang="en-US" sz="1400">
                <a:latin charset="-122" panose="020b0503020204020204" pitchFamily="34" typeface="微软雅黑"/>
                <a:ea charset="-122" panose="020b0503020204020204" pitchFamily="34" typeface="微软雅黑"/>
                <a:cs typeface="+mn-ea"/>
                <a:sym charset="-122" panose="020b0503020204020204" pitchFamily="34" typeface="微软雅黑"/>
              </a:rPr>
              <a:t>XX%</a:t>
            </a:r>
          </a:p>
        </p:txBody>
      </p:sp>
      <p:sp>
        <p:nvSpPr>
          <p:cNvPr id="16" name="矩形 15"/>
          <p:cNvSpPr/>
          <p:nvPr/>
        </p:nvSpPr>
        <p:spPr>
          <a:xfrm>
            <a:off x="3609845" y="4432774"/>
            <a:ext cx="360000" cy="10775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wrap="none"/>
          <a:lstStyle/>
          <a:p>
            <a:pPr algn="ctr"/>
            <a:r>
              <a:rPr altLang="zh-CN" lang="en-US" sz="1400">
                <a:latin charset="-122" panose="020b0503020204020204" pitchFamily="34" typeface="微软雅黑"/>
                <a:ea charset="-122" panose="020b0503020204020204" pitchFamily="34" typeface="微软雅黑"/>
                <a:cs typeface="+mn-ea"/>
                <a:sym charset="-122" panose="020b0503020204020204" pitchFamily="34" typeface="微软雅黑"/>
              </a:rPr>
              <a:t>XX%</a:t>
            </a:r>
          </a:p>
        </p:txBody>
      </p:sp>
      <p:sp>
        <p:nvSpPr>
          <p:cNvPr id="17" name="矩形 16"/>
          <p:cNvSpPr/>
          <p:nvPr/>
        </p:nvSpPr>
        <p:spPr>
          <a:xfrm>
            <a:off x="3997981" y="4171118"/>
            <a:ext cx="360000" cy="1339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wrap="none"/>
          <a:lstStyle/>
          <a:p>
            <a:pPr algn="ctr"/>
            <a:r>
              <a:rPr altLang="zh-CN" lang="en-US" sz="1400">
                <a:latin charset="-122" panose="020b0503020204020204" pitchFamily="34" typeface="微软雅黑"/>
                <a:ea charset="-122" panose="020b0503020204020204" pitchFamily="34" typeface="微软雅黑"/>
                <a:cs typeface="+mn-ea"/>
                <a:sym charset="-122" panose="020b0503020204020204" pitchFamily="34" typeface="微软雅黑"/>
              </a:rPr>
              <a:t>XX%</a:t>
            </a:r>
          </a:p>
        </p:txBody>
      </p:sp>
      <p:sp>
        <p:nvSpPr>
          <p:cNvPr id="18" name="文本框 17"/>
          <p:cNvSpPr txBox="1"/>
          <p:nvPr/>
        </p:nvSpPr>
        <p:spPr>
          <a:xfrm>
            <a:off x="1088639" y="5579937"/>
            <a:ext cx="1434905" cy="365760"/>
          </a:xfrm>
          <a:prstGeom prst="rect">
            <a:avLst/>
          </a:prstGeom>
          <a:noFill/>
        </p:spPr>
        <p:txBody>
          <a:bodyPr rtlCol="0" wrap="square">
            <a:spAutoFit/>
          </a:bodyPr>
          <a:lstStyle/>
          <a:p>
            <a:pPr algn="ctr">
              <a:spcBef>
                <a:spcPts val="600"/>
              </a:spcBef>
            </a:pPr>
            <a:r>
              <a:rPr altLang="en-US" lang="zh-CN">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数据项目</a:t>
            </a:r>
          </a:p>
        </p:txBody>
      </p:sp>
      <p:sp>
        <p:nvSpPr>
          <p:cNvPr id="19" name="文本框 18"/>
          <p:cNvSpPr txBox="1"/>
          <p:nvPr/>
        </p:nvSpPr>
        <p:spPr>
          <a:xfrm>
            <a:off x="3072391" y="5579937"/>
            <a:ext cx="1434905" cy="365760"/>
          </a:xfrm>
          <a:prstGeom prst="rect">
            <a:avLst/>
          </a:prstGeom>
          <a:noFill/>
        </p:spPr>
        <p:txBody>
          <a:bodyPr rtlCol="0" wrap="square">
            <a:spAutoFit/>
          </a:bodyPr>
          <a:lstStyle/>
          <a:p>
            <a:pPr algn="ctr">
              <a:spcBef>
                <a:spcPts val="600"/>
              </a:spcBef>
            </a:pPr>
            <a:r>
              <a:rPr altLang="en-US" lang="zh-CN">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数据项目</a:t>
            </a:r>
          </a:p>
        </p:txBody>
      </p:sp>
      <p:sp>
        <p:nvSpPr>
          <p:cNvPr id="20" name="矩形 19"/>
          <p:cNvSpPr/>
          <p:nvPr/>
        </p:nvSpPr>
        <p:spPr>
          <a:xfrm>
            <a:off x="8106099" y="3308766"/>
            <a:ext cx="267286" cy="2672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8482617" y="3257743"/>
            <a:ext cx="2850413" cy="365760"/>
          </a:xfrm>
          <a:prstGeom prst="rect">
            <a:avLst/>
          </a:prstGeom>
          <a:noFill/>
        </p:spPr>
        <p:txBody>
          <a:bodyPr rtlCol="0" wrap="square">
            <a:spAutoFit/>
          </a:bodyPr>
          <a:lstStyle/>
          <a:p>
            <a:r>
              <a:rPr altLang="en-US" lang="zh-CN">
                <a:solidFill>
                  <a:schemeClr val="bg1"/>
                </a:solidFill>
                <a:latin charset="-122" panose="020b0503020204020204" pitchFamily="34" typeface="微软雅黑"/>
                <a:ea charset="-122" panose="020b0503020204020204" pitchFamily="34" typeface="微软雅黑"/>
              </a:rPr>
              <a:t>在此输入图表的图例</a:t>
            </a:r>
          </a:p>
        </p:txBody>
      </p:sp>
      <p:sp>
        <p:nvSpPr>
          <p:cNvPr id="22" name="矩形 21"/>
          <p:cNvSpPr/>
          <p:nvPr/>
        </p:nvSpPr>
        <p:spPr>
          <a:xfrm>
            <a:off x="8106099" y="3777600"/>
            <a:ext cx="267286" cy="26728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8482617" y="3726577"/>
            <a:ext cx="2850413" cy="365760"/>
          </a:xfrm>
          <a:prstGeom prst="rect">
            <a:avLst/>
          </a:prstGeom>
          <a:noFill/>
        </p:spPr>
        <p:txBody>
          <a:bodyPr rtlCol="0" wrap="square">
            <a:spAutoFit/>
          </a:bodyPr>
          <a:lstStyle/>
          <a:p>
            <a:r>
              <a:rPr altLang="en-US" lang="zh-CN">
                <a:solidFill>
                  <a:schemeClr val="bg1"/>
                </a:solidFill>
                <a:latin charset="-122" panose="020b0503020204020204" pitchFamily="34" typeface="微软雅黑"/>
                <a:ea charset="-122" panose="020b0503020204020204" pitchFamily="34" typeface="微软雅黑"/>
              </a:rPr>
              <a:t>在此输入图表的图例</a:t>
            </a:r>
          </a:p>
        </p:txBody>
      </p:sp>
      <p:sp>
        <p:nvSpPr>
          <p:cNvPr id="24" name="矩形 23"/>
          <p:cNvSpPr/>
          <p:nvPr/>
        </p:nvSpPr>
        <p:spPr>
          <a:xfrm>
            <a:off x="8106099" y="4246431"/>
            <a:ext cx="267286" cy="2672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8482617" y="4195408"/>
            <a:ext cx="2850413" cy="365760"/>
          </a:xfrm>
          <a:prstGeom prst="rect">
            <a:avLst/>
          </a:prstGeom>
          <a:noFill/>
        </p:spPr>
        <p:txBody>
          <a:bodyPr rtlCol="0" wrap="square">
            <a:spAutoFit/>
          </a:bodyPr>
          <a:lstStyle/>
          <a:p>
            <a:r>
              <a:rPr altLang="en-US" lang="zh-CN">
                <a:solidFill>
                  <a:schemeClr val="bg1"/>
                </a:solidFill>
                <a:latin charset="-122" panose="020b0503020204020204" pitchFamily="34" typeface="微软雅黑"/>
                <a:ea charset="-122" panose="020b0503020204020204" pitchFamily="34" typeface="微软雅黑"/>
              </a:rPr>
              <a:t>在此输入图表的图例</a:t>
            </a:r>
          </a:p>
        </p:txBody>
      </p:sp>
      <p:sp>
        <p:nvSpPr>
          <p:cNvPr id="26" name="文本框 25"/>
          <p:cNvSpPr txBox="1"/>
          <p:nvPr/>
        </p:nvSpPr>
        <p:spPr>
          <a:xfrm>
            <a:off x="7976940" y="4854804"/>
            <a:ext cx="3649001" cy="1005840"/>
          </a:xfrm>
          <a:prstGeom prst="rect">
            <a:avLst/>
          </a:prstGeom>
          <a:noFill/>
        </p:spPr>
        <p:txBody>
          <a:bodyPr rtlCol="0" wrap="square">
            <a:spAutoFit/>
          </a:bodyPr>
          <a:lstStyle/>
          <a:p>
            <a:r>
              <a:rPr altLang="en-US" lang="zh-CN" sz="2000">
                <a:solidFill>
                  <a:schemeClr val="accent1"/>
                </a:solidFill>
                <a:latin charset="-122" panose="020b0503020204020204" pitchFamily="34" typeface="微软雅黑"/>
                <a:ea charset="-122" panose="020b0503020204020204" pitchFamily="34" typeface="微软雅黑"/>
              </a:rPr>
              <a:t>点击此处输入与此小标题或图形相关的文字描述内容或数据分析。</a:t>
            </a:r>
          </a:p>
        </p:txBody>
      </p:sp>
      <p:sp>
        <p:nvSpPr>
          <p:cNvPr id="27" name="矩形 26"/>
          <p:cNvSpPr/>
          <p:nvPr/>
        </p:nvSpPr>
        <p:spPr>
          <a:xfrm>
            <a:off x="5275767" y="3385378"/>
            <a:ext cx="360000" cy="21249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wrap="none"/>
          <a:lstStyle/>
          <a:p>
            <a:pPr algn="ctr"/>
            <a:r>
              <a:rPr altLang="zh-CN" lang="en-US" sz="1400">
                <a:latin charset="-122" panose="020b0503020204020204" pitchFamily="34" typeface="微软雅黑"/>
                <a:ea charset="-122" panose="020b0503020204020204" pitchFamily="34" typeface="微软雅黑"/>
                <a:cs typeface="+mn-ea"/>
                <a:sym charset="-122" panose="020b0503020204020204" pitchFamily="34" typeface="微软雅黑"/>
              </a:rPr>
              <a:t>XX%</a:t>
            </a:r>
          </a:p>
        </p:txBody>
      </p:sp>
      <p:sp>
        <p:nvSpPr>
          <p:cNvPr id="28" name="矩形 27"/>
          <p:cNvSpPr/>
          <p:nvPr/>
        </p:nvSpPr>
        <p:spPr>
          <a:xfrm>
            <a:off x="5663903" y="4432774"/>
            <a:ext cx="360000" cy="10775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wrap="none"/>
          <a:lstStyle/>
          <a:p>
            <a:pPr algn="ctr"/>
            <a:r>
              <a:rPr altLang="zh-CN" lang="en-US" sz="1400">
                <a:latin charset="-122" panose="020b0503020204020204" pitchFamily="34" typeface="微软雅黑"/>
                <a:ea charset="-122" panose="020b0503020204020204" pitchFamily="34" typeface="微软雅黑"/>
                <a:cs typeface="+mn-ea"/>
                <a:sym charset="-122" panose="020b0503020204020204" pitchFamily="34" typeface="微软雅黑"/>
              </a:rPr>
              <a:t>XX%</a:t>
            </a:r>
          </a:p>
        </p:txBody>
      </p:sp>
      <p:sp>
        <p:nvSpPr>
          <p:cNvPr id="29" name="矩形 28"/>
          <p:cNvSpPr/>
          <p:nvPr/>
        </p:nvSpPr>
        <p:spPr>
          <a:xfrm>
            <a:off x="6052039" y="3627076"/>
            <a:ext cx="360000" cy="18832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wrap="none"/>
          <a:lstStyle/>
          <a:p>
            <a:pPr algn="ctr"/>
            <a:r>
              <a:rPr altLang="zh-CN" lang="en-US" sz="1400">
                <a:latin charset="-122" panose="020b0503020204020204" pitchFamily="34" typeface="微软雅黑"/>
                <a:ea charset="-122" panose="020b0503020204020204" pitchFamily="34" typeface="微软雅黑"/>
                <a:cs typeface="+mn-ea"/>
                <a:sym charset="-122" panose="020b0503020204020204" pitchFamily="34" typeface="微软雅黑"/>
              </a:rPr>
              <a:t>XX%</a:t>
            </a:r>
          </a:p>
        </p:txBody>
      </p:sp>
      <p:sp>
        <p:nvSpPr>
          <p:cNvPr id="30" name="文本框 29"/>
          <p:cNvSpPr txBox="1"/>
          <p:nvPr/>
        </p:nvSpPr>
        <p:spPr>
          <a:xfrm>
            <a:off x="5126450" y="5579937"/>
            <a:ext cx="1434905" cy="365760"/>
          </a:xfrm>
          <a:prstGeom prst="rect">
            <a:avLst/>
          </a:prstGeom>
          <a:noFill/>
        </p:spPr>
        <p:txBody>
          <a:bodyPr rtlCol="0" wrap="square">
            <a:spAutoFit/>
          </a:bodyPr>
          <a:lstStyle/>
          <a:p>
            <a:pPr algn="ctr">
              <a:spcBef>
                <a:spcPts val="600"/>
              </a:spcBef>
            </a:pPr>
            <a:r>
              <a:rPr altLang="en-US" lang="zh-CN">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数据项目</a:t>
            </a: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iterate type="lt">
                                    <p:tmPct val="10000"/>
                                  </p:iterate>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childTnLst>
                                </p:cTn>
                              </p:par>
                            </p:childTnLst>
                          </p:cTn>
                        </p:par>
                        <p:par>
                          <p:cTn fill="hold" id="12" nodeType="afterGroup">
                            <p:stCondLst>
                              <p:cond delay="1000"/>
                            </p:stCondLst>
                            <p:childTnLst>
                              <p:par>
                                <p:cTn fill="hold" grpId="0" id="13" nodeType="afterEffect" presetClass="entr" presetID="12" presetSubtype="4">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750" id="15"/>
                                        <p:tgtEl>
                                          <p:spTgt spid="6"/>
                                        </p:tgtEl>
                                        <p:attrNameLst>
                                          <p:attrName>ppt_y</p:attrName>
                                        </p:attrNameLst>
                                      </p:cBhvr>
                                      <p:tavLst>
                                        <p:tav tm="0">
                                          <p:val>
                                            <p:strVal val="#ppt_y+#ppt_h*1.125000"/>
                                          </p:val>
                                        </p:tav>
                                        <p:tav tm="100000">
                                          <p:val>
                                            <p:strVal val="#ppt_y"/>
                                          </p:val>
                                        </p:tav>
                                      </p:tavLst>
                                    </p:anim>
                                    <p:animEffect filter="wipe(up)" transition="in">
                                      <p:cBhvr>
                                        <p:cTn dur="750" id="16"/>
                                        <p:tgtEl>
                                          <p:spTgt spid="6"/>
                                        </p:tgtEl>
                                      </p:cBhvr>
                                    </p:animEffect>
                                  </p:childTnLst>
                                </p:cTn>
                              </p:par>
                            </p:childTnLst>
                          </p:cTn>
                        </p:par>
                        <p:par>
                          <p:cTn fill="hold" id="17" nodeType="afterGroup">
                            <p:stCondLst>
                              <p:cond delay="1750"/>
                            </p:stCondLst>
                            <p:childTnLst>
                              <p:par>
                                <p:cTn fill="hold" id="18" nodeType="afterEffect" presetClass="entr" presetID="22" presetSubtype="8">
                                  <p:stCondLst>
                                    <p:cond delay="0"/>
                                  </p:stCondLst>
                                  <p:childTnLst>
                                    <p:set>
                                      <p:cBhvr>
                                        <p:cTn dur="1" fill="hold" id="19">
                                          <p:stCondLst>
                                            <p:cond delay="0"/>
                                          </p:stCondLst>
                                        </p:cTn>
                                        <p:tgtEl>
                                          <p:spTgt spid="11"/>
                                        </p:tgtEl>
                                        <p:attrNameLst>
                                          <p:attrName>style.visibility</p:attrName>
                                        </p:attrNameLst>
                                      </p:cBhvr>
                                      <p:to>
                                        <p:strVal val="visible"/>
                                      </p:to>
                                    </p:set>
                                    <p:animEffect filter="wipe(left)" transition="in">
                                      <p:cBhvr>
                                        <p:cTn dur="1000" id="20"/>
                                        <p:tgtEl>
                                          <p:spTgt spid="11"/>
                                        </p:tgtEl>
                                      </p:cBhvr>
                                    </p:animEffect>
                                  </p:childTnLst>
                                </p:cTn>
                              </p:par>
                              <p:par>
                                <p:cTn fill="hold" id="21" nodeType="withEffect" presetClass="entr" presetID="22" presetSubtype="8">
                                  <p:stCondLst>
                                    <p:cond delay="0"/>
                                  </p:stCondLst>
                                  <p:childTnLst>
                                    <p:set>
                                      <p:cBhvr>
                                        <p:cTn dur="1" fill="hold" id="22">
                                          <p:stCondLst>
                                            <p:cond delay="0"/>
                                          </p:stCondLst>
                                        </p:cTn>
                                        <p:tgtEl>
                                          <p:spTgt spid="10"/>
                                        </p:tgtEl>
                                        <p:attrNameLst>
                                          <p:attrName>style.visibility</p:attrName>
                                        </p:attrNameLst>
                                      </p:cBhvr>
                                      <p:to>
                                        <p:strVal val="visible"/>
                                      </p:to>
                                    </p:set>
                                    <p:animEffect filter="wipe(left)" transition="in">
                                      <p:cBhvr>
                                        <p:cTn dur="1000" id="23"/>
                                        <p:tgtEl>
                                          <p:spTgt spid="10"/>
                                        </p:tgtEl>
                                      </p:cBhvr>
                                    </p:animEffect>
                                  </p:childTnLst>
                                </p:cTn>
                              </p:par>
                              <p:par>
                                <p:cTn fill="hold" id="24" nodeType="withEffect" presetClass="entr" presetID="22" presetSubtype="8">
                                  <p:stCondLst>
                                    <p:cond delay="0"/>
                                  </p:stCondLst>
                                  <p:childTnLst>
                                    <p:set>
                                      <p:cBhvr>
                                        <p:cTn dur="1" fill="hold" id="25">
                                          <p:stCondLst>
                                            <p:cond delay="0"/>
                                          </p:stCondLst>
                                        </p:cTn>
                                        <p:tgtEl>
                                          <p:spTgt spid="9"/>
                                        </p:tgtEl>
                                        <p:attrNameLst>
                                          <p:attrName>style.visibility</p:attrName>
                                        </p:attrNameLst>
                                      </p:cBhvr>
                                      <p:to>
                                        <p:strVal val="visible"/>
                                      </p:to>
                                    </p:set>
                                    <p:animEffect filter="wipe(left)" transition="in">
                                      <p:cBhvr>
                                        <p:cTn dur="1000" id="26"/>
                                        <p:tgtEl>
                                          <p:spTgt spid="9"/>
                                        </p:tgtEl>
                                      </p:cBhvr>
                                    </p:animEffect>
                                  </p:childTnLst>
                                </p:cTn>
                              </p:par>
                              <p:par>
                                <p:cTn fill="hold" id="27" nodeType="withEffect" presetClass="entr" presetID="22" presetSubtype="8">
                                  <p:stCondLst>
                                    <p:cond delay="0"/>
                                  </p:stCondLst>
                                  <p:childTnLst>
                                    <p:set>
                                      <p:cBhvr>
                                        <p:cTn dur="1" fill="hold" id="28">
                                          <p:stCondLst>
                                            <p:cond delay="0"/>
                                          </p:stCondLst>
                                        </p:cTn>
                                        <p:tgtEl>
                                          <p:spTgt spid="8"/>
                                        </p:tgtEl>
                                        <p:attrNameLst>
                                          <p:attrName>style.visibility</p:attrName>
                                        </p:attrNameLst>
                                      </p:cBhvr>
                                      <p:to>
                                        <p:strVal val="visible"/>
                                      </p:to>
                                    </p:set>
                                    <p:animEffect filter="wipe(left)" transition="in">
                                      <p:cBhvr>
                                        <p:cTn dur="1000" id="29"/>
                                        <p:tgtEl>
                                          <p:spTgt spid="8"/>
                                        </p:tgtEl>
                                      </p:cBhvr>
                                    </p:animEffect>
                                  </p:childTnLst>
                                </p:cTn>
                              </p:par>
                              <p:par>
                                <p:cTn fill="hold" id="30" nodeType="withEffect" presetClass="entr" presetID="22" presetSubtype="8">
                                  <p:stCondLst>
                                    <p:cond delay="0"/>
                                  </p:stCondLst>
                                  <p:childTnLst>
                                    <p:set>
                                      <p:cBhvr>
                                        <p:cTn dur="1" fill="hold" id="31">
                                          <p:stCondLst>
                                            <p:cond delay="0"/>
                                          </p:stCondLst>
                                        </p:cTn>
                                        <p:tgtEl>
                                          <p:spTgt spid="7"/>
                                        </p:tgtEl>
                                        <p:attrNameLst>
                                          <p:attrName>style.visibility</p:attrName>
                                        </p:attrNameLst>
                                      </p:cBhvr>
                                      <p:to>
                                        <p:strVal val="visible"/>
                                      </p:to>
                                    </p:set>
                                    <p:animEffect filter="wipe(left)" transition="in">
                                      <p:cBhvr>
                                        <p:cTn dur="1000" id="32"/>
                                        <p:tgtEl>
                                          <p:spTgt spid="7"/>
                                        </p:tgtEl>
                                      </p:cBhvr>
                                    </p:animEffect>
                                  </p:childTnLst>
                                </p:cTn>
                              </p:par>
                              <p:par>
                                <p:cTn fill="hold" id="33" nodeType="withEffect" presetClass="entr" presetID="22" presetSubtype="8">
                                  <p:stCondLst>
                                    <p:cond delay="0"/>
                                  </p:stCondLst>
                                  <p:childTnLst>
                                    <p:set>
                                      <p:cBhvr>
                                        <p:cTn dur="1" fill="hold" id="34">
                                          <p:stCondLst>
                                            <p:cond delay="0"/>
                                          </p:stCondLst>
                                        </p:cTn>
                                        <p:tgtEl>
                                          <p:spTgt spid="5"/>
                                        </p:tgtEl>
                                        <p:attrNameLst>
                                          <p:attrName>style.visibility</p:attrName>
                                        </p:attrNameLst>
                                      </p:cBhvr>
                                      <p:to>
                                        <p:strVal val="visible"/>
                                      </p:to>
                                    </p:set>
                                    <p:animEffect filter="wipe(left)" transition="in">
                                      <p:cBhvr>
                                        <p:cTn dur="1000" id="35"/>
                                        <p:tgtEl>
                                          <p:spTgt spid="5"/>
                                        </p:tgtEl>
                                      </p:cBhvr>
                                    </p:animEffect>
                                  </p:childTnLst>
                                </p:cTn>
                              </p:par>
                            </p:childTnLst>
                          </p:cTn>
                        </p:par>
                        <p:par>
                          <p:cTn fill="hold" id="36" nodeType="afterGroup">
                            <p:stCondLst>
                              <p:cond delay="2750"/>
                            </p:stCondLst>
                            <p:childTnLst>
                              <p:par>
                                <p:cTn fill="hold" grpId="0" id="37" nodeType="afterEffect" presetClass="entr" presetID="42" presetSubtype="0">
                                  <p:stCondLst>
                                    <p:cond delay="0"/>
                                  </p:stCondLst>
                                  <p:childTnLst>
                                    <p:set>
                                      <p:cBhvr>
                                        <p:cTn dur="1" fill="hold" id="38">
                                          <p:stCondLst>
                                            <p:cond delay="0"/>
                                          </p:stCondLst>
                                        </p:cTn>
                                        <p:tgtEl>
                                          <p:spTgt spid="18"/>
                                        </p:tgtEl>
                                        <p:attrNameLst>
                                          <p:attrName>style.visibility</p:attrName>
                                        </p:attrNameLst>
                                      </p:cBhvr>
                                      <p:to>
                                        <p:strVal val="visible"/>
                                      </p:to>
                                    </p:set>
                                    <p:animEffect filter="fade" transition="in">
                                      <p:cBhvr>
                                        <p:cTn dur="1000" id="39"/>
                                        <p:tgtEl>
                                          <p:spTgt spid="18"/>
                                        </p:tgtEl>
                                      </p:cBhvr>
                                    </p:animEffect>
                                    <p:anim calcmode="lin" valueType="num">
                                      <p:cBhvr>
                                        <p:cTn dur="1000" fill="hold" id="40"/>
                                        <p:tgtEl>
                                          <p:spTgt spid="18"/>
                                        </p:tgtEl>
                                        <p:attrNameLst>
                                          <p:attrName>ppt_x</p:attrName>
                                        </p:attrNameLst>
                                      </p:cBhvr>
                                      <p:tavLst>
                                        <p:tav tm="0">
                                          <p:val>
                                            <p:strVal val="#ppt_x"/>
                                          </p:val>
                                        </p:tav>
                                        <p:tav tm="100000">
                                          <p:val>
                                            <p:strVal val="#ppt_x"/>
                                          </p:val>
                                        </p:tav>
                                      </p:tavLst>
                                    </p:anim>
                                    <p:anim calcmode="lin" valueType="num">
                                      <p:cBhvr>
                                        <p:cTn dur="1000" fill="hold" id="41"/>
                                        <p:tgtEl>
                                          <p:spTgt spid="18"/>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3750"/>
                            </p:stCondLst>
                            <p:childTnLst>
                              <p:par>
                                <p:cTn fill="hold" grpId="0" id="43" nodeType="afterEffect" presetClass="entr" presetID="22" presetSubtype="4">
                                  <p:stCondLst>
                                    <p:cond delay="0"/>
                                  </p:stCondLst>
                                  <p:childTnLst>
                                    <p:set>
                                      <p:cBhvr>
                                        <p:cTn dur="1" fill="hold" id="44">
                                          <p:stCondLst>
                                            <p:cond delay="0"/>
                                          </p:stCondLst>
                                        </p:cTn>
                                        <p:tgtEl>
                                          <p:spTgt spid="12"/>
                                        </p:tgtEl>
                                        <p:attrNameLst>
                                          <p:attrName>style.visibility</p:attrName>
                                        </p:attrNameLst>
                                      </p:cBhvr>
                                      <p:to>
                                        <p:strVal val="visible"/>
                                      </p:to>
                                    </p:set>
                                    <p:animEffect filter="wipe(down)" transition="in">
                                      <p:cBhvr>
                                        <p:cTn dur="750" id="45"/>
                                        <p:tgtEl>
                                          <p:spTgt spid="12"/>
                                        </p:tgtEl>
                                      </p:cBhvr>
                                    </p:animEffect>
                                  </p:childTnLst>
                                </p:cTn>
                              </p:par>
                              <p:par>
                                <p:cTn fill="hold" grpId="0" id="46" nodeType="withEffect" presetClass="entr" presetID="22" presetSubtype="4">
                                  <p:stCondLst>
                                    <p:cond delay="0"/>
                                  </p:stCondLst>
                                  <p:childTnLst>
                                    <p:set>
                                      <p:cBhvr>
                                        <p:cTn dur="1" fill="hold" id="47">
                                          <p:stCondLst>
                                            <p:cond delay="0"/>
                                          </p:stCondLst>
                                        </p:cTn>
                                        <p:tgtEl>
                                          <p:spTgt spid="13"/>
                                        </p:tgtEl>
                                        <p:attrNameLst>
                                          <p:attrName>style.visibility</p:attrName>
                                        </p:attrNameLst>
                                      </p:cBhvr>
                                      <p:to>
                                        <p:strVal val="visible"/>
                                      </p:to>
                                    </p:set>
                                    <p:animEffect filter="wipe(down)" transition="in">
                                      <p:cBhvr>
                                        <p:cTn dur="750" id="48"/>
                                        <p:tgtEl>
                                          <p:spTgt spid="13"/>
                                        </p:tgtEl>
                                      </p:cBhvr>
                                    </p:animEffect>
                                  </p:childTnLst>
                                </p:cTn>
                              </p:par>
                              <p:par>
                                <p:cTn fill="hold" grpId="0" id="49" nodeType="withEffect" presetClass="entr" presetID="22" presetSubtype="4">
                                  <p:stCondLst>
                                    <p:cond delay="0"/>
                                  </p:stCondLst>
                                  <p:childTnLst>
                                    <p:set>
                                      <p:cBhvr>
                                        <p:cTn dur="1" fill="hold" id="50">
                                          <p:stCondLst>
                                            <p:cond delay="0"/>
                                          </p:stCondLst>
                                        </p:cTn>
                                        <p:tgtEl>
                                          <p:spTgt spid="14"/>
                                        </p:tgtEl>
                                        <p:attrNameLst>
                                          <p:attrName>style.visibility</p:attrName>
                                        </p:attrNameLst>
                                      </p:cBhvr>
                                      <p:to>
                                        <p:strVal val="visible"/>
                                      </p:to>
                                    </p:set>
                                    <p:animEffect filter="wipe(down)" transition="in">
                                      <p:cBhvr>
                                        <p:cTn dur="750" id="51"/>
                                        <p:tgtEl>
                                          <p:spTgt spid="14"/>
                                        </p:tgtEl>
                                      </p:cBhvr>
                                    </p:animEffect>
                                  </p:childTnLst>
                                </p:cTn>
                              </p:par>
                            </p:childTnLst>
                          </p:cTn>
                        </p:par>
                        <p:par>
                          <p:cTn fill="hold" id="52" nodeType="afterGroup">
                            <p:stCondLst>
                              <p:cond delay="4500"/>
                            </p:stCondLst>
                            <p:childTnLst>
                              <p:par>
                                <p:cTn fill="hold" grpId="0" id="53" nodeType="afterEffect" presetClass="entr" presetID="42" presetSubtype="0">
                                  <p:stCondLst>
                                    <p:cond delay="0"/>
                                  </p:stCondLst>
                                  <p:childTnLst>
                                    <p:set>
                                      <p:cBhvr>
                                        <p:cTn dur="1" fill="hold" id="54">
                                          <p:stCondLst>
                                            <p:cond delay="0"/>
                                          </p:stCondLst>
                                        </p:cTn>
                                        <p:tgtEl>
                                          <p:spTgt spid="19"/>
                                        </p:tgtEl>
                                        <p:attrNameLst>
                                          <p:attrName>style.visibility</p:attrName>
                                        </p:attrNameLst>
                                      </p:cBhvr>
                                      <p:to>
                                        <p:strVal val="visible"/>
                                      </p:to>
                                    </p:set>
                                    <p:animEffect filter="fade" transition="in">
                                      <p:cBhvr>
                                        <p:cTn dur="1000" id="55"/>
                                        <p:tgtEl>
                                          <p:spTgt spid="19"/>
                                        </p:tgtEl>
                                      </p:cBhvr>
                                    </p:animEffect>
                                    <p:anim calcmode="lin" valueType="num">
                                      <p:cBhvr>
                                        <p:cTn dur="1000" fill="hold" id="56"/>
                                        <p:tgtEl>
                                          <p:spTgt spid="19"/>
                                        </p:tgtEl>
                                        <p:attrNameLst>
                                          <p:attrName>ppt_x</p:attrName>
                                        </p:attrNameLst>
                                      </p:cBhvr>
                                      <p:tavLst>
                                        <p:tav tm="0">
                                          <p:val>
                                            <p:strVal val="#ppt_x"/>
                                          </p:val>
                                        </p:tav>
                                        <p:tav tm="100000">
                                          <p:val>
                                            <p:strVal val="#ppt_x"/>
                                          </p:val>
                                        </p:tav>
                                      </p:tavLst>
                                    </p:anim>
                                    <p:anim calcmode="lin" valueType="num">
                                      <p:cBhvr>
                                        <p:cTn dur="1000" fill="hold" id="57"/>
                                        <p:tgtEl>
                                          <p:spTgt spid="19"/>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5500"/>
                            </p:stCondLst>
                            <p:childTnLst>
                              <p:par>
                                <p:cTn fill="hold" grpId="0" id="59" nodeType="afterEffect" presetClass="entr" presetID="22" presetSubtype="4">
                                  <p:stCondLst>
                                    <p:cond delay="0"/>
                                  </p:stCondLst>
                                  <p:childTnLst>
                                    <p:set>
                                      <p:cBhvr>
                                        <p:cTn dur="1" fill="hold" id="60">
                                          <p:stCondLst>
                                            <p:cond delay="0"/>
                                          </p:stCondLst>
                                        </p:cTn>
                                        <p:tgtEl>
                                          <p:spTgt spid="15"/>
                                        </p:tgtEl>
                                        <p:attrNameLst>
                                          <p:attrName>style.visibility</p:attrName>
                                        </p:attrNameLst>
                                      </p:cBhvr>
                                      <p:to>
                                        <p:strVal val="visible"/>
                                      </p:to>
                                    </p:set>
                                    <p:animEffect filter="wipe(down)" transition="in">
                                      <p:cBhvr>
                                        <p:cTn dur="750" id="61"/>
                                        <p:tgtEl>
                                          <p:spTgt spid="15"/>
                                        </p:tgtEl>
                                      </p:cBhvr>
                                    </p:animEffect>
                                  </p:childTnLst>
                                </p:cTn>
                              </p:par>
                              <p:par>
                                <p:cTn fill="hold" grpId="0" id="62" nodeType="withEffect" presetClass="entr" presetID="22" presetSubtype="4">
                                  <p:stCondLst>
                                    <p:cond delay="0"/>
                                  </p:stCondLst>
                                  <p:childTnLst>
                                    <p:set>
                                      <p:cBhvr>
                                        <p:cTn dur="1" fill="hold" id="63">
                                          <p:stCondLst>
                                            <p:cond delay="0"/>
                                          </p:stCondLst>
                                        </p:cTn>
                                        <p:tgtEl>
                                          <p:spTgt spid="16"/>
                                        </p:tgtEl>
                                        <p:attrNameLst>
                                          <p:attrName>style.visibility</p:attrName>
                                        </p:attrNameLst>
                                      </p:cBhvr>
                                      <p:to>
                                        <p:strVal val="visible"/>
                                      </p:to>
                                    </p:set>
                                    <p:animEffect filter="wipe(down)" transition="in">
                                      <p:cBhvr>
                                        <p:cTn dur="750" id="64"/>
                                        <p:tgtEl>
                                          <p:spTgt spid="16"/>
                                        </p:tgtEl>
                                      </p:cBhvr>
                                    </p:animEffect>
                                  </p:childTnLst>
                                </p:cTn>
                              </p:par>
                              <p:par>
                                <p:cTn fill="hold" grpId="0" id="65" nodeType="withEffect" presetClass="entr" presetID="22" presetSubtype="4">
                                  <p:stCondLst>
                                    <p:cond delay="0"/>
                                  </p:stCondLst>
                                  <p:childTnLst>
                                    <p:set>
                                      <p:cBhvr>
                                        <p:cTn dur="1" fill="hold" id="66">
                                          <p:stCondLst>
                                            <p:cond delay="0"/>
                                          </p:stCondLst>
                                        </p:cTn>
                                        <p:tgtEl>
                                          <p:spTgt spid="17"/>
                                        </p:tgtEl>
                                        <p:attrNameLst>
                                          <p:attrName>style.visibility</p:attrName>
                                        </p:attrNameLst>
                                      </p:cBhvr>
                                      <p:to>
                                        <p:strVal val="visible"/>
                                      </p:to>
                                    </p:set>
                                    <p:animEffect filter="wipe(down)" transition="in">
                                      <p:cBhvr>
                                        <p:cTn dur="750" id="67"/>
                                        <p:tgtEl>
                                          <p:spTgt spid="17"/>
                                        </p:tgtEl>
                                      </p:cBhvr>
                                    </p:animEffect>
                                  </p:childTnLst>
                                </p:cTn>
                              </p:par>
                            </p:childTnLst>
                          </p:cTn>
                        </p:par>
                        <p:par>
                          <p:cTn fill="hold" id="68" nodeType="afterGroup">
                            <p:stCondLst>
                              <p:cond delay="6250"/>
                            </p:stCondLst>
                            <p:childTnLst>
                              <p:par>
                                <p:cTn fill="hold" grpId="0" id="69" nodeType="afterEffect" presetClass="entr" presetID="42" presetSubtype="0">
                                  <p:stCondLst>
                                    <p:cond delay="0"/>
                                  </p:stCondLst>
                                  <p:childTnLst>
                                    <p:set>
                                      <p:cBhvr>
                                        <p:cTn dur="1" fill="hold" id="70">
                                          <p:stCondLst>
                                            <p:cond delay="0"/>
                                          </p:stCondLst>
                                        </p:cTn>
                                        <p:tgtEl>
                                          <p:spTgt spid="30"/>
                                        </p:tgtEl>
                                        <p:attrNameLst>
                                          <p:attrName>style.visibility</p:attrName>
                                        </p:attrNameLst>
                                      </p:cBhvr>
                                      <p:to>
                                        <p:strVal val="visible"/>
                                      </p:to>
                                    </p:set>
                                    <p:animEffect filter="fade" transition="in">
                                      <p:cBhvr>
                                        <p:cTn dur="1000" id="71"/>
                                        <p:tgtEl>
                                          <p:spTgt spid="30"/>
                                        </p:tgtEl>
                                      </p:cBhvr>
                                    </p:animEffect>
                                    <p:anim calcmode="lin" valueType="num">
                                      <p:cBhvr>
                                        <p:cTn dur="1000" fill="hold" id="72"/>
                                        <p:tgtEl>
                                          <p:spTgt spid="30"/>
                                        </p:tgtEl>
                                        <p:attrNameLst>
                                          <p:attrName>ppt_x</p:attrName>
                                        </p:attrNameLst>
                                      </p:cBhvr>
                                      <p:tavLst>
                                        <p:tav tm="0">
                                          <p:val>
                                            <p:strVal val="#ppt_x"/>
                                          </p:val>
                                        </p:tav>
                                        <p:tav tm="100000">
                                          <p:val>
                                            <p:strVal val="#ppt_x"/>
                                          </p:val>
                                        </p:tav>
                                      </p:tavLst>
                                    </p:anim>
                                    <p:anim calcmode="lin" valueType="num">
                                      <p:cBhvr>
                                        <p:cTn dur="1000" fill="hold" id="73"/>
                                        <p:tgtEl>
                                          <p:spTgt spid="30"/>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7250"/>
                            </p:stCondLst>
                            <p:childTnLst>
                              <p:par>
                                <p:cTn fill="hold" grpId="0" id="75" nodeType="afterEffect" presetClass="entr" presetID="22" presetSubtype="4">
                                  <p:stCondLst>
                                    <p:cond delay="0"/>
                                  </p:stCondLst>
                                  <p:childTnLst>
                                    <p:set>
                                      <p:cBhvr>
                                        <p:cTn dur="1" fill="hold" id="76">
                                          <p:stCondLst>
                                            <p:cond delay="0"/>
                                          </p:stCondLst>
                                        </p:cTn>
                                        <p:tgtEl>
                                          <p:spTgt spid="27"/>
                                        </p:tgtEl>
                                        <p:attrNameLst>
                                          <p:attrName>style.visibility</p:attrName>
                                        </p:attrNameLst>
                                      </p:cBhvr>
                                      <p:to>
                                        <p:strVal val="visible"/>
                                      </p:to>
                                    </p:set>
                                    <p:animEffect filter="wipe(down)" transition="in">
                                      <p:cBhvr>
                                        <p:cTn dur="750" id="77"/>
                                        <p:tgtEl>
                                          <p:spTgt spid="27"/>
                                        </p:tgtEl>
                                      </p:cBhvr>
                                    </p:animEffect>
                                  </p:childTnLst>
                                </p:cTn>
                              </p:par>
                              <p:par>
                                <p:cTn fill="hold" grpId="0" id="78" nodeType="withEffect" presetClass="entr" presetID="22" presetSubtype="4">
                                  <p:stCondLst>
                                    <p:cond delay="0"/>
                                  </p:stCondLst>
                                  <p:childTnLst>
                                    <p:set>
                                      <p:cBhvr>
                                        <p:cTn dur="1" fill="hold" id="79">
                                          <p:stCondLst>
                                            <p:cond delay="0"/>
                                          </p:stCondLst>
                                        </p:cTn>
                                        <p:tgtEl>
                                          <p:spTgt spid="28"/>
                                        </p:tgtEl>
                                        <p:attrNameLst>
                                          <p:attrName>style.visibility</p:attrName>
                                        </p:attrNameLst>
                                      </p:cBhvr>
                                      <p:to>
                                        <p:strVal val="visible"/>
                                      </p:to>
                                    </p:set>
                                    <p:animEffect filter="wipe(down)" transition="in">
                                      <p:cBhvr>
                                        <p:cTn dur="750" id="80"/>
                                        <p:tgtEl>
                                          <p:spTgt spid="28"/>
                                        </p:tgtEl>
                                      </p:cBhvr>
                                    </p:animEffect>
                                  </p:childTnLst>
                                </p:cTn>
                              </p:par>
                              <p:par>
                                <p:cTn fill="hold" grpId="0" id="81" nodeType="withEffect" presetClass="entr" presetID="22" presetSubtype="4">
                                  <p:stCondLst>
                                    <p:cond delay="0"/>
                                  </p:stCondLst>
                                  <p:childTnLst>
                                    <p:set>
                                      <p:cBhvr>
                                        <p:cTn dur="1" fill="hold" id="82">
                                          <p:stCondLst>
                                            <p:cond delay="0"/>
                                          </p:stCondLst>
                                        </p:cTn>
                                        <p:tgtEl>
                                          <p:spTgt spid="29"/>
                                        </p:tgtEl>
                                        <p:attrNameLst>
                                          <p:attrName>style.visibility</p:attrName>
                                        </p:attrNameLst>
                                      </p:cBhvr>
                                      <p:to>
                                        <p:strVal val="visible"/>
                                      </p:to>
                                    </p:set>
                                    <p:animEffect filter="wipe(down)" transition="in">
                                      <p:cBhvr>
                                        <p:cTn dur="750" id="83"/>
                                        <p:tgtEl>
                                          <p:spTgt spid="29"/>
                                        </p:tgtEl>
                                      </p:cBhvr>
                                    </p:animEffect>
                                  </p:childTnLst>
                                </p:cTn>
                              </p:par>
                            </p:childTnLst>
                          </p:cTn>
                        </p:par>
                        <p:par>
                          <p:cTn fill="hold" id="84" nodeType="afterGroup">
                            <p:stCondLst>
                              <p:cond delay="8000"/>
                            </p:stCondLst>
                            <p:childTnLst>
                              <p:par>
                                <p:cTn fill="hold" grpId="0" id="85" nodeType="afterEffect" presetClass="entr" presetID="10" presetSubtype="0">
                                  <p:stCondLst>
                                    <p:cond delay="0"/>
                                  </p:stCondLst>
                                  <p:childTnLst>
                                    <p:set>
                                      <p:cBhvr>
                                        <p:cTn dur="1" fill="hold" id="86">
                                          <p:stCondLst>
                                            <p:cond delay="0"/>
                                          </p:stCondLst>
                                        </p:cTn>
                                        <p:tgtEl>
                                          <p:spTgt spid="20"/>
                                        </p:tgtEl>
                                        <p:attrNameLst>
                                          <p:attrName>style.visibility</p:attrName>
                                        </p:attrNameLst>
                                      </p:cBhvr>
                                      <p:to>
                                        <p:strVal val="visible"/>
                                      </p:to>
                                    </p:set>
                                    <p:animEffect filter="fade" transition="in">
                                      <p:cBhvr>
                                        <p:cTn dur="500" id="87"/>
                                        <p:tgtEl>
                                          <p:spTgt spid="20"/>
                                        </p:tgtEl>
                                      </p:cBhvr>
                                    </p:animEffect>
                                  </p:childTnLst>
                                </p:cTn>
                              </p:par>
                            </p:childTnLst>
                          </p:cTn>
                        </p:par>
                        <p:par>
                          <p:cTn fill="hold" id="88" nodeType="afterGroup">
                            <p:stCondLst>
                              <p:cond delay="8500"/>
                            </p:stCondLst>
                            <p:childTnLst>
                              <p:par>
                                <p:cTn fill="hold" grpId="0" id="89" nodeType="afterEffect" presetClass="entr" presetID="22" presetSubtype="8">
                                  <p:stCondLst>
                                    <p:cond delay="0"/>
                                  </p:stCondLst>
                                  <p:childTnLst>
                                    <p:set>
                                      <p:cBhvr>
                                        <p:cTn dur="1" fill="hold" id="90">
                                          <p:stCondLst>
                                            <p:cond delay="0"/>
                                          </p:stCondLst>
                                        </p:cTn>
                                        <p:tgtEl>
                                          <p:spTgt spid="21"/>
                                        </p:tgtEl>
                                        <p:attrNameLst>
                                          <p:attrName>style.visibility</p:attrName>
                                        </p:attrNameLst>
                                      </p:cBhvr>
                                      <p:to>
                                        <p:strVal val="visible"/>
                                      </p:to>
                                    </p:set>
                                    <p:animEffect filter="wipe(left)" transition="in">
                                      <p:cBhvr>
                                        <p:cTn dur="750" id="91"/>
                                        <p:tgtEl>
                                          <p:spTgt spid="21"/>
                                        </p:tgtEl>
                                      </p:cBhvr>
                                    </p:animEffect>
                                  </p:childTnLst>
                                </p:cTn>
                              </p:par>
                            </p:childTnLst>
                          </p:cTn>
                        </p:par>
                        <p:par>
                          <p:cTn fill="hold" id="92" nodeType="afterGroup">
                            <p:stCondLst>
                              <p:cond delay="9250"/>
                            </p:stCondLst>
                            <p:childTnLst>
                              <p:par>
                                <p:cTn fill="hold" grpId="0" id="93" nodeType="afterEffect" presetClass="entr" presetID="10" presetSubtype="0">
                                  <p:stCondLst>
                                    <p:cond delay="0"/>
                                  </p:stCondLst>
                                  <p:childTnLst>
                                    <p:set>
                                      <p:cBhvr>
                                        <p:cTn dur="1" fill="hold" id="94">
                                          <p:stCondLst>
                                            <p:cond delay="0"/>
                                          </p:stCondLst>
                                        </p:cTn>
                                        <p:tgtEl>
                                          <p:spTgt spid="22"/>
                                        </p:tgtEl>
                                        <p:attrNameLst>
                                          <p:attrName>style.visibility</p:attrName>
                                        </p:attrNameLst>
                                      </p:cBhvr>
                                      <p:to>
                                        <p:strVal val="visible"/>
                                      </p:to>
                                    </p:set>
                                    <p:animEffect filter="fade" transition="in">
                                      <p:cBhvr>
                                        <p:cTn dur="500" id="95"/>
                                        <p:tgtEl>
                                          <p:spTgt spid="22"/>
                                        </p:tgtEl>
                                      </p:cBhvr>
                                    </p:animEffect>
                                  </p:childTnLst>
                                </p:cTn>
                              </p:par>
                            </p:childTnLst>
                          </p:cTn>
                        </p:par>
                        <p:par>
                          <p:cTn fill="hold" id="96" nodeType="afterGroup">
                            <p:stCondLst>
                              <p:cond delay="9750"/>
                            </p:stCondLst>
                            <p:childTnLst>
                              <p:par>
                                <p:cTn fill="hold" grpId="0" id="97" nodeType="afterEffect" presetClass="entr" presetID="22" presetSubtype="8">
                                  <p:stCondLst>
                                    <p:cond delay="0"/>
                                  </p:stCondLst>
                                  <p:childTnLst>
                                    <p:set>
                                      <p:cBhvr>
                                        <p:cTn dur="1" fill="hold" id="98">
                                          <p:stCondLst>
                                            <p:cond delay="0"/>
                                          </p:stCondLst>
                                        </p:cTn>
                                        <p:tgtEl>
                                          <p:spTgt spid="23"/>
                                        </p:tgtEl>
                                        <p:attrNameLst>
                                          <p:attrName>style.visibility</p:attrName>
                                        </p:attrNameLst>
                                      </p:cBhvr>
                                      <p:to>
                                        <p:strVal val="visible"/>
                                      </p:to>
                                    </p:set>
                                    <p:animEffect filter="wipe(left)" transition="in">
                                      <p:cBhvr>
                                        <p:cTn dur="750" id="99"/>
                                        <p:tgtEl>
                                          <p:spTgt spid="23"/>
                                        </p:tgtEl>
                                      </p:cBhvr>
                                    </p:animEffect>
                                  </p:childTnLst>
                                </p:cTn>
                              </p:par>
                            </p:childTnLst>
                          </p:cTn>
                        </p:par>
                        <p:par>
                          <p:cTn fill="hold" id="100" nodeType="afterGroup">
                            <p:stCondLst>
                              <p:cond delay="10500"/>
                            </p:stCondLst>
                            <p:childTnLst>
                              <p:par>
                                <p:cTn fill="hold" grpId="0" id="101" nodeType="afterEffect" presetClass="entr" presetID="10" presetSubtype="0">
                                  <p:stCondLst>
                                    <p:cond delay="0"/>
                                  </p:stCondLst>
                                  <p:childTnLst>
                                    <p:set>
                                      <p:cBhvr>
                                        <p:cTn dur="1" fill="hold" id="102">
                                          <p:stCondLst>
                                            <p:cond delay="0"/>
                                          </p:stCondLst>
                                        </p:cTn>
                                        <p:tgtEl>
                                          <p:spTgt spid="24"/>
                                        </p:tgtEl>
                                        <p:attrNameLst>
                                          <p:attrName>style.visibility</p:attrName>
                                        </p:attrNameLst>
                                      </p:cBhvr>
                                      <p:to>
                                        <p:strVal val="visible"/>
                                      </p:to>
                                    </p:set>
                                    <p:animEffect filter="fade" transition="in">
                                      <p:cBhvr>
                                        <p:cTn dur="500" id="103"/>
                                        <p:tgtEl>
                                          <p:spTgt spid="24"/>
                                        </p:tgtEl>
                                      </p:cBhvr>
                                    </p:animEffect>
                                  </p:childTnLst>
                                </p:cTn>
                              </p:par>
                            </p:childTnLst>
                          </p:cTn>
                        </p:par>
                        <p:par>
                          <p:cTn fill="hold" id="104" nodeType="afterGroup">
                            <p:stCondLst>
                              <p:cond delay="11000"/>
                            </p:stCondLst>
                            <p:childTnLst>
                              <p:par>
                                <p:cTn fill="hold" grpId="0" id="105" nodeType="afterEffect" presetClass="entr" presetID="22" presetSubtype="8">
                                  <p:stCondLst>
                                    <p:cond delay="0"/>
                                  </p:stCondLst>
                                  <p:childTnLst>
                                    <p:set>
                                      <p:cBhvr>
                                        <p:cTn dur="1" fill="hold" id="106">
                                          <p:stCondLst>
                                            <p:cond delay="0"/>
                                          </p:stCondLst>
                                        </p:cTn>
                                        <p:tgtEl>
                                          <p:spTgt spid="25"/>
                                        </p:tgtEl>
                                        <p:attrNameLst>
                                          <p:attrName>style.visibility</p:attrName>
                                        </p:attrNameLst>
                                      </p:cBhvr>
                                      <p:to>
                                        <p:strVal val="visible"/>
                                      </p:to>
                                    </p:set>
                                    <p:animEffect filter="wipe(left)" transition="in">
                                      <p:cBhvr>
                                        <p:cTn dur="750" id="107"/>
                                        <p:tgtEl>
                                          <p:spTgt spid="25"/>
                                        </p:tgtEl>
                                      </p:cBhvr>
                                    </p:animEffect>
                                  </p:childTnLst>
                                </p:cTn>
                              </p:par>
                            </p:childTnLst>
                          </p:cTn>
                        </p:par>
                        <p:par>
                          <p:cTn fill="hold" id="108" nodeType="afterGroup">
                            <p:stCondLst>
                              <p:cond delay="11750"/>
                            </p:stCondLst>
                            <p:childTnLst>
                              <p:par>
                                <p:cTn fill="hold" grpId="0" id="109" nodeType="afterEffect" presetClass="entr" presetID="10" presetSubtype="0">
                                  <p:stCondLst>
                                    <p:cond delay="0"/>
                                  </p:stCondLst>
                                  <p:iterate type="lt">
                                    <p:tmPct val="10000"/>
                                  </p:iterate>
                                  <p:childTnLst>
                                    <p:set>
                                      <p:cBhvr>
                                        <p:cTn dur="1" fill="hold" id="110">
                                          <p:stCondLst>
                                            <p:cond delay="0"/>
                                          </p:stCondLst>
                                        </p:cTn>
                                        <p:tgtEl>
                                          <p:spTgt spid="26"/>
                                        </p:tgtEl>
                                        <p:attrNameLst>
                                          <p:attrName>style.visibility</p:attrName>
                                        </p:attrNameLst>
                                      </p:cBhvr>
                                      <p:to>
                                        <p:strVal val="visible"/>
                                      </p:to>
                                    </p:set>
                                    <p:animEffect filter="fade" transition="in">
                                      <p:cBhvr>
                                        <p:cTn dur="500" id="111"/>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合作伙伴</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770163" y="1614489"/>
            <a:ext cx="5229207" cy="2941429"/>
          </a:xfrm>
          <a:prstGeom prst="rect">
            <a:avLst/>
          </a:prstGeom>
        </p:spPr>
      </p:pic>
      <p:pic>
        <p:nvPicPr>
          <p:cNvPr id="4" name="图片 3"/>
          <p:cNvPicPr>
            <a:picLocks noChangeAspect="1"/>
          </p:cNvPicPr>
          <p:nvPr/>
        </p:nvPicPr>
        <p:blipFill>
          <a:blip r:embed="rId4">
            <a:extLst>
              <a:ext uri="{28A0092B-C50C-407E-A947-70E740481C1C}">
                <a14:useLocalDpi val="0"/>
              </a:ext>
            </a:extLst>
          </a:blip>
          <a:stretch>
            <a:fillRect/>
          </a:stretch>
        </p:blipFill>
        <p:spPr>
          <a:xfrm>
            <a:off x="6192629" y="1614488"/>
            <a:ext cx="5229207" cy="2941429"/>
          </a:xfrm>
          <a:prstGeom prst="rect">
            <a:avLst/>
          </a:prstGeom>
        </p:spPr>
      </p:pic>
      <p:sp>
        <p:nvSpPr>
          <p:cNvPr id="5" name="椭圆 4"/>
          <p:cNvSpPr/>
          <p:nvPr/>
        </p:nvSpPr>
        <p:spPr>
          <a:xfrm>
            <a:off x="5620903" y="2541151"/>
            <a:ext cx="950194" cy="950194"/>
          </a:xfrm>
          <a:prstGeom prst="ellipse">
            <a:avLst/>
          </a:prstGeom>
          <a:solidFill>
            <a:schemeClr val="accent1"/>
          </a:solidFill>
          <a:ln w="57150">
            <a:solidFill>
              <a:srgbClr val="3C434C"/>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en-US" b="1" lang="zh-CN" sz="2400">
                <a:latin charset="-122" panose="020b0503020204020204" pitchFamily="34" typeface="微软雅黑"/>
                <a:ea charset="-122" panose="020b0503020204020204" pitchFamily="34" typeface="微软雅黑"/>
              </a:rPr>
              <a:t>内容</a:t>
            </a:r>
          </a:p>
        </p:txBody>
      </p:sp>
      <p:sp>
        <p:nvSpPr>
          <p:cNvPr id="6" name="文本框 5"/>
          <p:cNvSpPr txBox="1"/>
          <p:nvPr/>
        </p:nvSpPr>
        <p:spPr>
          <a:xfrm>
            <a:off x="735637" y="5112889"/>
            <a:ext cx="5100589" cy="1120140"/>
          </a:xfrm>
          <a:prstGeom prst="rect">
            <a:avLst/>
          </a:prstGeom>
          <a:noFill/>
        </p:spPr>
        <p:txBody>
          <a:bodyPr rtlCol="0" wrap="square">
            <a:spAutoFit/>
          </a:bodyPr>
          <a:lstStyle/>
          <a:p>
            <a:pPr>
              <a:lnSpc>
                <a:spcPct val="125000"/>
              </a:lnSpc>
            </a:pPr>
            <a:r>
              <a:rPr altLang="en-US" lang="zh-CN">
                <a:solidFill>
                  <a:schemeClr val="bg1"/>
                </a:solidFill>
                <a:latin charset="-122" panose="020b0503020204020204" pitchFamily="34" typeface="微软雅黑"/>
                <a:ea charset="-122" panose="020b0503020204020204" pitchFamily="34" typeface="微软雅黑"/>
              </a:rPr>
              <a:t>点击此处输入与此小标题或者与此图形相关的内容介绍、数据统计、事件分析、总结概述等文字描述内容。</a:t>
            </a:r>
          </a:p>
        </p:txBody>
      </p:sp>
      <p:sp>
        <p:nvSpPr>
          <p:cNvPr id="7" name="文本框 6"/>
          <p:cNvSpPr txBox="1"/>
          <p:nvPr/>
        </p:nvSpPr>
        <p:spPr>
          <a:xfrm>
            <a:off x="735638" y="4705918"/>
            <a:ext cx="3337776" cy="472440"/>
          </a:xfrm>
          <a:prstGeom prst="rect">
            <a:avLst/>
          </a:prstGeom>
          <a:noFill/>
        </p:spPr>
        <p:txBody>
          <a:bodyPr rtlCol="0" wrap="square">
            <a:spAutoFit/>
          </a:bodyPr>
          <a:lstStyle/>
          <a:p>
            <a:pPr>
              <a:lnSpc>
                <a:spcPct val="125000"/>
              </a:lnSpc>
            </a:pPr>
            <a:r>
              <a:rPr altLang="en-US" b="1" lang="zh-CN" sz="2000">
                <a:solidFill>
                  <a:schemeClr val="accent1"/>
                </a:solidFill>
                <a:latin charset="-122" panose="020b0503020204020204" pitchFamily="34" typeface="微软雅黑"/>
                <a:ea charset="-122" panose="020b0503020204020204" pitchFamily="34" typeface="微软雅黑"/>
              </a:rPr>
              <a:t>在此输入小标题</a:t>
            </a:r>
          </a:p>
        </p:txBody>
      </p:sp>
      <p:sp>
        <p:nvSpPr>
          <p:cNvPr id="8" name="文本框 7"/>
          <p:cNvSpPr txBox="1"/>
          <p:nvPr/>
        </p:nvSpPr>
        <p:spPr>
          <a:xfrm>
            <a:off x="6200966" y="5112889"/>
            <a:ext cx="5100589" cy="1120140"/>
          </a:xfrm>
          <a:prstGeom prst="rect">
            <a:avLst/>
          </a:prstGeom>
          <a:noFill/>
        </p:spPr>
        <p:txBody>
          <a:bodyPr rtlCol="0" wrap="square">
            <a:spAutoFit/>
          </a:bodyPr>
          <a:lstStyle/>
          <a:p>
            <a:pPr>
              <a:lnSpc>
                <a:spcPct val="125000"/>
              </a:lnSpc>
            </a:pPr>
            <a:r>
              <a:rPr altLang="en-US" lang="zh-CN">
                <a:solidFill>
                  <a:schemeClr val="bg1"/>
                </a:solidFill>
                <a:latin charset="-122" panose="020b0503020204020204" pitchFamily="34" typeface="微软雅黑"/>
                <a:ea charset="-122" panose="020b0503020204020204" pitchFamily="34" typeface="微软雅黑"/>
              </a:rPr>
              <a:t>点击此处输入与此小标题或者与此图形相关的内容介绍、数据统计、事件分析、总结概述等文字描述内容。</a:t>
            </a:r>
          </a:p>
        </p:txBody>
      </p:sp>
      <p:sp>
        <p:nvSpPr>
          <p:cNvPr id="9" name="文本框 8"/>
          <p:cNvSpPr txBox="1"/>
          <p:nvPr/>
        </p:nvSpPr>
        <p:spPr>
          <a:xfrm>
            <a:off x="6200968" y="4705918"/>
            <a:ext cx="3337776" cy="472440"/>
          </a:xfrm>
          <a:prstGeom prst="rect">
            <a:avLst/>
          </a:prstGeom>
          <a:noFill/>
        </p:spPr>
        <p:txBody>
          <a:bodyPr rtlCol="0" wrap="square">
            <a:spAutoFit/>
          </a:bodyPr>
          <a:lstStyle/>
          <a:p>
            <a:pPr>
              <a:lnSpc>
                <a:spcPct val="125000"/>
              </a:lnSpc>
            </a:pPr>
            <a:r>
              <a:rPr altLang="en-US" b="1" lang="zh-CN" sz="2000">
                <a:solidFill>
                  <a:schemeClr val="accent1"/>
                </a:solidFill>
                <a:latin charset="-122" panose="020b0503020204020204" pitchFamily="34" typeface="微软雅黑"/>
                <a:ea charset="-122" panose="020b0503020204020204" pitchFamily="34" typeface="微软雅黑"/>
              </a:rPr>
              <a:t>在此输入小标题</a:t>
            </a: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16">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0-#ppt_w/2"/>
                                          </p:val>
                                        </p:tav>
                                        <p:tav tm="100000">
                                          <p:val>
                                            <p:strVal val="#ppt_x"/>
                                          </p:val>
                                        </p:tav>
                                      </p:tavLst>
                                    </p:anim>
                                    <p:anim calcmode="lin" valueType="num">
                                      <p:cBhvr additive="base">
                                        <p:cTn dur="500" fill="hold" id="13"/>
                                        <p:tgtEl>
                                          <p:spTgt spid="3"/>
                                        </p:tgtEl>
                                        <p:attrNameLst>
                                          <p:attrName>ppt_y</p:attrName>
                                        </p:attrNameLst>
                                      </p:cBhvr>
                                      <p:tavLst>
                                        <p:tav tm="0">
                                          <p:val>
                                            <p:strVal val="#ppt_y"/>
                                          </p:val>
                                        </p:tav>
                                        <p:tav tm="100000">
                                          <p:val>
                                            <p:strVal val="#ppt_y"/>
                                          </p:val>
                                        </p:tav>
                                      </p:tavLst>
                                    </p:anim>
                                  </p:childTnLst>
                                </p:cTn>
                              </p:par>
                              <p:par>
                                <p:cTn fill="hold" id="14" nodeType="withEffect" presetClass="entr" presetID="2" presetSubtype="8">
                                  <p:stCondLst>
                                    <p:cond delay="0"/>
                                  </p:stCondLst>
                                  <p:childTnLst>
                                    <p:set>
                                      <p:cBhvr>
                                        <p:cTn dur="1" fill="hold" id="15">
                                          <p:stCondLst>
                                            <p:cond delay="0"/>
                                          </p:stCondLst>
                                        </p:cTn>
                                        <p:tgtEl>
                                          <p:spTgt spid="4"/>
                                        </p:tgtEl>
                                        <p:attrNameLst>
                                          <p:attrName>style.visibility</p:attrName>
                                        </p:attrNameLst>
                                      </p:cBhvr>
                                      <p:to>
                                        <p:strVal val="visible"/>
                                      </p:to>
                                    </p:set>
                                    <p:anim calcmode="lin" valueType="num">
                                      <p:cBhvr additive="base">
                                        <p:cTn dur="500" fill="hold" id="16"/>
                                        <p:tgtEl>
                                          <p:spTgt spid="4"/>
                                        </p:tgtEl>
                                        <p:attrNameLst>
                                          <p:attrName>ppt_x</p:attrName>
                                        </p:attrNameLst>
                                      </p:cBhvr>
                                      <p:tavLst>
                                        <p:tav tm="0">
                                          <p:val>
                                            <p:strVal val="0-#ppt_w/2"/>
                                          </p:val>
                                        </p:tav>
                                        <p:tav tm="100000">
                                          <p:val>
                                            <p:strVal val="#ppt_x"/>
                                          </p:val>
                                        </p:tav>
                                      </p:tavLst>
                                    </p:anim>
                                    <p:anim calcmode="lin" valueType="num">
                                      <p:cBhvr additive="base">
                                        <p:cTn dur="500" fill="hold" id="17"/>
                                        <p:tgtEl>
                                          <p:spTgt spid="4"/>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10" presetSubtype="0">
                                  <p:stCondLst>
                                    <p:cond delay="0"/>
                                  </p:stCondLst>
                                  <p:iterate type="lt">
                                    <p:tmPct val="3000"/>
                                  </p:iterate>
                                  <p:childTnLst>
                                    <p:set>
                                      <p:cBhvr>
                                        <p:cTn dur="1" fill="hold" id="20">
                                          <p:stCondLst>
                                            <p:cond delay="0"/>
                                          </p:stCondLst>
                                        </p:cTn>
                                        <p:tgtEl>
                                          <p:spTgt spid="7"/>
                                        </p:tgtEl>
                                        <p:attrNameLst>
                                          <p:attrName>style.visibility</p:attrName>
                                        </p:attrNameLst>
                                      </p:cBhvr>
                                      <p:to>
                                        <p:strVal val="visible"/>
                                      </p:to>
                                    </p:set>
                                    <p:animEffect filter="fade" transition="in">
                                      <p:cBhvr>
                                        <p:cTn dur="500" id="21"/>
                                        <p:tgtEl>
                                          <p:spTgt spid="7"/>
                                        </p:tgtEl>
                                      </p:cBhvr>
                                    </p:animEffect>
                                  </p:childTnLst>
                                </p:cTn>
                              </p:par>
                            </p:childTnLst>
                          </p:cTn>
                        </p:par>
                        <p:par>
                          <p:cTn fill="hold" id="22" nodeType="afterGroup">
                            <p:stCondLst>
                              <p:cond delay="1500"/>
                            </p:stCondLst>
                            <p:childTnLst>
                              <p:par>
                                <p:cTn fill="hold" grpId="0" id="23" nodeType="afterEffect" presetClass="entr" presetID="10" presetSubtype="0">
                                  <p:stCondLst>
                                    <p:cond delay="0"/>
                                  </p:stCondLst>
                                  <p:iterate type="lt">
                                    <p:tmPct val="3000"/>
                                  </p:iterate>
                                  <p:childTnLst>
                                    <p:set>
                                      <p:cBhvr>
                                        <p:cTn dur="1" fill="hold" id="24">
                                          <p:stCondLst>
                                            <p:cond delay="0"/>
                                          </p:stCondLst>
                                        </p:cTn>
                                        <p:tgtEl>
                                          <p:spTgt spid="6"/>
                                        </p:tgtEl>
                                        <p:attrNameLst>
                                          <p:attrName>style.visibility</p:attrName>
                                        </p:attrNameLst>
                                      </p:cBhvr>
                                      <p:to>
                                        <p:strVal val="visible"/>
                                      </p:to>
                                    </p:set>
                                    <p:animEffect filter="fade" transition="in">
                                      <p:cBhvr>
                                        <p:cTn dur="500" id="25"/>
                                        <p:tgtEl>
                                          <p:spTgt spid="6"/>
                                        </p:tgtEl>
                                      </p:cBhvr>
                                    </p:animEffect>
                                  </p:childTnLst>
                                </p:cTn>
                              </p:par>
                            </p:childTnLst>
                          </p:cTn>
                        </p:par>
                        <p:par>
                          <p:cTn fill="hold" id="26" nodeType="afterGroup">
                            <p:stCondLst>
                              <p:cond delay="2000"/>
                            </p:stCondLst>
                            <p:childTnLst>
                              <p:par>
                                <p:cTn fill="hold" grpId="0" id="27" nodeType="afterEffect" presetClass="entr" presetID="10" presetSubtype="0">
                                  <p:stCondLst>
                                    <p:cond delay="0"/>
                                  </p:stCondLst>
                                  <p:iterate type="lt">
                                    <p:tmPct val="3000"/>
                                  </p:iterate>
                                  <p:childTnLst>
                                    <p:set>
                                      <p:cBhvr>
                                        <p:cTn dur="1" fill="hold" id="28">
                                          <p:stCondLst>
                                            <p:cond delay="0"/>
                                          </p:stCondLst>
                                        </p:cTn>
                                        <p:tgtEl>
                                          <p:spTgt spid="9"/>
                                        </p:tgtEl>
                                        <p:attrNameLst>
                                          <p:attrName>style.visibility</p:attrName>
                                        </p:attrNameLst>
                                      </p:cBhvr>
                                      <p:to>
                                        <p:strVal val="visible"/>
                                      </p:to>
                                    </p:set>
                                    <p:animEffect filter="fade" transition="in">
                                      <p:cBhvr>
                                        <p:cTn dur="500" id="29"/>
                                        <p:tgtEl>
                                          <p:spTgt spid="9"/>
                                        </p:tgtEl>
                                      </p:cBhvr>
                                    </p:animEffect>
                                  </p:childTnLst>
                                </p:cTn>
                              </p:par>
                            </p:childTnLst>
                          </p:cTn>
                        </p:par>
                        <p:par>
                          <p:cTn fill="hold" id="30" nodeType="afterGroup">
                            <p:stCondLst>
                              <p:cond delay="2500"/>
                            </p:stCondLst>
                            <p:childTnLst>
                              <p:par>
                                <p:cTn fill="hold" grpId="0" id="31" nodeType="afterEffect" presetClass="entr" presetID="10" presetSubtype="0">
                                  <p:stCondLst>
                                    <p:cond delay="0"/>
                                  </p:stCondLst>
                                  <p:iterate type="lt">
                                    <p:tmPct val="3000"/>
                                  </p:iterate>
                                  <p:childTnLst>
                                    <p:set>
                                      <p:cBhvr>
                                        <p:cTn dur="1" fill="hold" id="32">
                                          <p:stCondLst>
                                            <p:cond delay="0"/>
                                          </p:stCondLst>
                                        </p:cTn>
                                        <p:tgtEl>
                                          <p:spTgt spid="8"/>
                                        </p:tgtEl>
                                        <p:attrNameLst>
                                          <p:attrName>style.visibility</p:attrName>
                                        </p:attrNameLst>
                                      </p:cBhvr>
                                      <p:to>
                                        <p:strVal val="visible"/>
                                      </p:to>
                                    </p:set>
                                    <p:animEffect filter="fade" transition="in">
                                      <p:cBhvr>
                                        <p:cTn dur="500" id="33"/>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成功案例</a:t>
            </a:r>
          </a:p>
        </p:txBody>
      </p:sp>
      <p:sp>
        <p:nvSpPr>
          <p:cNvPr id="3" name="圆角矩形 2"/>
          <p:cNvSpPr/>
          <p:nvPr/>
        </p:nvSpPr>
        <p:spPr>
          <a:xfrm>
            <a:off x="1158240" y="3952809"/>
            <a:ext cx="1383643" cy="1383643"/>
          </a:xfrm>
          <a:prstGeom prst="roundRect">
            <a:avLst>
              <a:gd fmla="val 9925" name="adj"/>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 name="圆角矩形 3"/>
          <p:cNvSpPr/>
          <p:nvPr/>
        </p:nvSpPr>
        <p:spPr>
          <a:xfrm>
            <a:off x="1158240" y="1907913"/>
            <a:ext cx="1383643" cy="1383643"/>
          </a:xfrm>
          <a:prstGeom prst="roundRect">
            <a:avLst>
              <a:gd fmla="val 9925" name="adj"/>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任意多边形 4"/>
          <p:cNvSpPr>
            <a:spLocks noChangeAspect="1"/>
          </p:cNvSpPr>
          <p:nvPr/>
        </p:nvSpPr>
        <p:spPr>
          <a:xfrm>
            <a:off x="1627476" y="2119909"/>
            <a:ext cx="424036" cy="934223"/>
          </a:xfrm>
          <a:custGeom>
            <a:gdLst>
              <a:gd fmla="*/ 27678 w 326801" name="connsiteX0"/>
              <a:gd fmla="*/ 165362 h 784888" name="connsiteY0"/>
              <a:gd fmla="*/ 27679 w 326801" name="connsiteX1"/>
              <a:gd fmla="*/ 165362 h 784888" name="connsiteY1"/>
              <a:gd fmla="*/ 296001 w 326801" name="connsiteX2"/>
              <a:gd fmla="*/ 165362 h 784888" name="connsiteY2"/>
              <a:gd fmla="*/ 296001 w 326801" name="connsiteX3"/>
              <a:gd fmla="*/ 166655 h 784888" name="connsiteY3"/>
              <a:gd fmla="*/ 299122 w 326801" name="connsiteX4"/>
              <a:gd fmla="*/ 165362 h 784888" name="connsiteY4"/>
              <a:gd fmla="*/ 326801 w 326801" name="connsiteX5"/>
              <a:gd fmla="*/ 193041 h 784888" name="connsiteY5"/>
              <a:gd fmla="*/ 326800 w 326801" name="connsiteX6"/>
              <a:gd fmla="*/ 412248 h 784888" name="connsiteY6"/>
              <a:gd fmla="*/ 299121 w 326801" name="connsiteX7"/>
              <a:gd fmla="*/ 439927 h 784888" name="connsiteY7"/>
              <a:gd fmla="*/ 299122 w 326801" name="connsiteX8"/>
              <a:gd fmla="*/ 439926 h 784888" name="connsiteY8"/>
              <a:gd fmla="*/ 271443 w 326801" name="connsiteX9"/>
              <a:gd fmla="*/ 412247 h 784888" name="connsiteY9"/>
              <a:gd fmla="*/ 271443 w 326801" name="connsiteX10"/>
              <a:gd fmla="*/ 258963 h 784888" name="connsiteY10"/>
              <a:gd fmla="*/ 248706 w 326801" name="connsiteX11"/>
              <a:gd fmla="*/ 258963 h 784888" name="connsiteY11"/>
              <a:gd fmla="*/ 248705 w 326801" name="connsiteX12"/>
              <a:gd fmla="*/ 747494 h 784888" name="connsiteY12"/>
              <a:gd fmla="*/ 211311 w 326801" name="connsiteX13"/>
              <a:gd fmla="*/ 784888 h 784888" name="connsiteY13"/>
              <a:gd fmla="*/ 211312 w 326801" name="connsiteX14"/>
              <a:gd fmla="*/ 784887 h 784888" name="connsiteY14"/>
              <a:gd fmla="*/ 173918 w 326801" name="connsiteX15"/>
              <a:gd fmla="*/ 747493 h 784888" name="connsiteY15"/>
              <a:gd fmla="*/ 173918 w 326801" name="connsiteX16"/>
              <a:gd fmla="*/ 439926 h 784888" name="connsiteY16"/>
              <a:gd fmla="*/ 152032 w 326801" name="connsiteX17"/>
              <a:gd fmla="*/ 439926 h 784888" name="connsiteY17"/>
              <a:gd fmla="*/ 152031 w 326801" name="connsiteX18"/>
              <a:gd fmla="*/ 747494 h 784888" name="connsiteY18"/>
              <a:gd fmla="*/ 114637 w 326801" name="connsiteX19"/>
              <a:gd fmla="*/ 784888 h 784888" name="connsiteY19"/>
              <a:gd fmla="*/ 114638 w 326801" name="connsiteX20"/>
              <a:gd fmla="*/ 784887 h 784888" name="connsiteY20"/>
              <a:gd fmla="*/ 77244 w 326801" name="connsiteX21"/>
              <a:gd fmla="*/ 747493 h 784888" name="connsiteY21"/>
              <a:gd fmla="*/ 77244 w 326801" name="connsiteX22"/>
              <a:gd fmla="*/ 258963 h 784888" name="connsiteY22"/>
              <a:gd fmla="*/ 55358 w 326801" name="connsiteX23"/>
              <a:gd fmla="*/ 258963 h 784888" name="connsiteY23"/>
              <a:gd fmla="*/ 55357 w 326801" name="connsiteX24"/>
              <a:gd fmla="*/ 412248 h 784888" name="connsiteY24"/>
              <a:gd fmla="*/ 27678 w 326801" name="connsiteX25"/>
              <a:gd fmla="*/ 439927 h 784888" name="connsiteY25"/>
              <a:gd fmla="*/ 27679 w 326801" name="connsiteX26"/>
              <a:gd fmla="*/ 439926 h 784888" name="connsiteY26"/>
              <a:gd fmla="*/ 0 w 326801" name="connsiteX27"/>
              <a:gd fmla="*/ 412247 h 784888" name="connsiteY27"/>
              <a:gd fmla="*/ 0 w 326801" name="connsiteX28"/>
              <a:gd fmla="*/ 193041 h 784888" name="connsiteY28"/>
              <a:gd fmla="*/ 8107 w 326801" name="connsiteX29"/>
              <a:gd fmla="*/ 173469 h 784888" name="connsiteY29"/>
              <a:gd fmla="*/ 27678 w 326801" name="connsiteX30"/>
              <a:gd fmla="*/ 165362 h 784888" name="connsiteY30"/>
              <a:gd fmla="*/ 165835 w 326801" name="connsiteX31"/>
              <a:gd fmla="*/ 0 h 784888" name="connsiteY31"/>
              <a:gd fmla="*/ 236320 w 326801" name="connsiteX32"/>
              <a:gd fmla="*/ 70485 h 784888" name="connsiteY32"/>
              <a:gd fmla="*/ 165835 w 326801" name="connsiteX33"/>
              <a:gd fmla="*/ 140970 h 784888" name="connsiteY33"/>
              <a:gd fmla="*/ 95350 w 326801" name="connsiteX34"/>
              <a:gd fmla="*/ 70485 h 784888" name="connsiteY34"/>
              <a:gd fmla="*/ 165835 w 326801" name="connsiteX35"/>
              <a:gd fmla="*/ 0 h 784888"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784888" w="326801">
                <a:moveTo>
                  <a:pt x="27678" y="165362"/>
                </a:moveTo>
                <a:lnTo>
                  <a:pt x="27679" y="165362"/>
                </a:lnTo>
                <a:lnTo>
                  <a:pt x="296001" y="165362"/>
                </a:lnTo>
                <a:lnTo>
                  <a:pt x="296001" y="166655"/>
                </a:lnTo>
                <a:lnTo>
                  <a:pt x="299122" y="165362"/>
                </a:lnTo>
                <a:cubicBezTo>
                  <a:pt x="314409" y="165362"/>
                  <a:pt x="326801" y="177754"/>
                  <a:pt x="326801" y="193041"/>
                </a:cubicBezTo>
                <a:cubicBezTo>
                  <a:pt x="326801" y="266110"/>
                  <a:pt x="326800" y="339179"/>
                  <a:pt x="326800" y="412248"/>
                </a:cubicBezTo>
                <a:cubicBezTo>
                  <a:pt x="326800" y="427535"/>
                  <a:pt x="314408" y="439927"/>
                  <a:pt x="299121" y="439927"/>
                </a:cubicBezTo>
                <a:lnTo>
                  <a:pt x="299122" y="439926"/>
                </a:lnTo>
                <a:cubicBezTo>
                  <a:pt x="283835" y="439926"/>
                  <a:pt x="271443" y="427534"/>
                  <a:pt x="271443" y="412247"/>
                </a:cubicBezTo>
                <a:lnTo>
                  <a:pt x="271443" y="258963"/>
                </a:lnTo>
                <a:lnTo>
                  <a:pt x="248706" y="258963"/>
                </a:lnTo>
                <a:lnTo>
                  <a:pt x="248705" y="747494"/>
                </a:lnTo>
                <a:cubicBezTo>
                  <a:pt x="248705" y="768146"/>
                  <a:pt x="231963" y="784888"/>
                  <a:pt x="211311" y="784888"/>
                </a:cubicBezTo>
                <a:lnTo>
                  <a:pt x="211312" y="784887"/>
                </a:lnTo>
                <a:cubicBezTo>
                  <a:pt x="190660" y="784887"/>
                  <a:pt x="173918" y="768145"/>
                  <a:pt x="173918" y="747493"/>
                </a:cubicBezTo>
                <a:lnTo>
                  <a:pt x="173918" y="439926"/>
                </a:lnTo>
                <a:lnTo>
                  <a:pt x="152032" y="439926"/>
                </a:lnTo>
                <a:lnTo>
                  <a:pt x="152031" y="747494"/>
                </a:lnTo>
                <a:cubicBezTo>
                  <a:pt x="152031" y="768146"/>
                  <a:pt x="135289" y="784888"/>
                  <a:pt x="114637" y="784888"/>
                </a:cubicBezTo>
                <a:lnTo>
                  <a:pt x="114638" y="784887"/>
                </a:lnTo>
                <a:cubicBezTo>
                  <a:pt x="93986" y="784887"/>
                  <a:pt x="77244" y="768145"/>
                  <a:pt x="77244" y="747493"/>
                </a:cubicBezTo>
                <a:lnTo>
                  <a:pt x="77244" y="258963"/>
                </a:lnTo>
                <a:lnTo>
                  <a:pt x="55358" y="258963"/>
                </a:lnTo>
                <a:lnTo>
                  <a:pt x="55357" y="412248"/>
                </a:lnTo>
                <a:cubicBezTo>
                  <a:pt x="55357" y="427535"/>
                  <a:pt x="42965" y="439927"/>
                  <a:pt x="27678" y="439927"/>
                </a:cubicBezTo>
                <a:lnTo>
                  <a:pt x="27679" y="439926"/>
                </a:lnTo>
                <a:cubicBezTo>
                  <a:pt x="12392" y="439926"/>
                  <a:pt x="0" y="427534"/>
                  <a:pt x="0" y="412247"/>
                </a:cubicBezTo>
                <a:lnTo>
                  <a:pt x="0" y="193041"/>
                </a:lnTo>
                <a:cubicBezTo>
                  <a:pt x="0" y="185398"/>
                  <a:pt x="3098" y="178478"/>
                  <a:pt x="8107" y="173469"/>
                </a:cubicBezTo>
                <a:lnTo>
                  <a:pt x="27678" y="165362"/>
                </a:lnTo>
                <a:close/>
                <a:moveTo>
                  <a:pt x="165835" y="0"/>
                </a:moveTo>
                <a:cubicBezTo>
                  <a:pt x="204763" y="0"/>
                  <a:pt x="236320" y="31557"/>
                  <a:pt x="236320" y="70485"/>
                </a:cubicBezTo>
                <a:cubicBezTo>
                  <a:pt x="236320" y="109413"/>
                  <a:pt x="204763" y="140970"/>
                  <a:pt x="165835" y="140970"/>
                </a:cubicBezTo>
                <a:cubicBezTo>
                  <a:pt x="126907" y="140970"/>
                  <a:pt x="95350" y="109413"/>
                  <a:pt x="95350" y="70485"/>
                </a:cubicBezTo>
                <a:cubicBezTo>
                  <a:pt x="95350" y="31557"/>
                  <a:pt x="126907" y="0"/>
                  <a:pt x="165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id="6" name="任意多边形 5"/>
          <p:cNvSpPr>
            <a:spLocks noChangeAspect="1"/>
          </p:cNvSpPr>
          <p:nvPr/>
        </p:nvSpPr>
        <p:spPr>
          <a:xfrm>
            <a:off x="1610461" y="4160393"/>
            <a:ext cx="480592" cy="934221"/>
          </a:xfrm>
          <a:custGeom>
            <a:gdLst>
              <a:gd fmla="*/ 81522 w 402116" name="connsiteX0"/>
              <a:gd fmla="*/ 164685 h 781675" name="connsiteY0"/>
              <a:gd fmla="*/ 323889 w 402116" name="connsiteX1"/>
              <a:gd fmla="*/ 164685 h 781675" name="connsiteY1"/>
              <a:gd fmla="*/ 330180 w 402116" name="connsiteX2"/>
              <a:gd fmla="*/ 167291 h 781675" name="connsiteY2"/>
              <a:gd fmla="*/ 331824 w 402116" name="connsiteX3"/>
              <a:gd fmla="*/ 167507 h 781675" name="connsiteY3"/>
              <a:gd fmla="*/ 332347 w 402116" name="connsiteX4"/>
              <a:gd fmla="*/ 168189 h 781675" name="connsiteY4"/>
              <a:gd fmla="*/ 332678 w 402116" name="connsiteX5"/>
              <a:gd fmla="*/ 168326 h 781675" name="connsiteY5"/>
              <a:gd fmla="*/ 332942 w 402116" name="connsiteX6"/>
              <a:gd fmla="*/ 168964 h 781675" name="connsiteY6"/>
              <a:gd fmla="*/ 344668 w 402116" name="connsiteX7"/>
              <a:gd fmla="*/ 184245 h 781675" name="connsiteY7"/>
              <a:gd fmla="*/ 401170 w 402116" name="connsiteX8"/>
              <a:gd fmla="*/ 395116 h 781675" name="connsiteY8"/>
              <a:gd fmla="*/ 381679 w 402116" name="connsiteX9"/>
              <a:gd fmla="*/ 428876 h 781675" name="connsiteY9"/>
              <a:gd fmla="*/ 347919 w 402116" name="connsiteX10"/>
              <a:gd fmla="*/ 409385 h 781675" name="connsiteY10"/>
              <a:gd fmla="*/ 307329 w 402116" name="connsiteX11"/>
              <a:gd fmla="*/ 257903 h 781675" name="connsiteY11"/>
              <a:gd fmla="*/ 295183 w 402116" name="connsiteX12"/>
              <a:gd fmla="*/ 257903 h 781675" name="connsiteY12"/>
              <a:gd fmla="*/ 358070 w 402116" name="connsiteX13"/>
              <a:gd fmla="*/ 509451 h 781675" name="connsiteY13"/>
              <a:gd fmla="*/ 289217 w 402116" name="connsiteX14"/>
              <a:gd fmla="*/ 509451 h 781675" name="connsiteY14"/>
              <a:gd fmla="*/ 289216 w 402116" name="connsiteX15"/>
              <a:gd fmla="*/ 744434 h 781675" name="connsiteY15"/>
              <a:gd fmla="*/ 251975 w 402116" name="connsiteX16"/>
              <a:gd fmla="*/ 781675 h 781675" name="connsiteY16"/>
              <a:gd fmla="*/ 251976 w 402116" name="connsiteX17"/>
              <a:gd fmla="*/ 781674 h 781675" name="connsiteY17"/>
              <a:gd fmla="*/ 214735 w 402116" name="connsiteX18"/>
              <a:gd fmla="*/ 744433 h 781675" name="connsiteY18"/>
              <a:gd fmla="*/ 214735 w 402116" name="connsiteX19"/>
              <a:gd fmla="*/ 509451 h 781675" name="connsiteY19"/>
              <a:gd fmla="*/ 192938 w 402116" name="connsiteX20"/>
              <a:gd fmla="*/ 509451 h 781675" name="connsiteY20"/>
              <a:gd fmla="*/ 192937 w 402116" name="connsiteX21"/>
              <a:gd fmla="*/ 744434 h 781675" name="connsiteY21"/>
              <a:gd fmla="*/ 155696 w 402116" name="connsiteX22"/>
              <a:gd fmla="*/ 781675 h 781675" name="connsiteY22"/>
              <a:gd fmla="*/ 155697 w 402116" name="connsiteX23"/>
              <a:gd fmla="*/ 781674 h 781675" name="connsiteY23"/>
              <a:gd fmla="*/ 118456 w 402116" name="connsiteX24"/>
              <a:gd fmla="*/ 744433 h 781675" name="connsiteY24"/>
              <a:gd fmla="*/ 118456 w 402116" name="connsiteX25"/>
              <a:gd fmla="*/ 509451 h 781675" name="connsiteY25"/>
              <a:gd fmla="*/ 51074 w 402116" name="connsiteX26"/>
              <a:gd fmla="*/ 509451 h 781675" name="connsiteY26"/>
              <a:gd fmla="*/ 113961 w 402116" name="connsiteX27"/>
              <a:gd fmla="*/ 257903 h 781675" name="connsiteY27"/>
              <a:gd fmla="*/ 94787 w 402116" name="connsiteX28"/>
              <a:gd fmla="*/ 257903 h 781675" name="connsiteY28"/>
              <a:gd fmla="*/ 54197 w 402116" name="connsiteX29"/>
              <a:gd fmla="*/ 409385 h 781675" name="connsiteY29"/>
              <a:gd fmla="*/ 20437 w 402116" name="connsiteX30"/>
              <a:gd fmla="*/ 428876 h 781675" name="connsiteY30"/>
              <a:gd fmla="*/ 946 w 402116" name="connsiteX31"/>
              <a:gd fmla="*/ 395116 h 781675" name="connsiteY31"/>
              <a:gd fmla="*/ 57448 w 402116" name="connsiteX32"/>
              <a:gd fmla="*/ 184245 h 781675" name="connsiteY32"/>
              <a:gd fmla="*/ 70292 w 402116" name="connsiteX33"/>
              <a:gd fmla="*/ 167507 h 781675" name="connsiteY33"/>
              <a:gd fmla="*/ 76766 w 402116" name="connsiteX34"/>
              <a:gd fmla="*/ 166655 h 781675" name="connsiteY34"/>
              <a:gd fmla="*/ 206684 w 402116" name="connsiteX35"/>
              <a:gd fmla="*/ 0 h 781675" name="connsiteY35"/>
              <a:gd fmla="*/ 276880 w 402116" name="connsiteX36"/>
              <a:gd fmla="*/ 70196 h 781675" name="connsiteY36"/>
              <a:gd fmla="*/ 206684 w 402116" name="connsiteX37"/>
              <a:gd fmla="*/ 140392 h 781675" name="connsiteY37"/>
              <a:gd fmla="*/ 136488 w 402116" name="connsiteX38"/>
              <a:gd fmla="*/ 70196 h 781675" name="connsiteY38"/>
              <a:gd fmla="*/ 206684 w 402116" name="connsiteX39"/>
              <a:gd fmla="*/ 0 h 781675"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781675" w="402116">
                <a:moveTo>
                  <a:pt x="81522" y="164685"/>
                </a:moveTo>
                <a:lnTo>
                  <a:pt x="323889" y="164685"/>
                </a:lnTo>
                <a:lnTo>
                  <a:pt x="330180" y="167291"/>
                </a:lnTo>
                <a:lnTo>
                  <a:pt x="331824" y="167507"/>
                </a:lnTo>
                <a:lnTo>
                  <a:pt x="332347" y="168189"/>
                </a:lnTo>
                <a:lnTo>
                  <a:pt x="332678" y="168326"/>
                </a:lnTo>
                <a:lnTo>
                  <a:pt x="332942" y="168964"/>
                </a:lnTo>
                <a:lnTo>
                  <a:pt x="344668" y="184245"/>
                </a:lnTo>
                <a:lnTo>
                  <a:pt x="401170" y="395116"/>
                </a:lnTo>
                <a:cubicBezTo>
                  <a:pt x="405111" y="409822"/>
                  <a:pt x="396384" y="424936"/>
                  <a:pt x="381679" y="428876"/>
                </a:cubicBezTo>
                <a:cubicBezTo>
                  <a:pt x="366974" y="432817"/>
                  <a:pt x="351859" y="424090"/>
                  <a:pt x="347919" y="409385"/>
                </a:cubicBezTo>
                <a:lnTo>
                  <a:pt x="307329" y="257903"/>
                </a:lnTo>
                <a:lnTo>
                  <a:pt x="295183" y="257903"/>
                </a:lnTo>
                <a:lnTo>
                  <a:pt x="358070" y="509451"/>
                </a:lnTo>
                <a:lnTo>
                  <a:pt x="289217" y="509451"/>
                </a:lnTo>
                <a:lnTo>
                  <a:pt x="289216" y="744434"/>
                </a:lnTo>
                <a:cubicBezTo>
                  <a:pt x="289216" y="765002"/>
                  <a:pt x="272543" y="781675"/>
                  <a:pt x="251975" y="781675"/>
                </a:cubicBezTo>
                <a:lnTo>
                  <a:pt x="251976" y="781674"/>
                </a:lnTo>
                <a:cubicBezTo>
                  <a:pt x="231408" y="781674"/>
                  <a:pt x="214735" y="765001"/>
                  <a:pt x="214735" y="744433"/>
                </a:cubicBezTo>
                <a:lnTo>
                  <a:pt x="214735" y="509451"/>
                </a:lnTo>
                <a:lnTo>
                  <a:pt x="192938" y="509451"/>
                </a:lnTo>
                <a:lnTo>
                  <a:pt x="192937" y="744434"/>
                </a:lnTo>
                <a:cubicBezTo>
                  <a:pt x="192937" y="765002"/>
                  <a:pt x="176264" y="781675"/>
                  <a:pt x="155696" y="781675"/>
                </a:cubicBezTo>
                <a:lnTo>
                  <a:pt x="155697" y="781674"/>
                </a:lnTo>
                <a:cubicBezTo>
                  <a:pt x="135129" y="781674"/>
                  <a:pt x="118456" y="765001"/>
                  <a:pt x="118456" y="744433"/>
                </a:cubicBezTo>
                <a:lnTo>
                  <a:pt x="118456" y="509451"/>
                </a:lnTo>
                <a:lnTo>
                  <a:pt x="51074" y="509451"/>
                </a:lnTo>
                <a:lnTo>
                  <a:pt x="113961" y="257903"/>
                </a:lnTo>
                <a:lnTo>
                  <a:pt x="94787" y="257903"/>
                </a:lnTo>
                <a:lnTo>
                  <a:pt x="54197" y="409385"/>
                </a:lnTo>
                <a:cubicBezTo>
                  <a:pt x="50257" y="424090"/>
                  <a:pt x="35142" y="432817"/>
                  <a:pt x="20437" y="428876"/>
                </a:cubicBezTo>
                <a:cubicBezTo>
                  <a:pt x="5732" y="424936"/>
                  <a:pt x="-2995" y="409822"/>
                  <a:pt x="946" y="395116"/>
                </a:cubicBezTo>
                <a:lnTo>
                  <a:pt x="57448" y="184245"/>
                </a:lnTo>
                <a:cubicBezTo>
                  <a:pt x="59419" y="176892"/>
                  <a:pt x="64182" y="171035"/>
                  <a:pt x="70292" y="167507"/>
                </a:cubicBezTo>
                <a:lnTo>
                  <a:pt x="76766" y="166655"/>
                </a:lnTo>
                <a:close/>
                <a:moveTo>
                  <a:pt x="206684" y="0"/>
                </a:moveTo>
                <a:cubicBezTo>
                  <a:pt x="245452" y="0"/>
                  <a:pt x="276880" y="31428"/>
                  <a:pt x="276880" y="70196"/>
                </a:cubicBezTo>
                <a:cubicBezTo>
                  <a:pt x="276880" y="108964"/>
                  <a:pt x="245452" y="140392"/>
                  <a:pt x="206684" y="140392"/>
                </a:cubicBezTo>
                <a:cubicBezTo>
                  <a:pt x="167916" y="140392"/>
                  <a:pt x="136488" y="108964"/>
                  <a:pt x="136488" y="70196"/>
                </a:cubicBezTo>
                <a:cubicBezTo>
                  <a:pt x="136488" y="31428"/>
                  <a:pt x="167916" y="0"/>
                  <a:pt x="2066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id="7" name="文本框 6"/>
          <p:cNvSpPr txBox="1"/>
          <p:nvPr/>
        </p:nvSpPr>
        <p:spPr>
          <a:xfrm>
            <a:off x="2560289" y="2563989"/>
            <a:ext cx="1493949" cy="1554480"/>
          </a:xfrm>
          <a:prstGeom prst="rect">
            <a:avLst/>
          </a:prstGeom>
          <a:noFill/>
        </p:spPr>
        <p:txBody>
          <a:bodyPr rtlCol="0" wrap="square">
            <a:spAutoFit/>
          </a:bodyPr>
          <a:lstStyle/>
          <a:p>
            <a:r>
              <a:rPr altLang="zh-CN" b="1" lang="en-US" sz="4800">
                <a:solidFill>
                  <a:schemeClr val="bg1"/>
                </a:solidFill>
                <a:cs typeface="+mn-ea"/>
                <a:sym typeface="+mn-lt"/>
              </a:rPr>
              <a:t>67%</a:t>
            </a:r>
          </a:p>
        </p:txBody>
      </p:sp>
      <p:sp>
        <p:nvSpPr>
          <p:cNvPr id="8" name="文本框 7"/>
          <p:cNvSpPr txBox="1"/>
          <p:nvPr/>
        </p:nvSpPr>
        <p:spPr>
          <a:xfrm>
            <a:off x="2560289" y="4608885"/>
            <a:ext cx="1493949" cy="1554480"/>
          </a:xfrm>
          <a:prstGeom prst="rect">
            <a:avLst/>
          </a:prstGeom>
          <a:noFill/>
        </p:spPr>
        <p:txBody>
          <a:bodyPr rtlCol="0" wrap="square">
            <a:spAutoFit/>
          </a:bodyPr>
          <a:lstStyle/>
          <a:p>
            <a:r>
              <a:rPr altLang="zh-CN" b="1" lang="en-US" sz="4800">
                <a:solidFill>
                  <a:schemeClr val="bg1"/>
                </a:solidFill>
                <a:cs typeface="+mn-ea"/>
                <a:sym typeface="+mn-lt"/>
              </a:rPr>
              <a:t>33%</a:t>
            </a:r>
          </a:p>
        </p:txBody>
      </p:sp>
      <p:sp>
        <p:nvSpPr>
          <p:cNvPr id="9" name="矩形 8"/>
          <p:cNvSpPr/>
          <p:nvPr/>
        </p:nvSpPr>
        <p:spPr>
          <a:xfrm>
            <a:off x="4118330" y="2090694"/>
            <a:ext cx="1332187" cy="376778"/>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MALE</a:t>
            </a:r>
          </a:p>
        </p:txBody>
      </p:sp>
      <p:sp>
        <p:nvSpPr>
          <p:cNvPr id="10" name="矩形 9"/>
          <p:cNvSpPr/>
          <p:nvPr/>
        </p:nvSpPr>
        <p:spPr>
          <a:xfrm>
            <a:off x="4118330" y="4136124"/>
            <a:ext cx="1332187" cy="376778"/>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FEMALE</a:t>
            </a:r>
          </a:p>
        </p:txBody>
      </p:sp>
      <p:sp>
        <p:nvSpPr>
          <p:cNvPr id="11" name="文本框 10"/>
          <p:cNvSpPr txBox="1"/>
          <p:nvPr/>
        </p:nvSpPr>
        <p:spPr>
          <a:xfrm>
            <a:off x="4118330" y="2526796"/>
            <a:ext cx="7287635" cy="914400"/>
          </a:xfrm>
          <a:prstGeom prst="rect">
            <a:avLst/>
          </a:prstGeom>
          <a:noFill/>
        </p:spPr>
        <p:txBody>
          <a:bodyPr rtlCol="0" wrap="square">
            <a:spAutoFit/>
          </a:bodyPr>
          <a:lstStyle/>
          <a:p>
            <a:pPr>
              <a:lnSpc>
                <a:spcPct val="150000"/>
              </a:lnSpc>
              <a:spcBef>
                <a:spcPts val="600"/>
              </a:spcBef>
            </a:pPr>
            <a:r>
              <a:rPr altLang="en-US" lang="zh-CN">
                <a:solidFill>
                  <a:schemeClr val="bg1"/>
                </a:solidFill>
                <a:cs typeface="+mn-ea"/>
                <a:sym typeface="+mn-lt"/>
              </a:rPr>
              <a:t>在此输入关于此标题或图形的文字描述内容或者相关的数据。在此输入关于此标题或图形的文字描述内容或者相关的数据。</a:t>
            </a:r>
          </a:p>
        </p:txBody>
      </p:sp>
      <p:sp>
        <p:nvSpPr>
          <p:cNvPr id="12" name="文本框 11"/>
          <p:cNvSpPr txBox="1"/>
          <p:nvPr/>
        </p:nvSpPr>
        <p:spPr>
          <a:xfrm>
            <a:off x="4118330" y="4533269"/>
            <a:ext cx="7287635" cy="914400"/>
          </a:xfrm>
          <a:prstGeom prst="rect">
            <a:avLst/>
          </a:prstGeom>
          <a:noFill/>
        </p:spPr>
        <p:txBody>
          <a:bodyPr rtlCol="0" wrap="square">
            <a:spAutoFit/>
          </a:bodyPr>
          <a:lstStyle/>
          <a:p>
            <a:pPr>
              <a:lnSpc>
                <a:spcPct val="150000"/>
              </a:lnSpc>
              <a:spcBef>
                <a:spcPts val="600"/>
              </a:spcBef>
            </a:pPr>
            <a:r>
              <a:rPr altLang="en-US" lang="zh-CN">
                <a:solidFill>
                  <a:schemeClr val="bg1"/>
                </a:solidFill>
                <a:cs typeface="+mn-ea"/>
                <a:sym typeface="+mn-lt"/>
              </a:rPr>
              <a:t>在此输入关于此标题或图形的文字描述内容或者相关的数据。在此输入关于此标题或图形的文字描述内容或者相关的数据。</a:t>
            </a: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1000" id="10"/>
                                        <p:tgtEl>
                                          <p:spTgt spid="5"/>
                                        </p:tgtEl>
                                      </p:cBhvr>
                                    </p:animEffect>
                                  </p:childTnLst>
                                </p:cTn>
                              </p:par>
                            </p:childTnLst>
                          </p:cTn>
                        </p:par>
                        <p:par>
                          <p:cTn fill="hold" id="11" nodeType="afterGroup">
                            <p:stCondLst>
                              <p:cond delay="1000"/>
                            </p:stCondLst>
                            <p:childTnLst>
                              <p:par>
                                <p:cTn fill="hold" grpId="0" id="12" nodeType="afterEffect" presetClass="entr" presetID="12" presetSubtype="2">
                                  <p:stCondLst>
                                    <p:cond delay="0"/>
                                  </p:stCondLst>
                                  <p:childTnLst>
                                    <p:set>
                                      <p:cBhvr>
                                        <p:cTn dur="1" fill="hold" id="13">
                                          <p:stCondLst>
                                            <p:cond delay="0"/>
                                          </p:stCondLst>
                                        </p:cTn>
                                        <p:tgtEl>
                                          <p:spTgt spid="7"/>
                                        </p:tgtEl>
                                        <p:attrNameLst>
                                          <p:attrName>style.visibility</p:attrName>
                                        </p:attrNameLst>
                                      </p:cBhvr>
                                      <p:to>
                                        <p:strVal val="visible"/>
                                      </p:to>
                                    </p:set>
                                    <p:anim calcmode="lin" valueType="num">
                                      <p:cBhvr additive="base">
                                        <p:cTn dur="750" id="14"/>
                                        <p:tgtEl>
                                          <p:spTgt spid="7"/>
                                        </p:tgtEl>
                                        <p:attrNameLst>
                                          <p:attrName>ppt_x</p:attrName>
                                        </p:attrNameLst>
                                      </p:cBhvr>
                                      <p:tavLst>
                                        <p:tav tm="0">
                                          <p:val>
                                            <p:strVal val="#ppt_x+#ppt_w*1.125000"/>
                                          </p:val>
                                        </p:tav>
                                        <p:tav tm="100000">
                                          <p:val>
                                            <p:strVal val="#ppt_x"/>
                                          </p:val>
                                        </p:tav>
                                      </p:tavLst>
                                    </p:anim>
                                    <p:animEffect filter="wipe(left)" transition="in">
                                      <p:cBhvr>
                                        <p:cTn dur="750" id="15"/>
                                        <p:tgtEl>
                                          <p:spTgt spid="7"/>
                                        </p:tgtEl>
                                      </p:cBhvr>
                                    </p:animEffect>
                                  </p:childTnLst>
                                </p:cTn>
                              </p:par>
                            </p:childTnLst>
                          </p:cTn>
                        </p:par>
                        <p:par>
                          <p:cTn fill="hold" id="16" nodeType="afterGroup">
                            <p:stCondLst>
                              <p:cond delay="1750"/>
                            </p:stCondLst>
                            <p:childTnLst>
                              <p:par>
                                <p:cTn fill="hold" grpId="0" id="17" nodeType="afterEffect" presetClass="entr" presetID="2" presetSubtype="2">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additive="base">
                                        <p:cTn dur="1000" fill="hold" id="19"/>
                                        <p:tgtEl>
                                          <p:spTgt spid="9"/>
                                        </p:tgtEl>
                                        <p:attrNameLst>
                                          <p:attrName>ppt_x</p:attrName>
                                        </p:attrNameLst>
                                      </p:cBhvr>
                                      <p:tavLst>
                                        <p:tav tm="0">
                                          <p:val>
                                            <p:strVal val="1+#ppt_w/2"/>
                                          </p:val>
                                        </p:tav>
                                        <p:tav tm="100000">
                                          <p:val>
                                            <p:strVal val="#ppt_x"/>
                                          </p:val>
                                        </p:tav>
                                      </p:tavLst>
                                    </p:anim>
                                    <p:anim calcmode="lin" valueType="num">
                                      <p:cBhvr additive="base">
                                        <p:cTn dur="1000" fill="hold" id="20"/>
                                        <p:tgtEl>
                                          <p:spTgt spid="9"/>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2750"/>
                            </p:stCondLst>
                            <p:childTnLst>
                              <p:par>
                                <p:cTn fill="hold" grpId="0" id="22" nodeType="afterEffect" presetClass="entr" presetID="10" presetSubtype="0">
                                  <p:stCondLst>
                                    <p:cond delay="0"/>
                                  </p:stCondLst>
                                  <p:iterate type="lt">
                                    <p:tmPct val="10000"/>
                                  </p:iterate>
                                  <p:childTnLst>
                                    <p:set>
                                      <p:cBhvr>
                                        <p:cTn dur="1" fill="hold" id="23">
                                          <p:stCondLst>
                                            <p:cond delay="0"/>
                                          </p:stCondLst>
                                        </p:cTn>
                                        <p:tgtEl>
                                          <p:spTgt spid="11"/>
                                        </p:tgtEl>
                                        <p:attrNameLst>
                                          <p:attrName>style.visibility</p:attrName>
                                        </p:attrNameLst>
                                      </p:cBhvr>
                                      <p:to>
                                        <p:strVal val="visible"/>
                                      </p:to>
                                    </p:set>
                                    <p:animEffect filter="fade" transition="in">
                                      <p:cBhvr>
                                        <p:cTn dur="750" id="24"/>
                                        <p:tgtEl>
                                          <p:spTgt spid="11"/>
                                        </p:tgtEl>
                                      </p:cBhvr>
                                    </p:animEffect>
                                  </p:childTnLst>
                                </p:cTn>
                              </p:par>
                            </p:childTnLst>
                          </p:cTn>
                        </p:par>
                        <p:par>
                          <p:cTn fill="hold" id="25" nodeType="afterGroup">
                            <p:stCondLst>
                              <p:cond delay="3500"/>
                            </p:stCondLst>
                            <p:childTnLst>
                              <p:par>
                                <p:cTn fill="hold" grpId="0" id="26" nodeType="afterEffect" presetClass="entr" presetID="10" presetSubtype="0">
                                  <p:stCondLst>
                                    <p:cond delay="0"/>
                                  </p:stCondLst>
                                  <p:childTnLst>
                                    <p:set>
                                      <p:cBhvr>
                                        <p:cTn dur="1" fill="hold" id="27">
                                          <p:stCondLst>
                                            <p:cond delay="0"/>
                                          </p:stCondLst>
                                        </p:cTn>
                                        <p:tgtEl>
                                          <p:spTgt spid="6"/>
                                        </p:tgtEl>
                                        <p:attrNameLst>
                                          <p:attrName>style.visibility</p:attrName>
                                        </p:attrNameLst>
                                      </p:cBhvr>
                                      <p:to>
                                        <p:strVal val="visible"/>
                                      </p:to>
                                    </p:set>
                                    <p:animEffect filter="fade" transition="in">
                                      <p:cBhvr>
                                        <p:cTn dur="1000" id="28"/>
                                        <p:tgtEl>
                                          <p:spTgt spid="6"/>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3"/>
                                        </p:tgtEl>
                                        <p:attrNameLst>
                                          <p:attrName>style.visibility</p:attrName>
                                        </p:attrNameLst>
                                      </p:cBhvr>
                                      <p:to>
                                        <p:strVal val="visible"/>
                                      </p:to>
                                    </p:set>
                                    <p:animEffect filter="fade" transition="in">
                                      <p:cBhvr>
                                        <p:cTn dur="1000" id="31"/>
                                        <p:tgtEl>
                                          <p:spTgt spid="3"/>
                                        </p:tgtEl>
                                      </p:cBhvr>
                                    </p:animEffect>
                                  </p:childTnLst>
                                </p:cTn>
                              </p:par>
                            </p:childTnLst>
                          </p:cTn>
                        </p:par>
                        <p:par>
                          <p:cTn fill="hold" id="32" nodeType="afterGroup">
                            <p:stCondLst>
                              <p:cond delay="4500"/>
                            </p:stCondLst>
                            <p:childTnLst>
                              <p:par>
                                <p:cTn fill="hold" grpId="0" id="33" nodeType="afterEffect" presetClass="entr" presetID="12" presetSubtype="2">
                                  <p:stCondLst>
                                    <p:cond delay="0"/>
                                  </p:stCondLst>
                                  <p:childTnLst>
                                    <p:set>
                                      <p:cBhvr>
                                        <p:cTn dur="1" fill="hold" id="34">
                                          <p:stCondLst>
                                            <p:cond delay="0"/>
                                          </p:stCondLst>
                                        </p:cTn>
                                        <p:tgtEl>
                                          <p:spTgt spid="8"/>
                                        </p:tgtEl>
                                        <p:attrNameLst>
                                          <p:attrName>style.visibility</p:attrName>
                                        </p:attrNameLst>
                                      </p:cBhvr>
                                      <p:to>
                                        <p:strVal val="visible"/>
                                      </p:to>
                                    </p:set>
                                    <p:anim calcmode="lin" valueType="num">
                                      <p:cBhvr additive="base">
                                        <p:cTn dur="750" id="35"/>
                                        <p:tgtEl>
                                          <p:spTgt spid="8"/>
                                        </p:tgtEl>
                                        <p:attrNameLst>
                                          <p:attrName>ppt_x</p:attrName>
                                        </p:attrNameLst>
                                      </p:cBhvr>
                                      <p:tavLst>
                                        <p:tav tm="0">
                                          <p:val>
                                            <p:strVal val="#ppt_x+#ppt_w*1.125000"/>
                                          </p:val>
                                        </p:tav>
                                        <p:tav tm="100000">
                                          <p:val>
                                            <p:strVal val="#ppt_x"/>
                                          </p:val>
                                        </p:tav>
                                      </p:tavLst>
                                    </p:anim>
                                    <p:animEffect filter="wipe(left)" transition="in">
                                      <p:cBhvr>
                                        <p:cTn dur="750" id="36"/>
                                        <p:tgtEl>
                                          <p:spTgt spid="8"/>
                                        </p:tgtEl>
                                      </p:cBhvr>
                                    </p:animEffect>
                                  </p:childTnLst>
                                </p:cTn>
                              </p:par>
                            </p:childTnLst>
                          </p:cTn>
                        </p:par>
                        <p:par>
                          <p:cTn fill="hold" id="37" nodeType="afterGroup">
                            <p:stCondLst>
                              <p:cond delay="5250"/>
                            </p:stCondLst>
                            <p:childTnLst>
                              <p:par>
                                <p:cTn fill="hold" grpId="0" id="38" nodeType="afterEffect" presetClass="entr" presetID="2" presetSubtype="2">
                                  <p:stCondLst>
                                    <p:cond delay="0"/>
                                  </p:stCondLst>
                                  <p:childTnLst>
                                    <p:set>
                                      <p:cBhvr>
                                        <p:cTn dur="1" fill="hold" id="39">
                                          <p:stCondLst>
                                            <p:cond delay="0"/>
                                          </p:stCondLst>
                                        </p:cTn>
                                        <p:tgtEl>
                                          <p:spTgt spid="10"/>
                                        </p:tgtEl>
                                        <p:attrNameLst>
                                          <p:attrName>style.visibility</p:attrName>
                                        </p:attrNameLst>
                                      </p:cBhvr>
                                      <p:to>
                                        <p:strVal val="visible"/>
                                      </p:to>
                                    </p:set>
                                    <p:anim calcmode="lin" valueType="num">
                                      <p:cBhvr additive="base">
                                        <p:cTn dur="1000" fill="hold" id="40"/>
                                        <p:tgtEl>
                                          <p:spTgt spid="10"/>
                                        </p:tgtEl>
                                        <p:attrNameLst>
                                          <p:attrName>ppt_x</p:attrName>
                                        </p:attrNameLst>
                                      </p:cBhvr>
                                      <p:tavLst>
                                        <p:tav tm="0">
                                          <p:val>
                                            <p:strVal val="1+#ppt_w/2"/>
                                          </p:val>
                                        </p:tav>
                                        <p:tav tm="100000">
                                          <p:val>
                                            <p:strVal val="#ppt_x"/>
                                          </p:val>
                                        </p:tav>
                                      </p:tavLst>
                                    </p:anim>
                                    <p:anim calcmode="lin" valueType="num">
                                      <p:cBhvr additive="base">
                                        <p:cTn dur="1000" fill="hold" id="41"/>
                                        <p:tgtEl>
                                          <p:spTgt spid="10"/>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6250"/>
                            </p:stCondLst>
                            <p:childTnLst>
                              <p:par>
                                <p:cTn fill="hold" grpId="0" id="43" nodeType="afterEffect" presetClass="entr" presetID="10" presetSubtype="0">
                                  <p:stCondLst>
                                    <p:cond delay="0"/>
                                  </p:stCondLst>
                                  <p:iterate type="lt">
                                    <p:tmPct val="10000"/>
                                  </p:iterate>
                                  <p:childTnLst>
                                    <p:set>
                                      <p:cBhvr>
                                        <p:cTn dur="1" fill="hold" id="44">
                                          <p:stCondLst>
                                            <p:cond delay="0"/>
                                          </p:stCondLst>
                                        </p:cTn>
                                        <p:tgtEl>
                                          <p:spTgt spid="12"/>
                                        </p:tgtEl>
                                        <p:attrNameLst>
                                          <p:attrName>style.visibility</p:attrName>
                                        </p:attrNameLst>
                                      </p:cBhvr>
                                      <p:to>
                                        <p:strVal val="visible"/>
                                      </p:to>
                                    </p:set>
                                    <p:animEffect filter="fade" transition="in">
                                      <p:cBhvr>
                                        <p:cTn dur="750" id="45"/>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p:txBody>
          <a:bodyPr/>
          <a:lstStyle/>
          <a:p>
            <a:r>
              <a:rPr altLang="en-US" lang="zh-CN"/>
              <a:t>行业前景</a:t>
            </a:r>
          </a:p>
        </p:txBody>
      </p:sp>
      <p:sp>
        <p:nvSpPr>
          <p:cNvPr id="3" name="文本占位符 2"/>
          <p:cNvSpPr>
            <a:spLocks noGrp="1"/>
          </p:cNvSpPr>
          <p:nvPr>
            <p:ph idx="11" sz="quarter" type="body"/>
          </p:nvPr>
        </p:nvSpPr>
        <p:spPr/>
        <p:txBody>
          <a:bodyPr/>
          <a:lstStyle/>
          <a:p>
            <a:r>
              <a:rPr altLang="en-US" lang="zh-CN"/>
              <a:t>战略目标</a:t>
            </a:r>
          </a:p>
        </p:txBody>
      </p:sp>
      <p:sp>
        <p:nvSpPr>
          <p:cNvPr id="4" name="文本占位符 3"/>
          <p:cNvSpPr>
            <a:spLocks noGrp="1"/>
          </p:cNvSpPr>
          <p:nvPr>
            <p:ph idx="12" sz="quarter" type="body"/>
          </p:nvPr>
        </p:nvSpPr>
        <p:spPr/>
        <p:txBody>
          <a:bodyPr/>
          <a:lstStyle/>
          <a:p>
            <a:r>
              <a:rPr altLang="en-US" lang="zh-CN"/>
              <a:t>五年规划</a:t>
            </a:r>
          </a:p>
        </p:txBody>
      </p:sp>
      <p:sp>
        <p:nvSpPr>
          <p:cNvPr id="6" name="文本占位符 5"/>
          <p:cNvSpPr>
            <a:spLocks noGrp="1"/>
          </p:cNvSpPr>
          <p:nvPr>
            <p:ph idx="13" sz="quarter" type="body"/>
          </p:nvPr>
        </p:nvSpPr>
        <p:spPr/>
        <p:txBody>
          <a:bodyPr/>
          <a:lstStyle/>
          <a:p>
            <a:r>
              <a:rPr altLang="en-US" lang="zh-CN"/>
              <a:t>公司前景</a:t>
            </a:r>
          </a:p>
        </p:txBody>
      </p:sp>
      <p:sp>
        <p:nvSpPr>
          <p:cNvPr id="7" name="文本占位符 6"/>
          <p:cNvSpPr>
            <a:spLocks noGrp="1"/>
          </p:cNvSpPr>
          <p:nvPr>
            <p:ph idx="14" sz="quarter" type="body"/>
          </p:nvPr>
        </p:nvSpPr>
        <p:spPr/>
        <p:txBody>
          <a:bodyPr/>
          <a:lstStyle/>
          <a:p>
            <a:r>
              <a:rPr altLang="en-US" lang="zh-CN">
                <a:cs typeface="+mn-ea"/>
                <a:sym typeface="+mn-lt"/>
              </a:rPr>
              <a:t>未来展望</a:t>
            </a:r>
          </a:p>
        </p:txBody>
      </p:sp>
      <p:sp>
        <p:nvSpPr>
          <p:cNvPr id="8" name="文本占位符 7"/>
          <p:cNvSpPr>
            <a:spLocks noGrp="1"/>
          </p:cNvSpPr>
          <p:nvPr>
            <p:ph idx="15" sz="quarter" type="body"/>
          </p:nvPr>
        </p:nvSpPr>
        <p:spPr/>
        <p:txBody>
          <a:bodyPr/>
          <a:lstStyle/>
          <a:p>
            <a:r>
              <a:rPr altLang="zh-CN" lang="en-US">
                <a:solidFill>
                  <a:schemeClr val="bg1"/>
                </a:solidFill>
                <a:latin typeface="+mn-ea"/>
                <a:cs typeface="+mn-ea"/>
                <a:sym typeface="+mn-lt"/>
              </a:rPr>
              <a:t>LOOKING TO FUTURE</a:t>
            </a:r>
          </a:p>
        </p:txBody>
      </p:sp>
    </p:spTree>
  </p:cSld>
  <p:clrMapOvr>
    <a:masterClrMapping/>
  </p:clrMapOvr>
  <p:transition spd="slow">
    <p:wipe dir="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行业前景</a:t>
            </a:r>
          </a:p>
        </p:txBody>
      </p:sp>
      <p:cxnSp>
        <p:nvCxnSpPr>
          <p:cNvPr id="3" name="直接连接符 2"/>
          <p:cNvCxnSpPr/>
          <p:nvPr/>
        </p:nvCxnSpPr>
        <p:spPr>
          <a:xfrm flipH="1" flipV="1">
            <a:off x="6259761" y="4603237"/>
            <a:ext cx="0" cy="2268000"/>
          </a:xfrm>
          <a:prstGeom prst="line">
            <a:avLst/>
          </a:prstGeom>
          <a:ln w="355600">
            <a:solidFill>
              <a:schemeClr val="accent1">
                <a:alpha val="60000"/>
              </a:schemeClr>
            </a:solidFill>
            <a:tailEnd len="sm" type="none" w="sm"/>
          </a:ln>
        </p:spPr>
        <p:style>
          <a:lnRef idx="1">
            <a:schemeClr val="accent1"/>
          </a:lnRef>
          <a:fillRef idx="0">
            <a:schemeClr val="accent1"/>
          </a:fillRef>
          <a:effectRef idx="0">
            <a:schemeClr val="accent1"/>
          </a:effectRef>
          <a:fontRef idx="minor">
            <a:schemeClr val="tx1"/>
          </a:fontRef>
        </p:style>
      </p:cxnSp>
      <p:sp>
        <p:nvSpPr>
          <p:cNvPr id="4" name="弧形 3"/>
          <p:cNvSpPr/>
          <p:nvPr/>
        </p:nvSpPr>
        <p:spPr>
          <a:xfrm rot="10800000">
            <a:off x="5554519" y="3796480"/>
            <a:ext cx="1507039" cy="1507039"/>
          </a:xfrm>
          <a:prstGeom prst="arc">
            <a:avLst>
              <a:gd fmla="val 16200000" name="adj1"/>
              <a:gd fmla="val 5348842" name="adj2"/>
            </a:avLst>
          </a:prstGeom>
          <a:ln w="355600">
            <a:solidFill>
              <a:schemeClr val="accent6">
                <a:alpha val="6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bg1"/>
              </a:solidFill>
              <a:cs typeface="+mn-ea"/>
              <a:sym typeface="+mn-lt"/>
            </a:endParaRPr>
          </a:p>
        </p:txBody>
      </p:sp>
      <p:cxnSp>
        <p:nvCxnSpPr>
          <p:cNvPr id="5" name="直接连接符 4"/>
          <p:cNvCxnSpPr/>
          <p:nvPr/>
        </p:nvCxnSpPr>
        <p:spPr>
          <a:xfrm flipV="1">
            <a:off x="6282757" y="3796563"/>
            <a:ext cx="5909243" cy="1"/>
          </a:xfrm>
          <a:prstGeom prst="line">
            <a:avLst/>
          </a:prstGeom>
          <a:ln w="355600">
            <a:solidFill>
              <a:schemeClr val="accent6">
                <a:alpha val="6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4" idx="0"/>
          </p:cNvCxnSpPr>
          <p:nvPr/>
        </p:nvCxnSpPr>
        <p:spPr>
          <a:xfrm>
            <a:off x="6308039" y="5303519"/>
            <a:ext cx="1921561" cy="0"/>
          </a:xfrm>
          <a:prstGeom prst="line">
            <a:avLst/>
          </a:prstGeom>
          <a:ln w="355600">
            <a:solidFill>
              <a:schemeClr val="accent6">
                <a:alpha val="60000"/>
              </a:schemeClr>
            </a:solidFill>
            <a:tailEnd len="sm" type="triangle" w="sm"/>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0" y="5303436"/>
            <a:ext cx="6310767" cy="0"/>
          </a:xfrm>
          <a:prstGeom prst="line">
            <a:avLst/>
          </a:prstGeom>
          <a:ln w="355600">
            <a:solidFill>
              <a:schemeClr val="accent5">
                <a:alpha val="60000"/>
              </a:schemeClr>
            </a:solidFill>
          </a:ln>
        </p:spPr>
        <p:style>
          <a:lnRef idx="1">
            <a:schemeClr val="accent1"/>
          </a:lnRef>
          <a:fillRef idx="0">
            <a:schemeClr val="accent1"/>
          </a:fillRef>
          <a:effectRef idx="0">
            <a:schemeClr val="accent1"/>
          </a:effectRef>
          <a:fontRef idx="minor">
            <a:schemeClr val="tx1"/>
          </a:fontRef>
        </p:style>
      </p:cxnSp>
      <p:sp>
        <p:nvSpPr>
          <p:cNvPr id="8" name="弧形 7"/>
          <p:cNvSpPr/>
          <p:nvPr/>
        </p:nvSpPr>
        <p:spPr>
          <a:xfrm>
            <a:off x="5540939" y="3796480"/>
            <a:ext cx="1507039" cy="1507039"/>
          </a:xfrm>
          <a:prstGeom prst="arc">
            <a:avLst>
              <a:gd fmla="val 16200000" name="adj1"/>
              <a:gd fmla="val 5348842" name="adj2"/>
            </a:avLst>
          </a:prstGeom>
          <a:ln w="355600">
            <a:solidFill>
              <a:schemeClr val="accent5">
                <a:alpha val="6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bg1"/>
              </a:solidFill>
              <a:cs typeface="+mn-ea"/>
              <a:sym typeface="+mn-lt"/>
            </a:endParaRPr>
          </a:p>
        </p:txBody>
      </p:sp>
      <p:cxnSp>
        <p:nvCxnSpPr>
          <p:cNvPr id="9" name="直接连接符 8"/>
          <p:cNvCxnSpPr/>
          <p:nvPr/>
        </p:nvCxnSpPr>
        <p:spPr>
          <a:xfrm flipH="1">
            <a:off x="4136825" y="3796480"/>
            <a:ext cx="2160000" cy="0"/>
          </a:xfrm>
          <a:prstGeom prst="line">
            <a:avLst/>
          </a:prstGeom>
          <a:ln w="355600">
            <a:solidFill>
              <a:schemeClr val="accent5">
                <a:alpha val="60000"/>
              </a:schemeClr>
            </a:solidFill>
            <a:tailEnd len="sm" type="triangle" w="sm"/>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6259761" y="2349305"/>
            <a:ext cx="0" cy="2268000"/>
          </a:xfrm>
          <a:prstGeom prst="line">
            <a:avLst/>
          </a:prstGeom>
          <a:ln w="355600">
            <a:solidFill>
              <a:schemeClr val="accent1">
                <a:alpha val="60000"/>
              </a:schemeClr>
            </a:solidFill>
            <a:tailEnd len="sm" type="triangle" w="sm"/>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8229599" y="4473526"/>
            <a:ext cx="3962400" cy="1615440"/>
          </a:xfrm>
          <a:prstGeom prst="rect">
            <a:avLst/>
          </a:prstGeom>
        </p:spPr>
        <p:txBody>
          <a:bodyPr wrap="square">
            <a:spAutoFit/>
          </a:bodyPr>
          <a:lstStyle/>
          <a:p>
            <a:pPr indent="-285750" marL="285750">
              <a:lnSpc>
                <a:spcPct val="125000"/>
              </a:lnSpc>
              <a:buFont charset="2" panose="05000000000000000000" pitchFamily="2" typeface="Wingdings"/>
              <a:buChar char="n"/>
            </a:pPr>
            <a:r>
              <a:rPr altLang="en-US" b="1" lang="zh-CN" sz="2000">
                <a:solidFill>
                  <a:schemeClr val="bg1"/>
                </a:solidFill>
                <a:cs typeface="+mn-ea"/>
                <a:sym typeface="+mn-lt"/>
              </a:rPr>
              <a:t>在此输入小标题</a:t>
            </a:r>
          </a:p>
          <a:p>
            <a:pPr indent="-285750" marL="285750">
              <a:lnSpc>
                <a:spcPct val="125000"/>
              </a:lnSpc>
              <a:buFont charset="2" panose="05000000000000000000" pitchFamily="2" typeface="Wingdings"/>
              <a:buChar char="n"/>
            </a:pPr>
            <a:r>
              <a:rPr altLang="en-US" b="1" lang="zh-CN" sz="2000">
                <a:solidFill>
                  <a:schemeClr val="bg1"/>
                </a:solidFill>
                <a:cs typeface="+mn-ea"/>
                <a:sym typeface="+mn-lt"/>
              </a:rPr>
              <a:t>在此输入关于此标题或图形的文字描述内容或者相关的数据分析内容。</a:t>
            </a:r>
          </a:p>
        </p:txBody>
      </p:sp>
      <p:sp>
        <p:nvSpPr>
          <p:cNvPr id="12" name="矩形 11"/>
          <p:cNvSpPr/>
          <p:nvPr/>
        </p:nvSpPr>
        <p:spPr>
          <a:xfrm>
            <a:off x="0" y="3115354"/>
            <a:ext cx="4136825" cy="1615440"/>
          </a:xfrm>
          <a:prstGeom prst="rect">
            <a:avLst/>
          </a:prstGeom>
        </p:spPr>
        <p:txBody>
          <a:bodyPr wrap="square">
            <a:spAutoFit/>
          </a:bodyPr>
          <a:lstStyle/>
          <a:p>
            <a:pPr algn="r" indent="-285750" marL="285750">
              <a:lnSpc>
                <a:spcPct val="125000"/>
              </a:lnSpc>
              <a:buFont charset="2" panose="05000000000000000000" pitchFamily="2" typeface="Wingdings"/>
              <a:buChar char="n"/>
            </a:pPr>
            <a:r>
              <a:rPr altLang="en-US" b="1" lang="zh-CN" sz="2000">
                <a:solidFill>
                  <a:schemeClr val="bg1"/>
                </a:solidFill>
                <a:cs typeface="+mn-ea"/>
                <a:sym typeface="+mn-lt"/>
              </a:rPr>
              <a:t>在此输入小标题</a:t>
            </a:r>
          </a:p>
          <a:p>
            <a:pPr algn="r" indent="-285750" marL="285750">
              <a:lnSpc>
                <a:spcPct val="125000"/>
              </a:lnSpc>
              <a:buFont charset="2" panose="05000000000000000000" pitchFamily="2" typeface="Wingdings"/>
              <a:buChar char="n"/>
            </a:pPr>
            <a:r>
              <a:rPr altLang="en-US" b="1" lang="zh-CN" sz="2000">
                <a:solidFill>
                  <a:schemeClr val="bg1"/>
                </a:solidFill>
                <a:cs typeface="+mn-ea"/>
                <a:sym typeface="+mn-lt"/>
              </a:rPr>
              <a:t>在此输入关于此标题或图形的文字描述内容或者相关的数据分析内容。</a:t>
            </a:r>
          </a:p>
        </p:txBody>
      </p:sp>
      <p:sp>
        <p:nvSpPr>
          <p:cNvPr id="13" name="矩形 12"/>
          <p:cNvSpPr/>
          <p:nvPr/>
        </p:nvSpPr>
        <p:spPr>
          <a:xfrm>
            <a:off x="3282395" y="1177595"/>
            <a:ext cx="5924740" cy="1234440"/>
          </a:xfrm>
          <a:prstGeom prst="rect">
            <a:avLst/>
          </a:prstGeom>
        </p:spPr>
        <p:txBody>
          <a:bodyPr wrap="square">
            <a:spAutoFit/>
          </a:bodyPr>
          <a:lstStyle/>
          <a:p>
            <a:pPr algn="ctr" indent="-285750" marL="285750">
              <a:lnSpc>
                <a:spcPct val="125000"/>
              </a:lnSpc>
              <a:buFont charset="2" panose="05000000000000000000" pitchFamily="2" typeface="Wingdings"/>
              <a:buChar char="n"/>
            </a:pPr>
            <a:r>
              <a:rPr altLang="en-US" b="1" lang="zh-CN" sz="2000">
                <a:solidFill>
                  <a:schemeClr val="bg1"/>
                </a:solidFill>
                <a:cs typeface="+mn-ea"/>
                <a:sym typeface="+mn-lt"/>
              </a:rPr>
              <a:t>在此输入小标题</a:t>
            </a:r>
          </a:p>
          <a:p>
            <a:pPr algn="ctr" indent="-285750" marL="285750">
              <a:lnSpc>
                <a:spcPct val="125000"/>
              </a:lnSpc>
              <a:buFont charset="2" panose="05000000000000000000" pitchFamily="2" typeface="Wingdings"/>
              <a:buChar char="n"/>
            </a:pPr>
            <a:r>
              <a:rPr altLang="en-US" b="1" lang="zh-CN" sz="2000">
                <a:solidFill>
                  <a:schemeClr val="bg1"/>
                </a:solidFill>
                <a:cs typeface="+mn-ea"/>
                <a:sym typeface="+mn-lt"/>
              </a:rPr>
              <a:t>在此输入关于此标题或图形的文字描述内容或者相关的数据分析内容。</a:t>
            </a: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5"/>
                                        </p:tgtEl>
                                        <p:attrNameLst>
                                          <p:attrName>style.visibility</p:attrName>
                                        </p:attrNameLst>
                                      </p:cBhvr>
                                      <p:to>
                                        <p:strVal val="visible"/>
                                      </p:to>
                                    </p:set>
                                    <p:animEffect filter="wipe(right)" transition="in">
                                      <p:cBhvr>
                                        <p:cTn dur="1000" id="7"/>
                                        <p:tgtEl>
                                          <p:spTgt spid="5"/>
                                        </p:tgtEl>
                                      </p:cBhvr>
                                    </p:animEffect>
                                  </p:childTnLst>
                                </p:cTn>
                              </p:par>
                            </p:childTnLst>
                          </p:cTn>
                        </p:par>
                        <p:par>
                          <p:cTn fill="hold" id="8" nodeType="afterGroup">
                            <p:stCondLst>
                              <p:cond delay="1000"/>
                            </p:stCondLst>
                            <p:childTnLst>
                              <p:par>
                                <p:cTn fill="hold" grpId="0" id="9" nodeType="afterEffect" presetClass="entr" presetID="22" presetSubtype="1">
                                  <p:stCondLst>
                                    <p:cond delay="0"/>
                                  </p:stCondLst>
                                  <p:childTnLst>
                                    <p:set>
                                      <p:cBhvr>
                                        <p:cTn dur="1" fill="hold" id="10">
                                          <p:stCondLst>
                                            <p:cond delay="0"/>
                                          </p:stCondLst>
                                        </p:cTn>
                                        <p:tgtEl>
                                          <p:spTgt spid="4"/>
                                        </p:tgtEl>
                                        <p:attrNameLst>
                                          <p:attrName>style.visibility</p:attrName>
                                        </p:attrNameLst>
                                      </p:cBhvr>
                                      <p:to>
                                        <p:strVal val="visible"/>
                                      </p:to>
                                    </p:set>
                                    <p:animEffect filter="wipe(up)" transition="in">
                                      <p:cBhvr>
                                        <p:cTn dur="500" id="11"/>
                                        <p:tgtEl>
                                          <p:spTgt spid="4"/>
                                        </p:tgtEl>
                                      </p:cBhvr>
                                    </p:animEffect>
                                  </p:childTnLst>
                                </p:cTn>
                              </p:par>
                            </p:childTnLst>
                          </p:cTn>
                        </p:par>
                        <p:par>
                          <p:cTn fill="hold" id="12" nodeType="afterGroup">
                            <p:stCondLst>
                              <p:cond delay="1500"/>
                            </p:stCondLst>
                            <p:childTnLst>
                              <p:par>
                                <p:cTn fill="hold" id="13" nodeType="afterEffect" presetClass="entr" presetID="22" presetSubtype="8">
                                  <p:stCondLst>
                                    <p:cond delay="0"/>
                                  </p:stCondLst>
                                  <p:childTnLst>
                                    <p:set>
                                      <p:cBhvr>
                                        <p:cTn dur="1" fill="hold" id="14">
                                          <p:stCondLst>
                                            <p:cond delay="0"/>
                                          </p:stCondLst>
                                        </p:cTn>
                                        <p:tgtEl>
                                          <p:spTgt spid="6"/>
                                        </p:tgtEl>
                                        <p:attrNameLst>
                                          <p:attrName>style.visibility</p:attrName>
                                        </p:attrNameLst>
                                      </p:cBhvr>
                                      <p:to>
                                        <p:strVal val="visible"/>
                                      </p:to>
                                    </p:set>
                                    <p:animEffect filter="wipe(left)" transition="in">
                                      <p:cBhvr>
                                        <p:cTn dur="500" id="15"/>
                                        <p:tgtEl>
                                          <p:spTgt spid="6"/>
                                        </p:tgtEl>
                                      </p:cBhvr>
                                    </p:animEffect>
                                  </p:childTnLst>
                                </p:cTn>
                              </p:par>
                            </p:childTnLst>
                          </p:cTn>
                        </p:par>
                        <p:par>
                          <p:cTn fill="hold" id="16" nodeType="afterGroup">
                            <p:stCondLst>
                              <p:cond delay="2000"/>
                            </p:stCondLst>
                            <p:childTnLst>
                              <p:par>
                                <p:cTn fill="hold" grpId="0" id="17" nodeType="afterEffect" presetClass="entr" presetID="10" presetSubtype="0">
                                  <p:stCondLst>
                                    <p:cond delay="0"/>
                                  </p:stCondLst>
                                  <p:iterate type="lt">
                                    <p:tmPct val="10000"/>
                                  </p:iterate>
                                  <p:childTnLst>
                                    <p:set>
                                      <p:cBhvr>
                                        <p:cTn dur="1" fill="hold" id="18">
                                          <p:stCondLst>
                                            <p:cond delay="0"/>
                                          </p:stCondLst>
                                        </p:cTn>
                                        <p:tgtEl>
                                          <p:spTgt spid="11"/>
                                        </p:tgtEl>
                                        <p:attrNameLst>
                                          <p:attrName>style.visibility</p:attrName>
                                        </p:attrNameLst>
                                      </p:cBhvr>
                                      <p:to>
                                        <p:strVal val="visible"/>
                                      </p:to>
                                    </p:set>
                                    <p:animEffect filter="fade" transition="in">
                                      <p:cBhvr>
                                        <p:cTn dur="500" id="19"/>
                                        <p:tgtEl>
                                          <p:spTgt spid="11"/>
                                        </p:tgtEl>
                                      </p:cBhvr>
                                    </p:animEffect>
                                  </p:childTnLst>
                                </p:cTn>
                              </p:par>
                            </p:childTnLst>
                          </p:cTn>
                        </p:par>
                        <p:par>
                          <p:cTn fill="hold" id="20" nodeType="afterGroup">
                            <p:stCondLst>
                              <p:cond delay="2500"/>
                            </p:stCondLst>
                            <p:childTnLst>
                              <p:par>
                                <p:cTn fill="hold" id="21" nodeType="afterEffect" presetClass="entr" presetID="22" presetSubtype="8">
                                  <p:stCondLst>
                                    <p:cond delay="0"/>
                                  </p:stCondLst>
                                  <p:childTnLst>
                                    <p:set>
                                      <p:cBhvr>
                                        <p:cTn dur="1" fill="hold" id="22">
                                          <p:stCondLst>
                                            <p:cond delay="0"/>
                                          </p:stCondLst>
                                        </p:cTn>
                                        <p:tgtEl>
                                          <p:spTgt spid="7"/>
                                        </p:tgtEl>
                                        <p:attrNameLst>
                                          <p:attrName>style.visibility</p:attrName>
                                        </p:attrNameLst>
                                      </p:cBhvr>
                                      <p:to>
                                        <p:strVal val="visible"/>
                                      </p:to>
                                    </p:set>
                                    <p:animEffect filter="wipe(left)" transition="in">
                                      <p:cBhvr>
                                        <p:cTn dur="1000" id="23"/>
                                        <p:tgtEl>
                                          <p:spTgt spid="7"/>
                                        </p:tgtEl>
                                      </p:cBhvr>
                                    </p:animEffect>
                                  </p:childTnLst>
                                </p:cTn>
                              </p:par>
                            </p:childTnLst>
                          </p:cTn>
                        </p:par>
                        <p:par>
                          <p:cTn fill="hold" id="24" nodeType="afterGroup">
                            <p:stCondLst>
                              <p:cond delay="3500"/>
                            </p:stCondLst>
                            <p:childTnLst>
                              <p:par>
                                <p:cTn fill="hold" grpId="0" id="25" nodeType="afterEffect" presetClass="entr" presetID="22" presetSubtype="4">
                                  <p:stCondLst>
                                    <p:cond delay="0"/>
                                  </p:stCondLst>
                                  <p:childTnLst>
                                    <p:set>
                                      <p:cBhvr>
                                        <p:cTn dur="1" fill="hold" id="26">
                                          <p:stCondLst>
                                            <p:cond delay="0"/>
                                          </p:stCondLst>
                                        </p:cTn>
                                        <p:tgtEl>
                                          <p:spTgt spid="8"/>
                                        </p:tgtEl>
                                        <p:attrNameLst>
                                          <p:attrName>style.visibility</p:attrName>
                                        </p:attrNameLst>
                                      </p:cBhvr>
                                      <p:to>
                                        <p:strVal val="visible"/>
                                      </p:to>
                                    </p:set>
                                    <p:animEffect filter="wipe(down)" transition="in">
                                      <p:cBhvr>
                                        <p:cTn dur="500" id="27"/>
                                        <p:tgtEl>
                                          <p:spTgt spid="8"/>
                                        </p:tgtEl>
                                      </p:cBhvr>
                                    </p:animEffect>
                                  </p:childTnLst>
                                </p:cTn>
                              </p:par>
                            </p:childTnLst>
                          </p:cTn>
                        </p:par>
                        <p:par>
                          <p:cTn fill="hold" id="28" nodeType="afterGroup">
                            <p:stCondLst>
                              <p:cond delay="4000"/>
                            </p:stCondLst>
                            <p:childTnLst>
                              <p:par>
                                <p:cTn fill="hold" id="29" nodeType="afterEffect" presetClass="entr" presetID="22" presetSubtype="2">
                                  <p:stCondLst>
                                    <p:cond delay="0"/>
                                  </p:stCondLst>
                                  <p:childTnLst>
                                    <p:set>
                                      <p:cBhvr>
                                        <p:cTn dur="1" fill="hold" id="30">
                                          <p:stCondLst>
                                            <p:cond delay="0"/>
                                          </p:stCondLst>
                                        </p:cTn>
                                        <p:tgtEl>
                                          <p:spTgt spid="9"/>
                                        </p:tgtEl>
                                        <p:attrNameLst>
                                          <p:attrName>style.visibility</p:attrName>
                                        </p:attrNameLst>
                                      </p:cBhvr>
                                      <p:to>
                                        <p:strVal val="visible"/>
                                      </p:to>
                                    </p:set>
                                    <p:animEffect filter="wipe(right)" transition="in">
                                      <p:cBhvr>
                                        <p:cTn dur="500" id="31"/>
                                        <p:tgtEl>
                                          <p:spTgt spid="9"/>
                                        </p:tgtEl>
                                      </p:cBhvr>
                                    </p:animEffect>
                                  </p:childTnLst>
                                </p:cTn>
                              </p:par>
                            </p:childTnLst>
                          </p:cTn>
                        </p:par>
                        <p:par>
                          <p:cTn fill="hold" id="32" nodeType="afterGroup">
                            <p:stCondLst>
                              <p:cond delay="4500"/>
                            </p:stCondLst>
                            <p:childTnLst>
                              <p:par>
                                <p:cTn fill="hold" grpId="0" id="33" nodeType="afterEffect" presetClass="entr" presetID="10" presetSubtype="0">
                                  <p:stCondLst>
                                    <p:cond delay="0"/>
                                  </p:stCondLst>
                                  <p:iterate type="lt">
                                    <p:tmPct val="10000"/>
                                  </p:iterate>
                                  <p:childTnLst>
                                    <p:set>
                                      <p:cBhvr>
                                        <p:cTn dur="1" fill="hold" id="34">
                                          <p:stCondLst>
                                            <p:cond delay="0"/>
                                          </p:stCondLst>
                                        </p:cTn>
                                        <p:tgtEl>
                                          <p:spTgt spid="12"/>
                                        </p:tgtEl>
                                        <p:attrNameLst>
                                          <p:attrName>style.visibility</p:attrName>
                                        </p:attrNameLst>
                                      </p:cBhvr>
                                      <p:to>
                                        <p:strVal val="visible"/>
                                      </p:to>
                                    </p:set>
                                    <p:animEffect filter="fade" transition="in">
                                      <p:cBhvr>
                                        <p:cTn dur="500" id="35"/>
                                        <p:tgtEl>
                                          <p:spTgt spid="12"/>
                                        </p:tgtEl>
                                      </p:cBhvr>
                                    </p:animEffect>
                                  </p:childTnLst>
                                </p:cTn>
                              </p:par>
                            </p:childTnLst>
                          </p:cTn>
                        </p:par>
                        <p:par>
                          <p:cTn fill="hold" id="36" nodeType="afterGroup">
                            <p:stCondLst>
                              <p:cond delay="5000"/>
                            </p:stCondLst>
                            <p:childTnLst>
                              <p:par>
                                <p:cTn fill="hold" id="37" nodeType="afterEffect" presetClass="entr" presetID="22" presetSubtype="4">
                                  <p:stCondLst>
                                    <p:cond delay="0"/>
                                  </p:stCondLst>
                                  <p:childTnLst>
                                    <p:set>
                                      <p:cBhvr>
                                        <p:cTn dur="1" fill="hold" id="38">
                                          <p:stCondLst>
                                            <p:cond delay="0"/>
                                          </p:stCondLst>
                                        </p:cTn>
                                        <p:tgtEl>
                                          <p:spTgt spid="3"/>
                                        </p:tgtEl>
                                        <p:attrNameLst>
                                          <p:attrName>style.visibility</p:attrName>
                                        </p:attrNameLst>
                                      </p:cBhvr>
                                      <p:to>
                                        <p:strVal val="visible"/>
                                      </p:to>
                                    </p:set>
                                    <p:animEffect filter="wipe(down)" transition="in">
                                      <p:cBhvr>
                                        <p:cTn dur="500" id="39"/>
                                        <p:tgtEl>
                                          <p:spTgt spid="3"/>
                                        </p:tgtEl>
                                      </p:cBhvr>
                                    </p:animEffect>
                                  </p:childTnLst>
                                </p:cTn>
                              </p:par>
                            </p:childTnLst>
                          </p:cTn>
                        </p:par>
                        <p:par>
                          <p:cTn fill="hold" id="40" nodeType="afterGroup">
                            <p:stCondLst>
                              <p:cond delay="5500"/>
                            </p:stCondLst>
                            <p:childTnLst>
                              <p:par>
                                <p:cTn fill="hold" id="41" nodeType="afterEffect" presetClass="entr" presetID="22" presetSubtype="4">
                                  <p:stCondLst>
                                    <p:cond delay="0"/>
                                  </p:stCondLst>
                                  <p:childTnLst>
                                    <p:set>
                                      <p:cBhvr>
                                        <p:cTn dur="1" fill="hold" id="42">
                                          <p:stCondLst>
                                            <p:cond delay="0"/>
                                          </p:stCondLst>
                                        </p:cTn>
                                        <p:tgtEl>
                                          <p:spTgt spid="10"/>
                                        </p:tgtEl>
                                        <p:attrNameLst>
                                          <p:attrName>style.visibility</p:attrName>
                                        </p:attrNameLst>
                                      </p:cBhvr>
                                      <p:to>
                                        <p:strVal val="visible"/>
                                      </p:to>
                                    </p:set>
                                    <p:animEffect filter="wipe(down)" transition="in">
                                      <p:cBhvr>
                                        <p:cTn dur="500" id="43"/>
                                        <p:tgtEl>
                                          <p:spTgt spid="10"/>
                                        </p:tgtEl>
                                      </p:cBhvr>
                                    </p:animEffect>
                                  </p:childTnLst>
                                </p:cTn>
                              </p:par>
                            </p:childTnLst>
                          </p:cTn>
                        </p:par>
                        <p:par>
                          <p:cTn fill="hold" id="44" nodeType="afterGroup">
                            <p:stCondLst>
                              <p:cond delay="6000"/>
                            </p:stCondLst>
                            <p:childTnLst>
                              <p:par>
                                <p:cTn fill="hold" grpId="0" id="45" nodeType="afterEffect" presetClass="entr" presetID="10" presetSubtype="0">
                                  <p:stCondLst>
                                    <p:cond delay="0"/>
                                  </p:stCondLst>
                                  <p:iterate type="lt">
                                    <p:tmPct val="10000"/>
                                  </p:iterate>
                                  <p:childTnLst>
                                    <p:set>
                                      <p:cBhvr>
                                        <p:cTn dur="1" fill="hold" id="46">
                                          <p:stCondLst>
                                            <p:cond delay="0"/>
                                          </p:stCondLst>
                                        </p:cTn>
                                        <p:tgtEl>
                                          <p:spTgt spid="13"/>
                                        </p:tgtEl>
                                        <p:attrNameLst>
                                          <p:attrName>style.visibility</p:attrName>
                                        </p:attrNameLst>
                                      </p:cBhvr>
                                      <p:to>
                                        <p:strVal val="visible"/>
                                      </p:to>
                                    </p:set>
                                    <p:animEffect filter="fade" transition="in">
                                      <p:cBhvr>
                                        <p:cTn dur="500" id="47"/>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11"/>
      <p:bldP grpId="0" spid="12"/>
      <p:bldP grpId="0" spid="1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战略目标</a:t>
            </a:r>
          </a:p>
        </p:txBody>
      </p:sp>
      <p:grpSp>
        <p:nvGrpSpPr>
          <p:cNvPr id="3" name="组合 2"/>
          <p:cNvGrpSpPr/>
          <p:nvPr/>
        </p:nvGrpSpPr>
        <p:grpSpPr>
          <a:xfrm>
            <a:off x="310820" y="1797988"/>
            <a:ext cx="1624084" cy="1624084"/>
            <a:chOff x="783380" y="1932164"/>
            <a:chExt cx="1397729" cy="1397729"/>
          </a:xfrm>
        </p:grpSpPr>
        <p:sp>
          <p:nvSpPr>
            <p:cNvPr id="4" name="椭圆 3"/>
            <p:cNvSpPr/>
            <p:nvPr/>
          </p:nvSpPr>
          <p:spPr>
            <a:xfrm>
              <a:off x="783380" y="1932164"/>
              <a:ext cx="1397729" cy="1397729"/>
            </a:xfrm>
            <a:prstGeom prst="ellipse">
              <a:avLst/>
            </a:prstGeom>
            <a:solidFill>
              <a:schemeClr val="bg1">
                <a:lumMod val="8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5" name="椭圆 4"/>
            <p:cNvSpPr/>
            <p:nvPr/>
          </p:nvSpPr>
          <p:spPr>
            <a:xfrm>
              <a:off x="926571" y="2075355"/>
              <a:ext cx="1111349" cy="1111349"/>
            </a:xfrm>
            <a:prstGeom prst="ellipse">
              <a:avLst/>
            </a:prstGeom>
            <a:no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b="1" lang="en-US" sz="2800">
                  <a:solidFill>
                    <a:schemeClr val="bg1"/>
                  </a:solidFill>
                  <a:cs typeface="+mn-ea"/>
                  <a:sym typeface="+mn-lt"/>
                </a:rPr>
                <a:t>78%</a:t>
              </a:r>
            </a:p>
          </p:txBody>
        </p:sp>
        <p:sp>
          <p:nvSpPr>
            <p:cNvPr id="6" name="弧形 5"/>
            <p:cNvSpPr/>
            <p:nvPr/>
          </p:nvSpPr>
          <p:spPr>
            <a:xfrm>
              <a:off x="926571" y="2075355"/>
              <a:ext cx="1111349" cy="1111349"/>
            </a:xfrm>
            <a:prstGeom prst="arc">
              <a:avLst>
                <a:gd fmla="val 19438527" name="adj1"/>
                <a:gd fmla="val 16162634" name="adj2"/>
              </a:avLst>
            </a:prstGeom>
            <a:ln w="152400">
              <a:solidFill>
                <a:schemeClr val="accent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bg1"/>
                </a:solidFill>
                <a:cs typeface="+mn-ea"/>
                <a:sym typeface="+mn-lt"/>
              </a:endParaRPr>
            </a:p>
          </p:txBody>
        </p:sp>
      </p:grpSp>
      <p:grpSp>
        <p:nvGrpSpPr>
          <p:cNvPr id="7" name="组合 6"/>
          <p:cNvGrpSpPr/>
          <p:nvPr/>
        </p:nvGrpSpPr>
        <p:grpSpPr>
          <a:xfrm>
            <a:off x="310820" y="3940686"/>
            <a:ext cx="1624084" cy="1624084"/>
            <a:chOff x="783380" y="1932164"/>
            <a:chExt cx="1397729" cy="1397729"/>
          </a:xfrm>
        </p:grpSpPr>
        <p:sp>
          <p:nvSpPr>
            <p:cNvPr id="8" name="椭圆 7"/>
            <p:cNvSpPr/>
            <p:nvPr/>
          </p:nvSpPr>
          <p:spPr>
            <a:xfrm>
              <a:off x="783380" y="1932164"/>
              <a:ext cx="1397729" cy="1397729"/>
            </a:xfrm>
            <a:prstGeom prst="ellipse">
              <a:avLst/>
            </a:prstGeom>
            <a:solidFill>
              <a:schemeClr val="bg1">
                <a:lumMod val="8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9" name="椭圆 8"/>
            <p:cNvSpPr/>
            <p:nvPr/>
          </p:nvSpPr>
          <p:spPr>
            <a:xfrm>
              <a:off x="926571" y="2075355"/>
              <a:ext cx="1111349" cy="1111349"/>
            </a:xfrm>
            <a:prstGeom prst="ellipse">
              <a:avLst/>
            </a:prstGeom>
            <a:no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b="1" lang="en-US" sz="2800">
                  <a:solidFill>
                    <a:schemeClr val="bg1"/>
                  </a:solidFill>
                  <a:cs typeface="+mn-ea"/>
                  <a:sym typeface="+mn-lt"/>
                </a:rPr>
                <a:t>47%</a:t>
              </a:r>
            </a:p>
          </p:txBody>
        </p:sp>
        <p:sp>
          <p:nvSpPr>
            <p:cNvPr id="10" name="弧形 9"/>
            <p:cNvSpPr/>
            <p:nvPr/>
          </p:nvSpPr>
          <p:spPr>
            <a:xfrm>
              <a:off x="926571" y="2075355"/>
              <a:ext cx="1111349" cy="1111349"/>
            </a:xfrm>
            <a:prstGeom prst="arc">
              <a:avLst>
                <a:gd fmla="val 7419310" name="adj1"/>
                <a:gd fmla="val 16162634" name="adj2"/>
              </a:avLst>
            </a:prstGeom>
            <a:ln w="152400">
              <a:solidFill>
                <a:schemeClr val="accent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bg1"/>
                </a:solidFill>
                <a:cs typeface="+mn-ea"/>
                <a:sym typeface="+mn-lt"/>
              </a:endParaRPr>
            </a:p>
          </p:txBody>
        </p:sp>
      </p:grpSp>
      <p:sp>
        <p:nvSpPr>
          <p:cNvPr id="11" name="文本框 10"/>
          <p:cNvSpPr txBox="1"/>
          <p:nvPr/>
        </p:nvSpPr>
        <p:spPr>
          <a:xfrm>
            <a:off x="2101284" y="1917532"/>
            <a:ext cx="3839523" cy="1920240"/>
          </a:xfrm>
          <a:prstGeom prst="rect">
            <a:avLst/>
          </a:prstGeom>
          <a:noFill/>
        </p:spPr>
        <p:txBody>
          <a:bodyPr rtlCol="0" wrap="square">
            <a:spAutoFit/>
          </a:bodyPr>
          <a:lstStyle/>
          <a:p>
            <a:pPr>
              <a:lnSpc>
                <a:spcPct val="150000"/>
              </a:lnSpc>
            </a:pPr>
            <a:r>
              <a:rPr altLang="en-US" b="1" lang="zh-CN" sz="2000">
                <a:solidFill>
                  <a:schemeClr val="bg1"/>
                </a:solidFill>
                <a:cs typeface="+mn-ea"/>
                <a:sym typeface="+mn-lt"/>
              </a:rPr>
              <a:t>项目1 78%</a:t>
            </a:r>
          </a:p>
          <a:p>
            <a:pPr>
              <a:lnSpc>
                <a:spcPct val="150000"/>
              </a:lnSpc>
            </a:pPr>
            <a:r>
              <a:rPr altLang="en-US" b="1" lang="zh-CN" sz="2000">
                <a:solidFill>
                  <a:schemeClr val="bg1"/>
                </a:solidFill>
                <a:cs typeface="+mn-ea"/>
                <a:sym typeface="+mn-lt"/>
              </a:rPr>
              <a:t>在此输入关于此标题或图形的文字描述内容或者相关的数据分析内容。</a:t>
            </a:r>
          </a:p>
        </p:txBody>
      </p:sp>
      <p:sp>
        <p:nvSpPr>
          <p:cNvPr id="12" name="文本框 11"/>
          <p:cNvSpPr txBox="1"/>
          <p:nvPr/>
        </p:nvSpPr>
        <p:spPr>
          <a:xfrm>
            <a:off x="2101284" y="4059274"/>
            <a:ext cx="3839523" cy="1920240"/>
          </a:xfrm>
          <a:prstGeom prst="rect">
            <a:avLst/>
          </a:prstGeom>
          <a:noFill/>
        </p:spPr>
        <p:txBody>
          <a:bodyPr rtlCol="0" wrap="square">
            <a:spAutoFit/>
          </a:bodyPr>
          <a:lstStyle/>
          <a:p>
            <a:pPr>
              <a:lnSpc>
                <a:spcPct val="150000"/>
              </a:lnSpc>
            </a:pPr>
            <a:r>
              <a:rPr altLang="en-US" b="1" lang="zh-CN" sz="2000">
                <a:solidFill>
                  <a:schemeClr val="bg1"/>
                </a:solidFill>
                <a:cs typeface="+mn-ea"/>
                <a:sym typeface="+mn-lt"/>
              </a:rPr>
              <a:t>项目3 47%</a:t>
            </a:r>
          </a:p>
          <a:p>
            <a:pPr>
              <a:lnSpc>
                <a:spcPct val="150000"/>
              </a:lnSpc>
            </a:pPr>
            <a:r>
              <a:rPr altLang="en-US" b="1" lang="zh-CN" sz="2000">
                <a:solidFill>
                  <a:schemeClr val="bg1"/>
                </a:solidFill>
                <a:cs typeface="+mn-ea"/>
                <a:sym typeface="+mn-lt"/>
              </a:rPr>
              <a:t>在此输入关于此标题或图形的文字描述内容或者相关的数据分析内容。</a:t>
            </a:r>
          </a:p>
        </p:txBody>
      </p:sp>
      <p:grpSp>
        <p:nvGrpSpPr>
          <p:cNvPr id="13" name="组合 12"/>
          <p:cNvGrpSpPr/>
          <p:nvPr/>
        </p:nvGrpSpPr>
        <p:grpSpPr>
          <a:xfrm>
            <a:off x="6107186" y="1797988"/>
            <a:ext cx="1624084" cy="1624084"/>
            <a:chOff x="783380" y="1932164"/>
            <a:chExt cx="1397729" cy="1397729"/>
          </a:xfrm>
        </p:grpSpPr>
        <p:sp>
          <p:nvSpPr>
            <p:cNvPr id="14" name="椭圆 13"/>
            <p:cNvSpPr/>
            <p:nvPr/>
          </p:nvSpPr>
          <p:spPr>
            <a:xfrm>
              <a:off x="783380" y="1932164"/>
              <a:ext cx="1397729" cy="1397729"/>
            </a:xfrm>
            <a:prstGeom prst="ellipse">
              <a:avLst/>
            </a:prstGeom>
            <a:solidFill>
              <a:schemeClr val="bg1">
                <a:lumMod val="8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15" name="椭圆 14"/>
            <p:cNvSpPr/>
            <p:nvPr/>
          </p:nvSpPr>
          <p:spPr>
            <a:xfrm>
              <a:off x="926571" y="2075355"/>
              <a:ext cx="1111349" cy="1111349"/>
            </a:xfrm>
            <a:prstGeom prst="ellipse">
              <a:avLst/>
            </a:prstGeom>
            <a:no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b="1" lang="en-US" sz="2800">
                  <a:solidFill>
                    <a:schemeClr val="bg1"/>
                  </a:solidFill>
                  <a:cs typeface="+mn-ea"/>
                  <a:sym typeface="+mn-lt"/>
                </a:rPr>
                <a:t>33%</a:t>
              </a:r>
            </a:p>
          </p:txBody>
        </p:sp>
        <p:sp>
          <p:nvSpPr>
            <p:cNvPr id="16" name="弧形 15"/>
            <p:cNvSpPr/>
            <p:nvPr/>
          </p:nvSpPr>
          <p:spPr>
            <a:xfrm>
              <a:off x="926571" y="2075355"/>
              <a:ext cx="1111349" cy="1111349"/>
            </a:xfrm>
            <a:prstGeom prst="arc">
              <a:avLst>
                <a:gd fmla="val 19438527" name="adj1"/>
                <a:gd fmla="val 16162634" name="adj2"/>
              </a:avLst>
            </a:prstGeom>
            <a:ln w="152400">
              <a:solidFill>
                <a:schemeClr val="accent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bg1"/>
                </a:solidFill>
                <a:cs typeface="+mn-ea"/>
                <a:sym typeface="+mn-lt"/>
              </a:endParaRPr>
            </a:p>
          </p:txBody>
        </p:sp>
      </p:grpSp>
      <p:grpSp>
        <p:nvGrpSpPr>
          <p:cNvPr id="17" name="组合 16"/>
          <p:cNvGrpSpPr/>
          <p:nvPr/>
        </p:nvGrpSpPr>
        <p:grpSpPr>
          <a:xfrm>
            <a:off x="6107186" y="3940686"/>
            <a:ext cx="1624084" cy="1624084"/>
            <a:chOff x="783380" y="1932164"/>
            <a:chExt cx="1397729" cy="1397729"/>
          </a:xfrm>
        </p:grpSpPr>
        <p:sp>
          <p:nvSpPr>
            <p:cNvPr id="18" name="椭圆 17"/>
            <p:cNvSpPr/>
            <p:nvPr/>
          </p:nvSpPr>
          <p:spPr>
            <a:xfrm>
              <a:off x="783380" y="1932164"/>
              <a:ext cx="1397729" cy="1397729"/>
            </a:xfrm>
            <a:prstGeom prst="ellipse">
              <a:avLst/>
            </a:prstGeom>
            <a:solidFill>
              <a:schemeClr val="bg1">
                <a:lumMod val="8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19" name="椭圆 18"/>
            <p:cNvSpPr/>
            <p:nvPr/>
          </p:nvSpPr>
          <p:spPr>
            <a:xfrm>
              <a:off x="926571" y="2075355"/>
              <a:ext cx="1111349" cy="1111349"/>
            </a:xfrm>
            <a:prstGeom prst="ellipse">
              <a:avLst/>
            </a:prstGeom>
            <a:no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b="1" lang="en-US" sz="2800">
                  <a:solidFill>
                    <a:schemeClr val="bg1"/>
                  </a:solidFill>
                  <a:cs typeface="+mn-ea"/>
                  <a:sym typeface="+mn-lt"/>
                </a:rPr>
                <a:t>69%</a:t>
              </a:r>
            </a:p>
          </p:txBody>
        </p:sp>
        <p:sp>
          <p:nvSpPr>
            <p:cNvPr id="20" name="弧形 19"/>
            <p:cNvSpPr/>
            <p:nvPr/>
          </p:nvSpPr>
          <p:spPr>
            <a:xfrm>
              <a:off x="926571" y="2075355"/>
              <a:ext cx="1111349" cy="1111349"/>
            </a:xfrm>
            <a:prstGeom prst="arc">
              <a:avLst>
                <a:gd fmla="val 7419310" name="adj1"/>
                <a:gd fmla="val 16162634" name="adj2"/>
              </a:avLst>
            </a:prstGeom>
            <a:ln w="152400">
              <a:solidFill>
                <a:schemeClr val="accent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bg1"/>
                </a:solidFill>
                <a:cs typeface="+mn-ea"/>
                <a:sym typeface="+mn-lt"/>
              </a:endParaRPr>
            </a:p>
          </p:txBody>
        </p:sp>
      </p:grpSp>
      <p:sp>
        <p:nvSpPr>
          <p:cNvPr id="21" name="文本框 20"/>
          <p:cNvSpPr txBox="1"/>
          <p:nvPr/>
        </p:nvSpPr>
        <p:spPr>
          <a:xfrm>
            <a:off x="7897648" y="1917532"/>
            <a:ext cx="3839523" cy="1920240"/>
          </a:xfrm>
          <a:prstGeom prst="rect">
            <a:avLst/>
          </a:prstGeom>
          <a:noFill/>
        </p:spPr>
        <p:txBody>
          <a:bodyPr rtlCol="0" wrap="square">
            <a:spAutoFit/>
          </a:bodyPr>
          <a:lstStyle/>
          <a:p>
            <a:pPr>
              <a:lnSpc>
                <a:spcPct val="150000"/>
              </a:lnSpc>
            </a:pPr>
            <a:r>
              <a:rPr altLang="en-US" b="1" lang="zh-CN" sz="2000">
                <a:solidFill>
                  <a:schemeClr val="bg1"/>
                </a:solidFill>
                <a:cs typeface="+mn-ea"/>
                <a:sym typeface="+mn-lt"/>
              </a:rPr>
              <a:t>项目2 33%</a:t>
            </a:r>
          </a:p>
          <a:p>
            <a:pPr>
              <a:lnSpc>
                <a:spcPct val="150000"/>
              </a:lnSpc>
            </a:pPr>
            <a:r>
              <a:rPr altLang="en-US" b="1" lang="zh-CN" sz="2000">
                <a:solidFill>
                  <a:schemeClr val="bg1"/>
                </a:solidFill>
                <a:cs typeface="+mn-ea"/>
                <a:sym typeface="+mn-lt"/>
              </a:rPr>
              <a:t>在此输入关于此标题或图形的文字描述内容或者相关的数据分析内容。</a:t>
            </a:r>
          </a:p>
        </p:txBody>
      </p:sp>
      <p:sp>
        <p:nvSpPr>
          <p:cNvPr id="22" name="文本框 21"/>
          <p:cNvSpPr txBox="1"/>
          <p:nvPr/>
        </p:nvSpPr>
        <p:spPr>
          <a:xfrm>
            <a:off x="7897648" y="4059274"/>
            <a:ext cx="3839523" cy="1920240"/>
          </a:xfrm>
          <a:prstGeom prst="rect">
            <a:avLst/>
          </a:prstGeom>
          <a:noFill/>
        </p:spPr>
        <p:txBody>
          <a:bodyPr rtlCol="0" wrap="square">
            <a:spAutoFit/>
          </a:bodyPr>
          <a:lstStyle/>
          <a:p>
            <a:pPr>
              <a:lnSpc>
                <a:spcPct val="150000"/>
              </a:lnSpc>
            </a:pPr>
            <a:r>
              <a:rPr altLang="en-US" b="1" lang="zh-CN" sz="2000">
                <a:solidFill>
                  <a:schemeClr val="bg1"/>
                </a:solidFill>
                <a:cs typeface="+mn-ea"/>
                <a:sym typeface="+mn-lt"/>
              </a:rPr>
              <a:t>项目4 69%</a:t>
            </a:r>
          </a:p>
          <a:p>
            <a:pPr>
              <a:lnSpc>
                <a:spcPct val="150000"/>
              </a:lnSpc>
            </a:pPr>
            <a:r>
              <a:rPr altLang="en-US" b="1" lang="zh-CN" sz="2000">
                <a:solidFill>
                  <a:schemeClr val="bg1"/>
                </a:solidFill>
                <a:cs typeface="+mn-ea"/>
                <a:sym typeface="+mn-lt"/>
              </a:rPr>
              <a:t>在此输入关于此标题或图形的文字描述内容或者相关的数据分析内容。</a:t>
            </a: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heel(1)" transition="in">
                                      <p:cBhvr>
                                        <p:cTn dur="2000" id="7"/>
                                        <p:tgtEl>
                                          <p:spTgt spid="3"/>
                                        </p:tgtEl>
                                      </p:cBhvr>
                                    </p:animEffect>
                                  </p:childTnLst>
                                </p:cTn>
                              </p:par>
                            </p:childTnLst>
                          </p:cTn>
                        </p:par>
                        <p:par>
                          <p:cTn fill="hold" id="8" nodeType="afterGroup">
                            <p:stCondLst>
                              <p:cond delay="2000"/>
                            </p:stCondLst>
                            <p:childTnLst>
                              <p:par>
                                <p:cTn fill="hold" grpId="0" id="9" nodeType="afterEffect" presetClass="entr" presetID="10" presetSubtype="0">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2500"/>
                            </p:stCondLst>
                            <p:childTnLst>
                              <p:par>
                                <p:cTn fill="hold" id="13" nodeType="afterEffect" presetClass="entr" presetID="21" presetSubtype="1">
                                  <p:stCondLst>
                                    <p:cond delay="0"/>
                                  </p:stCondLst>
                                  <p:childTnLst>
                                    <p:set>
                                      <p:cBhvr>
                                        <p:cTn dur="1" fill="hold" id="14">
                                          <p:stCondLst>
                                            <p:cond delay="0"/>
                                          </p:stCondLst>
                                        </p:cTn>
                                        <p:tgtEl>
                                          <p:spTgt spid="7"/>
                                        </p:tgtEl>
                                        <p:attrNameLst>
                                          <p:attrName>style.visibility</p:attrName>
                                        </p:attrNameLst>
                                      </p:cBhvr>
                                      <p:to>
                                        <p:strVal val="visible"/>
                                      </p:to>
                                    </p:set>
                                    <p:animEffect filter="wheel(1)" transition="in">
                                      <p:cBhvr>
                                        <p:cTn dur="2000" id="15"/>
                                        <p:tgtEl>
                                          <p:spTgt spid="7"/>
                                        </p:tgtEl>
                                      </p:cBhvr>
                                    </p:animEffect>
                                  </p:childTnLst>
                                </p:cTn>
                              </p:par>
                            </p:childTnLst>
                          </p:cTn>
                        </p:par>
                        <p:par>
                          <p:cTn fill="hold" id="16" nodeType="afterGroup">
                            <p:stCondLst>
                              <p:cond delay="4500"/>
                            </p:stCondLst>
                            <p:childTnLst>
                              <p:par>
                                <p:cTn fill="hold" grpId="0" id="17" nodeType="afterEffect" presetClass="entr" presetID="10" presetSubtype="0">
                                  <p:stCondLst>
                                    <p:cond delay="0"/>
                                  </p:stCondLst>
                                  <p:iterate type="lt">
                                    <p:tmPct val="10000"/>
                                  </p:iterate>
                                  <p:childTnLst>
                                    <p:set>
                                      <p:cBhvr>
                                        <p:cTn dur="1" fill="hold" id="18">
                                          <p:stCondLst>
                                            <p:cond delay="0"/>
                                          </p:stCondLst>
                                        </p:cTn>
                                        <p:tgtEl>
                                          <p:spTgt spid="12"/>
                                        </p:tgtEl>
                                        <p:attrNameLst>
                                          <p:attrName>style.visibility</p:attrName>
                                        </p:attrNameLst>
                                      </p:cBhvr>
                                      <p:to>
                                        <p:strVal val="visible"/>
                                      </p:to>
                                    </p:set>
                                    <p:animEffect filter="fade" transition="in">
                                      <p:cBhvr>
                                        <p:cTn dur="500" id="19"/>
                                        <p:tgtEl>
                                          <p:spTgt spid="12"/>
                                        </p:tgtEl>
                                      </p:cBhvr>
                                    </p:animEffect>
                                  </p:childTnLst>
                                </p:cTn>
                              </p:par>
                            </p:childTnLst>
                          </p:cTn>
                        </p:par>
                        <p:par>
                          <p:cTn fill="hold" id="20" nodeType="afterGroup">
                            <p:stCondLst>
                              <p:cond delay="5000"/>
                            </p:stCondLst>
                            <p:childTnLst>
                              <p:par>
                                <p:cTn fill="hold" id="21" nodeType="afterEffect" presetClass="entr" presetID="21" presetSubtype="1">
                                  <p:stCondLst>
                                    <p:cond delay="0"/>
                                  </p:stCondLst>
                                  <p:childTnLst>
                                    <p:set>
                                      <p:cBhvr>
                                        <p:cTn dur="1" fill="hold" id="22">
                                          <p:stCondLst>
                                            <p:cond delay="0"/>
                                          </p:stCondLst>
                                        </p:cTn>
                                        <p:tgtEl>
                                          <p:spTgt spid="13"/>
                                        </p:tgtEl>
                                        <p:attrNameLst>
                                          <p:attrName>style.visibility</p:attrName>
                                        </p:attrNameLst>
                                      </p:cBhvr>
                                      <p:to>
                                        <p:strVal val="visible"/>
                                      </p:to>
                                    </p:set>
                                    <p:animEffect filter="wheel(1)" transition="in">
                                      <p:cBhvr>
                                        <p:cTn dur="2000" id="23"/>
                                        <p:tgtEl>
                                          <p:spTgt spid="13"/>
                                        </p:tgtEl>
                                      </p:cBhvr>
                                    </p:animEffect>
                                  </p:childTnLst>
                                </p:cTn>
                              </p:par>
                            </p:childTnLst>
                          </p:cTn>
                        </p:par>
                        <p:par>
                          <p:cTn fill="hold" id="24" nodeType="afterGroup">
                            <p:stCondLst>
                              <p:cond delay="7000"/>
                            </p:stCondLst>
                            <p:childTnLst>
                              <p:par>
                                <p:cTn fill="hold" grpId="0" id="25" nodeType="afterEffect" presetClass="entr" presetID="10" presetSubtype="0">
                                  <p:stCondLst>
                                    <p:cond delay="0"/>
                                  </p:stCondLst>
                                  <p:iterate type="lt">
                                    <p:tmPct val="10000"/>
                                  </p:iterate>
                                  <p:childTnLst>
                                    <p:set>
                                      <p:cBhvr>
                                        <p:cTn dur="1" fill="hold" id="26">
                                          <p:stCondLst>
                                            <p:cond delay="0"/>
                                          </p:stCondLst>
                                        </p:cTn>
                                        <p:tgtEl>
                                          <p:spTgt spid="21"/>
                                        </p:tgtEl>
                                        <p:attrNameLst>
                                          <p:attrName>style.visibility</p:attrName>
                                        </p:attrNameLst>
                                      </p:cBhvr>
                                      <p:to>
                                        <p:strVal val="visible"/>
                                      </p:to>
                                    </p:set>
                                    <p:animEffect filter="fade" transition="in">
                                      <p:cBhvr>
                                        <p:cTn dur="500" id="27"/>
                                        <p:tgtEl>
                                          <p:spTgt spid="21"/>
                                        </p:tgtEl>
                                      </p:cBhvr>
                                    </p:animEffect>
                                  </p:childTnLst>
                                </p:cTn>
                              </p:par>
                            </p:childTnLst>
                          </p:cTn>
                        </p:par>
                        <p:par>
                          <p:cTn fill="hold" id="28" nodeType="afterGroup">
                            <p:stCondLst>
                              <p:cond delay="7500"/>
                            </p:stCondLst>
                            <p:childTnLst>
                              <p:par>
                                <p:cTn fill="hold" id="29" nodeType="afterEffect" presetClass="entr" presetID="21" presetSubtype="1">
                                  <p:stCondLst>
                                    <p:cond delay="0"/>
                                  </p:stCondLst>
                                  <p:childTnLst>
                                    <p:set>
                                      <p:cBhvr>
                                        <p:cTn dur="1" fill="hold" id="30">
                                          <p:stCondLst>
                                            <p:cond delay="0"/>
                                          </p:stCondLst>
                                        </p:cTn>
                                        <p:tgtEl>
                                          <p:spTgt spid="17"/>
                                        </p:tgtEl>
                                        <p:attrNameLst>
                                          <p:attrName>style.visibility</p:attrName>
                                        </p:attrNameLst>
                                      </p:cBhvr>
                                      <p:to>
                                        <p:strVal val="visible"/>
                                      </p:to>
                                    </p:set>
                                    <p:animEffect filter="wheel(1)" transition="in">
                                      <p:cBhvr>
                                        <p:cTn dur="2000" id="31"/>
                                        <p:tgtEl>
                                          <p:spTgt spid="17"/>
                                        </p:tgtEl>
                                      </p:cBhvr>
                                    </p:animEffect>
                                  </p:childTnLst>
                                </p:cTn>
                              </p:par>
                            </p:childTnLst>
                          </p:cTn>
                        </p:par>
                        <p:par>
                          <p:cTn fill="hold" id="32" nodeType="afterGroup">
                            <p:stCondLst>
                              <p:cond delay="9500"/>
                            </p:stCondLst>
                            <p:childTnLst>
                              <p:par>
                                <p:cTn fill="hold" grpId="0" id="33" nodeType="afterEffect" presetClass="entr" presetID="10" presetSubtype="0">
                                  <p:stCondLst>
                                    <p:cond delay="0"/>
                                  </p:stCondLst>
                                  <p:iterate type="lt">
                                    <p:tmPct val="10000"/>
                                  </p:iterate>
                                  <p:childTnLst>
                                    <p:set>
                                      <p:cBhvr>
                                        <p:cTn dur="1" fill="hold" id="34">
                                          <p:stCondLst>
                                            <p:cond delay="0"/>
                                          </p:stCondLst>
                                        </p:cTn>
                                        <p:tgtEl>
                                          <p:spTgt spid="22"/>
                                        </p:tgtEl>
                                        <p:attrNameLst>
                                          <p:attrName>style.visibility</p:attrName>
                                        </p:attrNameLst>
                                      </p:cBhvr>
                                      <p:to>
                                        <p:strVal val="visible"/>
                                      </p:to>
                                    </p:set>
                                    <p:animEffect filter="fade" transition="in">
                                      <p:cBhvr>
                                        <p:cTn dur="500" id="3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21"/>
      <p:bldP grpId="0" spid="2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五年规划</a:t>
            </a:r>
          </a:p>
        </p:txBody>
      </p:sp>
      <p:sp>
        <p:nvSpPr>
          <p:cNvPr id="19" name="文本框 18"/>
          <p:cNvSpPr txBox="1"/>
          <p:nvPr/>
        </p:nvSpPr>
        <p:spPr>
          <a:xfrm>
            <a:off x="435220" y="1164992"/>
            <a:ext cx="6127103" cy="822960"/>
          </a:xfrm>
          <a:prstGeom prst="rect">
            <a:avLst/>
          </a:prstGeom>
          <a:noFill/>
        </p:spPr>
        <p:txBody>
          <a:bodyPr rtlCol="0" wrap="square">
            <a:spAutoFit/>
          </a:bodyPr>
          <a:lstStyle/>
          <a:p>
            <a:pPr>
              <a:lnSpc>
                <a:spcPct val="150000"/>
              </a:lnSpc>
            </a:pPr>
            <a:r>
              <a:rPr altLang="en-US" b="1" lang="zh-CN" sz="3200">
                <a:solidFill>
                  <a:schemeClr val="accent1"/>
                </a:solidFill>
                <a:cs typeface="+mn-ea"/>
                <a:sym typeface="+mn-lt"/>
              </a:rPr>
              <a:t>时间计划表</a:t>
            </a:r>
          </a:p>
        </p:txBody>
      </p:sp>
      <p:cxnSp>
        <p:nvCxnSpPr>
          <p:cNvPr id="20" name="直接连接符 19"/>
          <p:cNvCxnSpPr/>
          <p:nvPr/>
        </p:nvCxnSpPr>
        <p:spPr>
          <a:xfrm>
            <a:off x="494012" y="2008861"/>
            <a:ext cx="11160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803360" y="2359218"/>
            <a:ext cx="10974818" cy="914400"/>
          </a:xfrm>
          <a:prstGeom prst="rect">
            <a:avLst/>
          </a:prstGeom>
          <a:noFill/>
        </p:spPr>
        <p:txBody>
          <a:bodyPr rtlCol="0" wrap="square">
            <a:spAutoFit/>
          </a:bodyPr>
          <a:lstStyle/>
          <a:p>
            <a:pPr>
              <a:lnSpc>
                <a:spcPct val="150000"/>
              </a:lnSpc>
            </a:pPr>
            <a:r>
              <a:rPr altLang="en-US" lang="zh-CN">
                <a:solidFill>
                  <a:schemeClr val="bg1"/>
                </a:solidFill>
                <a:cs typeface="+mn-ea"/>
                <a:sym typeface="+mn-lt"/>
              </a:rPr>
              <a:t>点击此处输入与此小标题或图形相关的文字描述内容或数据分析。</a:t>
            </a:r>
          </a:p>
          <a:p>
            <a:pPr>
              <a:lnSpc>
                <a:spcPct val="150000"/>
              </a:lnSpc>
            </a:pPr>
            <a:r>
              <a:rPr altLang="en-US" lang="zh-CN">
                <a:solidFill>
                  <a:schemeClr val="bg1"/>
                </a:solidFill>
                <a:cs typeface="+mn-ea"/>
                <a:sym typeface="+mn-lt"/>
              </a:rPr>
              <a:t>点击此处输入与此小标题或者与此图形相关的内容介绍、数据统计、事件分析、总结概述等文字描述内容。</a:t>
            </a:r>
          </a:p>
        </p:txBody>
      </p:sp>
      <p:graphicFrame>
        <p:nvGraphicFramePr>
          <p:cNvPr id="22" name="表格 21"/>
          <p:cNvGraphicFramePr>
            <a:graphicFrameLocks noGrp="1"/>
          </p:cNvGraphicFramePr>
          <p:nvPr/>
        </p:nvGraphicFramePr>
        <p:xfrm>
          <a:off x="435220" y="3497097"/>
          <a:ext cx="11218796" cy="2720976"/>
        </p:xfrm>
        <a:graphic>
          <a:graphicData uri="http://schemas.openxmlformats.org/drawingml/2006/table">
            <a:tbl>
              <a:tblPr bandRow="1" firstRow="1">
                <a:tableStyleId>{5C22544A-7EE6-4342-B048-85BDC9FD1C3A}</a:tableStyleId>
              </a:tblPr>
              <a:tblGrid>
                <a:gridCol w="1888880"/>
                <a:gridCol w="777493"/>
                <a:gridCol w="777493"/>
                <a:gridCol w="777493"/>
                <a:gridCol w="777493"/>
                <a:gridCol w="777493"/>
                <a:gridCol w="777493"/>
                <a:gridCol w="777493"/>
                <a:gridCol w="777493"/>
                <a:gridCol w="777493"/>
                <a:gridCol w="777493"/>
                <a:gridCol w="777493"/>
                <a:gridCol w="777493"/>
              </a:tblGrid>
              <a:tr h="453496">
                <a:tc>
                  <a:txBody>
                    <a:bodyPr vert="horz" wrap="square"/>
                    <a:lstStyle/>
                    <a:p>
                      <a:pPr algn="ctr"/>
                      <a:r>
                        <a:rPr altLang="en-US" lang="zh-CN" sz="1600">
                          <a:latin typeface="+mn-lt"/>
                          <a:ea typeface="+mn-ea"/>
                          <a:cs typeface="+mn-ea"/>
                          <a:sym typeface="+mn-lt"/>
                        </a:rPr>
                        <a:t>项目</a:t>
                      </a: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accent1">
                        <a:alpha val="60000"/>
                      </a:schemeClr>
                    </a:solidFill>
                  </a:tcPr>
                </a:tc>
                <a:tc>
                  <a:txBody>
                    <a:bodyPr vert="horz" wrap="square"/>
                    <a:lstStyle/>
                    <a:p>
                      <a:pPr algn="ctr"/>
                      <a:r>
                        <a:rPr altLang="zh-CN" lang="en-US" sz="1600">
                          <a:latin typeface="+mn-lt"/>
                          <a:ea typeface="+mn-ea"/>
                          <a:cs typeface="+mn-ea"/>
                          <a:sym typeface="+mn-lt"/>
                        </a:rPr>
                        <a:t>JAN</a:t>
                      </a: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accent1">
                        <a:alpha val="60000"/>
                      </a:schemeClr>
                    </a:solidFill>
                  </a:tcPr>
                </a:tc>
                <a:tc>
                  <a:txBody>
                    <a:bodyPr vert="horz" wrap="square"/>
                    <a:lstStyle/>
                    <a:p>
                      <a:pPr algn="ctr"/>
                      <a:r>
                        <a:rPr altLang="zh-CN" lang="en-US" sz="1600">
                          <a:latin typeface="+mn-lt"/>
                          <a:ea typeface="+mn-ea"/>
                          <a:cs typeface="+mn-ea"/>
                          <a:sym typeface="+mn-lt"/>
                        </a:rPr>
                        <a:t>FEB</a:t>
                      </a: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accent1">
                        <a:alpha val="60000"/>
                      </a:schemeClr>
                    </a:solidFill>
                  </a:tcPr>
                </a:tc>
                <a:tc>
                  <a:txBody>
                    <a:bodyPr vert="horz" wrap="square"/>
                    <a:lstStyle/>
                    <a:p>
                      <a:pPr algn="ctr"/>
                      <a:r>
                        <a:rPr altLang="zh-CN" lang="en-US" sz="1600">
                          <a:latin typeface="+mn-lt"/>
                          <a:ea typeface="+mn-ea"/>
                          <a:cs typeface="+mn-ea"/>
                          <a:sym typeface="+mn-lt"/>
                        </a:rPr>
                        <a:t>MAR</a:t>
                      </a: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accent1">
                        <a:alpha val="60000"/>
                      </a:schemeClr>
                    </a:solidFill>
                  </a:tcPr>
                </a:tc>
                <a:tc>
                  <a:txBody>
                    <a:bodyPr vert="horz" wrap="square"/>
                    <a:lstStyle/>
                    <a:p>
                      <a:pPr algn="ctr"/>
                      <a:r>
                        <a:rPr altLang="zh-CN" lang="en-US" sz="1600">
                          <a:latin typeface="+mn-lt"/>
                          <a:ea typeface="+mn-ea"/>
                          <a:cs typeface="+mn-ea"/>
                          <a:sym typeface="+mn-lt"/>
                        </a:rPr>
                        <a:t>APR</a:t>
                      </a: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accent1">
                        <a:alpha val="60000"/>
                      </a:schemeClr>
                    </a:solidFill>
                  </a:tcPr>
                </a:tc>
                <a:tc>
                  <a:txBody>
                    <a:bodyPr vert="horz" wrap="square"/>
                    <a:lstStyle/>
                    <a:p>
                      <a:pPr algn="ctr"/>
                      <a:r>
                        <a:rPr altLang="zh-CN" lang="en-US" sz="1600">
                          <a:latin typeface="+mn-lt"/>
                          <a:ea typeface="+mn-ea"/>
                          <a:cs typeface="+mn-ea"/>
                          <a:sym typeface="+mn-lt"/>
                        </a:rPr>
                        <a:t>MAY</a:t>
                      </a: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accent1">
                        <a:alpha val="60000"/>
                      </a:schemeClr>
                    </a:solidFill>
                  </a:tcPr>
                </a:tc>
                <a:tc>
                  <a:txBody>
                    <a:bodyPr vert="horz" wrap="square"/>
                    <a:lstStyle/>
                    <a:p>
                      <a:pPr algn="ctr"/>
                      <a:r>
                        <a:rPr altLang="zh-CN" lang="en-US" sz="1600">
                          <a:latin typeface="+mn-lt"/>
                          <a:ea typeface="+mn-ea"/>
                          <a:cs typeface="+mn-ea"/>
                          <a:sym typeface="+mn-lt"/>
                        </a:rPr>
                        <a:t>JUN</a:t>
                      </a: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accent1">
                        <a:alpha val="60000"/>
                      </a:schemeClr>
                    </a:solidFill>
                  </a:tcPr>
                </a:tc>
                <a:tc>
                  <a:txBody>
                    <a:bodyPr vert="horz" wrap="square"/>
                    <a:lstStyle/>
                    <a:p>
                      <a:pPr algn="ctr"/>
                      <a:r>
                        <a:rPr altLang="zh-CN" lang="en-US" sz="1600">
                          <a:latin typeface="+mn-lt"/>
                          <a:ea typeface="+mn-ea"/>
                          <a:cs typeface="+mn-ea"/>
                          <a:sym typeface="+mn-lt"/>
                        </a:rPr>
                        <a:t>JUL</a:t>
                      </a: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accent1">
                        <a:alpha val="60000"/>
                      </a:schemeClr>
                    </a:solidFill>
                  </a:tcPr>
                </a:tc>
                <a:tc>
                  <a:txBody>
                    <a:bodyPr vert="horz" wrap="square"/>
                    <a:lstStyle/>
                    <a:p>
                      <a:pPr algn="ctr"/>
                      <a:r>
                        <a:rPr altLang="zh-CN" lang="en-US" sz="1600">
                          <a:latin typeface="+mn-lt"/>
                          <a:ea typeface="+mn-ea"/>
                          <a:cs typeface="+mn-ea"/>
                          <a:sym typeface="+mn-lt"/>
                        </a:rPr>
                        <a:t>AUG</a:t>
                      </a: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accent1">
                        <a:alpha val="60000"/>
                      </a:schemeClr>
                    </a:solidFill>
                  </a:tcPr>
                </a:tc>
                <a:tc>
                  <a:txBody>
                    <a:bodyPr vert="horz" wrap="square"/>
                    <a:lstStyle/>
                    <a:p>
                      <a:pPr algn="ctr"/>
                      <a:r>
                        <a:rPr altLang="zh-CN" lang="en-US" sz="1600">
                          <a:latin typeface="+mn-lt"/>
                          <a:ea typeface="+mn-ea"/>
                          <a:cs typeface="+mn-ea"/>
                          <a:sym typeface="+mn-lt"/>
                        </a:rPr>
                        <a:t>SEP</a:t>
                      </a: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accent1">
                        <a:alpha val="60000"/>
                      </a:schemeClr>
                    </a:solidFill>
                  </a:tcPr>
                </a:tc>
                <a:tc>
                  <a:txBody>
                    <a:bodyPr vert="horz" wrap="square"/>
                    <a:lstStyle/>
                    <a:p>
                      <a:pPr algn="ctr"/>
                      <a:r>
                        <a:rPr altLang="zh-CN" lang="en-US" sz="1600">
                          <a:latin typeface="+mn-lt"/>
                          <a:ea typeface="+mn-ea"/>
                          <a:cs typeface="+mn-ea"/>
                          <a:sym typeface="+mn-lt"/>
                        </a:rPr>
                        <a:t>OCT</a:t>
                      </a: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accent1">
                        <a:alpha val="60000"/>
                      </a:schemeClr>
                    </a:solidFill>
                  </a:tcPr>
                </a:tc>
                <a:tc>
                  <a:txBody>
                    <a:bodyPr vert="horz" wrap="square"/>
                    <a:lstStyle/>
                    <a:p>
                      <a:pPr algn="ctr"/>
                      <a:r>
                        <a:rPr altLang="zh-CN" lang="en-US" sz="1600">
                          <a:latin typeface="+mn-lt"/>
                          <a:ea typeface="+mn-ea"/>
                          <a:cs typeface="+mn-ea"/>
                          <a:sym typeface="+mn-lt"/>
                        </a:rPr>
                        <a:t>NOV</a:t>
                      </a: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accent1">
                        <a:alpha val="60000"/>
                      </a:schemeClr>
                    </a:solidFill>
                  </a:tcPr>
                </a:tc>
                <a:tc>
                  <a:txBody>
                    <a:bodyPr vert="horz" wrap="square"/>
                    <a:lstStyle/>
                    <a:p>
                      <a:pPr algn="ctr"/>
                      <a:r>
                        <a:rPr altLang="zh-CN" lang="en-US" sz="1600">
                          <a:latin typeface="+mn-lt"/>
                          <a:ea typeface="+mn-ea"/>
                          <a:cs typeface="+mn-ea"/>
                          <a:sym typeface="+mn-lt"/>
                        </a:rPr>
                        <a:t>DEC</a:t>
                      </a: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solidFill>
                      <a:schemeClr val="accent1">
                        <a:alpha val="60000"/>
                      </a:schemeClr>
                    </a:solidFill>
                  </a:tcPr>
                </a:tc>
              </a:tr>
              <a:tr h="453496">
                <a:tc>
                  <a:txBody>
                    <a:bodyPr vert="horz" wrap="square"/>
                    <a:lstStyle/>
                    <a:p>
                      <a:pPr algn="ctr"/>
                      <a:r>
                        <a:rPr altLang="en-US" b="0" lang="zh-CN" sz="1600">
                          <a:solidFill>
                            <a:schemeClr val="bg1"/>
                          </a:solidFill>
                          <a:latin typeface="+mn-lt"/>
                          <a:ea typeface="+mn-ea"/>
                          <a:cs typeface="+mn-ea"/>
                          <a:sym typeface="+mn-lt"/>
                        </a:rPr>
                        <a:t>内容</a:t>
                      </a:r>
                      <a:r>
                        <a:rPr altLang="zh-CN" b="0" lang="en-US" sz="1600">
                          <a:solidFill>
                            <a:schemeClr val="bg1"/>
                          </a:solidFill>
                          <a:latin typeface="+mn-lt"/>
                          <a:ea typeface="+mn-ea"/>
                          <a:cs typeface="+mn-ea"/>
                          <a:sym typeface="+mn-lt"/>
                        </a:rPr>
                        <a:t>1</a:t>
                      </a:r>
                      <a:endParaRPr altLang="en-US" b="0" lang="zh-CN" sz="1600">
                        <a:solidFill>
                          <a:schemeClr val="bg1"/>
                        </a:solidFill>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r>
              <a:tr h="453496">
                <a:tc>
                  <a:txBody>
                    <a:bodyPr vert="horz" wrap="square"/>
                    <a:lstStyle/>
                    <a:p>
                      <a:pPr algn="ctr"/>
                      <a:r>
                        <a:rPr altLang="en-US" b="0" lang="zh-CN" sz="1600">
                          <a:solidFill>
                            <a:schemeClr val="bg1"/>
                          </a:solidFill>
                          <a:latin typeface="+mn-lt"/>
                          <a:ea typeface="+mn-ea"/>
                          <a:cs typeface="+mn-ea"/>
                          <a:sym typeface="+mn-lt"/>
                        </a:rPr>
                        <a:t>内容</a:t>
                      </a:r>
                      <a:r>
                        <a:rPr altLang="zh-CN" b="0" lang="en-US" sz="1600">
                          <a:solidFill>
                            <a:schemeClr val="bg1"/>
                          </a:solidFill>
                          <a:latin typeface="+mn-lt"/>
                          <a:ea typeface="+mn-ea"/>
                          <a:cs typeface="+mn-ea"/>
                          <a:sym typeface="+mn-lt"/>
                        </a:rPr>
                        <a:t>2</a:t>
                      </a:r>
                      <a:endParaRPr altLang="en-US" lang="zh-CN" sz="1600">
                        <a:solidFill>
                          <a:schemeClr val="bg1"/>
                        </a:solidFill>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r>
              <a:tr h="453496">
                <a:tc>
                  <a:txBody>
                    <a:bodyPr vert="horz" wrap="square"/>
                    <a:lstStyle/>
                    <a:p>
                      <a:pPr algn="ctr"/>
                      <a:r>
                        <a:rPr altLang="en-US" b="0" lang="zh-CN" sz="1600">
                          <a:solidFill>
                            <a:schemeClr val="bg1"/>
                          </a:solidFill>
                          <a:latin typeface="+mn-lt"/>
                          <a:ea typeface="+mn-ea"/>
                          <a:cs typeface="+mn-ea"/>
                          <a:sym typeface="+mn-lt"/>
                        </a:rPr>
                        <a:t>内容</a:t>
                      </a:r>
                      <a:r>
                        <a:rPr altLang="zh-CN" b="0" lang="en-US" sz="1600">
                          <a:solidFill>
                            <a:schemeClr val="bg1"/>
                          </a:solidFill>
                          <a:latin typeface="+mn-lt"/>
                          <a:ea typeface="+mn-ea"/>
                          <a:cs typeface="+mn-ea"/>
                          <a:sym typeface="+mn-lt"/>
                        </a:rPr>
                        <a:t>3</a:t>
                      </a:r>
                      <a:endParaRPr altLang="en-US" lang="zh-CN" sz="1600">
                        <a:solidFill>
                          <a:schemeClr val="bg1"/>
                        </a:solidFill>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r>
              <a:tr h="453496">
                <a:tc>
                  <a:txBody>
                    <a:bodyPr vert="horz" wrap="square"/>
                    <a:lstStyle/>
                    <a:p>
                      <a:pPr algn="ctr"/>
                      <a:r>
                        <a:rPr altLang="en-US" b="0" lang="zh-CN" sz="1600">
                          <a:solidFill>
                            <a:schemeClr val="bg1"/>
                          </a:solidFill>
                          <a:latin typeface="+mn-lt"/>
                          <a:ea typeface="+mn-ea"/>
                          <a:cs typeface="+mn-ea"/>
                          <a:sym typeface="+mn-lt"/>
                        </a:rPr>
                        <a:t>内容</a:t>
                      </a:r>
                      <a:r>
                        <a:rPr altLang="zh-CN" b="0" lang="en-US" sz="1600">
                          <a:solidFill>
                            <a:schemeClr val="bg1"/>
                          </a:solidFill>
                          <a:latin typeface="+mn-lt"/>
                          <a:ea typeface="+mn-ea"/>
                          <a:cs typeface="+mn-ea"/>
                          <a:sym typeface="+mn-lt"/>
                        </a:rPr>
                        <a:t>4</a:t>
                      </a:r>
                      <a:endParaRPr altLang="en-US" lang="zh-CN" sz="1600">
                        <a:solidFill>
                          <a:schemeClr val="bg1"/>
                        </a:solidFill>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r>
              <a:tr h="453496">
                <a:tc>
                  <a:txBody>
                    <a:bodyPr vert="horz" wrap="square"/>
                    <a:lstStyle/>
                    <a:p>
                      <a:pPr algn="ctr"/>
                      <a:r>
                        <a:rPr altLang="en-US" b="0" lang="zh-CN" sz="1600">
                          <a:solidFill>
                            <a:schemeClr val="bg1"/>
                          </a:solidFill>
                          <a:latin typeface="+mn-lt"/>
                          <a:ea typeface="+mn-ea"/>
                          <a:cs typeface="+mn-ea"/>
                          <a:sym typeface="+mn-lt"/>
                        </a:rPr>
                        <a:t>内容</a:t>
                      </a:r>
                      <a:r>
                        <a:rPr altLang="zh-CN" b="0" lang="en-US" sz="1600">
                          <a:solidFill>
                            <a:schemeClr val="bg1"/>
                          </a:solidFill>
                          <a:latin typeface="+mn-lt"/>
                          <a:ea typeface="+mn-ea"/>
                          <a:cs typeface="+mn-ea"/>
                          <a:sym typeface="+mn-lt"/>
                        </a:rPr>
                        <a:t>5</a:t>
                      </a:r>
                      <a:endParaRPr altLang="en-US" lang="zh-CN" sz="1600">
                        <a:solidFill>
                          <a:schemeClr val="bg1"/>
                        </a:solidFill>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c>
                  <a:txBody>
                    <a:bodyPr vert="horz" wrap="square"/>
                    <a:lstStyle/>
                    <a:p>
                      <a:pPr algn="ctr"/>
                      <a:endParaRPr altLang="en-US" lang="zh-CN" sz="1600">
                        <a:latin typeface="+mn-lt"/>
                        <a:ea typeface="+mn-ea"/>
                        <a:cs typeface="+mn-ea"/>
                        <a:sym typeface="+mn-lt"/>
                      </a:endParaRPr>
                    </a:p>
                  </a:txBody>
                  <a:tcPr anchor="ctr">
                    <a:lnL algn="ctr" cap="flat" cmpd="sng" w="3175">
                      <a:solidFill>
                        <a:schemeClr val="bg1">
                          <a:lumMod val="50000"/>
                        </a:schemeClr>
                      </a:solidFill>
                      <a:prstDash val="solid"/>
                      <a:round/>
                      <a:headEnd len="med" type="none" w="med"/>
                      <a:tailEnd len="med" type="none" w="med"/>
                    </a:lnL>
                    <a:lnR algn="ctr" cap="flat" cmpd="sng" w="3175">
                      <a:solidFill>
                        <a:schemeClr val="bg1">
                          <a:lumMod val="50000"/>
                        </a:schemeClr>
                      </a:solidFill>
                      <a:prstDash val="solid"/>
                      <a:round/>
                      <a:headEnd len="med" type="none" w="med"/>
                      <a:tailEnd len="med" type="none" w="med"/>
                    </a:lnR>
                    <a:lnT algn="ctr" cap="flat" cmpd="sng" w="3175">
                      <a:solidFill>
                        <a:schemeClr val="bg1">
                          <a:lumMod val="50000"/>
                        </a:schemeClr>
                      </a:solidFill>
                      <a:prstDash val="solid"/>
                      <a:round/>
                      <a:headEnd len="med" type="none" w="med"/>
                      <a:tailEnd len="med" type="none" w="med"/>
                    </a:lnT>
                    <a:lnB algn="ctr" cap="flat" cmpd="sng" w="3175">
                      <a:solidFill>
                        <a:schemeClr val="bg1">
                          <a:lumMod val="50000"/>
                        </a:schemeClr>
                      </a:solidFill>
                      <a:prstDash val="solid"/>
                      <a:round/>
                      <a:headEnd len="med" type="none" w="med"/>
                      <a:tailEnd len="med" type="none" w="med"/>
                    </a:lnB>
                    <a:noFill/>
                  </a:tcPr>
                </a:tc>
              </a:tr>
            </a:tbl>
          </a:graphicData>
        </a:graphic>
      </p:graphicFrame>
      <p:cxnSp>
        <p:nvCxnSpPr>
          <p:cNvPr id="23" name="直接连接符 22"/>
          <p:cNvCxnSpPr/>
          <p:nvPr/>
        </p:nvCxnSpPr>
        <p:spPr>
          <a:xfrm>
            <a:off x="2647950" y="4161511"/>
            <a:ext cx="25336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486150" y="4599661"/>
            <a:ext cx="61531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486150" y="5056861"/>
            <a:ext cx="24003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829300" y="5514061"/>
            <a:ext cx="55245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647950" y="5990311"/>
            <a:ext cx="5562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lt">
                                    <p:tmPct val="10000"/>
                                  </p:iterate>
                                  <p:childTnLst>
                                    <p:set>
                                      <p:cBhvr>
                                        <p:cTn dur="1" fill="hold" id="6">
                                          <p:stCondLst>
                                            <p:cond delay="0"/>
                                          </p:stCondLst>
                                        </p:cTn>
                                        <p:tgtEl>
                                          <p:spTgt spid="19"/>
                                        </p:tgtEl>
                                        <p:attrNameLst>
                                          <p:attrName>style.visibility</p:attrName>
                                        </p:attrNameLst>
                                      </p:cBhvr>
                                      <p:to>
                                        <p:strVal val="visible"/>
                                      </p:to>
                                    </p:set>
                                    <p:animEffect filter="fade" transition="in">
                                      <p:cBhvr>
                                        <p:cTn dur="500" id="7"/>
                                        <p:tgtEl>
                                          <p:spTgt spid="19"/>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0"/>
                                        </p:tgtEl>
                                        <p:attrNameLst>
                                          <p:attrName>style.visibility</p:attrName>
                                        </p:attrNameLst>
                                      </p:cBhvr>
                                      <p:to>
                                        <p:strVal val="visible"/>
                                      </p:to>
                                    </p:set>
                                    <p:animEffect filter="wipe(left)" transition="in">
                                      <p:cBhvr>
                                        <p:cTn dur="1000" id="11"/>
                                        <p:tgtEl>
                                          <p:spTgt spid="20"/>
                                        </p:tgtEl>
                                      </p:cBhvr>
                                    </p:animEffect>
                                  </p:childTnLst>
                                </p:cTn>
                              </p:par>
                            </p:childTnLst>
                          </p:cTn>
                        </p:par>
                        <p:par>
                          <p:cTn fill="hold" id="12" nodeType="afterGroup">
                            <p:stCondLst>
                              <p:cond delay="1500"/>
                            </p:stCondLst>
                            <p:childTnLst>
                              <p:par>
                                <p:cTn fill="hold" grpId="0" id="13" nodeType="afterEffect" presetClass="entr" presetID="10" presetSubtype="0">
                                  <p:stCondLst>
                                    <p:cond delay="0"/>
                                  </p:stCondLst>
                                  <p:iterate type="lt">
                                    <p:tmPct val="10000"/>
                                  </p:iterate>
                                  <p:childTnLst>
                                    <p:set>
                                      <p:cBhvr>
                                        <p:cTn dur="1" fill="hold" id="14">
                                          <p:stCondLst>
                                            <p:cond delay="0"/>
                                          </p:stCondLst>
                                        </p:cTn>
                                        <p:tgtEl>
                                          <p:spTgt spid="21"/>
                                        </p:tgtEl>
                                        <p:attrNameLst>
                                          <p:attrName>style.visibility</p:attrName>
                                        </p:attrNameLst>
                                      </p:cBhvr>
                                      <p:to>
                                        <p:strVal val="visible"/>
                                      </p:to>
                                    </p:set>
                                    <p:animEffect filter="fade" transition="in">
                                      <p:cBhvr>
                                        <p:cTn dur="500" id="15"/>
                                        <p:tgtEl>
                                          <p:spTgt spid="21"/>
                                        </p:tgtEl>
                                      </p:cBhvr>
                                    </p:animEffect>
                                  </p:childTnLst>
                                </p:cTn>
                              </p:par>
                            </p:childTnLst>
                          </p:cTn>
                        </p:par>
                        <p:par>
                          <p:cTn fill="hold" id="16" nodeType="afterGroup">
                            <p:stCondLst>
                              <p:cond delay="2000"/>
                            </p:stCondLst>
                            <p:childTnLst>
                              <p:par>
                                <p:cTn fill="hold" id="17" nodeType="afterEffect" presetClass="entr" presetID="10" presetSubtype="0">
                                  <p:stCondLst>
                                    <p:cond delay="0"/>
                                  </p:stCondLst>
                                  <p:childTnLst>
                                    <p:set>
                                      <p:cBhvr>
                                        <p:cTn dur="1" fill="hold" id="18">
                                          <p:stCondLst>
                                            <p:cond delay="0"/>
                                          </p:stCondLst>
                                        </p:cTn>
                                        <p:tgtEl>
                                          <p:spTgt spid="22"/>
                                        </p:tgtEl>
                                        <p:attrNameLst>
                                          <p:attrName>style.visibility</p:attrName>
                                        </p:attrNameLst>
                                      </p:cBhvr>
                                      <p:to>
                                        <p:strVal val="visible"/>
                                      </p:to>
                                    </p:set>
                                    <p:animEffect filter="fade" transition="in">
                                      <p:cBhvr>
                                        <p:cTn dur="1000" id="19"/>
                                        <p:tgtEl>
                                          <p:spTgt spid="22"/>
                                        </p:tgtEl>
                                      </p:cBhvr>
                                    </p:animEffect>
                                  </p:childTnLst>
                                </p:cTn>
                              </p:par>
                            </p:childTnLst>
                          </p:cTn>
                        </p:par>
                        <p:par>
                          <p:cTn fill="hold" id="20" nodeType="afterGroup">
                            <p:stCondLst>
                              <p:cond delay="3000"/>
                            </p:stCondLst>
                            <p:childTnLst>
                              <p:par>
                                <p:cTn fill="hold" id="21" nodeType="afterEffect" presetClass="entr" presetID="22" presetSubtype="8">
                                  <p:stCondLst>
                                    <p:cond delay="0"/>
                                  </p:stCondLst>
                                  <p:childTnLst>
                                    <p:set>
                                      <p:cBhvr>
                                        <p:cTn dur="1" fill="hold" id="22">
                                          <p:stCondLst>
                                            <p:cond delay="0"/>
                                          </p:stCondLst>
                                        </p:cTn>
                                        <p:tgtEl>
                                          <p:spTgt spid="23"/>
                                        </p:tgtEl>
                                        <p:attrNameLst>
                                          <p:attrName>style.visibility</p:attrName>
                                        </p:attrNameLst>
                                      </p:cBhvr>
                                      <p:to>
                                        <p:strVal val="visible"/>
                                      </p:to>
                                    </p:set>
                                    <p:animEffect filter="wipe(left)" transition="in">
                                      <p:cBhvr>
                                        <p:cTn dur="750" id="23"/>
                                        <p:tgtEl>
                                          <p:spTgt spid="23"/>
                                        </p:tgtEl>
                                      </p:cBhvr>
                                    </p:animEffect>
                                  </p:childTnLst>
                                </p:cTn>
                              </p:par>
                            </p:childTnLst>
                          </p:cTn>
                        </p:par>
                        <p:par>
                          <p:cTn fill="hold" id="24" nodeType="afterGroup">
                            <p:stCondLst>
                              <p:cond delay="3750"/>
                            </p:stCondLst>
                            <p:childTnLst>
                              <p:par>
                                <p:cTn fill="hold" id="25" nodeType="afterEffect" presetClass="entr" presetID="22" presetSubtype="8">
                                  <p:stCondLst>
                                    <p:cond delay="0"/>
                                  </p:stCondLst>
                                  <p:childTnLst>
                                    <p:set>
                                      <p:cBhvr>
                                        <p:cTn dur="1" fill="hold" id="26">
                                          <p:stCondLst>
                                            <p:cond delay="0"/>
                                          </p:stCondLst>
                                        </p:cTn>
                                        <p:tgtEl>
                                          <p:spTgt spid="24"/>
                                        </p:tgtEl>
                                        <p:attrNameLst>
                                          <p:attrName>style.visibility</p:attrName>
                                        </p:attrNameLst>
                                      </p:cBhvr>
                                      <p:to>
                                        <p:strVal val="visible"/>
                                      </p:to>
                                    </p:set>
                                    <p:animEffect filter="wipe(left)" transition="in">
                                      <p:cBhvr>
                                        <p:cTn dur="750" id="27"/>
                                        <p:tgtEl>
                                          <p:spTgt spid="24"/>
                                        </p:tgtEl>
                                      </p:cBhvr>
                                    </p:animEffect>
                                  </p:childTnLst>
                                </p:cTn>
                              </p:par>
                            </p:childTnLst>
                          </p:cTn>
                        </p:par>
                        <p:par>
                          <p:cTn fill="hold" id="28" nodeType="afterGroup">
                            <p:stCondLst>
                              <p:cond delay="4500"/>
                            </p:stCondLst>
                            <p:childTnLst>
                              <p:par>
                                <p:cTn fill="hold" id="29" nodeType="afterEffect" presetClass="entr" presetID="22" presetSubtype="8">
                                  <p:stCondLst>
                                    <p:cond delay="0"/>
                                  </p:stCondLst>
                                  <p:childTnLst>
                                    <p:set>
                                      <p:cBhvr>
                                        <p:cTn dur="1" fill="hold" id="30">
                                          <p:stCondLst>
                                            <p:cond delay="0"/>
                                          </p:stCondLst>
                                        </p:cTn>
                                        <p:tgtEl>
                                          <p:spTgt spid="25"/>
                                        </p:tgtEl>
                                        <p:attrNameLst>
                                          <p:attrName>style.visibility</p:attrName>
                                        </p:attrNameLst>
                                      </p:cBhvr>
                                      <p:to>
                                        <p:strVal val="visible"/>
                                      </p:to>
                                    </p:set>
                                    <p:animEffect filter="wipe(left)" transition="in">
                                      <p:cBhvr>
                                        <p:cTn dur="750" id="31"/>
                                        <p:tgtEl>
                                          <p:spTgt spid="25"/>
                                        </p:tgtEl>
                                      </p:cBhvr>
                                    </p:animEffect>
                                  </p:childTnLst>
                                </p:cTn>
                              </p:par>
                            </p:childTnLst>
                          </p:cTn>
                        </p:par>
                        <p:par>
                          <p:cTn fill="hold" id="32" nodeType="afterGroup">
                            <p:stCondLst>
                              <p:cond delay="5250"/>
                            </p:stCondLst>
                            <p:childTnLst>
                              <p:par>
                                <p:cTn fill="hold" id="33" nodeType="afterEffect" presetClass="entr" presetID="22" presetSubtype="8">
                                  <p:stCondLst>
                                    <p:cond delay="0"/>
                                  </p:stCondLst>
                                  <p:childTnLst>
                                    <p:set>
                                      <p:cBhvr>
                                        <p:cTn dur="1" fill="hold" id="34">
                                          <p:stCondLst>
                                            <p:cond delay="0"/>
                                          </p:stCondLst>
                                        </p:cTn>
                                        <p:tgtEl>
                                          <p:spTgt spid="26"/>
                                        </p:tgtEl>
                                        <p:attrNameLst>
                                          <p:attrName>style.visibility</p:attrName>
                                        </p:attrNameLst>
                                      </p:cBhvr>
                                      <p:to>
                                        <p:strVal val="visible"/>
                                      </p:to>
                                    </p:set>
                                    <p:animEffect filter="wipe(left)" transition="in">
                                      <p:cBhvr>
                                        <p:cTn dur="750" id="35"/>
                                        <p:tgtEl>
                                          <p:spTgt spid="26"/>
                                        </p:tgtEl>
                                      </p:cBhvr>
                                    </p:animEffect>
                                  </p:childTnLst>
                                </p:cTn>
                              </p:par>
                            </p:childTnLst>
                          </p:cTn>
                        </p:par>
                        <p:par>
                          <p:cTn fill="hold" id="36" nodeType="afterGroup">
                            <p:stCondLst>
                              <p:cond delay="6000"/>
                            </p:stCondLst>
                            <p:childTnLst>
                              <p:par>
                                <p:cTn fill="hold" id="37" nodeType="afterEffect" presetClass="entr" presetID="22" presetSubtype="8">
                                  <p:stCondLst>
                                    <p:cond delay="0"/>
                                  </p:stCondLst>
                                  <p:childTnLst>
                                    <p:set>
                                      <p:cBhvr>
                                        <p:cTn dur="1" fill="hold" id="38">
                                          <p:stCondLst>
                                            <p:cond delay="0"/>
                                          </p:stCondLst>
                                        </p:cTn>
                                        <p:tgtEl>
                                          <p:spTgt spid="27"/>
                                        </p:tgtEl>
                                        <p:attrNameLst>
                                          <p:attrName>style.visibility</p:attrName>
                                        </p:attrNameLst>
                                      </p:cBhvr>
                                      <p:to>
                                        <p:strVal val="visible"/>
                                      </p:to>
                                    </p:set>
                                    <p:animEffect filter="wipe(left)" transition="in">
                                      <p:cBhvr>
                                        <p:cTn dur="750" id="39"/>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1"/>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4" name="矩形 3"/>
          <p:cNvSpPr/>
          <p:nvPr/>
        </p:nvSpPr>
        <p:spPr>
          <a:xfrm>
            <a:off x="0" y="0"/>
            <a:ext cx="5704764" cy="6858000"/>
          </a:xfrm>
          <a:prstGeom prst="rect">
            <a:avLst/>
          </a:prstGeom>
          <a:solidFill>
            <a:schemeClr val="tx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rot="5400000">
            <a:off x="5719326" y="108533"/>
            <a:ext cx="279166" cy="621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5400000">
            <a:off x="5719326" y="454998"/>
            <a:ext cx="279166" cy="621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rot="5400000">
            <a:off x="5719326" y="801463"/>
            <a:ext cx="279166" cy="621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rot="5400000">
            <a:off x="5719326" y="1147928"/>
            <a:ext cx="279166" cy="621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rot="5400000">
            <a:off x="5719326" y="1494393"/>
            <a:ext cx="279166" cy="621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p:cNvSpPr txBox="1"/>
          <p:nvPr/>
        </p:nvSpPr>
        <p:spPr>
          <a:xfrm>
            <a:off x="431691" y="1318562"/>
            <a:ext cx="4003595" cy="579120"/>
          </a:xfrm>
          <a:prstGeom prst="rect">
            <a:avLst/>
          </a:prstGeom>
          <a:noFill/>
          <a:ln>
            <a:noFill/>
          </a:ln>
        </p:spPr>
        <p:txBody>
          <a:bodyPr rtlCol="0" wrap="square">
            <a:spAutoFit/>
          </a:bodyPr>
          <a:lstStyle/>
          <a:p>
            <a:pPr>
              <a:spcBef>
                <a:spcPts val="600"/>
              </a:spcBef>
            </a:pPr>
            <a:r>
              <a:rPr altLang="en-US" b="1" lang="zh-CN" sz="3200">
                <a:solidFill>
                  <a:schemeClr val="accent1"/>
                </a:solidFill>
                <a:latin charset="-122" panose="020b0503020204020204" pitchFamily="34" typeface="微软雅黑"/>
                <a:ea charset="-122" panose="020b0503020204020204" pitchFamily="34" typeface="微软雅黑"/>
              </a:rPr>
              <a:t>公司前景</a:t>
            </a:r>
          </a:p>
        </p:txBody>
      </p:sp>
      <p:sp>
        <p:nvSpPr>
          <p:cNvPr id="25" name="文本框 24"/>
          <p:cNvSpPr txBox="1"/>
          <p:nvPr/>
        </p:nvSpPr>
        <p:spPr>
          <a:xfrm>
            <a:off x="431691" y="2286897"/>
            <a:ext cx="4810011" cy="3794761"/>
          </a:xfrm>
          <a:prstGeom prst="rect">
            <a:avLst/>
          </a:prstGeom>
          <a:noFill/>
        </p:spPr>
        <p:txBody>
          <a:bodyPr rtlCol="0" wrap="square">
            <a:spAutoFit/>
          </a:bodyPr>
          <a:lstStyle/>
          <a:p>
            <a:pPr>
              <a:lnSpc>
                <a:spcPct val="150000"/>
              </a:lnSpc>
            </a:pPr>
            <a:r>
              <a:rPr altLang="en-US" lang="zh-CN">
                <a:solidFill>
                  <a:schemeClr val="bg1"/>
                </a:solidFill>
              </a:rPr>
              <a:t>点击此处输入与此小标题或图形相关的文字描述内容或数据分析。</a:t>
            </a:r>
          </a:p>
          <a:p>
            <a:pPr>
              <a:lnSpc>
                <a:spcPct val="150000"/>
              </a:lnSpc>
            </a:pPr>
            <a:r>
              <a:rPr altLang="en-US" lang="zh-CN">
                <a:solidFill>
                  <a:schemeClr val="bg1"/>
                </a:solidFill>
              </a:rPr>
              <a:t>点击此处输入与此小标题或者与此图形相关的内容介绍、数据统计、事件分析、总结概述等文字描述内容。点击此处输入与此小标题或图形相关的文字描述内容或数据分析。</a:t>
            </a:r>
          </a:p>
          <a:p>
            <a:pPr>
              <a:lnSpc>
                <a:spcPct val="150000"/>
              </a:lnSpc>
            </a:pPr>
            <a:r>
              <a:rPr altLang="en-US" lang="zh-CN">
                <a:solidFill>
                  <a:schemeClr val="bg1"/>
                </a:solidFill>
              </a:rPr>
              <a:t>点击此处输入与此小标题或者与此图形相关的内容介绍、数据统计、事件分析、总结概述等文字描述内容。</a:t>
            </a: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lt">
                                    <p:tmPct val="3000"/>
                                  </p:iterate>
                                  <p:childTnLst>
                                    <p:set>
                                      <p:cBhvr>
                                        <p:cTn dur="1" fill="hold" id="6">
                                          <p:stCondLst>
                                            <p:cond delay="0"/>
                                          </p:stCondLst>
                                        </p:cTn>
                                        <p:tgtEl>
                                          <p:spTgt spid="24"/>
                                        </p:tgtEl>
                                        <p:attrNameLst>
                                          <p:attrName>style.visibility</p:attrName>
                                        </p:attrNameLst>
                                      </p:cBhvr>
                                      <p:to>
                                        <p:strVal val="visible"/>
                                      </p:to>
                                    </p:set>
                                    <p:animEffect filter="fade" transition="in">
                                      <p:cBhvr>
                                        <p:cTn dur="500" id="7"/>
                                        <p:tgtEl>
                                          <p:spTgt spid="24"/>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iterate type="lt">
                                    <p:tmPct val="3000"/>
                                  </p:iterate>
                                  <p:childTnLst>
                                    <p:set>
                                      <p:cBhvr>
                                        <p:cTn dur="1" fill="hold" id="10">
                                          <p:stCondLst>
                                            <p:cond delay="0"/>
                                          </p:stCondLst>
                                        </p:cTn>
                                        <p:tgtEl>
                                          <p:spTgt spid="25"/>
                                        </p:tgtEl>
                                        <p:attrNameLst>
                                          <p:attrName>style.visibility</p:attrName>
                                        </p:attrNameLst>
                                      </p:cBhvr>
                                      <p:to>
                                        <p:strVal val="visible"/>
                                      </p:to>
                                    </p:set>
                                    <p:animEffect filter="fade" transition="in">
                                      <p:cBhvr>
                                        <p:cTn dur="500" id="11"/>
                                        <p:tgtEl>
                                          <p:spTgt spid="25"/>
                                        </p:tgtEl>
                                      </p:cBhvr>
                                    </p:animEffect>
                                  </p:childTnLst>
                                </p:cTn>
                              </p:par>
                            </p:childTnLst>
                          </p:cTn>
                        </p:par>
                        <p:par>
                          <p:cTn fill="hold" id="12" nodeType="afterGroup">
                            <p:stCondLst>
                              <p:cond delay="1000"/>
                            </p:stCondLst>
                            <p:childTnLst>
                              <p:par>
                                <p:cTn fill="hold" grpId="0" id="13" nodeType="afterEffect" presetClass="entr" presetID="2" presetSubtype="1">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1000" fill="hold" id="15"/>
                                        <p:tgtEl>
                                          <p:spTgt spid="4"/>
                                        </p:tgtEl>
                                        <p:attrNameLst>
                                          <p:attrName>ppt_x</p:attrName>
                                        </p:attrNameLst>
                                      </p:cBhvr>
                                      <p:tavLst>
                                        <p:tav tm="0">
                                          <p:val>
                                            <p:strVal val="#ppt_x"/>
                                          </p:val>
                                        </p:tav>
                                        <p:tav tm="100000">
                                          <p:val>
                                            <p:strVal val="#ppt_x"/>
                                          </p:val>
                                        </p:tav>
                                      </p:tavLst>
                                    </p:anim>
                                    <p:anim calcmode="lin" valueType="num">
                                      <p:cBhvr additive="base">
                                        <p:cTn dur="1000" fill="hold" id="16"/>
                                        <p:tgtEl>
                                          <p:spTgt spid="4"/>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ppt_x"/>
                                          </p:val>
                                        </p:tav>
                                        <p:tav tm="100000">
                                          <p:val>
                                            <p:strVal val="#ppt_x"/>
                                          </p:val>
                                        </p:tav>
                                      </p:tavLst>
                                    </p:anim>
                                    <p:anim calcmode="lin" valueType="num">
                                      <p:cBhvr additive="base">
                                        <p:cTn dur="500" fill="hold" id="20"/>
                                        <p:tgtEl>
                                          <p:spTgt spid="5"/>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150"/>
                                  </p:stCondLst>
                                  <p:childTnLst>
                                    <p:set>
                                      <p:cBhvr>
                                        <p:cTn dur="1" fill="hold" id="22">
                                          <p:stCondLst>
                                            <p:cond delay="0"/>
                                          </p:stCondLst>
                                        </p:cTn>
                                        <p:tgtEl>
                                          <p:spTgt spid="6"/>
                                        </p:tgtEl>
                                        <p:attrNameLst>
                                          <p:attrName>style.visibility</p:attrName>
                                        </p:attrNameLst>
                                      </p:cBhvr>
                                      <p:to>
                                        <p:strVal val="visible"/>
                                      </p:to>
                                    </p:set>
                                    <p:anim calcmode="lin" valueType="num">
                                      <p:cBhvr additive="base">
                                        <p:cTn dur="500" fill="hold" id="23"/>
                                        <p:tgtEl>
                                          <p:spTgt spid="6"/>
                                        </p:tgtEl>
                                        <p:attrNameLst>
                                          <p:attrName>ppt_x</p:attrName>
                                        </p:attrNameLst>
                                      </p:cBhvr>
                                      <p:tavLst>
                                        <p:tav tm="0">
                                          <p:val>
                                            <p:strVal val="#ppt_x"/>
                                          </p:val>
                                        </p:tav>
                                        <p:tav tm="100000">
                                          <p:val>
                                            <p:strVal val="#ppt_x"/>
                                          </p:val>
                                        </p:tav>
                                      </p:tavLst>
                                    </p:anim>
                                    <p:anim calcmode="lin" valueType="num">
                                      <p:cBhvr additive="base">
                                        <p:cTn dur="500" fill="hold" id="24"/>
                                        <p:tgtEl>
                                          <p:spTgt spid="6"/>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30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500" fill="hold" id="27"/>
                                        <p:tgtEl>
                                          <p:spTgt spid="7"/>
                                        </p:tgtEl>
                                        <p:attrNameLst>
                                          <p:attrName>ppt_x</p:attrName>
                                        </p:attrNameLst>
                                      </p:cBhvr>
                                      <p:tavLst>
                                        <p:tav tm="0">
                                          <p:val>
                                            <p:strVal val="#ppt_x"/>
                                          </p:val>
                                        </p:tav>
                                        <p:tav tm="100000">
                                          <p:val>
                                            <p:strVal val="#ppt_x"/>
                                          </p:val>
                                        </p:tav>
                                      </p:tavLst>
                                    </p:anim>
                                    <p:anim calcmode="lin" valueType="num">
                                      <p:cBhvr additive="base">
                                        <p:cTn dur="500" fill="hold" id="28"/>
                                        <p:tgtEl>
                                          <p:spTgt spid="7"/>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45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500" fill="hold" id="31"/>
                                        <p:tgtEl>
                                          <p:spTgt spid="8"/>
                                        </p:tgtEl>
                                        <p:attrNameLst>
                                          <p:attrName>ppt_x</p:attrName>
                                        </p:attrNameLst>
                                      </p:cBhvr>
                                      <p:tavLst>
                                        <p:tav tm="0">
                                          <p:val>
                                            <p:strVal val="#ppt_x"/>
                                          </p:val>
                                        </p:tav>
                                        <p:tav tm="100000">
                                          <p:val>
                                            <p:strVal val="#ppt_x"/>
                                          </p:val>
                                        </p:tav>
                                      </p:tavLst>
                                    </p:anim>
                                    <p:anim calcmode="lin" valueType="num">
                                      <p:cBhvr additive="base">
                                        <p:cTn dur="500" fill="hold" id="32"/>
                                        <p:tgtEl>
                                          <p:spTgt spid="8"/>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600"/>
                                  </p:stCondLst>
                                  <p:childTnLst>
                                    <p:set>
                                      <p:cBhvr>
                                        <p:cTn dur="1" fill="hold" id="34">
                                          <p:stCondLst>
                                            <p:cond delay="0"/>
                                          </p:stCondLst>
                                        </p:cTn>
                                        <p:tgtEl>
                                          <p:spTgt spid="9"/>
                                        </p:tgtEl>
                                        <p:attrNameLst>
                                          <p:attrName>style.visibility</p:attrName>
                                        </p:attrNameLst>
                                      </p:cBhvr>
                                      <p:to>
                                        <p:strVal val="visible"/>
                                      </p:to>
                                    </p:set>
                                    <p:anim calcmode="lin" valueType="num">
                                      <p:cBhvr additive="base">
                                        <p:cTn dur="500" fill="hold" id="35"/>
                                        <p:tgtEl>
                                          <p:spTgt spid="9"/>
                                        </p:tgtEl>
                                        <p:attrNameLst>
                                          <p:attrName>ppt_x</p:attrName>
                                        </p:attrNameLst>
                                      </p:cBhvr>
                                      <p:tavLst>
                                        <p:tav tm="0">
                                          <p:val>
                                            <p:strVal val="#ppt_x"/>
                                          </p:val>
                                        </p:tav>
                                        <p:tav tm="100000">
                                          <p:val>
                                            <p:strVal val="#ppt_x"/>
                                          </p:val>
                                        </p:tav>
                                      </p:tavLst>
                                    </p:anim>
                                    <p:anim calcmode="lin" valueType="num">
                                      <p:cBhvr additive="base">
                                        <p:cTn dur="500" fill="hold" id="36"/>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24"/>
      <p:bldP grpId="0" spid="25"/>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6" name="矩形 5"/>
          <p:cNvSpPr/>
          <p:nvPr/>
        </p:nvSpPr>
        <p:spPr>
          <a:xfrm>
            <a:off x="0" y="0"/>
            <a:ext cx="12192000" cy="6858000"/>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任意多边形 6"/>
          <p:cNvSpPr/>
          <p:nvPr/>
        </p:nvSpPr>
        <p:spPr>
          <a:xfrm>
            <a:off x="4487256" y="1"/>
            <a:ext cx="7955280" cy="6858000"/>
          </a:xfrm>
          <a:custGeom>
            <a:gdLst>
              <a:gd fmla="*/ 0 w 7955280" name="connsiteX0"/>
              <a:gd fmla="*/ 0 h 6858001" name="connsiteY0"/>
              <a:gd fmla="*/ 7955280 w 7955280" name="connsiteX1"/>
              <a:gd fmla="*/ 0 h 6858001" name="connsiteY1"/>
              <a:gd fmla="*/ 7955279 w 7955280" name="connsiteX2"/>
              <a:gd fmla="*/ 1 h 6858001" name="connsiteY2"/>
              <a:gd fmla="*/ 7704744 w 7955280" name="connsiteX3"/>
              <a:gd fmla="*/ 1 h 6858001" name="connsiteY3"/>
              <a:gd fmla="*/ 7704744 w 7955280" name="connsiteX4"/>
              <a:gd fmla="*/ 431959 h 6858001" name="connsiteY4"/>
              <a:gd fmla="*/ 7704744 w 7955280" name="connsiteX5"/>
              <a:gd fmla="*/ 6858001 h 6858001" name="connsiteY5"/>
              <a:gd fmla="*/ 3977640 w 7955280" name="connsiteX6"/>
              <a:gd fmla="*/ 6858001 h 6858001" name="connsiteY6"/>
              <a:gd fmla="*/ 3977640 w 7955280" name="connsiteX7"/>
              <a:gd fmla="*/ 6858000 h 685800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58001" w="7955280">
                <a:moveTo>
                  <a:pt x="0" y="0"/>
                </a:moveTo>
                <a:lnTo>
                  <a:pt x="7955280" y="0"/>
                </a:lnTo>
                <a:lnTo>
                  <a:pt x="7955279" y="1"/>
                </a:lnTo>
                <a:lnTo>
                  <a:pt x="7704744" y="1"/>
                </a:lnTo>
                <a:lnTo>
                  <a:pt x="7704744" y="431959"/>
                </a:lnTo>
                <a:lnTo>
                  <a:pt x="7704744" y="6858001"/>
                </a:lnTo>
                <a:lnTo>
                  <a:pt x="3977640" y="6858001"/>
                </a:lnTo>
                <a:lnTo>
                  <a:pt x="3977640" y="6858000"/>
                </a:lnTo>
                <a:close/>
              </a:path>
            </a:pathLst>
          </a:custGeom>
          <a:gradFill>
            <a:gsLst>
              <a:gs pos="0">
                <a:schemeClr val="accent1">
                  <a:alpha val="40000"/>
                </a:schemeClr>
              </a:gs>
              <a:gs pos="63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 name="文本框 7"/>
          <p:cNvSpPr txBox="1"/>
          <p:nvPr/>
        </p:nvSpPr>
        <p:spPr>
          <a:xfrm>
            <a:off x="1123666" y="2645374"/>
            <a:ext cx="9944668" cy="1005840"/>
          </a:xfrm>
          <a:prstGeom prst="rect">
            <a:avLst/>
          </a:prstGeom>
          <a:noFill/>
        </p:spPr>
        <p:txBody>
          <a:bodyPr rtlCol="0" wrap="square">
            <a:spAutoFit/>
          </a:bodyPr>
          <a:lstStyle/>
          <a:p>
            <a:pPr algn="ctr"/>
            <a:r>
              <a:rPr altLang="en-US" lang="zh-CN" sz="6000">
                <a:solidFill>
                  <a:schemeClr val="bg1"/>
                </a:solidFill>
                <a:cs typeface="+mn-ea"/>
                <a:sym typeface="+mn-lt"/>
              </a:rPr>
              <a:t>感谢您的观看</a:t>
            </a:r>
          </a:p>
        </p:txBody>
      </p:sp>
      <p:sp>
        <p:nvSpPr>
          <p:cNvPr id="9" name="文本框 8"/>
          <p:cNvSpPr txBox="1"/>
          <p:nvPr/>
        </p:nvSpPr>
        <p:spPr>
          <a:xfrm>
            <a:off x="2274277" y="3661037"/>
            <a:ext cx="7643446" cy="468000"/>
          </a:xfrm>
          <a:prstGeom prst="roundRect">
            <a:avLst>
              <a:gd fmla="val 50000" name="adj"/>
            </a:avLst>
          </a:prstGeom>
          <a:noFill/>
          <a:ln>
            <a:noFill/>
          </a:ln>
        </p:spPr>
        <p:txBody>
          <a:bodyPr anchor="ctr" anchorCtr="0" rtlCol="0" wrap="square">
            <a:noAutofit/>
          </a:bodyPr>
          <a:lstStyle/>
          <a:p>
            <a:pPr algn="ctr"/>
            <a:r>
              <a:rPr altLang="zh-CN" lang="en-US" sz="2400">
                <a:solidFill>
                  <a:schemeClr val="bg1"/>
                </a:solidFill>
                <a:cs typeface="+mn-ea"/>
                <a:sym typeface="+mn-lt"/>
              </a:rPr>
              <a:t>THANK YOU FOR YOUR WATCHING</a:t>
            </a:r>
          </a:p>
        </p:txBody>
      </p:sp>
      <p:sp>
        <p:nvSpPr>
          <p:cNvPr id="12" name="文本框 11"/>
          <p:cNvSpPr txBox="1"/>
          <p:nvPr/>
        </p:nvSpPr>
        <p:spPr>
          <a:xfrm>
            <a:off x="4467367" y="777485"/>
            <a:ext cx="3257266" cy="640080"/>
          </a:xfrm>
          <a:prstGeom prst="rect">
            <a:avLst/>
          </a:prstGeom>
          <a:noFill/>
        </p:spPr>
        <p:txBody>
          <a:bodyPr rtlCol="0" wrap="square">
            <a:spAutoFit/>
          </a:bodyPr>
          <a:lstStyle/>
          <a:p>
            <a:pPr algn="ctr"/>
            <a:r>
              <a:rPr altLang="zh-CN" lang="en-US" sz="3600">
                <a:solidFill>
                  <a:schemeClr val="bg1"/>
                </a:solidFill>
                <a:cs typeface="+mn-ea"/>
                <a:sym typeface="+mn-lt"/>
              </a:rPr>
              <a:t> LOGO</a:t>
            </a:r>
          </a:p>
        </p:txBody>
      </p:sp>
      <p:sp>
        <p:nvSpPr>
          <p:cNvPr id="15" name="任意多边形 14"/>
          <p:cNvSpPr/>
          <p:nvPr/>
        </p:nvSpPr>
        <p:spPr>
          <a:xfrm>
            <a:off x="6933365" y="0"/>
            <a:ext cx="5258634" cy="6858000"/>
          </a:xfrm>
          <a:custGeom>
            <a:gdLst>
              <a:gd fmla="*/ 0 w 5258634" name="connsiteX0"/>
              <a:gd fmla="*/ 0 h 6858000" name="connsiteY0"/>
              <a:gd fmla="*/ 5258634 w 5258634" name="connsiteX1"/>
              <a:gd fmla="*/ 0 h 6858000" name="connsiteY1"/>
              <a:gd fmla="*/ 5258634 w 5258634" name="connsiteX2"/>
              <a:gd fmla="*/ 6858000 h 6858000" name="connsiteY2"/>
              <a:gd fmla="*/ 3977640 w 5258634" name="connsiteX3"/>
              <a:gd fmla="*/ 6858000 h 6858000" name="connsiteY3"/>
              <a:gd fmla="*/ 3977640 w 5258634" name="connsiteX4"/>
              <a:gd fmla="*/ 6857999 h 685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58000" w="5258634">
                <a:moveTo>
                  <a:pt x="0" y="0"/>
                </a:moveTo>
                <a:lnTo>
                  <a:pt x="5258634" y="0"/>
                </a:lnTo>
                <a:lnTo>
                  <a:pt x="5258634" y="6858000"/>
                </a:lnTo>
                <a:lnTo>
                  <a:pt x="3977640" y="6858000"/>
                </a:lnTo>
                <a:lnTo>
                  <a:pt x="3977640" y="6857999"/>
                </a:lnTo>
                <a:close/>
              </a:path>
            </a:pathLst>
          </a:custGeom>
          <a:gradFill>
            <a:gsLst>
              <a:gs pos="0">
                <a:schemeClr val="accent1">
                  <a:alpha val="40000"/>
                </a:schemeClr>
              </a:gs>
              <a:gs pos="59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0"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750" id="13"/>
                                        <p:tgtEl>
                                          <p:spTgt spid="9"/>
                                        </p:tgtEl>
                                      </p:cBhvr>
                                    </p:animEffect>
                                  </p:childTnLst>
                                </p:cTn>
                              </p:par>
                            </p:childTnLst>
                          </p:cTn>
                        </p:par>
                        <p:par>
                          <p:cTn fill="hold" id="14" nodeType="afterGroup">
                            <p:stCondLst>
                              <p:cond delay="1750"/>
                            </p:stCondLst>
                            <p:childTnLst>
                              <p:par>
                                <p:cTn fill="hold" grpId="0" id="15" nodeType="afterEffect" presetClass="entr" presetID="2" presetSubtype="1">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additive="base">
                                        <p:cTn dur="750" fill="hold" id="17"/>
                                        <p:tgtEl>
                                          <p:spTgt spid="12"/>
                                        </p:tgtEl>
                                        <p:attrNameLst>
                                          <p:attrName>ppt_x</p:attrName>
                                        </p:attrNameLst>
                                      </p:cBhvr>
                                      <p:tavLst>
                                        <p:tav tm="0">
                                          <p:val>
                                            <p:strVal val="#ppt_x"/>
                                          </p:val>
                                        </p:tav>
                                        <p:tav tm="100000">
                                          <p:val>
                                            <p:strVal val="#ppt_x"/>
                                          </p:val>
                                        </p:tav>
                                      </p:tavLst>
                                    </p:anim>
                                    <p:anim calcmode="lin" valueType="num">
                                      <p:cBhvr additive="base">
                                        <p:cTn dur="750" fill="hold" id="18"/>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文本占位符 12"/>
          <p:cNvSpPr>
            <a:spLocks noGrp="1"/>
          </p:cNvSpPr>
          <p:nvPr>
            <p:ph idx="10" sz="quarter" type="body"/>
          </p:nvPr>
        </p:nvSpPr>
        <p:spPr/>
        <p:txBody>
          <a:bodyPr/>
          <a:lstStyle/>
          <a:p>
            <a:r>
              <a:rPr altLang="en-US" lang="zh-CN"/>
              <a:t>公司简介</a:t>
            </a:r>
          </a:p>
        </p:txBody>
      </p:sp>
      <p:sp>
        <p:nvSpPr>
          <p:cNvPr id="14" name="文本占位符 13"/>
          <p:cNvSpPr>
            <a:spLocks noGrp="1"/>
          </p:cNvSpPr>
          <p:nvPr>
            <p:ph idx="11" sz="quarter" type="body"/>
          </p:nvPr>
        </p:nvSpPr>
        <p:spPr/>
        <p:txBody>
          <a:bodyPr/>
          <a:lstStyle/>
          <a:p>
            <a:r>
              <a:rPr altLang="en-US" lang="zh-CN"/>
              <a:t>经营范围</a:t>
            </a:r>
          </a:p>
        </p:txBody>
      </p:sp>
      <p:sp>
        <p:nvSpPr>
          <p:cNvPr id="15" name="文本占位符 14"/>
          <p:cNvSpPr>
            <a:spLocks noGrp="1"/>
          </p:cNvSpPr>
          <p:nvPr>
            <p:ph idx="12" sz="quarter" type="body"/>
          </p:nvPr>
        </p:nvSpPr>
        <p:spPr/>
        <p:txBody>
          <a:bodyPr/>
          <a:lstStyle/>
          <a:p>
            <a:r>
              <a:rPr altLang="en-US" lang="zh-CN"/>
              <a:t>团队介绍</a:t>
            </a:r>
          </a:p>
        </p:txBody>
      </p:sp>
      <p:sp>
        <p:nvSpPr>
          <p:cNvPr id="16" name="文本占位符 15"/>
          <p:cNvSpPr>
            <a:spLocks noGrp="1"/>
          </p:cNvSpPr>
          <p:nvPr>
            <p:ph idx="13" sz="quarter" type="body"/>
          </p:nvPr>
        </p:nvSpPr>
        <p:spPr/>
        <p:txBody>
          <a:bodyPr/>
          <a:lstStyle/>
          <a:p>
            <a:r>
              <a:rPr altLang="en-US" lang="zh-CN"/>
              <a:t>企业荣誉</a:t>
            </a:r>
          </a:p>
        </p:txBody>
      </p:sp>
      <p:sp>
        <p:nvSpPr>
          <p:cNvPr id="17" name="文本占位符 16"/>
          <p:cNvSpPr>
            <a:spLocks noGrp="1"/>
          </p:cNvSpPr>
          <p:nvPr>
            <p:ph idx="14" sz="quarter" type="body"/>
          </p:nvPr>
        </p:nvSpPr>
        <p:spPr/>
        <p:txBody>
          <a:bodyPr/>
          <a:lstStyle/>
          <a:p>
            <a:r>
              <a:rPr altLang="en-US" lang="zh-CN">
                <a:cs typeface="+mn-ea"/>
                <a:sym typeface="+mn-lt"/>
              </a:rPr>
              <a:t>关于我们</a:t>
            </a:r>
          </a:p>
        </p:txBody>
      </p:sp>
      <p:sp>
        <p:nvSpPr>
          <p:cNvPr id="18" name="文本占位符 17"/>
          <p:cNvSpPr>
            <a:spLocks noGrp="1"/>
          </p:cNvSpPr>
          <p:nvPr>
            <p:ph idx="15" sz="quarter" type="body"/>
          </p:nvPr>
        </p:nvSpPr>
        <p:spPr/>
        <p:txBody>
          <a:bodyPr/>
          <a:lstStyle/>
          <a:p>
            <a:r>
              <a:rPr altLang="zh-CN" lang="en-US">
                <a:solidFill>
                  <a:schemeClr val="bg1"/>
                </a:solidFill>
                <a:latin typeface="+mn-ea"/>
                <a:cs typeface="+mn-ea"/>
                <a:sym typeface="+mn-lt"/>
              </a:rPr>
              <a:t>ABOUT US</a:t>
            </a:r>
          </a:p>
        </p:txBody>
      </p:sp>
    </p:spTree>
  </p:cSld>
  <p:clrMapOvr>
    <a:masterClrMapping/>
  </p:clrMapOvr>
  <p:transition spd="slow">
    <p:wipe dir="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公司简介</a:t>
            </a:r>
          </a:p>
        </p:txBody>
      </p:sp>
      <p:sp>
        <p:nvSpPr>
          <p:cNvPr id="4" name="文本框 3"/>
          <p:cNvSpPr txBox="1"/>
          <p:nvPr/>
        </p:nvSpPr>
        <p:spPr>
          <a:xfrm>
            <a:off x="324013" y="5060213"/>
            <a:ext cx="11543974" cy="1463040"/>
          </a:xfrm>
          <a:prstGeom prst="rect">
            <a:avLst/>
          </a:prstGeom>
          <a:noFill/>
        </p:spPr>
        <p:txBody>
          <a:bodyPr rtlCol="0" wrap="square">
            <a:spAutoFit/>
          </a:bodyPr>
          <a:lstStyle/>
          <a:p>
            <a:pPr>
              <a:lnSpc>
                <a:spcPct val="125000"/>
              </a:lnSpc>
            </a:pPr>
            <a:r>
              <a:rPr altLang="en-US" lang="zh-CN">
                <a:solidFill>
                  <a:schemeClr val="accent1"/>
                </a:solidFill>
                <a:latin charset="-122" panose="020b0503020204020204" pitchFamily="34" typeface="微软雅黑"/>
                <a:ea charset="-122" panose="020b0503020204020204" pitchFamily="34" typeface="微软雅黑"/>
              </a:rPr>
              <a:t>点击在此输入公司的简介，包括公司成立时间、主营方向及企业性质、企业文化和服务宗旨。</a:t>
            </a:r>
          </a:p>
          <a:p>
            <a:pPr>
              <a:lnSpc>
                <a:spcPct val="125000"/>
              </a:lnSpc>
            </a:pPr>
            <a:r>
              <a:rPr altLang="en-US" lang="zh-CN">
                <a:solidFill>
                  <a:schemeClr val="accent1"/>
                </a:solidFill>
                <a:latin charset="-122" panose="020b0503020204020204" pitchFamily="34" typeface="微软雅黑"/>
                <a:ea charset="-122" panose="020b0503020204020204" pitchFamily="34" typeface="微软雅黑"/>
              </a:rPr>
              <a:t>点击在此输入公司规模，包括地理位置（商圈或简要位置即可）、建筑规模和占地面积、人数及人员构成（比如本科学历的人员占比80%）等信息。</a:t>
            </a:r>
          </a:p>
          <a:p>
            <a:pPr>
              <a:lnSpc>
                <a:spcPct val="125000"/>
              </a:lnSpc>
            </a:pPr>
            <a:r>
              <a:rPr altLang="en-US" lang="zh-CN">
                <a:solidFill>
                  <a:schemeClr val="accent1"/>
                </a:solidFill>
                <a:latin charset="-122" panose="020b0503020204020204" pitchFamily="34" typeface="微软雅黑"/>
                <a:ea charset="-122" panose="020b0503020204020204" pitchFamily="34" typeface="微软雅黑"/>
              </a:rPr>
              <a:t>点击此处输入主要的战略合作伙伴、取得的主要成果、成功案例、公司运营或成绩的相关数据。</a:t>
            </a:r>
          </a:p>
        </p:txBody>
      </p:sp>
      <p:pic>
        <p:nvPicPr>
          <p:cNvPr id="5" name="图片 4"/>
          <p:cNvPicPr>
            <a:picLocks noChangeAspect="1"/>
          </p:cNvPicPr>
          <p:nvPr/>
        </p:nvPicPr>
        <p:blipFill>
          <a:blip r:embed="rId3">
            <a:extLst>
              <a:ext uri="{28A0092B-C50C-407E-A947-70E740481C1C}">
                <a14:useLocalDpi val="0"/>
              </a:ext>
            </a:extLst>
          </a:blip>
          <a:srcRect b="42727" t="12325"/>
          <a:stretch>
            <a:fillRect/>
          </a:stretch>
        </p:blipFill>
        <p:spPr>
          <a:xfrm>
            <a:off x="0" y="1270423"/>
            <a:ext cx="12192000" cy="3655149"/>
          </a:xfrm>
          <a:prstGeom prst="rect">
            <a:avLst/>
          </a:prstGeom>
        </p:spPr>
      </p:pic>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iterate type="lt">
                                    <p:tmPct val="3000"/>
                                  </p:iterate>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1000" id="13"/>
                                        <p:tgtEl>
                                          <p:spTgt spid="5"/>
                                        </p:tgtEl>
                                      </p:cBhvr>
                                    </p:animEffect>
                                    <p:anim calcmode="lin" valueType="num">
                                      <p:cBhvr>
                                        <p:cTn dur="1000" fill="hold" id="14"/>
                                        <p:tgtEl>
                                          <p:spTgt spid="5"/>
                                        </p:tgtEl>
                                        <p:attrNameLst>
                                          <p:attrName>ppt_x</p:attrName>
                                        </p:attrNameLst>
                                      </p:cBhvr>
                                      <p:tavLst>
                                        <p:tav tm="0">
                                          <p:val>
                                            <p:strVal val="#ppt_x"/>
                                          </p:val>
                                        </p:tav>
                                        <p:tav tm="100000">
                                          <p:val>
                                            <p:strVal val="#ppt_x"/>
                                          </p:val>
                                        </p:tav>
                                      </p:tavLst>
                                    </p:anim>
                                    <p:anim calcmode="lin" valueType="num">
                                      <p:cBhvr>
                                        <p:cTn dur="1000" fill="hold" id="15"/>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经营范围</a:t>
            </a:r>
          </a:p>
        </p:txBody>
      </p:sp>
      <p:cxnSp>
        <p:nvCxnSpPr>
          <p:cNvPr id="3" name="直接连接符 2"/>
          <p:cNvCxnSpPr/>
          <p:nvPr/>
        </p:nvCxnSpPr>
        <p:spPr>
          <a:xfrm flipH="1">
            <a:off x="789708" y="1842655"/>
            <a:ext cx="203661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775855" y="1842655"/>
            <a:ext cx="0" cy="18980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75855" y="3740727"/>
            <a:ext cx="149628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386443" y="3740727"/>
            <a:ext cx="149629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997033" y="3740727"/>
            <a:ext cx="14962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607623" y="3740727"/>
            <a:ext cx="149629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787668" y="3740727"/>
            <a:ext cx="250031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9251367" y="5638799"/>
            <a:ext cx="203661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1287985" y="3740727"/>
            <a:ext cx="0" cy="18980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2272144" y="3740727"/>
            <a:ext cx="0" cy="59574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3882733" y="3144981"/>
            <a:ext cx="0" cy="59574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5493325" y="3740727"/>
            <a:ext cx="0" cy="59574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7103914" y="3144981"/>
            <a:ext cx="0" cy="59574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2833248" y="1472524"/>
            <a:ext cx="4087091" cy="1188720"/>
          </a:xfrm>
          <a:prstGeom prst="rect">
            <a:avLst/>
          </a:prstGeom>
          <a:noFill/>
        </p:spPr>
        <p:txBody>
          <a:bodyPr rtlCol="0" wrap="square">
            <a:spAutoFit/>
          </a:bodyPr>
          <a:lstStyle/>
          <a:p>
            <a:r>
              <a:rPr altLang="en-US" lang="zh-CN" sz="2400">
                <a:solidFill>
                  <a:schemeClr val="accent1"/>
                </a:solidFill>
                <a:latin charset="-122" panose="020b0503020204020204" pitchFamily="34" typeface="微软雅黑"/>
                <a:ea charset="-122" panose="020b0503020204020204" pitchFamily="34" typeface="微软雅黑"/>
              </a:rPr>
              <a:t>在此输入小标题</a:t>
            </a:r>
          </a:p>
          <a:p>
            <a:r>
              <a:rPr altLang="en-US" lang="zh-CN" sz="2400">
                <a:solidFill>
                  <a:schemeClr val="accent1"/>
                </a:solidFill>
                <a:latin charset="-122" panose="020b0503020204020204" pitchFamily="34" typeface="微软雅黑"/>
                <a:ea charset="-122" panose="020b0503020204020204" pitchFamily="34" typeface="微软雅黑"/>
              </a:rPr>
              <a:t>点击此处输入相关文字描述内容</a:t>
            </a:r>
          </a:p>
        </p:txBody>
      </p:sp>
      <p:sp>
        <p:nvSpPr>
          <p:cNvPr id="17" name="文本框 16"/>
          <p:cNvSpPr txBox="1"/>
          <p:nvPr/>
        </p:nvSpPr>
        <p:spPr>
          <a:xfrm>
            <a:off x="5669969" y="5315632"/>
            <a:ext cx="3571009" cy="1188720"/>
          </a:xfrm>
          <a:prstGeom prst="rect">
            <a:avLst/>
          </a:prstGeom>
          <a:noFill/>
        </p:spPr>
        <p:txBody>
          <a:bodyPr rtlCol="0" wrap="square">
            <a:spAutoFit/>
          </a:bodyPr>
          <a:lstStyle/>
          <a:p>
            <a:pPr algn="r"/>
            <a:r>
              <a:rPr altLang="en-US" lang="zh-CN" sz="2400">
                <a:solidFill>
                  <a:schemeClr val="accent1"/>
                </a:solidFill>
                <a:latin charset="-122" panose="020b0503020204020204" pitchFamily="34" typeface="微软雅黑"/>
                <a:ea charset="-122" panose="020b0503020204020204" pitchFamily="34" typeface="微软雅黑"/>
              </a:rPr>
              <a:t>在此输入小标题</a:t>
            </a:r>
          </a:p>
          <a:p>
            <a:pPr algn="r"/>
            <a:r>
              <a:rPr altLang="en-US" lang="zh-CN" sz="2400">
                <a:solidFill>
                  <a:schemeClr val="accent1"/>
                </a:solidFill>
                <a:latin charset="-122" panose="020b0503020204020204" pitchFamily="34" typeface="微软雅黑"/>
                <a:ea charset="-122" panose="020b0503020204020204" pitchFamily="34" typeface="微软雅黑"/>
              </a:rPr>
              <a:t>点击此处输入相关文字描述内容</a:t>
            </a:r>
          </a:p>
        </p:txBody>
      </p:sp>
      <p:sp>
        <p:nvSpPr>
          <p:cNvPr id="18" name="椭圆 17"/>
          <p:cNvSpPr/>
          <p:nvPr/>
        </p:nvSpPr>
        <p:spPr>
          <a:xfrm>
            <a:off x="2095499" y="4336473"/>
            <a:ext cx="353290" cy="3532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latin charset="-122" panose="020b0503020204020204" pitchFamily="34" typeface="微软雅黑"/>
                <a:ea charset="-122" panose="020b0503020204020204" pitchFamily="34" typeface="微软雅黑"/>
              </a:rPr>
              <a:t>A</a:t>
            </a:r>
          </a:p>
        </p:txBody>
      </p:sp>
      <p:sp>
        <p:nvSpPr>
          <p:cNvPr id="19" name="椭圆 18"/>
          <p:cNvSpPr/>
          <p:nvPr/>
        </p:nvSpPr>
        <p:spPr>
          <a:xfrm>
            <a:off x="5316679" y="4336473"/>
            <a:ext cx="353290" cy="3532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latin charset="-122" panose="020b0503020204020204" pitchFamily="34" typeface="微软雅黑"/>
                <a:ea charset="-122" panose="020b0503020204020204" pitchFamily="34" typeface="微软雅黑"/>
              </a:rPr>
              <a:t>C</a:t>
            </a:r>
          </a:p>
        </p:txBody>
      </p:sp>
      <p:sp>
        <p:nvSpPr>
          <p:cNvPr id="20" name="椭圆 19"/>
          <p:cNvSpPr/>
          <p:nvPr/>
        </p:nvSpPr>
        <p:spPr>
          <a:xfrm>
            <a:off x="3706088" y="2773166"/>
            <a:ext cx="353290" cy="353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latin charset="-122" panose="020b0503020204020204" pitchFamily="34" typeface="微软雅黑"/>
                <a:ea charset="-122" panose="020b0503020204020204" pitchFamily="34" typeface="微软雅黑"/>
              </a:rPr>
              <a:t>B</a:t>
            </a:r>
          </a:p>
        </p:txBody>
      </p:sp>
      <p:sp>
        <p:nvSpPr>
          <p:cNvPr id="21" name="椭圆 20"/>
          <p:cNvSpPr/>
          <p:nvPr/>
        </p:nvSpPr>
        <p:spPr>
          <a:xfrm>
            <a:off x="6927269" y="2773166"/>
            <a:ext cx="353290" cy="353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latin charset="-122" panose="020b0503020204020204" pitchFamily="34" typeface="微软雅黑"/>
                <a:ea charset="-122" panose="020b0503020204020204" pitchFamily="34" typeface="微软雅黑"/>
              </a:rPr>
              <a:t>D</a:t>
            </a:r>
          </a:p>
        </p:txBody>
      </p:sp>
      <p:sp>
        <p:nvSpPr>
          <p:cNvPr id="22" name="文本框 21"/>
          <p:cNvSpPr txBox="1"/>
          <p:nvPr/>
        </p:nvSpPr>
        <p:spPr>
          <a:xfrm>
            <a:off x="2476500" y="4116829"/>
            <a:ext cx="2383523" cy="822960"/>
          </a:xfrm>
          <a:prstGeom prst="rect">
            <a:avLst/>
          </a:prstGeom>
          <a:noFill/>
        </p:spPr>
        <p:txBody>
          <a:bodyPr rtlCol="0"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点击此处输入与此小标题或图形相关的文字描述内容或数据分析</a:t>
            </a:r>
          </a:p>
        </p:txBody>
      </p:sp>
      <p:sp>
        <p:nvSpPr>
          <p:cNvPr id="23" name="文本框 22"/>
          <p:cNvSpPr txBox="1"/>
          <p:nvPr/>
        </p:nvSpPr>
        <p:spPr>
          <a:xfrm>
            <a:off x="5672887" y="4116829"/>
            <a:ext cx="2383523" cy="822960"/>
          </a:xfrm>
          <a:prstGeom prst="rect">
            <a:avLst/>
          </a:prstGeom>
          <a:noFill/>
        </p:spPr>
        <p:txBody>
          <a:bodyPr rtlCol="0"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点击此处输入与此小标题或图形相关的文字描述内容或数据分析</a:t>
            </a:r>
          </a:p>
        </p:txBody>
      </p:sp>
      <p:sp>
        <p:nvSpPr>
          <p:cNvPr id="24" name="文本框 23"/>
          <p:cNvSpPr txBox="1"/>
          <p:nvPr/>
        </p:nvSpPr>
        <p:spPr>
          <a:xfrm>
            <a:off x="1288473" y="2568901"/>
            <a:ext cx="2383523" cy="822960"/>
          </a:xfrm>
          <a:prstGeom prst="rect">
            <a:avLst/>
          </a:prstGeom>
          <a:noFill/>
        </p:spPr>
        <p:txBody>
          <a:bodyPr rtlCol="0" wrap="square">
            <a:spAutoFit/>
          </a:bodyPr>
          <a:lstStyle/>
          <a:p>
            <a:pPr algn="r"/>
            <a:r>
              <a:rPr altLang="en-US" lang="zh-CN" sz="1600">
                <a:solidFill>
                  <a:schemeClr val="bg1"/>
                </a:solidFill>
                <a:latin charset="-122" panose="020b0503020204020204" pitchFamily="34" typeface="微软雅黑"/>
                <a:ea charset="-122" panose="020b0503020204020204" pitchFamily="34" typeface="微软雅黑"/>
              </a:rPr>
              <a:t>点击此处输入与此小标题或图形相关的文字描述内容或数据分析</a:t>
            </a:r>
          </a:p>
        </p:txBody>
      </p:sp>
      <p:sp>
        <p:nvSpPr>
          <p:cNvPr id="25" name="文本框 24"/>
          <p:cNvSpPr txBox="1"/>
          <p:nvPr/>
        </p:nvSpPr>
        <p:spPr>
          <a:xfrm>
            <a:off x="4484861" y="2568901"/>
            <a:ext cx="2383523" cy="822960"/>
          </a:xfrm>
          <a:prstGeom prst="rect">
            <a:avLst/>
          </a:prstGeom>
          <a:noFill/>
        </p:spPr>
        <p:txBody>
          <a:bodyPr rtlCol="0" wrap="square">
            <a:spAutoFit/>
          </a:bodyPr>
          <a:lstStyle/>
          <a:p>
            <a:pPr algn="r"/>
            <a:r>
              <a:rPr altLang="en-US" lang="zh-CN" sz="1600">
                <a:solidFill>
                  <a:schemeClr val="bg1"/>
                </a:solidFill>
                <a:latin charset="-122" panose="020b0503020204020204" pitchFamily="34" typeface="微软雅黑"/>
                <a:ea charset="-122" panose="020b0503020204020204" pitchFamily="34" typeface="微软雅黑"/>
              </a:rPr>
              <a:t>点击此处输入与此小标题或图形相关的文字描述内容或数据分析</a:t>
            </a:r>
          </a:p>
        </p:txBody>
      </p:sp>
      <p:cxnSp>
        <p:nvCxnSpPr>
          <p:cNvPr id="26" name="直接连接符 25"/>
          <p:cNvCxnSpPr/>
          <p:nvPr/>
        </p:nvCxnSpPr>
        <p:spPr>
          <a:xfrm>
            <a:off x="7193421" y="3740727"/>
            <a:ext cx="14962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8689713" y="3740727"/>
            <a:ext cx="0" cy="59574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8513067" y="4336473"/>
            <a:ext cx="353290" cy="3532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latin charset="-122" panose="020b0503020204020204" pitchFamily="34" typeface="微软雅黑"/>
                <a:ea charset="-122" panose="020b0503020204020204" pitchFamily="34" typeface="微软雅黑"/>
              </a:rPr>
              <a:t>C</a:t>
            </a:r>
          </a:p>
        </p:txBody>
      </p:sp>
      <p:sp>
        <p:nvSpPr>
          <p:cNvPr id="29" name="文本框 28"/>
          <p:cNvSpPr txBox="1"/>
          <p:nvPr/>
        </p:nvSpPr>
        <p:spPr>
          <a:xfrm>
            <a:off x="8869276" y="4116829"/>
            <a:ext cx="2383523" cy="822960"/>
          </a:xfrm>
          <a:prstGeom prst="rect">
            <a:avLst/>
          </a:prstGeom>
          <a:noFill/>
        </p:spPr>
        <p:txBody>
          <a:bodyPr rtlCol="0"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点击此处输入与此小标题或图形相关的文字描述内容或数据分析</a:t>
            </a: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lt">
                                    <p:tmPct val="10000"/>
                                  </p:iterate>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childTnLst>
                                </p:cTn>
                              </p:par>
                            </p:childTnLst>
                          </p:cTn>
                        </p:par>
                        <p:par>
                          <p:cTn fill="hold" id="8" nodeType="afterGroup">
                            <p:stCondLst>
                              <p:cond delay="1000"/>
                            </p:stCondLst>
                            <p:childTnLst>
                              <p:par>
                                <p:cTn fill="hold" id="9" nodeType="afterEffect" presetClass="entr" presetID="22" presetSubtype="2">
                                  <p:stCondLst>
                                    <p:cond delay="0"/>
                                  </p:stCondLst>
                                  <p:childTnLst>
                                    <p:set>
                                      <p:cBhvr>
                                        <p:cTn dur="1" fill="hold" id="10">
                                          <p:stCondLst>
                                            <p:cond delay="0"/>
                                          </p:stCondLst>
                                        </p:cTn>
                                        <p:tgtEl>
                                          <p:spTgt spid="3"/>
                                        </p:tgtEl>
                                        <p:attrNameLst>
                                          <p:attrName>style.visibility</p:attrName>
                                        </p:attrNameLst>
                                      </p:cBhvr>
                                      <p:to>
                                        <p:strVal val="visible"/>
                                      </p:to>
                                    </p:set>
                                    <p:animEffect filter="wipe(right)" transition="in">
                                      <p:cBhvr>
                                        <p:cTn dur="750" id="11"/>
                                        <p:tgtEl>
                                          <p:spTgt spid="3"/>
                                        </p:tgtEl>
                                      </p:cBhvr>
                                    </p:animEffect>
                                  </p:childTnLst>
                                </p:cTn>
                              </p:par>
                            </p:childTnLst>
                          </p:cTn>
                        </p:par>
                        <p:par>
                          <p:cTn fill="hold" id="12" nodeType="afterGroup">
                            <p:stCondLst>
                              <p:cond delay="1750"/>
                            </p:stCondLst>
                            <p:childTnLst>
                              <p:par>
                                <p:cTn fill="hold" id="13" nodeType="afterEffect" presetClass="entr" presetID="22" presetSubtype="1">
                                  <p:stCondLst>
                                    <p:cond delay="0"/>
                                  </p:stCondLst>
                                  <p:childTnLst>
                                    <p:set>
                                      <p:cBhvr>
                                        <p:cTn dur="1" fill="hold" id="14">
                                          <p:stCondLst>
                                            <p:cond delay="0"/>
                                          </p:stCondLst>
                                        </p:cTn>
                                        <p:tgtEl>
                                          <p:spTgt spid="4"/>
                                        </p:tgtEl>
                                        <p:attrNameLst>
                                          <p:attrName>style.visibility</p:attrName>
                                        </p:attrNameLst>
                                      </p:cBhvr>
                                      <p:to>
                                        <p:strVal val="visible"/>
                                      </p:to>
                                    </p:set>
                                    <p:animEffect filter="wipe(up)" transition="in">
                                      <p:cBhvr>
                                        <p:cTn dur="750" id="15"/>
                                        <p:tgtEl>
                                          <p:spTgt spid="4"/>
                                        </p:tgtEl>
                                      </p:cBhvr>
                                    </p:animEffect>
                                  </p:childTnLst>
                                </p:cTn>
                              </p:par>
                            </p:childTnLst>
                          </p:cTn>
                        </p:par>
                        <p:par>
                          <p:cTn fill="hold" id="16" nodeType="afterGroup">
                            <p:stCondLst>
                              <p:cond delay="2500"/>
                            </p:stCondLst>
                            <p:childTnLst>
                              <p:par>
                                <p:cTn fill="hold" id="17" nodeType="afterEffect" presetClass="entr" presetID="22" presetSubtype="8">
                                  <p:stCondLst>
                                    <p:cond delay="0"/>
                                  </p:stCondLst>
                                  <p:childTnLst>
                                    <p:set>
                                      <p:cBhvr>
                                        <p:cTn dur="1" fill="hold" id="18">
                                          <p:stCondLst>
                                            <p:cond delay="0"/>
                                          </p:stCondLst>
                                        </p:cTn>
                                        <p:tgtEl>
                                          <p:spTgt spid="5"/>
                                        </p:tgtEl>
                                        <p:attrNameLst>
                                          <p:attrName>style.visibility</p:attrName>
                                        </p:attrNameLst>
                                      </p:cBhvr>
                                      <p:to>
                                        <p:strVal val="visible"/>
                                      </p:to>
                                    </p:set>
                                    <p:animEffect filter="wipe(left)" transition="in">
                                      <p:cBhvr>
                                        <p:cTn dur="750" id="19"/>
                                        <p:tgtEl>
                                          <p:spTgt spid="5"/>
                                        </p:tgtEl>
                                      </p:cBhvr>
                                    </p:animEffect>
                                  </p:childTnLst>
                                </p:cTn>
                              </p:par>
                            </p:childTnLst>
                          </p:cTn>
                        </p:par>
                        <p:par>
                          <p:cTn fill="hold" id="20" nodeType="afterGroup">
                            <p:stCondLst>
                              <p:cond delay="3250"/>
                            </p:stCondLst>
                            <p:childTnLst>
                              <p:par>
                                <p:cTn fill="hold" id="21" nodeType="afterEffect" presetClass="entr" presetID="22" presetSubtype="1">
                                  <p:stCondLst>
                                    <p:cond delay="0"/>
                                  </p:stCondLst>
                                  <p:childTnLst>
                                    <p:set>
                                      <p:cBhvr>
                                        <p:cTn dur="1" fill="hold" id="22">
                                          <p:stCondLst>
                                            <p:cond delay="0"/>
                                          </p:stCondLst>
                                        </p:cTn>
                                        <p:tgtEl>
                                          <p:spTgt spid="12"/>
                                        </p:tgtEl>
                                        <p:attrNameLst>
                                          <p:attrName>style.visibility</p:attrName>
                                        </p:attrNameLst>
                                      </p:cBhvr>
                                      <p:to>
                                        <p:strVal val="visible"/>
                                      </p:to>
                                    </p:set>
                                    <p:animEffect filter="wipe(up)" transition="in">
                                      <p:cBhvr>
                                        <p:cTn dur="750" id="23"/>
                                        <p:tgtEl>
                                          <p:spTgt spid="12"/>
                                        </p:tgtEl>
                                      </p:cBhvr>
                                    </p:animEffect>
                                  </p:childTnLst>
                                </p:cTn>
                              </p:par>
                            </p:childTnLst>
                          </p:cTn>
                        </p:par>
                        <p:par>
                          <p:cTn fill="hold" id="24" nodeType="afterGroup">
                            <p:stCondLst>
                              <p:cond delay="4000"/>
                            </p:stCondLst>
                            <p:childTnLst>
                              <p:par>
                                <p:cTn fill="hold" grpId="0" id="25" nodeType="afterEffect" presetClass="entr" presetID="2" presetSubtype="8">
                                  <p:stCondLst>
                                    <p:cond delay="0"/>
                                  </p:stCondLst>
                                  <p:childTnLst>
                                    <p:set>
                                      <p:cBhvr>
                                        <p:cTn dur="1" fill="hold" id="26">
                                          <p:stCondLst>
                                            <p:cond delay="0"/>
                                          </p:stCondLst>
                                        </p:cTn>
                                        <p:tgtEl>
                                          <p:spTgt spid="18"/>
                                        </p:tgtEl>
                                        <p:attrNameLst>
                                          <p:attrName>style.visibility</p:attrName>
                                        </p:attrNameLst>
                                      </p:cBhvr>
                                      <p:to>
                                        <p:strVal val="visible"/>
                                      </p:to>
                                    </p:set>
                                    <p:anim calcmode="lin" valueType="num">
                                      <p:cBhvr additive="base">
                                        <p:cTn dur="750" fill="hold" id="27"/>
                                        <p:tgtEl>
                                          <p:spTgt spid="18"/>
                                        </p:tgtEl>
                                        <p:attrNameLst>
                                          <p:attrName>ppt_x</p:attrName>
                                        </p:attrNameLst>
                                      </p:cBhvr>
                                      <p:tavLst>
                                        <p:tav tm="0">
                                          <p:val>
                                            <p:strVal val="0-#ppt_w/2"/>
                                          </p:val>
                                        </p:tav>
                                        <p:tav tm="100000">
                                          <p:val>
                                            <p:strVal val="#ppt_x"/>
                                          </p:val>
                                        </p:tav>
                                      </p:tavLst>
                                    </p:anim>
                                    <p:anim calcmode="lin" valueType="num">
                                      <p:cBhvr additive="base">
                                        <p:cTn dur="750" fill="hold" id="28"/>
                                        <p:tgtEl>
                                          <p:spTgt spid="18"/>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4750"/>
                            </p:stCondLst>
                            <p:childTnLst>
                              <p:par>
                                <p:cTn fill="hold" grpId="0" id="30" nodeType="afterEffect" presetClass="entr" presetID="10" presetSubtype="0">
                                  <p:stCondLst>
                                    <p:cond delay="0"/>
                                  </p:stCondLst>
                                  <p:iterate type="lt">
                                    <p:tmPct val="10000"/>
                                  </p:iterate>
                                  <p:childTnLst>
                                    <p:set>
                                      <p:cBhvr>
                                        <p:cTn dur="1" fill="hold" id="31">
                                          <p:stCondLst>
                                            <p:cond delay="0"/>
                                          </p:stCondLst>
                                        </p:cTn>
                                        <p:tgtEl>
                                          <p:spTgt spid="22"/>
                                        </p:tgtEl>
                                        <p:attrNameLst>
                                          <p:attrName>style.visibility</p:attrName>
                                        </p:attrNameLst>
                                      </p:cBhvr>
                                      <p:to>
                                        <p:strVal val="visible"/>
                                      </p:to>
                                    </p:set>
                                    <p:animEffect filter="fade" transition="in">
                                      <p:cBhvr>
                                        <p:cTn dur="750" id="32"/>
                                        <p:tgtEl>
                                          <p:spTgt spid="22"/>
                                        </p:tgtEl>
                                      </p:cBhvr>
                                    </p:animEffect>
                                  </p:childTnLst>
                                </p:cTn>
                              </p:par>
                            </p:childTnLst>
                          </p:cTn>
                        </p:par>
                        <p:par>
                          <p:cTn fill="hold" id="33" nodeType="afterGroup">
                            <p:stCondLst>
                              <p:cond delay="5500"/>
                            </p:stCondLst>
                            <p:childTnLst>
                              <p:par>
                                <p:cTn fill="hold" id="34" nodeType="afterEffect" presetClass="entr" presetID="22" presetSubtype="8">
                                  <p:stCondLst>
                                    <p:cond delay="0"/>
                                  </p:stCondLst>
                                  <p:childTnLst>
                                    <p:set>
                                      <p:cBhvr>
                                        <p:cTn dur="1" fill="hold" id="35">
                                          <p:stCondLst>
                                            <p:cond delay="0"/>
                                          </p:stCondLst>
                                        </p:cTn>
                                        <p:tgtEl>
                                          <p:spTgt spid="6"/>
                                        </p:tgtEl>
                                        <p:attrNameLst>
                                          <p:attrName>style.visibility</p:attrName>
                                        </p:attrNameLst>
                                      </p:cBhvr>
                                      <p:to>
                                        <p:strVal val="visible"/>
                                      </p:to>
                                    </p:set>
                                    <p:animEffect filter="wipe(left)" transition="in">
                                      <p:cBhvr>
                                        <p:cTn dur="750" id="36"/>
                                        <p:tgtEl>
                                          <p:spTgt spid="6"/>
                                        </p:tgtEl>
                                      </p:cBhvr>
                                    </p:animEffect>
                                  </p:childTnLst>
                                </p:cTn>
                              </p:par>
                            </p:childTnLst>
                          </p:cTn>
                        </p:par>
                        <p:par>
                          <p:cTn fill="hold" id="37" nodeType="afterGroup">
                            <p:stCondLst>
                              <p:cond delay="6250"/>
                            </p:stCondLst>
                            <p:childTnLst>
                              <p:par>
                                <p:cTn fill="hold" id="38" nodeType="afterEffect" presetClass="entr" presetID="22" presetSubtype="4">
                                  <p:stCondLst>
                                    <p:cond delay="0"/>
                                  </p:stCondLst>
                                  <p:childTnLst>
                                    <p:set>
                                      <p:cBhvr>
                                        <p:cTn dur="1" fill="hold" id="39">
                                          <p:stCondLst>
                                            <p:cond delay="0"/>
                                          </p:stCondLst>
                                        </p:cTn>
                                        <p:tgtEl>
                                          <p:spTgt spid="13"/>
                                        </p:tgtEl>
                                        <p:attrNameLst>
                                          <p:attrName>style.visibility</p:attrName>
                                        </p:attrNameLst>
                                      </p:cBhvr>
                                      <p:to>
                                        <p:strVal val="visible"/>
                                      </p:to>
                                    </p:set>
                                    <p:animEffect filter="wipe(down)" transition="in">
                                      <p:cBhvr>
                                        <p:cTn dur="750" id="40"/>
                                        <p:tgtEl>
                                          <p:spTgt spid="13"/>
                                        </p:tgtEl>
                                      </p:cBhvr>
                                    </p:animEffect>
                                  </p:childTnLst>
                                </p:cTn>
                              </p:par>
                            </p:childTnLst>
                          </p:cTn>
                        </p:par>
                        <p:par>
                          <p:cTn fill="hold" id="41" nodeType="afterGroup">
                            <p:stCondLst>
                              <p:cond delay="7000"/>
                            </p:stCondLst>
                            <p:childTnLst>
                              <p:par>
                                <p:cTn fill="hold" grpId="0" id="42" nodeType="afterEffect" presetClass="entr" presetID="2" presetSubtype="2">
                                  <p:stCondLst>
                                    <p:cond delay="0"/>
                                  </p:stCondLst>
                                  <p:childTnLst>
                                    <p:set>
                                      <p:cBhvr>
                                        <p:cTn dur="1" fill="hold" id="43">
                                          <p:stCondLst>
                                            <p:cond delay="0"/>
                                          </p:stCondLst>
                                        </p:cTn>
                                        <p:tgtEl>
                                          <p:spTgt spid="20"/>
                                        </p:tgtEl>
                                        <p:attrNameLst>
                                          <p:attrName>style.visibility</p:attrName>
                                        </p:attrNameLst>
                                      </p:cBhvr>
                                      <p:to>
                                        <p:strVal val="visible"/>
                                      </p:to>
                                    </p:set>
                                    <p:anim calcmode="lin" valueType="num">
                                      <p:cBhvr additive="base">
                                        <p:cTn dur="750" fill="hold" id="44"/>
                                        <p:tgtEl>
                                          <p:spTgt spid="20"/>
                                        </p:tgtEl>
                                        <p:attrNameLst>
                                          <p:attrName>ppt_x</p:attrName>
                                        </p:attrNameLst>
                                      </p:cBhvr>
                                      <p:tavLst>
                                        <p:tav tm="0">
                                          <p:val>
                                            <p:strVal val="1+#ppt_w/2"/>
                                          </p:val>
                                        </p:tav>
                                        <p:tav tm="100000">
                                          <p:val>
                                            <p:strVal val="#ppt_x"/>
                                          </p:val>
                                        </p:tav>
                                      </p:tavLst>
                                    </p:anim>
                                    <p:anim calcmode="lin" valueType="num">
                                      <p:cBhvr additive="base">
                                        <p:cTn dur="750" fill="hold" id="45"/>
                                        <p:tgtEl>
                                          <p:spTgt spid="20"/>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7750"/>
                            </p:stCondLst>
                            <p:childTnLst>
                              <p:par>
                                <p:cTn fill="hold" grpId="0" id="47" nodeType="afterEffect" presetClass="entr" presetID="10" presetSubtype="0">
                                  <p:stCondLst>
                                    <p:cond delay="0"/>
                                  </p:stCondLst>
                                  <p:childTnLst>
                                    <p:set>
                                      <p:cBhvr>
                                        <p:cTn dur="1" fill="hold" id="48">
                                          <p:stCondLst>
                                            <p:cond delay="0"/>
                                          </p:stCondLst>
                                        </p:cTn>
                                        <p:tgtEl>
                                          <p:spTgt spid="24"/>
                                        </p:tgtEl>
                                        <p:attrNameLst>
                                          <p:attrName>style.visibility</p:attrName>
                                        </p:attrNameLst>
                                      </p:cBhvr>
                                      <p:to>
                                        <p:strVal val="visible"/>
                                      </p:to>
                                    </p:set>
                                    <p:animEffect filter="fade" transition="in">
                                      <p:cBhvr>
                                        <p:cTn dur="750" id="49"/>
                                        <p:tgtEl>
                                          <p:spTgt spid="24"/>
                                        </p:tgtEl>
                                      </p:cBhvr>
                                    </p:animEffect>
                                  </p:childTnLst>
                                </p:cTn>
                              </p:par>
                            </p:childTnLst>
                          </p:cTn>
                        </p:par>
                        <p:par>
                          <p:cTn fill="hold" id="50" nodeType="afterGroup">
                            <p:stCondLst>
                              <p:cond delay="8500"/>
                            </p:stCondLst>
                            <p:childTnLst>
                              <p:par>
                                <p:cTn fill="hold" id="51" nodeType="afterEffect" presetClass="entr" presetID="22" presetSubtype="8">
                                  <p:stCondLst>
                                    <p:cond delay="0"/>
                                  </p:stCondLst>
                                  <p:childTnLst>
                                    <p:set>
                                      <p:cBhvr>
                                        <p:cTn dur="1" fill="hold" id="52">
                                          <p:stCondLst>
                                            <p:cond delay="0"/>
                                          </p:stCondLst>
                                        </p:cTn>
                                        <p:tgtEl>
                                          <p:spTgt spid="7"/>
                                        </p:tgtEl>
                                        <p:attrNameLst>
                                          <p:attrName>style.visibility</p:attrName>
                                        </p:attrNameLst>
                                      </p:cBhvr>
                                      <p:to>
                                        <p:strVal val="visible"/>
                                      </p:to>
                                    </p:set>
                                    <p:animEffect filter="wipe(left)" transition="in">
                                      <p:cBhvr>
                                        <p:cTn dur="750" id="53"/>
                                        <p:tgtEl>
                                          <p:spTgt spid="7"/>
                                        </p:tgtEl>
                                      </p:cBhvr>
                                    </p:animEffect>
                                  </p:childTnLst>
                                </p:cTn>
                              </p:par>
                            </p:childTnLst>
                          </p:cTn>
                        </p:par>
                        <p:par>
                          <p:cTn fill="hold" id="54" nodeType="afterGroup">
                            <p:stCondLst>
                              <p:cond delay="9250"/>
                            </p:stCondLst>
                            <p:childTnLst>
                              <p:par>
                                <p:cTn fill="hold" id="55" nodeType="afterEffect" presetClass="entr" presetID="22" presetSubtype="1">
                                  <p:stCondLst>
                                    <p:cond delay="0"/>
                                  </p:stCondLst>
                                  <p:childTnLst>
                                    <p:set>
                                      <p:cBhvr>
                                        <p:cTn dur="1" fill="hold" id="56">
                                          <p:stCondLst>
                                            <p:cond delay="0"/>
                                          </p:stCondLst>
                                        </p:cTn>
                                        <p:tgtEl>
                                          <p:spTgt spid="14"/>
                                        </p:tgtEl>
                                        <p:attrNameLst>
                                          <p:attrName>style.visibility</p:attrName>
                                        </p:attrNameLst>
                                      </p:cBhvr>
                                      <p:to>
                                        <p:strVal val="visible"/>
                                      </p:to>
                                    </p:set>
                                    <p:animEffect filter="wipe(up)" transition="in">
                                      <p:cBhvr>
                                        <p:cTn dur="750" id="57"/>
                                        <p:tgtEl>
                                          <p:spTgt spid="14"/>
                                        </p:tgtEl>
                                      </p:cBhvr>
                                    </p:animEffect>
                                  </p:childTnLst>
                                </p:cTn>
                              </p:par>
                            </p:childTnLst>
                          </p:cTn>
                        </p:par>
                        <p:par>
                          <p:cTn fill="hold" id="58" nodeType="afterGroup">
                            <p:stCondLst>
                              <p:cond delay="10000"/>
                            </p:stCondLst>
                            <p:childTnLst>
                              <p:par>
                                <p:cTn fill="hold" grpId="0" id="59" nodeType="afterEffect" presetClass="entr" presetID="2" presetSubtype="2">
                                  <p:stCondLst>
                                    <p:cond delay="0"/>
                                  </p:stCondLst>
                                  <p:childTnLst>
                                    <p:set>
                                      <p:cBhvr>
                                        <p:cTn dur="1" fill="hold" id="60">
                                          <p:stCondLst>
                                            <p:cond delay="0"/>
                                          </p:stCondLst>
                                        </p:cTn>
                                        <p:tgtEl>
                                          <p:spTgt spid="19"/>
                                        </p:tgtEl>
                                        <p:attrNameLst>
                                          <p:attrName>style.visibility</p:attrName>
                                        </p:attrNameLst>
                                      </p:cBhvr>
                                      <p:to>
                                        <p:strVal val="visible"/>
                                      </p:to>
                                    </p:set>
                                    <p:anim calcmode="lin" valueType="num">
                                      <p:cBhvr additive="base">
                                        <p:cTn dur="750" fill="hold" id="61"/>
                                        <p:tgtEl>
                                          <p:spTgt spid="19"/>
                                        </p:tgtEl>
                                        <p:attrNameLst>
                                          <p:attrName>ppt_x</p:attrName>
                                        </p:attrNameLst>
                                      </p:cBhvr>
                                      <p:tavLst>
                                        <p:tav tm="0">
                                          <p:val>
                                            <p:strVal val="1+#ppt_w/2"/>
                                          </p:val>
                                        </p:tav>
                                        <p:tav tm="100000">
                                          <p:val>
                                            <p:strVal val="#ppt_x"/>
                                          </p:val>
                                        </p:tav>
                                      </p:tavLst>
                                    </p:anim>
                                    <p:anim calcmode="lin" valueType="num">
                                      <p:cBhvr additive="base">
                                        <p:cTn dur="750" fill="hold" id="62"/>
                                        <p:tgtEl>
                                          <p:spTgt spid="19"/>
                                        </p:tgtEl>
                                        <p:attrNameLst>
                                          <p:attrName>ppt_y</p:attrName>
                                        </p:attrNameLst>
                                      </p:cBhvr>
                                      <p:tavLst>
                                        <p:tav tm="0">
                                          <p:val>
                                            <p:strVal val="#ppt_y"/>
                                          </p:val>
                                        </p:tav>
                                        <p:tav tm="100000">
                                          <p:val>
                                            <p:strVal val="#ppt_y"/>
                                          </p:val>
                                        </p:tav>
                                      </p:tavLst>
                                    </p:anim>
                                  </p:childTnLst>
                                </p:cTn>
                              </p:par>
                            </p:childTnLst>
                          </p:cTn>
                        </p:par>
                        <p:par>
                          <p:cTn fill="hold" id="63" nodeType="afterGroup">
                            <p:stCondLst>
                              <p:cond delay="10750"/>
                            </p:stCondLst>
                            <p:childTnLst>
                              <p:par>
                                <p:cTn fill="hold" grpId="0" id="64" nodeType="afterEffect" presetClass="entr" presetID="10" presetSubtype="0">
                                  <p:stCondLst>
                                    <p:cond delay="0"/>
                                  </p:stCondLst>
                                  <p:iterate type="lt">
                                    <p:tmPct val="10000"/>
                                  </p:iterate>
                                  <p:childTnLst>
                                    <p:set>
                                      <p:cBhvr>
                                        <p:cTn dur="1" fill="hold" id="65">
                                          <p:stCondLst>
                                            <p:cond delay="0"/>
                                          </p:stCondLst>
                                        </p:cTn>
                                        <p:tgtEl>
                                          <p:spTgt spid="23"/>
                                        </p:tgtEl>
                                        <p:attrNameLst>
                                          <p:attrName>style.visibility</p:attrName>
                                        </p:attrNameLst>
                                      </p:cBhvr>
                                      <p:to>
                                        <p:strVal val="visible"/>
                                      </p:to>
                                    </p:set>
                                    <p:animEffect filter="fade" transition="in">
                                      <p:cBhvr>
                                        <p:cTn dur="750" id="66"/>
                                        <p:tgtEl>
                                          <p:spTgt spid="23"/>
                                        </p:tgtEl>
                                      </p:cBhvr>
                                    </p:animEffect>
                                  </p:childTnLst>
                                </p:cTn>
                              </p:par>
                            </p:childTnLst>
                          </p:cTn>
                        </p:par>
                        <p:par>
                          <p:cTn fill="hold" id="67" nodeType="afterGroup">
                            <p:stCondLst>
                              <p:cond delay="11500"/>
                            </p:stCondLst>
                            <p:childTnLst>
                              <p:par>
                                <p:cTn fill="hold" id="68" nodeType="afterEffect" presetClass="entr" presetID="22" presetSubtype="8">
                                  <p:stCondLst>
                                    <p:cond delay="0"/>
                                  </p:stCondLst>
                                  <p:childTnLst>
                                    <p:set>
                                      <p:cBhvr>
                                        <p:cTn dur="1" fill="hold" id="69">
                                          <p:stCondLst>
                                            <p:cond delay="0"/>
                                          </p:stCondLst>
                                        </p:cTn>
                                        <p:tgtEl>
                                          <p:spTgt spid="8"/>
                                        </p:tgtEl>
                                        <p:attrNameLst>
                                          <p:attrName>style.visibility</p:attrName>
                                        </p:attrNameLst>
                                      </p:cBhvr>
                                      <p:to>
                                        <p:strVal val="visible"/>
                                      </p:to>
                                    </p:set>
                                    <p:animEffect filter="wipe(left)" transition="in">
                                      <p:cBhvr>
                                        <p:cTn dur="750" id="70"/>
                                        <p:tgtEl>
                                          <p:spTgt spid="8"/>
                                        </p:tgtEl>
                                      </p:cBhvr>
                                    </p:animEffect>
                                  </p:childTnLst>
                                </p:cTn>
                              </p:par>
                            </p:childTnLst>
                          </p:cTn>
                        </p:par>
                        <p:par>
                          <p:cTn fill="hold" id="71" nodeType="afterGroup">
                            <p:stCondLst>
                              <p:cond delay="12250"/>
                            </p:stCondLst>
                            <p:childTnLst>
                              <p:par>
                                <p:cTn fill="hold" id="72" nodeType="afterEffect" presetClass="entr" presetID="22" presetSubtype="4">
                                  <p:stCondLst>
                                    <p:cond delay="0"/>
                                  </p:stCondLst>
                                  <p:childTnLst>
                                    <p:set>
                                      <p:cBhvr>
                                        <p:cTn dur="1" fill="hold" id="73">
                                          <p:stCondLst>
                                            <p:cond delay="0"/>
                                          </p:stCondLst>
                                        </p:cTn>
                                        <p:tgtEl>
                                          <p:spTgt spid="15"/>
                                        </p:tgtEl>
                                        <p:attrNameLst>
                                          <p:attrName>style.visibility</p:attrName>
                                        </p:attrNameLst>
                                      </p:cBhvr>
                                      <p:to>
                                        <p:strVal val="visible"/>
                                      </p:to>
                                    </p:set>
                                    <p:animEffect filter="wipe(down)" transition="in">
                                      <p:cBhvr>
                                        <p:cTn dur="750" id="74"/>
                                        <p:tgtEl>
                                          <p:spTgt spid="15"/>
                                        </p:tgtEl>
                                      </p:cBhvr>
                                    </p:animEffect>
                                  </p:childTnLst>
                                </p:cTn>
                              </p:par>
                            </p:childTnLst>
                          </p:cTn>
                        </p:par>
                        <p:par>
                          <p:cTn fill="hold" id="75" nodeType="afterGroup">
                            <p:stCondLst>
                              <p:cond delay="13000"/>
                            </p:stCondLst>
                            <p:childTnLst>
                              <p:par>
                                <p:cTn fill="hold" grpId="0" id="76" nodeType="afterEffect" presetClass="entr" presetID="2" presetSubtype="2">
                                  <p:stCondLst>
                                    <p:cond delay="0"/>
                                  </p:stCondLst>
                                  <p:childTnLst>
                                    <p:set>
                                      <p:cBhvr>
                                        <p:cTn dur="1" fill="hold" id="77">
                                          <p:stCondLst>
                                            <p:cond delay="0"/>
                                          </p:stCondLst>
                                        </p:cTn>
                                        <p:tgtEl>
                                          <p:spTgt spid="21"/>
                                        </p:tgtEl>
                                        <p:attrNameLst>
                                          <p:attrName>style.visibility</p:attrName>
                                        </p:attrNameLst>
                                      </p:cBhvr>
                                      <p:to>
                                        <p:strVal val="visible"/>
                                      </p:to>
                                    </p:set>
                                    <p:anim calcmode="lin" valueType="num">
                                      <p:cBhvr additive="base">
                                        <p:cTn dur="750" fill="hold" id="78"/>
                                        <p:tgtEl>
                                          <p:spTgt spid="21"/>
                                        </p:tgtEl>
                                        <p:attrNameLst>
                                          <p:attrName>ppt_x</p:attrName>
                                        </p:attrNameLst>
                                      </p:cBhvr>
                                      <p:tavLst>
                                        <p:tav tm="0">
                                          <p:val>
                                            <p:strVal val="1+#ppt_w/2"/>
                                          </p:val>
                                        </p:tav>
                                        <p:tav tm="100000">
                                          <p:val>
                                            <p:strVal val="#ppt_x"/>
                                          </p:val>
                                        </p:tav>
                                      </p:tavLst>
                                    </p:anim>
                                    <p:anim calcmode="lin" valueType="num">
                                      <p:cBhvr additive="base">
                                        <p:cTn dur="750" fill="hold" id="79"/>
                                        <p:tgtEl>
                                          <p:spTgt spid="21"/>
                                        </p:tgtEl>
                                        <p:attrNameLst>
                                          <p:attrName>ppt_y</p:attrName>
                                        </p:attrNameLst>
                                      </p:cBhvr>
                                      <p:tavLst>
                                        <p:tav tm="0">
                                          <p:val>
                                            <p:strVal val="#ppt_y"/>
                                          </p:val>
                                        </p:tav>
                                        <p:tav tm="100000">
                                          <p:val>
                                            <p:strVal val="#ppt_y"/>
                                          </p:val>
                                        </p:tav>
                                      </p:tavLst>
                                    </p:anim>
                                  </p:childTnLst>
                                </p:cTn>
                              </p:par>
                            </p:childTnLst>
                          </p:cTn>
                        </p:par>
                        <p:par>
                          <p:cTn fill="hold" id="80" nodeType="afterGroup">
                            <p:stCondLst>
                              <p:cond delay="13750"/>
                            </p:stCondLst>
                            <p:childTnLst>
                              <p:par>
                                <p:cTn fill="hold" grpId="0" id="81" nodeType="afterEffect" presetClass="entr" presetID="10" presetSubtype="0">
                                  <p:stCondLst>
                                    <p:cond delay="0"/>
                                  </p:stCondLst>
                                  <p:iterate type="lt">
                                    <p:tmPct val="10000"/>
                                  </p:iterate>
                                  <p:childTnLst>
                                    <p:set>
                                      <p:cBhvr>
                                        <p:cTn dur="1" fill="hold" id="82">
                                          <p:stCondLst>
                                            <p:cond delay="0"/>
                                          </p:stCondLst>
                                        </p:cTn>
                                        <p:tgtEl>
                                          <p:spTgt spid="25"/>
                                        </p:tgtEl>
                                        <p:attrNameLst>
                                          <p:attrName>style.visibility</p:attrName>
                                        </p:attrNameLst>
                                      </p:cBhvr>
                                      <p:to>
                                        <p:strVal val="visible"/>
                                      </p:to>
                                    </p:set>
                                    <p:animEffect filter="fade" transition="in">
                                      <p:cBhvr>
                                        <p:cTn dur="750" id="83"/>
                                        <p:tgtEl>
                                          <p:spTgt spid="25"/>
                                        </p:tgtEl>
                                      </p:cBhvr>
                                    </p:animEffect>
                                  </p:childTnLst>
                                </p:cTn>
                              </p:par>
                            </p:childTnLst>
                          </p:cTn>
                        </p:par>
                        <p:par>
                          <p:cTn fill="hold" id="84" nodeType="afterGroup">
                            <p:stCondLst>
                              <p:cond delay="14500"/>
                            </p:stCondLst>
                            <p:childTnLst>
                              <p:par>
                                <p:cTn fill="hold" id="85" nodeType="afterEffect" presetClass="entr" presetID="22" presetSubtype="8">
                                  <p:stCondLst>
                                    <p:cond delay="0"/>
                                  </p:stCondLst>
                                  <p:childTnLst>
                                    <p:set>
                                      <p:cBhvr>
                                        <p:cTn dur="1" fill="hold" id="86">
                                          <p:stCondLst>
                                            <p:cond delay="0"/>
                                          </p:stCondLst>
                                        </p:cTn>
                                        <p:tgtEl>
                                          <p:spTgt spid="26"/>
                                        </p:tgtEl>
                                        <p:attrNameLst>
                                          <p:attrName>style.visibility</p:attrName>
                                        </p:attrNameLst>
                                      </p:cBhvr>
                                      <p:to>
                                        <p:strVal val="visible"/>
                                      </p:to>
                                    </p:set>
                                    <p:animEffect filter="wipe(left)" transition="in">
                                      <p:cBhvr>
                                        <p:cTn dur="750" id="87"/>
                                        <p:tgtEl>
                                          <p:spTgt spid="26"/>
                                        </p:tgtEl>
                                      </p:cBhvr>
                                    </p:animEffect>
                                  </p:childTnLst>
                                </p:cTn>
                              </p:par>
                            </p:childTnLst>
                          </p:cTn>
                        </p:par>
                        <p:par>
                          <p:cTn fill="hold" id="88" nodeType="afterGroup">
                            <p:stCondLst>
                              <p:cond delay="15250"/>
                            </p:stCondLst>
                            <p:childTnLst>
                              <p:par>
                                <p:cTn fill="hold" id="89" nodeType="afterEffect" presetClass="entr" presetID="22" presetSubtype="1">
                                  <p:stCondLst>
                                    <p:cond delay="0"/>
                                  </p:stCondLst>
                                  <p:childTnLst>
                                    <p:set>
                                      <p:cBhvr>
                                        <p:cTn dur="1" fill="hold" id="90">
                                          <p:stCondLst>
                                            <p:cond delay="0"/>
                                          </p:stCondLst>
                                        </p:cTn>
                                        <p:tgtEl>
                                          <p:spTgt spid="27"/>
                                        </p:tgtEl>
                                        <p:attrNameLst>
                                          <p:attrName>style.visibility</p:attrName>
                                        </p:attrNameLst>
                                      </p:cBhvr>
                                      <p:to>
                                        <p:strVal val="visible"/>
                                      </p:to>
                                    </p:set>
                                    <p:animEffect filter="wipe(up)" transition="in">
                                      <p:cBhvr>
                                        <p:cTn dur="750" id="91"/>
                                        <p:tgtEl>
                                          <p:spTgt spid="27"/>
                                        </p:tgtEl>
                                      </p:cBhvr>
                                    </p:animEffect>
                                  </p:childTnLst>
                                </p:cTn>
                              </p:par>
                            </p:childTnLst>
                          </p:cTn>
                        </p:par>
                        <p:par>
                          <p:cTn fill="hold" id="92" nodeType="afterGroup">
                            <p:stCondLst>
                              <p:cond delay="16000"/>
                            </p:stCondLst>
                            <p:childTnLst>
                              <p:par>
                                <p:cTn fill="hold" grpId="0" id="93" nodeType="afterEffect" presetClass="entr" presetID="2" presetSubtype="2">
                                  <p:stCondLst>
                                    <p:cond delay="0"/>
                                  </p:stCondLst>
                                  <p:childTnLst>
                                    <p:set>
                                      <p:cBhvr>
                                        <p:cTn dur="1" fill="hold" id="94">
                                          <p:stCondLst>
                                            <p:cond delay="0"/>
                                          </p:stCondLst>
                                        </p:cTn>
                                        <p:tgtEl>
                                          <p:spTgt spid="28"/>
                                        </p:tgtEl>
                                        <p:attrNameLst>
                                          <p:attrName>style.visibility</p:attrName>
                                        </p:attrNameLst>
                                      </p:cBhvr>
                                      <p:to>
                                        <p:strVal val="visible"/>
                                      </p:to>
                                    </p:set>
                                    <p:anim calcmode="lin" valueType="num">
                                      <p:cBhvr additive="base">
                                        <p:cTn dur="750" fill="hold" id="95"/>
                                        <p:tgtEl>
                                          <p:spTgt spid="28"/>
                                        </p:tgtEl>
                                        <p:attrNameLst>
                                          <p:attrName>ppt_x</p:attrName>
                                        </p:attrNameLst>
                                      </p:cBhvr>
                                      <p:tavLst>
                                        <p:tav tm="0">
                                          <p:val>
                                            <p:strVal val="1+#ppt_w/2"/>
                                          </p:val>
                                        </p:tav>
                                        <p:tav tm="100000">
                                          <p:val>
                                            <p:strVal val="#ppt_x"/>
                                          </p:val>
                                        </p:tav>
                                      </p:tavLst>
                                    </p:anim>
                                    <p:anim calcmode="lin" valueType="num">
                                      <p:cBhvr additive="base">
                                        <p:cTn dur="750" fill="hold" id="96"/>
                                        <p:tgtEl>
                                          <p:spTgt spid="28"/>
                                        </p:tgtEl>
                                        <p:attrNameLst>
                                          <p:attrName>ppt_y</p:attrName>
                                        </p:attrNameLst>
                                      </p:cBhvr>
                                      <p:tavLst>
                                        <p:tav tm="0">
                                          <p:val>
                                            <p:strVal val="#ppt_y"/>
                                          </p:val>
                                        </p:tav>
                                        <p:tav tm="100000">
                                          <p:val>
                                            <p:strVal val="#ppt_y"/>
                                          </p:val>
                                        </p:tav>
                                      </p:tavLst>
                                    </p:anim>
                                  </p:childTnLst>
                                </p:cTn>
                              </p:par>
                            </p:childTnLst>
                          </p:cTn>
                        </p:par>
                        <p:par>
                          <p:cTn fill="hold" id="97" nodeType="afterGroup">
                            <p:stCondLst>
                              <p:cond delay="16750"/>
                            </p:stCondLst>
                            <p:childTnLst>
                              <p:par>
                                <p:cTn fill="hold" grpId="0" id="98" nodeType="afterEffect" presetClass="entr" presetID="10" presetSubtype="0">
                                  <p:stCondLst>
                                    <p:cond delay="0"/>
                                  </p:stCondLst>
                                  <p:iterate type="lt">
                                    <p:tmPct val="10000"/>
                                  </p:iterate>
                                  <p:childTnLst>
                                    <p:set>
                                      <p:cBhvr>
                                        <p:cTn dur="1" fill="hold" id="99">
                                          <p:stCondLst>
                                            <p:cond delay="0"/>
                                          </p:stCondLst>
                                        </p:cTn>
                                        <p:tgtEl>
                                          <p:spTgt spid="29"/>
                                        </p:tgtEl>
                                        <p:attrNameLst>
                                          <p:attrName>style.visibility</p:attrName>
                                        </p:attrNameLst>
                                      </p:cBhvr>
                                      <p:to>
                                        <p:strVal val="visible"/>
                                      </p:to>
                                    </p:set>
                                    <p:animEffect filter="fade" transition="in">
                                      <p:cBhvr>
                                        <p:cTn dur="750" id="100"/>
                                        <p:tgtEl>
                                          <p:spTgt spid="29"/>
                                        </p:tgtEl>
                                      </p:cBhvr>
                                    </p:animEffect>
                                  </p:childTnLst>
                                </p:cTn>
                              </p:par>
                            </p:childTnLst>
                          </p:cTn>
                        </p:par>
                        <p:par>
                          <p:cTn fill="hold" id="101" nodeType="afterGroup">
                            <p:stCondLst>
                              <p:cond delay="17500"/>
                            </p:stCondLst>
                            <p:childTnLst>
                              <p:par>
                                <p:cTn fill="hold" id="102" nodeType="afterEffect" presetClass="entr" presetID="22" presetSubtype="8">
                                  <p:stCondLst>
                                    <p:cond delay="0"/>
                                  </p:stCondLst>
                                  <p:childTnLst>
                                    <p:set>
                                      <p:cBhvr>
                                        <p:cTn dur="1" fill="hold" id="103">
                                          <p:stCondLst>
                                            <p:cond delay="0"/>
                                          </p:stCondLst>
                                        </p:cTn>
                                        <p:tgtEl>
                                          <p:spTgt spid="9"/>
                                        </p:tgtEl>
                                        <p:attrNameLst>
                                          <p:attrName>style.visibility</p:attrName>
                                        </p:attrNameLst>
                                      </p:cBhvr>
                                      <p:to>
                                        <p:strVal val="visible"/>
                                      </p:to>
                                    </p:set>
                                    <p:animEffect filter="wipe(left)" transition="in">
                                      <p:cBhvr>
                                        <p:cTn dur="750" id="104"/>
                                        <p:tgtEl>
                                          <p:spTgt spid="9"/>
                                        </p:tgtEl>
                                      </p:cBhvr>
                                    </p:animEffect>
                                  </p:childTnLst>
                                </p:cTn>
                              </p:par>
                            </p:childTnLst>
                          </p:cTn>
                        </p:par>
                        <p:par>
                          <p:cTn fill="hold" id="105" nodeType="afterGroup">
                            <p:stCondLst>
                              <p:cond delay="18250"/>
                            </p:stCondLst>
                            <p:childTnLst>
                              <p:par>
                                <p:cTn fill="hold" id="106" nodeType="afterEffect" presetClass="entr" presetID="22" presetSubtype="1">
                                  <p:stCondLst>
                                    <p:cond delay="0"/>
                                  </p:stCondLst>
                                  <p:childTnLst>
                                    <p:set>
                                      <p:cBhvr>
                                        <p:cTn dur="1" fill="hold" id="107">
                                          <p:stCondLst>
                                            <p:cond delay="0"/>
                                          </p:stCondLst>
                                        </p:cTn>
                                        <p:tgtEl>
                                          <p:spTgt spid="11"/>
                                        </p:tgtEl>
                                        <p:attrNameLst>
                                          <p:attrName>style.visibility</p:attrName>
                                        </p:attrNameLst>
                                      </p:cBhvr>
                                      <p:to>
                                        <p:strVal val="visible"/>
                                      </p:to>
                                    </p:set>
                                    <p:animEffect filter="wipe(up)" transition="in">
                                      <p:cBhvr>
                                        <p:cTn dur="750" id="108"/>
                                        <p:tgtEl>
                                          <p:spTgt spid="11"/>
                                        </p:tgtEl>
                                      </p:cBhvr>
                                    </p:animEffect>
                                  </p:childTnLst>
                                </p:cTn>
                              </p:par>
                            </p:childTnLst>
                          </p:cTn>
                        </p:par>
                        <p:par>
                          <p:cTn fill="hold" id="109" nodeType="afterGroup">
                            <p:stCondLst>
                              <p:cond delay="19000"/>
                            </p:stCondLst>
                            <p:childTnLst>
                              <p:par>
                                <p:cTn fill="hold" id="110" nodeType="afterEffect" presetClass="entr" presetID="22" presetSubtype="2">
                                  <p:stCondLst>
                                    <p:cond delay="0"/>
                                  </p:stCondLst>
                                  <p:childTnLst>
                                    <p:set>
                                      <p:cBhvr>
                                        <p:cTn dur="1" fill="hold" id="111">
                                          <p:stCondLst>
                                            <p:cond delay="0"/>
                                          </p:stCondLst>
                                        </p:cTn>
                                        <p:tgtEl>
                                          <p:spTgt spid="10"/>
                                        </p:tgtEl>
                                        <p:attrNameLst>
                                          <p:attrName>style.visibility</p:attrName>
                                        </p:attrNameLst>
                                      </p:cBhvr>
                                      <p:to>
                                        <p:strVal val="visible"/>
                                      </p:to>
                                    </p:set>
                                    <p:animEffect filter="wipe(right)" transition="in">
                                      <p:cBhvr>
                                        <p:cTn dur="750" id="112"/>
                                        <p:tgtEl>
                                          <p:spTgt spid="10"/>
                                        </p:tgtEl>
                                      </p:cBhvr>
                                    </p:animEffect>
                                  </p:childTnLst>
                                </p:cTn>
                              </p:par>
                            </p:childTnLst>
                          </p:cTn>
                        </p:par>
                        <p:par>
                          <p:cTn fill="hold" id="113" nodeType="afterGroup">
                            <p:stCondLst>
                              <p:cond delay="19750"/>
                            </p:stCondLst>
                            <p:childTnLst>
                              <p:par>
                                <p:cTn fill="hold" grpId="0" id="114" nodeType="afterEffect" presetClass="entr" presetID="10" presetSubtype="0">
                                  <p:stCondLst>
                                    <p:cond delay="0"/>
                                  </p:stCondLst>
                                  <p:iterate type="lt">
                                    <p:tmPct val="10000"/>
                                  </p:iterate>
                                  <p:childTnLst>
                                    <p:set>
                                      <p:cBhvr>
                                        <p:cTn dur="1" fill="hold" id="115">
                                          <p:stCondLst>
                                            <p:cond delay="0"/>
                                          </p:stCondLst>
                                        </p:cTn>
                                        <p:tgtEl>
                                          <p:spTgt spid="17"/>
                                        </p:tgtEl>
                                        <p:attrNameLst>
                                          <p:attrName>style.visibility</p:attrName>
                                        </p:attrNameLst>
                                      </p:cBhvr>
                                      <p:to>
                                        <p:strVal val="visible"/>
                                      </p:to>
                                    </p:set>
                                    <p:animEffect filter="fade" transition="in">
                                      <p:cBhvr>
                                        <p:cTn dur="1000" id="116"/>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9"/>
      <p:bldP grpId="0" spid="20"/>
      <p:bldP grpId="0" spid="21"/>
      <p:bldP grpId="0" spid="22"/>
      <p:bldP grpId="0" spid="23"/>
      <p:bldP grpId="0" spid="24"/>
      <p:bldP grpId="0" spid="25"/>
      <p:bldP grpId="0" spid="28"/>
      <p:bldP grpId="0" spid="2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团队介绍</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2699569" y="1801505"/>
            <a:ext cx="2135748" cy="2135748"/>
          </a:xfrm>
          <a:prstGeom prst="rect">
            <a:avLst/>
          </a:prstGeom>
        </p:spPr>
      </p:pic>
      <p:pic>
        <p:nvPicPr>
          <p:cNvPr id="4" name="图片 3"/>
          <p:cNvPicPr>
            <a:picLocks noChangeAspect="1"/>
          </p:cNvPicPr>
          <p:nvPr/>
        </p:nvPicPr>
        <p:blipFill>
          <a:blip r:embed="rId4">
            <a:extLst>
              <a:ext uri="{28A0092B-C50C-407E-A947-70E740481C1C}">
                <a14:useLocalDpi val="0"/>
              </a:ext>
            </a:extLst>
          </a:blip>
          <a:stretch>
            <a:fillRect/>
          </a:stretch>
        </p:blipFill>
        <p:spPr>
          <a:xfrm>
            <a:off x="9558494" y="1801505"/>
            <a:ext cx="2135748" cy="2135748"/>
          </a:xfrm>
          <a:prstGeom prst="rect">
            <a:avLst/>
          </a:prstGeom>
        </p:spPr>
      </p:pic>
      <p:pic>
        <p:nvPicPr>
          <p:cNvPr id="5" name="图片 4"/>
          <p:cNvPicPr>
            <a:picLocks noChangeAspect="1"/>
          </p:cNvPicPr>
          <p:nvPr/>
        </p:nvPicPr>
        <p:blipFill>
          <a:blip r:embed="rId5">
            <a:extLst>
              <a:ext uri="{28A0092B-C50C-407E-A947-70E740481C1C}">
                <a14:useLocalDpi val="0"/>
              </a:ext>
            </a:extLst>
          </a:blip>
          <a:stretch>
            <a:fillRect/>
          </a:stretch>
        </p:blipFill>
        <p:spPr>
          <a:xfrm>
            <a:off x="413261" y="1801505"/>
            <a:ext cx="2135748" cy="2135748"/>
          </a:xfrm>
          <a:prstGeom prst="rect">
            <a:avLst/>
          </a:prstGeom>
        </p:spPr>
      </p:pic>
      <p:pic>
        <p:nvPicPr>
          <p:cNvPr id="6" name="图片 5"/>
          <p:cNvPicPr>
            <a:picLocks noChangeAspect="1"/>
          </p:cNvPicPr>
          <p:nvPr/>
        </p:nvPicPr>
        <p:blipFill>
          <a:blip r:embed="rId6">
            <a:extLst>
              <a:ext uri="{28A0092B-C50C-407E-A947-70E740481C1C}">
                <a14:useLocalDpi val="0"/>
              </a:ext>
            </a:extLst>
          </a:blip>
          <a:stretch>
            <a:fillRect/>
          </a:stretch>
        </p:blipFill>
        <p:spPr>
          <a:xfrm>
            <a:off x="4985877" y="1801505"/>
            <a:ext cx="2135748" cy="2135748"/>
          </a:xfrm>
          <a:prstGeom prst="rect">
            <a:avLst/>
          </a:prstGeom>
        </p:spPr>
      </p:pic>
      <p:pic>
        <p:nvPicPr>
          <p:cNvPr id="7" name="图片 6"/>
          <p:cNvPicPr>
            <a:picLocks noChangeAspect="1"/>
          </p:cNvPicPr>
          <p:nvPr/>
        </p:nvPicPr>
        <p:blipFill>
          <a:blip r:embed="rId7">
            <a:extLst>
              <a:ext uri="{28A0092B-C50C-407E-A947-70E740481C1C}">
                <a14:useLocalDpi val="0"/>
              </a:ext>
            </a:extLst>
          </a:blip>
          <a:stretch>
            <a:fillRect/>
          </a:stretch>
        </p:blipFill>
        <p:spPr>
          <a:xfrm>
            <a:off x="7272185" y="1801505"/>
            <a:ext cx="2135748" cy="2135748"/>
          </a:xfrm>
          <a:prstGeom prst="rect">
            <a:avLst/>
          </a:prstGeom>
        </p:spPr>
      </p:pic>
      <p:sp>
        <p:nvSpPr>
          <p:cNvPr id="8" name="文本框 7"/>
          <p:cNvSpPr txBox="1"/>
          <p:nvPr/>
        </p:nvSpPr>
        <p:spPr>
          <a:xfrm>
            <a:off x="413261" y="4033338"/>
            <a:ext cx="2135748" cy="396240"/>
          </a:xfrm>
          <a:prstGeom prst="rect">
            <a:avLst/>
          </a:prstGeom>
          <a:noFill/>
        </p:spPr>
        <p:txBody>
          <a:bodyPr rtlCol="0" wrap="square">
            <a:spAutoFit/>
          </a:bodyPr>
          <a:lstStyle/>
          <a:p>
            <a:pPr algn="ctr"/>
            <a:r>
              <a:rPr altLang="en-US" b="1" lang="zh-CN" sz="2000">
                <a:solidFill>
                  <a:schemeClr val="bg1"/>
                </a:solidFill>
              </a:rPr>
              <a:t>输入小标题</a:t>
            </a:r>
          </a:p>
        </p:txBody>
      </p:sp>
      <p:sp>
        <p:nvSpPr>
          <p:cNvPr id="9" name="文本框 8"/>
          <p:cNvSpPr txBox="1"/>
          <p:nvPr/>
        </p:nvSpPr>
        <p:spPr>
          <a:xfrm>
            <a:off x="413261" y="4429669"/>
            <a:ext cx="2135748" cy="365760"/>
          </a:xfrm>
          <a:prstGeom prst="rect">
            <a:avLst/>
          </a:prstGeom>
          <a:noFill/>
        </p:spPr>
        <p:txBody>
          <a:bodyPr rtlCol="0" wrap="square">
            <a:spAutoFit/>
          </a:bodyPr>
          <a:lstStyle/>
          <a:p>
            <a:pPr algn="ctr"/>
            <a:r>
              <a:rPr altLang="en-US" lang="zh-CN">
                <a:solidFill>
                  <a:schemeClr val="bg1"/>
                </a:solidFill>
              </a:rPr>
              <a:t>输入文字描述内容</a:t>
            </a:r>
          </a:p>
        </p:txBody>
      </p:sp>
      <p:sp>
        <p:nvSpPr>
          <p:cNvPr id="10" name="矩形 9"/>
          <p:cNvSpPr/>
          <p:nvPr/>
        </p:nvSpPr>
        <p:spPr>
          <a:xfrm>
            <a:off x="996287" y="4916646"/>
            <a:ext cx="955343" cy="68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2699569" y="4033338"/>
            <a:ext cx="2135748" cy="396240"/>
          </a:xfrm>
          <a:prstGeom prst="rect">
            <a:avLst/>
          </a:prstGeom>
          <a:noFill/>
        </p:spPr>
        <p:txBody>
          <a:bodyPr rtlCol="0" wrap="square">
            <a:spAutoFit/>
          </a:bodyPr>
          <a:lstStyle/>
          <a:p>
            <a:pPr algn="ctr"/>
            <a:r>
              <a:rPr altLang="en-US" b="1" lang="zh-CN" sz="2000">
                <a:solidFill>
                  <a:schemeClr val="bg1"/>
                </a:solidFill>
              </a:rPr>
              <a:t>输入小标题</a:t>
            </a:r>
          </a:p>
        </p:txBody>
      </p:sp>
      <p:sp>
        <p:nvSpPr>
          <p:cNvPr id="12" name="文本框 11"/>
          <p:cNvSpPr txBox="1"/>
          <p:nvPr/>
        </p:nvSpPr>
        <p:spPr>
          <a:xfrm>
            <a:off x="2699569" y="4429669"/>
            <a:ext cx="2135748" cy="365760"/>
          </a:xfrm>
          <a:prstGeom prst="rect">
            <a:avLst/>
          </a:prstGeom>
          <a:noFill/>
        </p:spPr>
        <p:txBody>
          <a:bodyPr rtlCol="0" wrap="square">
            <a:spAutoFit/>
          </a:bodyPr>
          <a:lstStyle/>
          <a:p>
            <a:pPr algn="ctr"/>
            <a:r>
              <a:rPr altLang="en-US" lang="zh-CN">
                <a:solidFill>
                  <a:schemeClr val="bg1"/>
                </a:solidFill>
              </a:rPr>
              <a:t>输入文字描述内容</a:t>
            </a:r>
          </a:p>
        </p:txBody>
      </p:sp>
      <p:sp>
        <p:nvSpPr>
          <p:cNvPr id="13" name="矩形 12"/>
          <p:cNvSpPr/>
          <p:nvPr/>
        </p:nvSpPr>
        <p:spPr>
          <a:xfrm>
            <a:off x="3282595" y="4916646"/>
            <a:ext cx="955343" cy="68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4985877" y="4033338"/>
            <a:ext cx="2135748" cy="396240"/>
          </a:xfrm>
          <a:prstGeom prst="rect">
            <a:avLst/>
          </a:prstGeom>
          <a:noFill/>
        </p:spPr>
        <p:txBody>
          <a:bodyPr rtlCol="0" wrap="square">
            <a:spAutoFit/>
          </a:bodyPr>
          <a:lstStyle/>
          <a:p>
            <a:pPr algn="ctr"/>
            <a:r>
              <a:rPr altLang="en-US" b="1" lang="zh-CN" sz="2000">
                <a:solidFill>
                  <a:schemeClr val="bg1"/>
                </a:solidFill>
              </a:rPr>
              <a:t>输入小标题</a:t>
            </a:r>
          </a:p>
        </p:txBody>
      </p:sp>
      <p:sp>
        <p:nvSpPr>
          <p:cNvPr id="15" name="文本框 14"/>
          <p:cNvSpPr txBox="1"/>
          <p:nvPr/>
        </p:nvSpPr>
        <p:spPr>
          <a:xfrm>
            <a:off x="4985877" y="4429669"/>
            <a:ext cx="2135748" cy="365760"/>
          </a:xfrm>
          <a:prstGeom prst="rect">
            <a:avLst/>
          </a:prstGeom>
          <a:noFill/>
        </p:spPr>
        <p:txBody>
          <a:bodyPr rtlCol="0" wrap="square">
            <a:spAutoFit/>
          </a:bodyPr>
          <a:lstStyle/>
          <a:p>
            <a:pPr algn="ctr"/>
            <a:r>
              <a:rPr altLang="en-US" lang="zh-CN">
                <a:solidFill>
                  <a:schemeClr val="bg1"/>
                </a:solidFill>
              </a:rPr>
              <a:t>输入文字描述内容</a:t>
            </a:r>
          </a:p>
        </p:txBody>
      </p:sp>
      <p:sp>
        <p:nvSpPr>
          <p:cNvPr id="16" name="矩形 15"/>
          <p:cNvSpPr/>
          <p:nvPr/>
        </p:nvSpPr>
        <p:spPr>
          <a:xfrm>
            <a:off x="5568903" y="4916646"/>
            <a:ext cx="955343" cy="68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7272184" y="4033338"/>
            <a:ext cx="2135748" cy="396240"/>
          </a:xfrm>
          <a:prstGeom prst="rect">
            <a:avLst/>
          </a:prstGeom>
          <a:noFill/>
        </p:spPr>
        <p:txBody>
          <a:bodyPr rtlCol="0" wrap="square">
            <a:spAutoFit/>
          </a:bodyPr>
          <a:lstStyle/>
          <a:p>
            <a:pPr algn="ctr"/>
            <a:r>
              <a:rPr altLang="en-US" b="1" lang="zh-CN" sz="2000">
                <a:solidFill>
                  <a:schemeClr val="bg1"/>
                </a:solidFill>
              </a:rPr>
              <a:t>输入小标题</a:t>
            </a:r>
          </a:p>
        </p:txBody>
      </p:sp>
      <p:sp>
        <p:nvSpPr>
          <p:cNvPr id="18" name="文本框 17"/>
          <p:cNvSpPr txBox="1"/>
          <p:nvPr/>
        </p:nvSpPr>
        <p:spPr>
          <a:xfrm>
            <a:off x="7272184" y="4429669"/>
            <a:ext cx="2135748" cy="365760"/>
          </a:xfrm>
          <a:prstGeom prst="rect">
            <a:avLst/>
          </a:prstGeom>
          <a:noFill/>
        </p:spPr>
        <p:txBody>
          <a:bodyPr rtlCol="0" wrap="square">
            <a:spAutoFit/>
          </a:bodyPr>
          <a:lstStyle/>
          <a:p>
            <a:pPr algn="ctr"/>
            <a:r>
              <a:rPr altLang="en-US" lang="zh-CN">
                <a:solidFill>
                  <a:schemeClr val="bg1"/>
                </a:solidFill>
              </a:rPr>
              <a:t>输入文字描述内容</a:t>
            </a:r>
          </a:p>
        </p:txBody>
      </p:sp>
      <p:sp>
        <p:nvSpPr>
          <p:cNvPr id="19" name="矩形 18"/>
          <p:cNvSpPr/>
          <p:nvPr/>
        </p:nvSpPr>
        <p:spPr>
          <a:xfrm>
            <a:off x="7855211" y="4916646"/>
            <a:ext cx="955343" cy="68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9558494" y="4033338"/>
            <a:ext cx="2135748" cy="396240"/>
          </a:xfrm>
          <a:prstGeom prst="rect">
            <a:avLst/>
          </a:prstGeom>
          <a:noFill/>
        </p:spPr>
        <p:txBody>
          <a:bodyPr rtlCol="0" wrap="square">
            <a:spAutoFit/>
          </a:bodyPr>
          <a:lstStyle/>
          <a:p>
            <a:pPr algn="ctr"/>
            <a:r>
              <a:rPr altLang="en-US" b="1" lang="zh-CN" sz="2000">
                <a:solidFill>
                  <a:schemeClr val="bg1"/>
                </a:solidFill>
              </a:rPr>
              <a:t>输入小标题</a:t>
            </a:r>
          </a:p>
        </p:txBody>
      </p:sp>
      <p:sp>
        <p:nvSpPr>
          <p:cNvPr id="21" name="文本框 20"/>
          <p:cNvSpPr txBox="1"/>
          <p:nvPr/>
        </p:nvSpPr>
        <p:spPr>
          <a:xfrm>
            <a:off x="9558494" y="4429669"/>
            <a:ext cx="2135748" cy="365760"/>
          </a:xfrm>
          <a:prstGeom prst="rect">
            <a:avLst/>
          </a:prstGeom>
          <a:noFill/>
        </p:spPr>
        <p:txBody>
          <a:bodyPr rtlCol="0" wrap="square">
            <a:spAutoFit/>
          </a:bodyPr>
          <a:lstStyle/>
          <a:p>
            <a:pPr algn="ctr"/>
            <a:r>
              <a:rPr altLang="en-US" lang="zh-CN">
                <a:solidFill>
                  <a:schemeClr val="bg1"/>
                </a:solidFill>
              </a:rPr>
              <a:t>输入文字描述内容</a:t>
            </a:r>
          </a:p>
        </p:txBody>
      </p:sp>
      <p:sp>
        <p:nvSpPr>
          <p:cNvPr id="22" name="矩形 21"/>
          <p:cNvSpPr/>
          <p:nvPr/>
        </p:nvSpPr>
        <p:spPr>
          <a:xfrm>
            <a:off x="10141520" y="4916646"/>
            <a:ext cx="955343" cy="68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413261" y="5473154"/>
            <a:ext cx="11280981" cy="640080"/>
          </a:xfrm>
          <a:prstGeom prst="rect">
            <a:avLst/>
          </a:prstGeom>
        </p:spPr>
        <p:txBody>
          <a:bodyPr wrap="square">
            <a:spAutoFit/>
          </a:bodyPr>
          <a:lstStyle/>
          <a:p>
            <a:pPr algn="ctr"/>
            <a:r>
              <a:rPr altLang="en-US" lang="zh-CN">
                <a:solidFill>
                  <a:schemeClr val="accent1"/>
                </a:solidFill>
                <a:latin charset="-122" panose="020b0503020204020204" pitchFamily="34" typeface="微软雅黑"/>
                <a:ea charset="-122" panose="020b0503020204020204" pitchFamily="34" typeface="微软雅黑"/>
              </a:rPr>
              <a:t>点击此处输入与此小标题或图形相关的文字描述内容或数据分析。点击此处输入与此小标题或者与此图形相关的内容介绍、数据统计、事件分析、总结概述等文字描述内容。</a:t>
            </a: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750" id="7"/>
                                        <p:tgtEl>
                                          <p:spTgt spid="5"/>
                                        </p:tgtEl>
                                      </p:cBhvr>
                                    </p:animEffect>
                                    <p:anim calcmode="lin" valueType="num">
                                      <p:cBhvr>
                                        <p:cTn dur="750" fill="hold" id="8"/>
                                        <p:tgtEl>
                                          <p:spTgt spid="5"/>
                                        </p:tgtEl>
                                        <p:attrNameLst>
                                          <p:attrName>ppt_x</p:attrName>
                                        </p:attrNameLst>
                                      </p:cBhvr>
                                      <p:tavLst>
                                        <p:tav tm="0">
                                          <p:val>
                                            <p:strVal val="#ppt_x"/>
                                          </p:val>
                                        </p:tav>
                                        <p:tav tm="100000">
                                          <p:val>
                                            <p:strVal val="#ppt_x"/>
                                          </p:val>
                                        </p:tav>
                                      </p:tavLst>
                                    </p:anim>
                                    <p:anim calcmode="lin" valueType="num">
                                      <p:cBhvr>
                                        <p:cTn dur="750" fill="hold" id="9"/>
                                        <p:tgtEl>
                                          <p:spTgt spid="5"/>
                                        </p:tgtEl>
                                        <p:attrNameLst>
                                          <p:attrName>ppt_y</p:attrName>
                                        </p:attrNameLst>
                                      </p:cBhvr>
                                      <p:tavLst>
                                        <p:tav tm="0">
                                          <p:val>
                                            <p:strVal val="#ppt_y+.1"/>
                                          </p:val>
                                        </p:tav>
                                        <p:tav tm="100000">
                                          <p:val>
                                            <p:strVal val="#ppt_y"/>
                                          </p:val>
                                        </p:tav>
                                      </p:tavLst>
                                    </p:anim>
                                  </p:childTnLst>
                                </p:cTn>
                              </p:par>
                              <p:par>
                                <p:cTn fill="hold" grpId="0" id="10" nodeType="withEffect" presetClass="entr" presetID="10" presetSubtype="0">
                                  <p:stCondLst>
                                    <p:cond delay="250"/>
                                  </p:stCondLst>
                                  <p:childTnLst>
                                    <p:set>
                                      <p:cBhvr>
                                        <p:cTn dur="1" fill="hold" id="11">
                                          <p:stCondLst>
                                            <p:cond delay="0"/>
                                          </p:stCondLst>
                                        </p:cTn>
                                        <p:tgtEl>
                                          <p:spTgt spid="8"/>
                                        </p:tgtEl>
                                        <p:attrNameLst>
                                          <p:attrName>style.visibility</p:attrName>
                                        </p:attrNameLst>
                                      </p:cBhvr>
                                      <p:to>
                                        <p:strVal val="visible"/>
                                      </p:to>
                                    </p:set>
                                    <p:animEffect filter="fade" transition="in">
                                      <p:cBhvr>
                                        <p:cTn dur="500" id="12"/>
                                        <p:tgtEl>
                                          <p:spTgt spid="8"/>
                                        </p:tgtEl>
                                      </p:cBhvr>
                                    </p:animEffect>
                                  </p:childTnLst>
                                </p:cTn>
                              </p:par>
                              <p:par>
                                <p:cTn fill="hold" grpId="0" id="13" nodeType="withEffect" presetClass="entr" presetID="10" presetSubtype="0">
                                  <p:stCondLst>
                                    <p:cond delay="500"/>
                                  </p:stCondLst>
                                  <p:childTnLst>
                                    <p:set>
                                      <p:cBhvr>
                                        <p:cTn dur="1" fill="hold" id="14">
                                          <p:stCondLst>
                                            <p:cond delay="0"/>
                                          </p:stCondLst>
                                        </p:cTn>
                                        <p:tgtEl>
                                          <p:spTgt spid="9"/>
                                        </p:tgtEl>
                                        <p:attrNameLst>
                                          <p:attrName>style.visibility</p:attrName>
                                        </p:attrNameLst>
                                      </p:cBhvr>
                                      <p:to>
                                        <p:strVal val="visible"/>
                                      </p:to>
                                    </p:set>
                                    <p:animEffect filter="fade" transition="in">
                                      <p:cBhvr>
                                        <p:cTn dur="500" id="15"/>
                                        <p:tgtEl>
                                          <p:spTgt spid="9"/>
                                        </p:tgtEl>
                                      </p:cBhvr>
                                    </p:animEffect>
                                  </p:childTnLst>
                                </p:cTn>
                              </p:par>
                            </p:childTnLst>
                          </p:cTn>
                        </p:par>
                        <p:par>
                          <p:cTn fill="hold" id="16" nodeType="afterGroup">
                            <p:stCondLst>
                              <p:cond delay="1000"/>
                            </p:stCondLst>
                            <p:childTnLst>
                              <p:par>
                                <p:cTn fill="hold" grpId="0" id="17" nodeType="afterEffect" presetClass="entr" presetID="16" presetSubtype="37">
                                  <p:stCondLst>
                                    <p:cond delay="0"/>
                                  </p:stCondLst>
                                  <p:childTnLst>
                                    <p:set>
                                      <p:cBhvr>
                                        <p:cTn dur="1" fill="hold" id="18">
                                          <p:stCondLst>
                                            <p:cond delay="0"/>
                                          </p:stCondLst>
                                        </p:cTn>
                                        <p:tgtEl>
                                          <p:spTgt spid="10"/>
                                        </p:tgtEl>
                                        <p:attrNameLst>
                                          <p:attrName>style.visibility</p:attrName>
                                        </p:attrNameLst>
                                      </p:cBhvr>
                                      <p:to>
                                        <p:strVal val="visible"/>
                                      </p:to>
                                    </p:set>
                                    <p:animEffect filter="barn(outVertical)" transition="in">
                                      <p:cBhvr>
                                        <p:cTn dur="500" id="19"/>
                                        <p:tgtEl>
                                          <p:spTgt spid="10"/>
                                        </p:tgtEl>
                                      </p:cBhvr>
                                    </p:animEffect>
                                  </p:childTnLst>
                                </p:cTn>
                              </p:par>
                            </p:childTnLst>
                          </p:cTn>
                        </p:par>
                        <p:par>
                          <p:cTn fill="hold" id="20" nodeType="afterGroup">
                            <p:stCondLst>
                              <p:cond delay="1500"/>
                            </p:stCondLst>
                            <p:childTnLst>
                              <p:par>
                                <p:cTn fill="hold" id="21" nodeType="afterEffect" presetClass="entr" presetID="42" presetSubtype="0">
                                  <p:stCondLst>
                                    <p:cond delay="0"/>
                                  </p:stCondLst>
                                  <p:childTnLst>
                                    <p:set>
                                      <p:cBhvr>
                                        <p:cTn dur="1" fill="hold" id="22">
                                          <p:stCondLst>
                                            <p:cond delay="0"/>
                                          </p:stCondLst>
                                        </p:cTn>
                                        <p:tgtEl>
                                          <p:spTgt spid="3"/>
                                        </p:tgtEl>
                                        <p:attrNameLst>
                                          <p:attrName>style.visibility</p:attrName>
                                        </p:attrNameLst>
                                      </p:cBhvr>
                                      <p:to>
                                        <p:strVal val="visible"/>
                                      </p:to>
                                    </p:set>
                                    <p:animEffect filter="fade" transition="in">
                                      <p:cBhvr>
                                        <p:cTn dur="750" id="23"/>
                                        <p:tgtEl>
                                          <p:spTgt spid="3"/>
                                        </p:tgtEl>
                                      </p:cBhvr>
                                    </p:animEffect>
                                    <p:anim calcmode="lin" valueType="num">
                                      <p:cBhvr>
                                        <p:cTn dur="750" fill="hold" id="24"/>
                                        <p:tgtEl>
                                          <p:spTgt spid="3"/>
                                        </p:tgtEl>
                                        <p:attrNameLst>
                                          <p:attrName>ppt_x</p:attrName>
                                        </p:attrNameLst>
                                      </p:cBhvr>
                                      <p:tavLst>
                                        <p:tav tm="0">
                                          <p:val>
                                            <p:strVal val="#ppt_x"/>
                                          </p:val>
                                        </p:tav>
                                        <p:tav tm="100000">
                                          <p:val>
                                            <p:strVal val="#ppt_x"/>
                                          </p:val>
                                        </p:tav>
                                      </p:tavLst>
                                    </p:anim>
                                    <p:anim calcmode="lin" valueType="num">
                                      <p:cBhvr>
                                        <p:cTn dur="750" fill="hold" id="25"/>
                                        <p:tgtEl>
                                          <p:spTgt spid="3"/>
                                        </p:tgtEl>
                                        <p:attrNameLst>
                                          <p:attrName>ppt_y</p:attrName>
                                        </p:attrNameLst>
                                      </p:cBhvr>
                                      <p:tavLst>
                                        <p:tav tm="0">
                                          <p:val>
                                            <p:strVal val="#ppt_y+.1"/>
                                          </p:val>
                                        </p:tav>
                                        <p:tav tm="100000">
                                          <p:val>
                                            <p:strVal val="#ppt_y"/>
                                          </p:val>
                                        </p:tav>
                                      </p:tavLst>
                                    </p:anim>
                                  </p:childTnLst>
                                </p:cTn>
                              </p:par>
                              <p:par>
                                <p:cTn fill="hold" grpId="0" id="26" nodeType="withEffect" presetClass="entr" presetID="10" presetSubtype="0">
                                  <p:stCondLst>
                                    <p:cond delay="250"/>
                                  </p:stCondLst>
                                  <p:childTnLst>
                                    <p:set>
                                      <p:cBhvr>
                                        <p:cTn dur="1" fill="hold" id="27">
                                          <p:stCondLst>
                                            <p:cond delay="0"/>
                                          </p:stCondLst>
                                        </p:cTn>
                                        <p:tgtEl>
                                          <p:spTgt spid="11"/>
                                        </p:tgtEl>
                                        <p:attrNameLst>
                                          <p:attrName>style.visibility</p:attrName>
                                        </p:attrNameLst>
                                      </p:cBhvr>
                                      <p:to>
                                        <p:strVal val="visible"/>
                                      </p:to>
                                    </p:set>
                                    <p:animEffect filter="fade" transition="in">
                                      <p:cBhvr>
                                        <p:cTn dur="500" id="28"/>
                                        <p:tgtEl>
                                          <p:spTgt spid="11"/>
                                        </p:tgtEl>
                                      </p:cBhvr>
                                    </p:animEffect>
                                  </p:childTnLst>
                                </p:cTn>
                              </p:par>
                              <p:par>
                                <p:cTn fill="hold" grpId="0" id="29" nodeType="withEffect" presetClass="entr" presetID="10" presetSubtype="0">
                                  <p:stCondLst>
                                    <p:cond delay="500"/>
                                  </p:stCondLst>
                                  <p:childTnLst>
                                    <p:set>
                                      <p:cBhvr>
                                        <p:cTn dur="1" fill="hold" id="30">
                                          <p:stCondLst>
                                            <p:cond delay="0"/>
                                          </p:stCondLst>
                                        </p:cTn>
                                        <p:tgtEl>
                                          <p:spTgt spid="12"/>
                                        </p:tgtEl>
                                        <p:attrNameLst>
                                          <p:attrName>style.visibility</p:attrName>
                                        </p:attrNameLst>
                                      </p:cBhvr>
                                      <p:to>
                                        <p:strVal val="visible"/>
                                      </p:to>
                                    </p:set>
                                    <p:animEffect filter="fade" transition="in">
                                      <p:cBhvr>
                                        <p:cTn dur="500" id="31"/>
                                        <p:tgtEl>
                                          <p:spTgt spid="12"/>
                                        </p:tgtEl>
                                      </p:cBhvr>
                                    </p:animEffect>
                                  </p:childTnLst>
                                </p:cTn>
                              </p:par>
                            </p:childTnLst>
                          </p:cTn>
                        </p:par>
                        <p:par>
                          <p:cTn fill="hold" id="32" nodeType="afterGroup">
                            <p:stCondLst>
                              <p:cond delay="2500"/>
                            </p:stCondLst>
                            <p:childTnLst>
                              <p:par>
                                <p:cTn fill="hold" grpId="0" id="33" nodeType="afterEffect" presetClass="entr" presetID="16" presetSubtype="37">
                                  <p:stCondLst>
                                    <p:cond delay="0"/>
                                  </p:stCondLst>
                                  <p:childTnLst>
                                    <p:set>
                                      <p:cBhvr>
                                        <p:cTn dur="1" fill="hold" id="34">
                                          <p:stCondLst>
                                            <p:cond delay="0"/>
                                          </p:stCondLst>
                                        </p:cTn>
                                        <p:tgtEl>
                                          <p:spTgt spid="13"/>
                                        </p:tgtEl>
                                        <p:attrNameLst>
                                          <p:attrName>style.visibility</p:attrName>
                                        </p:attrNameLst>
                                      </p:cBhvr>
                                      <p:to>
                                        <p:strVal val="visible"/>
                                      </p:to>
                                    </p:set>
                                    <p:animEffect filter="barn(outVertical)" transition="in">
                                      <p:cBhvr>
                                        <p:cTn dur="500" id="35"/>
                                        <p:tgtEl>
                                          <p:spTgt spid="13"/>
                                        </p:tgtEl>
                                      </p:cBhvr>
                                    </p:animEffect>
                                  </p:childTnLst>
                                </p:cTn>
                              </p:par>
                            </p:childTnLst>
                          </p:cTn>
                        </p:par>
                        <p:par>
                          <p:cTn fill="hold" id="36" nodeType="afterGroup">
                            <p:stCondLst>
                              <p:cond delay="3000"/>
                            </p:stCondLst>
                            <p:childTnLst>
                              <p:par>
                                <p:cTn fill="hold" id="37" nodeType="afterEffect" presetClass="entr" presetID="42" presetSubtype="0">
                                  <p:stCondLst>
                                    <p:cond delay="0"/>
                                  </p:stCondLst>
                                  <p:childTnLst>
                                    <p:set>
                                      <p:cBhvr>
                                        <p:cTn dur="1" fill="hold" id="38">
                                          <p:stCondLst>
                                            <p:cond delay="0"/>
                                          </p:stCondLst>
                                        </p:cTn>
                                        <p:tgtEl>
                                          <p:spTgt spid="6"/>
                                        </p:tgtEl>
                                        <p:attrNameLst>
                                          <p:attrName>style.visibility</p:attrName>
                                        </p:attrNameLst>
                                      </p:cBhvr>
                                      <p:to>
                                        <p:strVal val="visible"/>
                                      </p:to>
                                    </p:set>
                                    <p:animEffect filter="fade" transition="in">
                                      <p:cBhvr>
                                        <p:cTn dur="750" id="39"/>
                                        <p:tgtEl>
                                          <p:spTgt spid="6"/>
                                        </p:tgtEl>
                                      </p:cBhvr>
                                    </p:animEffect>
                                    <p:anim calcmode="lin" valueType="num">
                                      <p:cBhvr>
                                        <p:cTn dur="750" fill="hold" id="40"/>
                                        <p:tgtEl>
                                          <p:spTgt spid="6"/>
                                        </p:tgtEl>
                                        <p:attrNameLst>
                                          <p:attrName>ppt_x</p:attrName>
                                        </p:attrNameLst>
                                      </p:cBhvr>
                                      <p:tavLst>
                                        <p:tav tm="0">
                                          <p:val>
                                            <p:strVal val="#ppt_x"/>
                                          </p:val>
                                        </p:tav>
                                        <p:tav tm="100000">
                                          <p:val>
                                            <p:strVal val="#ppt_x"/>
                                          </p:val>
                                        </p:tav>
                                      </p:tavLst>
                                    </p:anim>
                                    <p:anim calcmode="lin" valueType="num">
                                      <p:cBhvr>
                                        <p:cTn dur="750" fill="hold" id="41"/>
                                        <p:tgtEl>
                                          <p:spTgt spid="6"/>
                                        </p:tgtEl>
                                        <p:attrNameLst>
                                          <p:attrName>ppt_y</p:attrName>
                                        </p:attrNameLst>
                                      </p:cBhvr>
                                      <p:tavLst>
                                        <p:tav tm="0">
                                          <p:val>
                                            <p:strVal val="#ppt_y+.1"/>
                                          </p:val>
                                        </p:tav>
                                        <p:tav tm="100000">
                                          <p:val>
                                            <p:strVal val="#ppt_y"/>
                                          </p:val>
                                        </p:tav>
                                      </p:tavLst>
                                    </p:anim>
                                  </p:childTnLst>
                                </p:cTn>
                              </p:par>
                              <p:par>
                                <p:cTn fill="hold" grpId="0" id="42" nodeType="withEffect" presetClass="entr" presetID="10" presetSubtype="0">
                                  <p:stCondLst>
                                    <p:cond delay="250"/>
                                  </p:stCondLst>
                                  <p:childTnLst>
                                    <p:set>
                                      <p:cBhvr>
                                        <p:cTn dur="1" fill="hold" id="43">
                                          <p:stCondLst>
                                            <p:cond delay="0"/>
                                          </p:stCondLst>
                                        </p:cTn>
                                        <p:tgtEl>
                                          <p:spTgt spid="14"/>
                                        </p:tgtEl>
                                        <p:attrNameLst>
                                          <p:attrName>style.visibility</p:attrName>
                                        </p:attrNameLst>
                                      </p:cBhvr>
                                      <p:to>
                                        <p:strVal val="visible"/>
                                      </p:to>
                                    </p:set>
                                    <p:animEffect filter="fade" transition="in">
                                      <p:cBhvr>
                                        <p:cTn dur="500" id="44"/>
                                        <p:tgtEl>
                                          <p:spTgt spid="14"/>
                                        </p:tgtEl>
                                      </p:cBhvr>
                                    </p:animEffect>
                                  </p:childTnLst>
                                </p:cTn>
                              </p:par>
                              <p:par>
                                <p:cTn fill="hold" grpId="0" id="45" nodeType="withEffect" presetClass="entr" presetID="10" presetSubtype="0">
                                  <p:stCondLst>
                                    <p:cond delay="500"/>
                                  </p:stCondLst>
                                  <p:childTnLst>
                                    <p:set>
                                      <p:cBhvr>
                                        <p:cTn dur="1" fill="hold" id="46">
                                          <p:stCondLst>
                                            <p:cond delay="0"/>
                                          </p:stCondLst>
                                        </p:cTn>
                                        <p:tgtEl>
                                          <p:spTgt spid="15"/>
                                        </p:tgtEl>
                                        <p:attrNameLst>
                                          <p:attrName>style.visibility</p:attrName>
                                        </p:attrNameLst>
                                      </p:cBhvr>
                                      <p:to>
                                        <p:strVal val="visible"/>
                                      </p:to>
                                    </p:set>
                                    <p:animEffect filter="fade" transition="in">
                                      <p:cBhvr>
                                        <p:cTn dur="500" id="47"/>
                                        <p:tgtEl>
                                          <p:spTgt spid="15"/>
                                        </p:tgtEl>
                                      </p:cBhvr>
                                    </p:animEffect>
                                  </p:childTnLst>
                                </p:cTn>
                              </p:par>
                            </p:childTnLst>
                          </p:cTn>
                        </p:par>
                        <p:par>
                          <p:cTn fill="hold" id="48" nodeType="afterGroup">
                            <p:stCondLst>
                              <p:cond delay="4000"/>
                            </p:stCondLst>
                            <p:childTnLst>
                              <p:par>
                                <p:cTn fill="hold" grpId="0" id="49" nodeType="afterEffect" presetClass="entr" presetID="16" presetSubtype="37">
                                  <p:stCondLst>
                                    <p:cond delay="0"/>
                                  </p:stCondLst>
                                  <p:childTnLst>
                                    <p:set>
                                      <p:cBhvr>
                                        <p:cTn dur="1" fill="hold" id="50">
                                          <p:stCondLst>
                                            <p:cond delay="0"/>
                                          </p:stCondLst>
                                        </p:cTn>
                                        <p:tgtEl>
                                          <p:spTgt spid="16"/>
                                        </p:tgtEl>
                                        <p:attrNameLst>
                                          <p:attrName>style.visibility</p:attrName>
                                        </p:attrNameLst>
                                      </p:cBhvr>
                                      <p:to>
                                        <p:strVal val="visible"/>
                                      </p:to>
                                    </p:set>
                                    <p:animEffect filter="barn(outVertical)" transition="in">
                                      <p:cBhvr>
                                        <p:cTn dur="500" id="51"/>
                                        <p:tgtEl>
                                          <p:spTgt spid="16"/>
                                        </p:tgtEl>
                                      </p:cBhvr>
                                    </p:animEffect>
                                  </p:childTnLst>
                                </p:cTn>
                              </p:par>
                            </p:childTnLst>
                          </p:cTn>
                        </p:par>
                        <p:par>
                          <p:cTn fill="hold" id="52" nodeType="afterGroup">
                            <p:stCondLst>
                              <p:cond delay="4500"/>
                            </p:stCondLst>
                            <p:childTnLst>
                              <p:par>
                                <p:cTn fill="hold" id="53" nodeType="afterEffect" presetClass="entr" presetID="42" presetSubtype="0">
                                  <p:stCondLst>
                                    <p:cond delay="0"/>
                                  </p:stCondLst>
                                  <p:childTnLst>
                                    <p:set>
                                      <p:cBhvr>
                                        <p:cTn dur="1" fill="hold" id="54">
                                          <p:stCondLst>
                                            <p:cond delay="0"/>
                                          </p:stCondLst>
                                        </p:cTn>
                                        <p:tgtEl>
                                          <p:spTgt spid="7"/>
                                        </p:tgtEl>
                                        <p:attrNameLst>
                                          <p:attrName>style.visibility</p:attrName>
                                        </p:attrNameLst>
                                      </p:cBhvr>
                                      <p:to>
                                        <p:strVal val="visible"/>
                                      </p:to>
                                    </p:set>
                                    <p:animEffect filter="fade" transition="in">
                                      <p:cBhvr>
                                        <p:cTn dur="750" id="55"/>
                                        <p:tgtEl>
                                          <p:spTgt spid="7"/>
                                        </p:tgtEl>
                                      </p:cBhvr>
                                    </p:animEffect>
                                    <p:anim calcmode="lin" valueType="num">
                                      <p:cBhvr>
                                        <p:cTn dur="750" fill="hold" id="56"/>
                                        <p:tgtEl>
                                          <p:spTgt spid="7"/>
                                        </p:tgtEl>
                                        <p:attrNameLst>
                                          <p:attrName>ppt_x</p:attrName>
                                        </p:attrNameLst>
                                      </p:cBhvr>
                                      <p:tavLst>
                                        <p:tav tm="0">
                                          <p:val>
                                            <p:strVal val="#ppt_x"/>
                                          </p:val>
                                        </p:tav>
                                        <p:tav tm="100000">
                                          <p:val>
                                            <p:strVal val="#ppt_x"/>
                                          </p:val>
                                        </p:tav>
                                      </p:tavLst>
                                    </p:anim>
                                    <p:anim calcmode="lin" valueType="num">
                                      <p:cBhvr>
                                        <p:cTn dur="750" fill="hold" id="57"/>
                                        <p:tgtEl>
                                          <p:spTgt spid="7"/>
                                        </p:tgtEl>
                                        <p:attrNameLst>
                                          <p:attrName>ppt_y</p:attrName>
                                        </p:attrNameLst>
                                      </p:cBhvr>
                                      <p:tavLst>
                                        <p:tav tm="0">
                                          <p:val>
                                            <p:strVal val="#ppt_y+.1"/>
                                          </p:val>
                                        </p:tav>
                                        <p:tav tm="100000">
                                          <p:val>
                                            <p:strVal val="#ppt_y"/>
                                          </p:val>
                                        </p:tav>
                                      </p:tavLst>
                                    </p:anim>
                                  </p:childTnLst>
                                </p:cTn>
                              </p:par>
                              <p:par>
                                <p:cTn fill="hold" grpId="0" id="58" nodeType="withEffect" presetClass="entr" presetID="10" presetSubtype="0">
                                  <p:stCondLst>
                                    <p:cond delay="250"/>
                                  </p:stCondLst>
                                  <p:childTnLst>
                                    <p:set>
                                      <p:cBhvr>
                                        <p:cTn dur="1" fill="hold" id="59">
                                          <p:stCondLst>
                                            <p:cond delay="0"/>
                                          </p:stCondLst>
                                        </p:cTn>
                                        <p:tgtEl>
                                          <p:spTgt spid="17"/>
                                        </p:tgtEl>
                                        <p:attrNameLst>
                                          <p:attrName>style.visibility</p:attrName>
                                        </p:attrNameLst>
                                      </p:cBhvr>
                                      <p:to>
                                        <p:strVal val="visible"/>
                                      </p:to>
                                    </p:set>
                                    <p:animEffect filter="fade" transition="in">
                                      <p:cBhvr>
                                        <p:cTn dur="500" id="60"/>
                                        <p:tgtEl>
                                          <p:spTgt spid="17"/>
                                        </p:tgtEl>
                                      </p:cBhvr>
                                    </p:animEffect>
                                  </p:childTnLst>
                                </p:cTn>
                              </p:par>
                              <p:par>
                                <p:cTn fill="hold" grpId="0" id="61" nodeType="withEffect" presetClass="entr" presetID="10" presetSubtype="0">
                                  <p:stCondLst>
                                    <p:cond delay="500"/>
                                  </p:stCondLst>
                                  <p:childTnLst>
                                    <p:set>
                                      <p:cBhvr>
                                        <p:cTn dur="1" fill="hold" id="62">
                                          <p:stCondLst>
                                            <p:cond delay="0"/>
                                          </p:stCondLst>
                                        </p:cTn>
                                        <p:tgtEl>
                                          <p:spTgt spid="18"/>
                                        </p:tgtEl>
                                        <p:attrNameLst>
                                          <p:attrName>style.visibility</p:attrName>
                                        </p:attrNameLst>
                                      </p:cBhvr>
                                      <p:to>
                                        <p:strVal val="visible"/>
                                      </p:to>
                                    </p:set>
                                    <p:animEffect filter="fade" transition="in">
                                      <p:cBhvr>
                                        <p:cTn dur="500" id="63"/>
                                        <p:tgtEl>
                                          <p:spTgt spid="18"/>
                                        </p:tgtEl>
                                      </p:cBhvr>
                                    </p:animEffect>
                                  </p:childTnLst>
                                </p:cTn>
                              </p:par>
                            </p:childTnLst>
                          </p:cTn>
                        </p:par>
                        <p:par>
                          <p:cTn fill="hold" id="64" nodeType="afterGroup">
                            <p:stCondLst>
                              <p:cond delay="5500"/>
                            </p:stCondLst>
                            <p:childTnLst>
                              <p:par>
                                <p:cTn fill="hold" grpId="0" id="65" nodeType="afterEffect" presetClass="entr" presetID="16" presetSubtype="37">
                                  <p:stCondLst>
                                    <p:cond delay="0"/>
                                  </p:stCondLst>
                                  <p:childTnLst>
                                    <p:set>
                                      <p:cBhvr>
                                        <p:cTn dur="1" fill="hold" id="66">
                                          <p:stCondLst>
                                            <p:cond delay="0"/>
                                          </p:stCondLst>
                                        </p:cTn>
                                        <p:tgtEl>
                                          <p:spTgt spid="19"/>
                                        </p:tgtEl>
                                        <p:attrNameLst>
                                          <p:attrName>style.visibility</p:attrName>
                                        </p:attrNameLst>
                                      </p:cBhvr>
                                      <p:to>
                                        <p:strVal val="visible"/>
                                      </p:to>
                                    </p:set>
                                    <p:animEffect filter="barn(outVertical)" transition="in">
                                      <p:cBhvr>
                                        <p:cTn dur="500" id="67"/>
                                        <p:tgtEl>
                                          <p:spTgt spid="19"/>
                                        </p:tgtEl>
                                      </p:cBhvr>
                                    </p:animEffect>
                                  </p:childTnLst>
                                </p:cTn>
                              </p:par>
                            </p:childTnLst>
                          </p:cTn>
                        </p:par>
                        <p:par>
                          <p:cTn fill="hold" id="68" nodeType="afterGroup">
                            <p:stCondLst>
                              <p:cond delay="6000"/>
                            </p:stCondLst>
                            <p:childTnLst>
                              <p:par>
                                <p:cTn fill="hold" id="69" nodeType="afterEffect" presetClass="entr" presetID="42" presetSubtype="0">
                                  <p:stCondLst>
                                    <p:cond delay="0"/>
                                  </p:stCondLst>
                                  <p:childTnLst>
                                    <p:set>
                                      <p:cBhvr>
                                        <p:cTn dur="1" fill="hold" id="70">
                                          <p:stCondLst>
                                            <p:cond delay="0"/>
                                          </p:stCondLst>
                                        </p:cTn>
                                        <p:tgtEl>
                                          <p:spTgt spid="4"/>
                                        </p:tgtEl>
                                        <p:attrNameLst>
                                          <p:attrName>style.visibility</p:attrName>
                                        </p:attrNameLst>
                                      </p:cBhvr>
                                      <p:to>
                                        <p:strVal val="visible"/>
                                      </p:to>
                                    </p:set>
                                    <p:animEffect filter="fade" transition="in">
                                      <p:cBhvr>
                                        <p:cTn dur="750" id="71"/>
                                        <p:tgtEl>
                                          <p:spTgt spid="4"/>
                                        </p:tgtEl>
                                      </p:cBhvr>
                                    </p:animEffect>
                                    <p:anim calcmode="lin" valueType="num">
                                      <p:cBhvr>
                                        <p:cTn dur="750" fill="hold" id="72"/>
                                        <p:tgtEl>
                                          <p:spTgt spid="4"/>
                                        </p:tgtEl>
                                        <p:attrNameLst>
                                          <p:attrName>ppt_x</p:attrName>
                                        </p:attrNameLst>
                                      </p:cBhvr>
                                      <p:tavLst>
                                        <p:tav tm="0">
                                          <p:val>
                                            <p:strVal val="#ppt_x"/>
                                          </p:val>
                                        </p:tav>
                                        <p:tav tm="100000">
                                          <p:val>
                                            <p:strVal val="#ppt_x"/>
                                          </p:val>
                                        </p:tav>
                                      </p:tavLst>
                                    </p:anim>
                                    <p:anim calcmode="lin" valueType="num">
                                      <p:cBhvr>
                                        <p:cTn dur="750" fill="hold" id="73"/>
                                        <p:tgtEl>
                                          <p:spTgt spid="4"/>
                                        </p:tgtEl>
                                        <p:attrNameLst>
                                          <p:attrName>ppt_y</p:attrName>
                                        </p:attrNameLst>
                                      </p:cBhvr>
                                      <p:tavLst>
                                        <p:tav tm="0">
                                          <p:val>
                                            <p:strVal val="#ppt_y+.1"/>
                                          </p:val>
                                        </p:tav>
                                        <p:tav tm="100000">
                                          <p:val>
                                            <p:strVal val="#ppt_y"/>
                                          </p:val>
                                        </p:tav>
                                      </p:tavLst>
                                    </p:anim>
                                  </p:childTnLst>
                                </p:cTn>
                              </p:par>
                              <p:par>
                                <p:cTn fill="hold" grpId="0" id="74" nodeType="withEffect" presetClass="entr" presetID="10" presetSubtype="0">
                                  <p:stCondLst>
                                    <p:cond delay="250"/>
                                  </p:stCondLst>
                                  <p:childTnLst>
                                    <p:set>
                                      <p:cBhvr>
                                        <p:cTn dur="1" fill="hold" id="75">
                                          <p:stCondLst>
                                            <p:cond delay="0"/>
                                          </p:stCondLst>
                                        </p:cTn>
                                        <p:tgtEl>
                                          <p:spTgt spid="20"/>
                                        </p:tgtEl>
                                        <p:attrNameLst>
                                          <p:attrName>style.visibility</p:attrName>
                                        </p:attrNameLst>
                                      </p:cBhvr>
                                      <p:to>
                                        <p:strVal val="visible"/>
                                      </p:to>
                                    </p:set>
                                    <p:animEffect filter="fade" transition="in">
                                      <p:cBhvr>
                                        <p:cTn dur="500" id="76"/>
                                        <p:tgtEl>
                                          <p:spTgt spid="20"/>
                                        </p:tgtEl>
                                      </p:cBhvr>
                                    </p:animEffect>
                                  </p:childTnLst>
                                </p:cTn>
                              </p:par>
                              <p:par>
                                <p:cTn fill="hold" grpId="0" id="77" nodeType="withEffect" presetClass="entr" presetID="10" presetSubtype="0">
                                  <p:stCondLst>
                                    <p:cond delay="500"/>
                                  </p:stCondLst>
                                  <p:childTnLst>
                                    <p:set>
                                      <p:cBhvr>
                                        <p:cTn dur="1" fill="hold" id="78">
                                          <p:stCondLst>
                                            <p:cond delay="0"/>
                                          </p:stCondLst>
                                        </p:cTn>
                                        <p:tgtEl>
                                          <p:spTgt spid="21"/>
                                        </p:tgtEl>
                                        <p:attrNameLst>
                                          <p:attrName>style.visibility</p:attrName>
                                        </p:attrNameLst>
                                      </p:cBhvr>
                                      <p:to>
                                        <p:strVal val="visible"/>
                                      </p:to>
                                    </p:set>
                                    <p:animEffect filter="fade" transition="in">
                                      <p:cBhvr>
                                        <p:cTn dur="500" id="79"/>
                                        <p:tgtEl>
                                          <p:spTgt spid="21"/>
                                        </p:tgtEl>
                                      </p:cBhvr>
                                    </p:animEffect>
                                  </p:childTnLst>
                                </p:cTn>
                              </p:par>
                            </p:childTnLst>
                          </p:cTn>
                        </p:par>
                        <p:par>
                          <p:cTn fill="hold" id="80" nodeType="afterGroup">
                            <p:stCondLst>
                              <p:cond delay="7000"/>
                            </p:stCondLst>
                            <p:childTnLst>
                              <p:par>
                                <p:cTn fill="hold" grpId="0" id="81" nodeType="afterEffect" presetClass="entr" presetID="16" presetSubtype="37">
                                  <p:stCondLst>
                                    <p:cond delay="0"/>
                                  </p:stCondLst>
                                  <p:childTnLst>
                                    <p:set>
                                      <p:cBhvr>
                                        <p:cTn dur="1" fill="hold" id="82">
                                          <p:stCondLst>
                                            <p:cond delay="0"/>
                                          </p:stCondLst>
                                        </p:cTn>
                                        <p:tgtEl>
                                          <p:spTgt spid="22"/>
                                        </p:tgtEl>
                                        <p:attrNameLst>
                                          <p:attrName>style.visibility</p:attrName>
                                        </p:attrNameLst>
                                      </p:cBhvr>
                                      <p:to>
                                        <p:strVal val="visible"/>
                                      </p:to>
                                    </p:set>
                                    <p:animEffect filter="barn(outVertical)" transition="in">
                                      <p:cBhvr>
                                        <p:cTn dur="500" id="83"/>
                                        <p:tgtEl>
                                          <p:spTgt spid="22"/>
                                        </p:tgtEl>
                                      </p:cBhvr>
                                    </p:animEffect>
                                  </p:childTnLst>
                                </p:cTn>
                              </p:par>
                            </p:childTnLst>
                          </p:cTn>
                        </p:par>
                        <p:par>
                          <p:cTn fill="hold" id="84" nodeType="afterGroup">
                            <p:stCondLst>
                              <p:cond delay="7500"/>
                            </p:stCondLst>
                            <p:childTnLst>
                              <p:par>
                                <p:cTn fill="hold" grpId="0" id="85" nodeType="afterEffect" presetClass="entr" presetID="53" presetSubtype="0">
                                  <p:stCondLst>
                                    <p:cond delay="0"/>
                                  </p:stCondLst>
                                  <p:iterate type="lt">
                                    <p:tmPct val="3000"/>
                                  </p:iterate>
                                  <p:childTnLst>
                                    <p:set>
                                      <p:cBhvr>
                                        <p:cTn dur="1" fill="hold" id="86">
                                          <p:stCondLst>
                                            <p:cond delay="0"/>
                                          </p:stCondLst>
                                        </p:cTn>
                                        <p:tgtEl>
                                          <p:spTgt spid="23"/>
                                        </p:tgtEl>
                                        <p:attrNameLst>
                                          <p:attrName>style.visibility</p:attrName>
                                        </p:attrNameLst>
                                      </p:cBhvr>
                                      <p:to>
                                        <p:strVal val="visible"/>
                                      </p:to>
                                    </p:set>
                                    <p:anim calcmode="lin" valueType="num">
                                      <p:cBhvr>
                                        <p:cTn dur="500" fill="hold" id="87"/>
                                        <p:tgtEl>
                                          <p:spTgt spid="23"/>
                                        </p:tgtEl>
                                        <p:attrNameLst>
                                          <p:attrName>ppt_w</p:attrName>
                                        </p:attrNameLst>
                                      </p:cBhvr>
                                      <p:tavLst>
                                        <p:tav tm="0">
                                          <p:val>
                                            <p:fltVal val="0"/>
                                          </p:val>
                                        </p:tav>
                                        <p:tav tm="100000">
                                          <p:val>
                                            <p:strVal val="#ppt_w"/>
                                          </p:val>
                                        </p:tav>
                                      </p:tavLst>
                                    </p:anim>
                                    <p:anim calcmode="lin" valueType="num">
                                      <p:cBhvr>
                                        <p:cTn dur="500" fill="hold" id="88"/>
                                        <p:tgtEl>
                                          <p:spTgt spid="23"/>
                                        </p:tgtEl>
                                        <p:attrNameLst>
                                          <p:attrName>ppt_h</p:attrName>
                                        </p:attrNameLst>
                                      </p:cBhvr>
                                      <p:tavLst>
                                        <p:tav tm="0">
                                          <p:val>
                                            <p:fltVal val="0"/>
                                          </p:val>
                                        </p:tav>
                                        <p:tav tm="100000">
                                          <p:val>
                                            <p:strVal val="#ppt_h"/>
                                          </p:val>
                                        </p:tav>
                                      </p:tavLst>
                                    </p:anim>
                                    <p:animEffect filter="fade" transition="in">
                                      <p:cBhvr>
                                        <p:cTn dur="500" id="89"/>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企业荣誉</a:t>
            </a:r>
          </a:p>
        </p:txBody>
      </p:sp>
      <p:sp>
        <p:nvSpPr>
          <p:cNvPr id="3" name="文本框 2"/>
          <p:cNvSpPr txBox="1"/>
          <p:nvPr/>
        </p:nvSpPr>
        <p:spPr>
          <a:xfrm>
            <a:off x="1344683" y="2039366"/>
            <a:ext cx="4182660" cy="396240"/>
          </a:xfrm>
          <a:prstGeom prst="rect">
            <a:avLst/>
          </a:prstGeom>
          <a:noFill/>
        </p:spPr>
        <p:txBody>
          <a:bodyPr rtlCol="0" wrap="square">
            <a:spAutoFit/>
          </a:bodyPr>
          <a:lstStyle/>
          <a:p>
            <a:r>
              <a:rPr altLang="zh-CN" b="1" lang="en-US" sz="2000">
                <a:solidFill>
                  <a:schemeClr val="bg1"/>
                </a:solidFill>
                <a:latin charset="-122" panose="020b0503020204020204" pitchFamily="34" typeface="微软雅黑"/>
                <a:ea charset="-122" panose="020b0503020204020204" pitchFamily="34" typeface="微软雅黑"/>
              </a:rPr>
              <a:t>1.在此输入小标题</a:t>
            </a:r>
          </a:p>
        </p:txBody>
      </p:sp>
      <p:sp>
        <p:nvSpPr>
          <p:cNvPr id="4" name="文本框 3"/>
          <p:cNvSpPr txBox="1"/>
          <p:nvPr/>
        </p:nvSpPr>
        <p:spPr>
          <a:xfrm>
            <a:off x="1344683" y="2448398"/>
            <a:ext cx="4182660" cy="640080"/>
          </a:xfrm>
          <a:prstGeom prst="rect">
            <a:avLst/>
          </a:prstGeom>
          <a:noFill/>
        </p:spPr>
        <p:txBody>
          <a:bodyPr rtlCol="0" wrap="square">
            <a:spAutoFit/>
          </a:bodyPr>
          <a:lstStyle/>
          <a:p>
            <a:r>
              <a:rPr altLang="en-US" lang="zh-CN">
                <a:solidFill>
                  <a:schemeClr val="bg1"/>
                </a:solidFill>
                <a:latin charset="-122" panose="020b0503020204020204" pitchFamily="34" typeface="微软雅黑"/>
                <a:ea charset="-122" panose="020b0503020204020204" pitchFamily="34" typeface="微软雅黑"/>
              </a:rPr>
              <a:t>点击此处输入与此小标题或图形相关的文字描述内容或数据分析。</a:t>
            </a:r>
          </a:p>
        </p:txBody>
      </p:sp>
      <p:sp>
        <p:nvSpPr>
          <p:cNvPr id="5" name="任意多边形 4"/>
          <p:cNvSpPr>
            <a:spLocks noChangeAspect="1"/>
          </p:cNvSpPr>
          <p:nvPr/>
        </p:nvSpPr>
        <p:spPr>
          <a:xfrm>
            <a:off x="794411" y="2114884"/>
            <a:ext cx="430162" cy="419355"/>
          </a:xfrm>
          <a:custGeom>
            <a:gdLst>
              <a:gd fmla="*/ 371036 w 3082990" name="connsiteX0"/>
              <a:gd fmla="*/ 371036 h 3005540" name="connsiteY0"/>
              <a:gd fmla="*/ 371036 w 3082990" name="connsiteX1"/>
              <a:gd fmla="*/ 1921998 h 3005540" name="connsiteY1"/>
              <a:gd fmla="*/ 2711954 w 3082990" name="connsiteX2"/>
              <a:gd fmla="*/ 1921998 h 3005540" name="connsiteY2"/>
              <a:gd fmla="*/ 2711954 w 3082990" name="connsiteX3"/>
              <a:gd fmla="*/ 371036 h 3005540" name="connsiteY3"/>
              <a:gd fmla="*/ 0 w 3082990" name="connsiteX4"/>
              <a:gd fmla="*/ 0 h 3005540" name="connsiteY4"/>
              <a:gd fmla="*/ 3082990 w 3082990" name="connsiteX5"/>
              <a:gd fmla="*/ 0 h 3005540" name="connsiteY5"/>
              <a:gd fmla="*/ 3082990 w 3082990" name="connsiteX6"/>
              <a:gd fmla="*/ 2293034 h 3005540" name="connsiteY6"/>
              <a:gd fmla="*/ 1825302 w 3082990" name="connsiteX7"/>
              <a:gd fmla="*/ 2293034 h 3005540" name="connsiteY7"/>
              <a:gd fmla="*/ 1825302 w 3082990" name="connsiteX8"/>
              <a:gd fmla="*/ 2639780 h 3005540" name="connsiteY8"/>
              <a:gd fmla="*/ 2423592 w 3082990" name="connsiteX9"/>
              <a:gd fmla="*/ 2639780 h 3005540" name="connsiteY9"/>
              <a:gd fmla="*/ 2423592 w 3082990" name="connsiteX10"/>
              <a:gd fmla="*/ 3005540 h 3005540" name="connsiteY10"/>
              <a:gd fmla="*/ 659398 w 3082990" name="connsiteX11"/>
              <a:gd fmla="*/ 3005540 h 3005540" name="connsiteY11"/>
              <a:gd fmla="*/ 659398 w 3082990" name="connsiteX12"/>
              <a:gd fmla="*/ 2639780 h 3005540" name="connsiteY12"/>
              <a:gd fmla="*/ 1257688 w 3082990" name="connsiteX13"/>
              <a:gd fmla="*/ 2639780 h 3005540" name="connsiteY13"/>
              <a:gd fmla="*/ 1257688 w 3082990" name="connsiteX14"/>
              <a:gd fmla="*/ 2293034 h 3005540" name="connsiteY14"/>
              <a:gd fmla="*/ 0 w 3082990" name="connsiteX15"/>
              <a:gd fmla="*/ 2293034 h 3005540"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3005540" w="3082990">
                <a:moveTo>
                  <a:pt x="371036" y="371036"/>
                </a:moveTo>
                <a:lnTo>
                  <a:pt x="371036" y="1921998"/>
                </a:lnTo>
                <a:lnTo>
                  <a:pt x="2711954" y="1921998"/>
                </a:lnTo>
                <a:lnTo>
                  <a:pt x="2711954" y="371036"/>
                </a:lnTo>
                <a:close/>
                <a:moveTo>
                  <a:pt x="0" y="0"/>
                </a:moveTo>
                <a:lnTo>
                  <a:pt x="3082990" y="0"/>
                </a:lnTo>
                <a:lnTo>
                  <a:pt x="3082990" y="2293034"/>
                </a:lnTo>
                <a:lnTo>
                  <a:pt x="1825302" y="2293034"/>
                </a:lnTo>
                <a:lnTo>
                  <a:pt x="1825302" y="2639780"/>
                </a:lnTo>
                <a:lnTo>
                  <a:pt x="2423592" y="2639780"/>
                </a:lnTo>
                <a:lnTo>
                  <a:pt x="2423592" y="3005540"/>
                </a:lnTo>
                <a:lnTo>
                  <a:pt x="659398" y="3005540"/>
                </a:lnTo>
                <a:lnTo>
                  <a:pt x="659398" y="2639780"/>
                </a:lnTo>
                <a:lnTo>
                  <a:pt x="1257688" y="2639780"/>
                </a:lnTo>
                <a:lnTo>
                  <a:pt x="1257688" y="2293034"/>
                </a:lnTo>
                <a:lnTo>
                  <a:pt x="0" y="22930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6926618" y="2039366"/>
            <a:ext cx="4182660" cy="396240"/>
          </a:xfrm>
          <a:prstGeom prst="rect">
            <a:avLst/>
          </a:prstGeom>
          <a:noFill/>
        </p:spPr>
        <p:txBody>
          <a:bodyPr rtlCol="0" wrap="square">
            <a:spAutoFit/>
          </a:bodyPr>
          <a:lstStyle/>
          <a:p>
            <a:r>
              <a:rPr altLang="zh-CN" b="1" lang="en-US" sz="2000">
                <a:solidFill>
                  <a:schemeClr val="bg1"/>
                </a:solidFill>
                <a:latin charset="-122" panose="020b0503020204020204" pitchFamily="34" typeface="微软雅黑"/>
                <a:ea charset="-122" panose="020b0503020204020204" pitchFamily="34" typeface="微软雅黑"/>
              </a:rPr>
              <a:t>2.在此输入小标题</a:t>
            </a:r>
          </a:p>
        </p:txBody>
      </p:sp>
      <p:sp>
        <p:nvSpPr>
          <p:cNvPr id="7" name="文本框 6"/>
          <p:cNvSpPr txBox="1"/>
          <p:nvPr/>
        </p:nvSpPr>
        <p:spPr>
          <a:xfrm>
            <a:off x="6926618" y="2448398"/>
            <a:ext cx="4182660" cy="640080"/>
          </a:xfrm>
          <a:prstGeom prst="rect">
            <a:avLst/>
          </a:prstGeom>
          <a:noFill/>
        </p:spPr>
        <p:txBody>
          <a:bodyPr rtlCol="0" wrap="square">
            <a:spAutoFit/>
          </a:bodyPr>
          <a:lstStyle/>
          <a:p>
            <a:r>
              <a:rPr altLang="en-US" lang="zh-CN">
                <a:solidFill>
                  <a:schemeClr val="bg1"/>
                </a:solidFill>
                <a:latin charset="-122" panose="020b0503020204020204" pitchFamily="34" typeface="微软雅黑"/>
                <a:ea charset="-122" panose="020b0503020204020204" pitchFamily="34" typeface="微软雅黑"/>
              </a:rPr>
              <a:t>点击此处输入与此小标题或图形相关的文字描述内容或数据分析。</a:t>
            </a:r>
          </a:p>
        </p:txBody>
      </p:sp>
      <p:sp>
        <p:nvSpPr>
          <p:cNvPr id="8" name="文本框 7"/>
          <p:cNvSpPr txBox="1"/>
          <p:nvPr/>
        </p:nvSpPr>
        <p:spPr>
          <a:xfrm>
            <a:off x="1344683" y="3674345"/>
            <a:ext cx="4182660" cy="396240"/>
          </a:xfrm>
          <a:prstGeom prst="rect">
            <a:avLst/>
          </a:prstGeom>
          <a:noFill/>
        </p:spPr>
        <p:txBody>
          <a:bodyPr rtlCol="0" wrap="square">
            <a:spAutoFit/>
          </a:bodyPr>
          <a:lstStyle/>
          <a:p>
            <a:r>
              <a:rPr altLang="zh-CN" b="1" lang="en-US" sz="2000">
                <a:solidFill>
                  <a:schemeClr val="bg1"/>
                </a:solidFill>
                <a:latin charset="-122" panose="020b0503020204020204" pitchFamily="34" typeface="微软雅黑"/>
                <a:ea charset="-122" panose="020b0503020204020204" pitchFamily="34" typeface="微软雅黑"/>
              </a:rPr>
              <a:t>3.在此输入小标题</a:t>
            </a:r>
          </a:p>
        </p:txBody>
      </p:sp>
      <p:sp>
        <p:nvSpPr>
          <p:cNvPr id="9" name="文本框 8"/>
          <p:cNvSpPr txBox="1"/>
          <p:nvPr/>
        </p:nvSpPr>
        <p:spPr>
          <a:xfrm>
            <a:off x="1344683" y="4083377"/>
            <a:ext cx="4182660" cy="640080"/>
          </a:xfrm>
          <a:prstGeom prst="rect">
            <a:avLst/>
          </a:prstGeom>
          <a:noFill/>
        </p:spPr>
        <p:txBody>
          <a:bodyPr rtlCol="0" wrap="square">
            <a:spAutoFit/>
          </a:bodyPr>
          <a:lstStyle/>
          <a:p>
            <a:r>
              <a:rPr altLang="en-US" lang="zh-CN">
                <a:solidFill>
                  <a:schemeClr val="bg1"/>
                </a:solidFill>
                <a:latin charset="-122" panose="020b0503020204020204" pitchFamily="34" typeface="微软雅黑"/>
                <a:ea charset="-122" panose="020b0503020204020204" pitchFamily="34" typeface="微软雅黑"/>
              </a:rPr>
              <a:t>点击此处输入与此小标题或图形相关的文字描述内容或数据分析。</a:t>
            </a:r>
          </a:p>
        </p:txBody>
      </p:sp>
      <p:sp>
        <p:nvSpPr>
          <p:cNvPr id="10" name="文本框 9"/>
          <p:cNvSpPr txBox="1"/>
          <p:nvPr/>
        </p:nvSpPr>
        <p:spPr>
          <a:xfrm>
            <a:off x="6926618" y="3674345"/>
            <a:ext cx="4182660" cy="396240"/>
          </a:xfrm>
          <a:prstGeom prst="rect">
            <a:avLst/>
          </a:prstGeom>
          <a:noFill/>
        </p:spPr>
        <p:txBody>
          <a:bodyPr rtlCol="0" wrap="square">
            <a:spAutoFit/>
          </a:bodyPr>
          <a:lstStyle/>
          <a:p>
            <a:r>
              <a:rPr altLang="zh-CN" b="1" lang="en-US" sz="2000">
                <a:solidFill>
                  <a:schemeClr val="bg1"/>
                </a:solidFill>
                <a:latin charset="-122" panose="020b0503020204020204" pitchFamily="34" typeface="微软雅黑"/>
                <a:ea charset="-122" panose="020b0503020204020204" pitchFamily="34" typeface="微软雅黑"/>
              </a:rPr>
              <a:t>4.在此输入小标题</a:t>
            </a:r>
          </a:p>
        </p:txBody>
      </p:sp>
      <p:sp>
        <p:nvSpPr>
          <p:cNvPr id="11" name="文本框 10"/>
          <p:cNvSpPr txBox="1"/>
          <p:nvPr/>
        </p:nvSpPr>
        <p:spPr>
          <a:xfrm>
            <a:off x="6926618" y="4083377"/>
            <a:ext cx="4182660" cy="640080"/>
          </a:xfrm>
          <a:prstGeom prst="rect">
            <a:avLst/>
          </a:prstGeom>
          <a:noFill/>
        </p:spPr>
        <p:txBody>
          <a:bodyPr rtlCol="0" wrap="square">
            <a:spAutoFit/>
          </a:bodyPr>
          <a:lstStyle/>
          <a:p>
            <a:r>
              <a:rPr altLang="en-US" lang="zh-CN">
                <a:solidFill>
                  <a:schemeClr val="bg1"/>
                </a:solidFill>
                <a:latin charset="-122" panose="020b0503020204020204" pitchFamily="34" typeface="微软雅黑"/>
                <a:ea charset="-122" panose="020b0503020204020204" pitchFamily="34" typeface="微软雅黑"/>
              </a:rPr>
              <a:t>点击此处输入与此小标题或图形相关的文字描述内容或数据分析。</a:t>
            </a:r>
          </a:p>
        </p:txBody>
      </p:sp>
      <p:sp>
        <p:nvSpPr>
          <p:cNvPr id="12" name="任意多边形 11"/>
          <p:cNvSpPr>
            <a:spLocks noChangeAspect="1"/>
          </p:cNvSpPr>
          <p:nvPr/>
        </p:nvSpPr>
        <p:spPr>
          <a:xfrm>
            <a:off x="6434643" y="2114884"/>
            <a:ext cx="481897" cy="419355"/>
          </a:xfrm>
          <a:custGeom>
            <a:gdLst>
              <a:gd fmla="*/ 2136838 w 4244134" name="connsiteX0"/>
              <a:gd fmla="*/ 2537631 h 3693319" name="connsiteY0"/>
              <a:gd fmla="*/ 2299844 w 4244134" name="connsiteX1"/>
              <a:gd fmla="*/ 2700637 h 3693319" name="connsiteY1"/>
              <a:gd fmla="*/ 2462850 w 4244134" name="connsiteX2"/>
              <a:gd fmla="*/ 2537631 h 3693319" name="connsiteY2"/>
              <a:gd fmla="*/ 616723 w 4244134" name="connsiteX3"/>
              <a:gd fmla="*/ 1748051 h 3693319" name="connsiteY3"/>
              <a:gd fmla="*/ 2488723 w 4244134" name="connsiteX4"/>
              <a:gd fmla="*/ 1748051 h 3693319" name="connsiteY4"/>
              <a:gd fmla="*/ 2488723 w 4244134" name="connsiteX5"/>
              <a:gd fmla="*/ 1884677 h 3693319" name="connsiteY5"/>
              <a:gd fmla="*/ 616723 w 4244134" name="connsiteX6"/>
              <a:gd fmla="*/ 1884677 h 3693319" name="connsiteY6"/>
              <a:gd fmla="*/ 616723 w 4244134" name="connsiteX7"/>
              <a:gd fmla="*/ 1421574 h 3693319" name="connsiteY7"/>
              <a:gd fmla="*/ 2488723 w 4244134" name="connsiteX8"/>
              <a:gd fmla="*/ 1421574 h 3693319" name="connsiteY8"/>
              <a:gd fmla="*/ 2488723 w 4244134" name="connsiteX9"/>
              <a:gd fmla="*/ 1558200 h 3693319" name="connsiteY9"/>
              <a:gd fmla="*/ 616723 w 4244134" name="connsiteX10"/>
              <a:gd fmla="*/ 1558200 h 3693319" name="connsiteY10"/>
              <a:gd fmla="*/ 616723 w 4244134" name="connsiteX11"/>
              <a:gd fmla="*/ 1095097 h 3693319" name="connsiteY11"/>
              <a:gd fmla="*/ 2488723 w 4244134" name="connsiteX12"/>
              <a:gd fmla="*/ 1095097 h 3693319" name="connsiteY12"/>
              <a:gd fmla="*/ 2488723 w 4244134" name="connsiteX13"/>
              <a:gd fmla="*/ 1231723 h 3693319" name="connsiteY13"/>
              <a:gd fmla="*/ 616723 w 4244134" name="connsiteX14"/>
              <a:gd fmla="*/ 1231723 h 3693319" name="connsiteY14"/>
              <a:gd fmla="*/ 204718 w 4244134" name="connsiteX15"/>
              <a:gd fmla="*/ 204718 h 3693319" name="connsiteY15"/>
              <a:gd fmla="*/ 204718 w 4244134" name="connsiteX16"/>
              <a:gd fmla="*/ 3488601 h 3693319" name="connsiteY16"/>
              <a:gd fmla="*/ 2907082 w 4244134" name="connsiteX17"/>
              <a:gd fmla="*/ 3488601 h 3693319" name="connsiteY17"/>
              <a:gd fmla="*/ 2907082 w 4244134" name="connsiteX18"/>
              <a:gd fmla="*/ 3096000 h 3693319" name="connsiteY18"/>
              <a:gd fmla="*/ 2907082 w 4244134" name="connsiteX19"/>
              <a:gd fmla="*/ 2973318 h 3693319" name="connsiteY19"/>
              <a:gd fmla="*/ 2907082 w 4244134" name="connsiteX20"/>
              <a:gd fmla="*/ 2619924 h 3693319" name="connsiteY20"/>
              <a:gd fmla="*/ 2302633 w 4244134" name="connsiteX21"/>
              <a:gd fmla="*/ 3224372 h 3693319" name="connsiteY21"/>
              <a:gd fmla="*/ 2288873 w 4244134" name="connsiteX22"/>
              <a:gd fmla="*/ 3210611 h 3693319" name="connsiteY22"/>
              <a:gd fmla="*/ 2286083 w 4244134" name="connsiteX23"/>
              <a:gd fmla="*/ 3213400 h 3693319" name="connsiteY23"/>
              <a:gd fmla="*/ 1610314 w 4244134" name="connsiteX24"/>
              <a:gd fmla="*/ 2537631 h 3693319" name="connsiteY24"/>
              <a:gd fmla="*/ 616723 w 4244134" name="connsiteX25"/>
              <a:gd fmla="*/ 2537631 h 3693319" name="connsiteY25"/>
              <a:gd fmla="*/ 616723 w 4244134" name="connsiteX26"/>
              <a:gd fmla="*/ 2401005 h 3693319" name="connsiteY26"/>
              <a:gd fmla="*/ 1473688 w 4244134" name="connsiteX27"/>
              <a:gd fmla="*/ 2401005 h 3693319" name="connsiteY27"/>
              <a:gd fmla="*/ 1340342 w 4244134" name="connsiteX28"/>
              <a:gd fmla="*/ 2267659 h 3693319" name="connsiteY28"/>
              <a:gd fmla="*/ 1396846 w 4244134" name="connsiteX29"/>
              <a:gd fmla="*/ 2211154 h 3693319" name="connsiteY29"/>
              <a:gd fmla="*/ 616723 w 4244134" name="connsiteX30"/>
              <a:gd fmla="*/ 2211154 h 3693319" name="connsiteY30"/>
              <a:gd fmla="*/ 616723 w 4244134" name="connsiteX31"/>
              <a:gd fmla="*/ 2074528 h 3693319" name="connsiteY31"/>
              <a:gd fmla="*/ 1533472 w 4244134" name="connsiteX32"/>
              <a:gd fmla="*/ 2074528 h 3693319" name="connsiteY32"/>
              <a:gd fmla="*/ 1603604 w 4244134" name="connsiteX33"/>
              <a:gd fmla="*/ 2004396 h 3693319" name="connsiteY33"/>
              <a:gd fmla="*/ 1673735 w 4244134" name="connsiteX34"/>
              <a:gd fmla="*/ 2074528 h 3693319" name="connsiteY34"/>
              <a:gd fmla="*/ 2488723 w 4244134" name="connsiteX35"/>
              <a:gd fmla="*/ 2074528 h 3693319" name="connsiteY35"/>
              <a:gd fmla="*/ 2488723 w 4244134" name="connsiteX36"/>
              <a:gd fmla="*/ 2211154 h 3693319" name="connsiteY36"/>
              <a:gd fmla="*/ 1810361 w 4244134" name="connsiteX37"/>
              <a:gd fmla="*/ 2211154 h 3693319" name="connsiteY37"/>
              <a:gd fmla="*/ 2000212 w 4244134" name="connsiteX38"/>
              <a:gd fmla="*/ 2401005 h 3693319" name="connsiteY38"/>
              <a:gd fmla="*/ 2488723 w 4244134" name="connsiteX39"/>
              <a:gd fmla="*/ 2401005 h 3693319" name="connsiteY39"/>
              <a:gd fmla="*/ 2488723 w 4244134" name="connsiteX40"/>
              <a:gd fmla="*/ 2511758 h 3693319" name="connsiteY40"/>
              <a:gd fmla="*/ 2907082 w 4244134" name="connsiteX41"/>
              <a:gd fmla="*/ 2093399 h 3693319" name="connsiteY41"/>
              <a:gd fmla="*/ 2907082 w 4244134" name="connsiteX42"/>
              <a:gd fmla="*/ 204718 h 3693319" name="connsiteY42"/>
              <a:gd fmla="*/ 0 w 4244134" name="connsiteX43"/>
              <a:gd fmla="*/ 0 h 3693319" name="connsiteY43"/>
              <a:gd fmla="*/ 204718 w 4244134" name="connsiteX44"/>
              <a:gd fmla="*/ 0 h 3693319" name="connsiteY44"/>
              <a:gd fmla="*/ 204718 w 4244134" name="connsiteX45"/>
              <a:gd fmla="*/ 1 h 3693319" name="connsiteY45"/>
              <a:gd fmla="*/ 2907082 w 4244134" name="connsiteX46"/>
              <a:gd fmla="*/ 1 h 3693319" name="connsiteY46"/>
              <a:gd fmla="*/ 2907082 w 4244134" name="connsiteX47"/>
              <a:gd fmla="*/ 0 h 3693319" name="connsiteY47"/>
              <a:gd fmla="*/ 3111799 w 4244134" name="connsiteX48"/>
              <a:gd fmla="*/ 0 h 3693319" name="connsiteY48"/>
              <a:gd fmla="*/ 3111799 w 4244134" name="connsiteX49"/>
              <a:gd fmla="*/ 1888682 h 3693319" name="connsiteY49"/>
              <a:gd fmla="*/ 3980872 w 4244134" name="connsiteX50"/>
              <a:gd fmla="*/ 1019609 h 3693319" name="connsiteY50"/>
              <a:gd fmla="*/ 4244134 w 4244134" name="connsiteX51"/>
              <a:gd fmla="*/ 1282871 h 3693319" name="connsiteY51"/>
              <a:gd fmla="*/ 3111799 w 4244134" name="connsiteX52"/>
              <a:gd fmla="*/ 2415207 h 3693319" name="connsiteY52"/>
              <a:gd fmla="*/ 3111799 w 4244134" name="connsiteX53"/>
              <a:gd fmla="*/ 2973318 h 3693319" name="connsiteY53"/>
              <a:gd fmla="*/ 3111799 w 4244134" name="connsiteX54"/>
              <a:gd fmla="*/ 3096000 h 3693319" name="connsiteY54"/>
              <a:gd fmla="*/ 3111799 w 4244134" name="connsiteX55"/>
              <a:gd fmla="*/ 3693319 h 3693319" name="connsiteY55"/>
              <a:gd fmla="*/ 2907082 w 4244134" name="connsiteX56"/>
              <a:gd fmla="*/ 3693319 h 3693319" name="connsiteY56"/>
              <a:gd fmla="*/ 2907082 w 4244134" name="connsiteX57"/>
              <a:gd fmla="*/ 3693318 h 3693319" name="connsiteY57"/>
              <a:gd fmla="*/ 1 w 4244134" name="connsiteX58"/>
              <a:gd fmla="*/ 3693318 h 3693319" name="connsiteY58"/>
              <a:gd fmla="*/ 1 w 4244134" name="connsiteX59"/>
              <a:gd fmla="*/ 3636000 h 3693319" name="connsiteY59"/>
              <a:gd fmla="*/ 0 w 4244134" name="connsiteX60"/>
              <a:gd fmla="*/ 3636000 h 3693319" name="connsiteY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b="b" l="l" r="r" t="t"/>
            <a:pathLst>
              <a:path h="3693319" w="4244134">
                <a:moveTo>
                  <a:pt x="2136838" y="2537631"/>
                </a:moveTo>
                <a:lnTo>
                  <a:pt x="2299844" y="2700637"/>
                </a:lnTo>
                <a:lnTo>
                  <a:pt x="2462850" y="2537631"/>
                </a:lnTo>
                <a:close/>
                <a:moveTo>
                  <a:pt x="616723" y="1748051"/>
                </a:moveTo>
                <a:lnTo>
                  <a:pt x="2488723" y="1748051"/>
                </a:lnTo>
                <a:lnTo>
                  <a:pt x="2488723" y="1884677"/>
                </a:lnTo>
                <a:lnTo>
                  <a:pt x="616723" y="1884677"/>
                </a:lnTo>
                <a:close/>
                <a:moveTo>
                  <a:pt x="616723" y="1421574"/>
                </a:moveTo>
                <a:lnTo>
                  <a:pt x="2488723" y="1421574"/>
                </a:lnTo>
                <a:lnTo>
                  <a:pt x="2488723" y="1558200"/>
                </a:lnTo>
                <a:lnTo>
                  <a:pt x="616723" y="1558200"/>
                </a:lnTo>
                <a:close/>
                <a:moveTo>
                  <a:pt x="616723" y="1095097"/>
                </a:moveTo>
                <a:lnTo>
                  <a:pt x="2488723" y="1095097"/>
                </a:lnTo>
                <a:lnTo>
                  <a:pt x="2488723" y="1231723"/>
                </a:lnTo>
                <a:lnTo>
                  <a:pt x="616723" y="1231723"/>
                </a:lnTo>
                <a:close/>
                <a:moveTo>
                  <a:pt x="204718" y="204718"/>
                </a:moveTo>
                <a:lnTo>
                  <a:pt x="204718" y="3488601"/>
                </a:lnTo>
                <a:lnTo>
                  <a:pt x="2907082" y="3488601"/>
                </a:lnTo>
                <a:lnTo>
                  <a:pt x="2907082" y="3096000"/>
                </a:lnTo>
                <a:lnTo>
                  <a:pt x="2907082" y="2973318"/>
                </a:lnTo>
                <a:lnTo>
                  <a:pt x="2907082" y="2619924"/>
                </a:lnTo>
                <a:lnTo>
                  <a:pt x="2302633" y="3224372"/>
                </a:lnTo>
                <a:lnTo>
                  <a:pt x="2288873" y="3210611"/>
                </a:lnTo>
                <a:lnTo>
                  <a:pt x="2286083" y="3213400"/>
                </a:lnTo>
                <a:lnTo>
                  <a:pt x="1610314" y="2537631"/>
                </a:lnTo>
                <a:lnTo>
                  <a:pt x="616723" y="2537631"/>
                </a:lnTo>
                <a:lnTo>
                  <a:pt x="616723" y="2401005"/>
                </a:lnTo>
                <a:lnTo>
                  <a:pt x="1473688" y="2401005"/>
                </a:lnTo>
                <a:lnTo>
                  <a:pt x="1340342" y="2267659"/>
                </a:lnTo>
                <a:lnTo>
                  <a:pt x="1396846" y="2211154"/>
                </a:lnTo>
                <a:lnTo>
                  <a:pt x="616723" y="2211154"/>
                </a:lnTo>
                <a:lnTo>
                  <a:pt x="616723" y="2074528"/>
                </a:lnTo>
                <a:lnTo>
                  <a:pt x="1533472" y="2074528"/>
                </a:lnTo>
                <a:lnTo>
                  <a:pt x="1603604" y="2004396"/>
                </a:lnTo>
                <a:lnTo>
                  <a:pt x="1673735" y="2074528"/>
                </a:lnTo>
                <a:lnTo>
                  <a:pt x="2488723" y="2074528"/>
                </a:lnTo>
                <a:lnTo>
                  <a:pt x="2488723" y="2211154"/>
                </a:lnTo>
                <a:lnTo>
                  <a:pt x="1810361" y="2211154"/>
                </a:lnTo>
                <a:lnTo>
                  <a:pt x="2000212" y="2401005"/>
                </a:lnTo>
                <a:lnTo>
                  <a:pt x="2488723" y="2401005"/>
                </a:lnTo>
                <a:lnTo>
                  <a:pt x="2488723" y="2511758"/>
                </a:lnTo>
                <a:lnTo>
                  <a:pt x="2907082" y="2093399"/>
                </a:lnTo>
                <a:lnTo>
                  <a:pt x="2907082" y="204718"/>
                </a:lnTo>
                <a:close/>
                <a:moveTo>
                  <a:pt x="0" y="0"/>
                </a:moveTo>
                <a:lnTo>
                  <a:pt x="204718" y="0"/>
                </a:lnTo>
                <a:lnTo>
                  <a:pt x="204718" y="1"/>
                </a:lnTo>
                <a:lnTo>
                  <a:pt x="2907082" y="1"/>
                </a:lnTo>
                <a:lnTo>
                  <a:pt x="2907082" y="0"/>
                </a:lnTo>
                <a:lnTo>
                  <a:pt x="3111799" y="0"/>
                </a:lnTo>
                <a:lnTo>
                  <a:pt x="3111799" y="1888682"/>
                </a:lnTo>
                <a:lnTo>
                  <a:pt x="3980872" y="1019609"/>
                </a:lnTo>
                <a:lnTo>
                  <a:pt x="4244134" y="1282871"/>
                </a:lnTo>
                <a:lnTo>
                  <a:pt x="3111799" y="2415207"/>
                </a:lnTo>
                <a:lnTo>
                  <a:pt x="3111799" y="2973318"/>
                </a:lnTo>
                <a:lnTo>
                  <a:pt x="3111799" y="3096000"/>
                </a:lnTo>
                <a:lnTo>
                  <a:pt x="3111799" y="3693319"/>
                </a:lnTo>
                <a:lnTo>
                  <a:pt x="2907082" y="3693319"/>
                </a:lnTo>
                <a:lnTo>
                  <a:pt x="2907082" y="3693318"/>
                </a:lnTo>
                <a:lnTo>
                  <a:pt x="1" y="3693318"/>
                </a:lnTo>
                <a:lnTo>
                  <a:pt x="1" y="3636000"/>
                </a:lnTo>
                <a:lnTo>
                  <a:pt x="0" y="3636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任意多边形 12"/>
          <p:cNvSpPr/>
          <p:nvPr/>
        </p:nvSpPr>
        <p:spPr>
          <a:xfrm>
            <a:off x="805217" y="3745682"/>
            <a:ext cx="419355" cy="419355"/>
          </a:xfrm>
          <a:custGeom>
            <a:gdLst>
              <a:gd fmla="*/ 233325 w 327309" name="connsiteX0"/>
              <a:gd fmla="*/ 56528 h 327309" name="connsiteY0"/>
              <a:gd fmla="*/ 50285 w 327309" name="connsiteX1"/>
              <a:gd fmla="*/ 239568 h 327309" name="connsiteY1"/>
              <a:gd fmla="*/ 87741 w 327309" name="connsiteX2"/>
              <a:gd fmla="*/ 277025 h 327309" name="connsiteY2"/>
              <a:gd fmla="*/ 270781 w 327309" name="connsiteX3"/>
              <a:gd fmla="*/ 93985 h 327309" name="connsiteY3"/>
              <a:gd fmla="*/ 239171 w 327309" name="connsiteX4"/>
              <a:gd fmla="*/ 31038 h 327309" name="connsiteY4"/>
              <a:gd fmla="*/ 296272 w 327309" name="connsiteX5"/>
              <a:gd fmla="*/ 88139 h 327309" name="connsiteY5"/>
              <a:gd fmla="*/ 80982 w 327309" name="connsiteX6"/>
              <a:gd fmla="*/ 303429 h 327309" name="connsiteY6"/>
              <a:gd fmla="*/ 59606 w 327309" name="connsiteX7"/>
              <a:gd fmla="*/ 282053 h 327309" name="connsiteY7"/>
              <a:gd fmla="*/ 59606 w 327309" name="connsiteX8"/>
              <a:gd fmla="*/ 282053 h 327309" name="connsiteY8"/>
              <a:gd fmla="*/ 80982 w 327309" name="connsiteX9"/>
              <a:gd fmla="*/ 303429 h 327309" name="connsiteY9"/>
              <a:gd fmla="*/ 0 w 327309" name="connsiteX10"/>
              <a:gd fmla="*/ 327309 h 327309" name="connsiteY10"/>
              <a:gd fmla="*/ 23881 w 327309" name="connsiteX11"/>
              <a:gd fmla="*/ 246328 h 327309" name="connsiteY11"/>
              <a:gd fmla="*/ 38193 w 327309" name="connsiteX12"/>
              <a:gd fmla="*/ 260640 h 327309" name="connsiteY12"/>
              <a:gd fmla="*/ 38193 w 327309" name="connsiteX13"/>
              <a:gd fmla="*/ 260640 h 327309" name="connsiteY13"/>
              <a:gd fmla="*/ 23881 w 327309" name="connsiteX14"/>
              <a:gd fmla="*/ 246328 h 327309" name="connsiteY14"/>
              <a:gd fmla="*/ 278071 w 327309" name="connsiteX15"/>
              <a:gd fmla="*/ 63 h 327309" name="connsiteY15"/>
              <a:gd fmla="*/ 292270 w 327309" name="connsiteX16"/>
              <a:gd fmla="*/ 4998 h 327309" name="connsiteY16"/>
              <a:gd fmla="*/ 322311 w 327309" name="connsiteX17"/>
              <a:gd fmla="*/ 35039 h 327309" name="connsiteY17"/>
              <a:gd fmla="*/ 320026 w 327309" name="connsiteX18"/>
              <a:gd fmla="*/ 64385 h 327309" name="connsiteY18"/>
              <a:gd fmla="*/ 304210 w 327309" name="connsiteX19"/>
              <a:gd fmla="*/ 80200 h 327309" name="connsiteY19"/>
              <a:gd fmla="*/ 247109 w 327309" name="connsiteX20"/>
              <a:gd fmla="*/ 23099 h 327309" name="connsiteY20"/>
              <a:gd fmla="*/ 262925 w 327309" name="connsiteX21"/>
              <a:gd fmla="*/ 7284 h 327309" name="connsiteY21"/>
              <a:gd fmla="*/ 278071 w 327309" name="connsiteX22"/>
              <a:gd fmla="*/ 63 h 327309"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327309" w="327309">
                <a:moveTo>
                  <a:pt x="233325" y="56528"/>
                </a:moveTo>
                <a:lnTo>
                  <a:pt x="50285" y="239568"/>
                </a:lnTo>
                <a:lnTo>
                  <a:pt x="87741" y="277025"/>
                </a:lnTo>
                <a:lnTo>
                  <a:pt x="270781" y="93985"/>
                </a:lnTo>
                <a:close/>
                <a:moveTo>
                  <a:pt x="239171" y="31038"/>
                </a:moveTo>
                <a:lnTo>
                  <a:pt x="296272" y="88139"/>
                </a:lnTo>
                <a:lnTo>
                  <a:pt x="80982" y="303429"/>
                </a:lnTo>
                <a:lnTo>
                  <a:pt x="59606" y="282053"/>
                </a:lnTo>
                <a:lnTo>
                  <a:pt x="59606" y="282053"/>
                </a:lnTo>
                <a:lnTo>
                  <a:pt x="80982" y="303429"/>
                </a:lnTo>
                <a:lnTo>
                  <a:pt x="0" y="327309"/>
                </a:lnTo>
                <a:lnTo>
                  <a:pt x="23881" y="246328"/>
                </a:lnTo>
                <a:lnTo>
                  <a:pt x="38193" y="260640"/>
                </a:lnTo>
                <a:lnTo>
                  <a:pt x="38193" y="260640"/>
                </a:lnTo>
                <a:lnTo>
                  <a:pt x="23881" y="246328"/>
                </a:lnTo>
                <a:close/>
                <a:moveTo>
                  <a:pt x="278071" y="63"/>
                </a:moveTo>
                <a:cubicBezTo>
                  <a:pt x="283381" y="-350"/>
                  <a:pt x="288534" y="1262"/>
                  <a:pt x="292270" y="4998"/>
                </a:cubicBezTo>
                <a:lnTo>
                  <a:pt x="322311" y="35039"/>
                </a:lnTo>
                <a:cubicBezTo>
                  <a:pt x="329784" y="42512"/>
                  <a:pt x="328760" y="55650"/>
                  <a:pt x="320026" y="64385"/>
                </a:cubicBezTo>
                <a:cubicBezTo>
                  <a:pt x="314754" y="69657"/>
                  <a:pt x="309482" y="74928"/>
                  <a:pt x="304210" y="80200"/>
                </a:cubicBezTo>
                <a:lnTo>
                  <a:pt x="247109" y="23099"/>
                </a:lnTo>
                <a:lnTo>
                  <a:pt x="262925" y="7284"/>
                </a:lnTo>
                <a:cubicBezTo>
                  <a:pt x="267292" y="2917"/>
                  <a:pt x="272760" y="477"/>
                  <a:pt x="278071" y="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任意多边形 13"/>
          <p:cNvSpPr>
            <a:spLocks noChangeAspect="1"/>
          </p:cNvSpPr>
          <p:nvPr/>
        </p:nvSpPr>
        <p:spPr>
          <a:xfrm>
            <a:off x="6482542" y="3745682"/>
            <a:ext cx="347403" cy="419355"/>
          </a:xfrm>
          <a:custGeom>
            <a:gdLst>
              <a:gd fmla="*/ 483834 w 967669" name="connsiteX0"/>
              <a:gd fmla="*/ 124292 h 1168081" name="connsiteY0"/>
              <a:gd fmla="*/ 124291 w 967669" name="connsiteX1"/>
              <a:gd fmla="*/ 483835 h 1168081" name="connsiteY1"/>
              <a:gd fmla="*/ 483834 w 967669" name="connsiteX2"/>
              <a:gd fmla="*/ 843378 h 1168081" name="connsiteY2"/>
              <a:gd fmla="*/ 843377 w 967669" name="connsiteX3"/>
              <a:gd fmla="*/ 483835 h 1168081" name="connsiteY3"/>
              <a:gd fmla="*/ 483834 w 967669" name="connsiteX4"/>
              <a:gd fmla="*/ 124292 h 1168081" name="connsiteY4"/>
              <a:gd fmla="*/ 483835 w 967669" name="connsiteX5"/>
              <a:gd fmla="*/ 0 h 1168081" name="connsiteY5"/>
              <a:gd fmla="*/ 825958 w 967669" name="connsiteX6"/>
              <a:gd fmla="*/ 141712 h 1168081" name="connsiteY6"/>
              <a:gd fmla="*/ 825957 w 967669" name="connsiteX7"/>
              <a:gd fmla="*/ 141713 h 1168081" name="connsiteY7"/>
              <a:gd fmla="*/ 825957 w 967669" name="connsiteX8"/>
              <a:gd fmla="*/ 825959 h 1168081" name="connsiteY8"/>
              <a:gd fmla="*/ 483835 w 967669" name="connsiteX9"/>
              <a:gd fmla="*/ 1168081 h 1168081" name="connsiteY9"/>
              <a:gd fmla="*/ 141712 w 967669" name="connsiteX10"/>
              <a:gd fmla="*/ 825958 h 1168081" name="connsiteY10"/>
              <a:gd fmla="*/ 141712 w 967669" name="connsiteX11"/>
              <a:gd fmla="*/ 141712 h 1168081" name="connsiteY11"/>
              <a:gd fmla="*/ 483835 w 967669" name="connsiteX12"/>
              <a:gd fmla="*/ 0 h 1168081"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168081" w="967669">
                <a:moveTo>
                  <a:pt x="483834" y="124292"/>
                </a:moveTo>
                <a:cubicBezTo>
                  <a:pt x="285264" y="124292"/>
                  <a:pt x="124291" y="285265"/>
                  <a:pt x="124291" y="483835"/>
                </a:cubicBezTo>
                <a:cubicBezTo>
                  <a:pt x="124291" y="682405"/>
                  <a:pt x="285264" y="843378"/>
                  <a:pt x="483834" y="843378"/>
                </a:cubicBezTo>
                <a:cubicBezTo>
                  <a:pt x="682404" y="843378"/>
                  <a:pt x="843377" y="682405"/>
                  <a:pt x="843377" y="483835"/>
                </a:cubicBezTo>
                <a:cubicBezTo>
                  <a:pt x="843377" y="285265"/>
                  <a:pt x="682404" y="124292"/>
                  <a:pt x="483834" y="124292"/>
                </a:cubicBezTo>
                <a:close/>
                <a:moveTo>
                  <a:pt x="483835" y="0"/>
                </a:moveTo>
                <a:cubicBezTo>
                  <a:pt x="607659" y="0"/>
                  <a:pt x="731483" y="47237"/>
                  <a:pt x="825958" y="141712"/>
                </a:cubicBezTo>
                <a:lnTo>
                  <a:pt x="825957" y="141713"/>
                </a:lnTo>
                <a:cubicBezTo>
                  <a:pt x="1014907" y="330662"/>
                  <a:pt x="1014907" y="637009"/>
                  <a:pt x="825957" y="825959"/>
                </a:cubicBezTo>
                <a:lnTo>
                  <a:pt x="483835" y="1168081"/>
                </a:lnTo>
                <a:lnTo>
                  <a:pt x="141712" y="825958"/>
                </a:lnTo>
                <a:cubicBezTo>
                  <a:pt x="-47238" y="637008"/>
                  <a:pt x="-47238" y="330661"/>
                  <a:pt x="141712" y="141712"/>
                </a:cubicBezTo>
                <a:cubicBezTo>
                  <a:pt x="236187" y="47237"/>
                  <a:pt x="360011" y="0"/>
                  <a:pt x="48383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670066" y="5395190"/>
            <a:ext cx="11012417" cy="640080"/>
          </a:xfrm>
          <a:prstGeom prst="rect">
            <a:avLst/>
          </a:prstGeom>
          <a:noFill/>
        </p:spPr>
        <p:txBody>
          <a:bodyPr rtlCol="0" wrap="square">
            <a:spAutoFit/>
          </a:bodyPr>
          <a:lstStyle/>
          <a:p>
            <a:r>
              <a:rPr altLang="en-US" lang="zh-CN">
                <a:solidFill>
                  <a:schemeClr val="accent1"/>
                </a:solidFill>
                <a:latin charset="-122" panose="020b0503020204020204" pitchFamily="34" typeface="微软雅黑"/>
                <a:ea charset="-122" panose="020b0503020204020204" pitchFamily="34" typeface="微软雅黑"/>
              </a:rPr>
              <a:t>点击此处输入与此小标题或图形相关的文字描述内容或数据分析。</a:t>
            </a:r>
          </a:p>
          <a:p>
            <a:r>
              <a:rPr altLang="en-US" lang="zh-CN">
                <a:solidFill>
                  <a:schemeClr val="accent1"/>
                </a:solidFill>
                <a:latin charset="-122" panose="020b0503020204020204" pitchFamily="34" typeface="微软雅黑"/>
                <a:ea charset="-122" panose="020b0503020204020204" pitchFamily="34" typeface="微软雅黑"/>
              </a:rPr>
              <a:t>点击此处输入与此小标题或者与此图形相关的内容介绍、数据统计、事件分析、总结概述等文字描述内容。</a:t>
            </a: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anim calcmode="lin" valueType="num">
                                      <p:cBhvr>
                                        <p:cTn dur="500" fill="hold" id="8"/>
                                        <p:tgtEl>
                                          <p:spTgt spid="5"/>
                                        </p:tgtEl>
                                        <p:attrNameLst>
                                          <p:attrName>ppt_x</p:attrName>
                                        </p:attrNameLst>
                                      </p:cBhvr>
                                      <p:tavLst>
                                        <p:tav tm="0">
                                          <p:val>
                                            <p:strVal val="#ppt_x"/>
                                          </p:val>
                                        </p:tav>
                                        <p:tav tm="100000">
                                          <p:val>
                                            <p:strVal val="#ppt_x"/>
                                          </p:val>
                                        </p:tav>
                                      </p:tavLst>
                                    </p:anim>
                                    <p:anim calcmode="lin" valueType="num">
                                      <p:cBhvr>
                                        <p:cTn dur="5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500" id="13"/>
                                        <p:tgtEl>
                                          <p:spTgt spid="3"/>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iterate type="lt">
                                    <p:tmPct val="3000"/>
                                  </p:iterate>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childTnLst>
                          </p:cTn>
                        </p:par>
                        <p:par>
                          <p:cTn fill="hold" id="20" nodeType="afterGroup">
                            <p:stCondLst>
                              <p:cond delay="1500"/>
                            </p:stCondLst>
                            <p:childTnLst>
                              <p:par>
                                <p:cTn fill="hold" grpId="0" id="21" nodeType="afterEffect" presetClass="entr" presetID="42"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fade" transition="in">
                                      <p:cBhvr>
                                        <p:cTn dur="500" id="23"/>
                                        <p:tgtEl>
                                          <p:spTgt spid="12"/>
                                        </p:tgtEl>
                                      </p:cBhvr>
                                    </p:animEffect>
                                    <p:anim calcmode="lin" valueType="num">
                                      <p:cBhvr>
                                        <p:cTn dur="500" fill="hold" id="24"/>
                                        <p:tgtEl>
                                          <p:spTgt spid="12"/>
                                        </p:tgtEl>
                                        <p:attrNameLst>
                                          <p:attrName>ppt_x</p:attrName>
                                        </p:attrNameLst>
                                      </p:cBhvr>
                                      <p:tavLst>
                                        <p:tav tm="0">
                                          <p:val>
                                            <p:strVal val="#ppt_x"/>
                                          </p:val>
                                        </p:tav>
                                        <p:tav tm="100000">
                                          <p:val>
                                            <p:strVal val="#ppt_x"/>
                                          </p:val>
                                        </p:tav>
                                      </p:tavLst>
                                    </p:anim>
                                    <p:anim calcmode="lin" valueType="num">
                                      <p:cBhvr>
                                        <p:cTn dur="500" fill="hold" id="25"/>
                                        <p:tgtEl>
                                          <p:spTgt spid="12"/>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000"/>
                            </p:stCondLst>
                            <p:childTnLst>
                              <p:par>
                                <p:cTn fill="hold" grpId="0" id="27" nodeType="afterEffect" presetClass="entr" presetID="10" presetSubtype="0">
                                  <p:stCondLst>
                                    <p:cond delay="0"/>
                                  </p:stCondLst>
                                  <p:childTnLst>
                                    <p:set>
                                      <p:cBhvr>
                                        <p:cTn dur="1" fill="hold" id="28">
                                          <p:stCondLst>
                                            <p:cond delay="0"/>
                                          </p:stCondLst>
                                        </p:cTn>
                                        <p:tgtEl>
                                          <p:spTgt spid="6"/>
                                        </p:tgtEl>
                                        <p:attrNameLst>
                                          <p:attrName>style.visibility</p:attrName>
                                        </p:attrNameLst>
                                      </p:cBhvr>
                                      <p:to>
                                        <p:strVal val="visible"/>
                                      </p:to>
                                    </p:set>
                                    <p:animEffect filter="fade" transition="in">
                                      <p:cBhvr>
                                        <p:cTn dur="500" id="29"/>
                                        <p:tgtEl>
                                          <p:spTgt spid="6"/>
                                        </p:tgtEl>
                                      </p:cBhvr>
                                    </p:animEffect>
                                  </p:childTnLst>
                                </p:cTn>
                              </p:par>
                            </p:childTnLst>
                          </p:cTn>
                        </p:par>
                        <p:par>
                          <p:cTn fill="hold" id="30" nodeType="afterGroup">
                            <p:stCondLst>
                              <p:cond delay="2500"/>
                            </p:stCondLst>
                            <p:childTnLst>
                              <p:par>
                                <p:cTn fill="hold" grpId="0" id="31" nodeType="afterEffect" presetClass="entr" presetID="53" presetSubtype="0">
                                  <p:stCondLst>
                                    <p:cond delay="0"/>
                                  </p:stCondLst>
                                  <p:iterate type="lt">
                                    <p:tmPct val="3000"/>
                                  </p:iterate>
                                  <p:childTnLst>
                                    <p:set>
                                      <p:cBhvr>
                                        <p:cTn dur="1" fill="hold" id="32">
                                          <p:stCondLst>
                                            <p:cond delay="0"/>
                                          </p:stCondLst>
                                        </p:cTn>
                                        <p:tgtEl>
                                          <p:spTgt spid="7"/>
                                        </p:tgtEl>
                                        <p:attrNameLst>
                                          <p:attrName>style.visibility</p:attrName>
                                        </p:attrNameLst>
                                      </p:cBhvr>
                                      <p:to>
                                        <p:strVal val="visible"/>
                                      </p:to>
                                    </p:set>
                                    <p:anim calcmode="lin" valueType="num">
                                      <p:cBhvr>
                                        <p:cTn dur="500" fill="hold" id="33"/>
                                        <p:tgtEl>
                                          <p:spTgt spid="7"/>
                                        </p:tgtEl>
                                        <p:attrNameLst>
                                          <p:attrName>ppt_w</p:attrName>
                                        </p:attrNameLst>
                                      </p:cBhvr>
                                      <p:tavLst>
                                        <p:tav tm="0">
                                          <p:val>
                                            <p:fltVal val="0"/>
                                          </p:val>
                                        </p:tav>
                                        <p:tav tm="100000">
                                          <p:val>
                                            <p:strVal val="#ppt_w"/>
                                          </p:val>
                                        </p:tav>
                                      </p:tavLst>
                                    </p:anim>
                                    <p:anim calcmode="lin" valueType="num">
                                      <p:cBhvr>
                                        <p:cTn dur="500" fill="hold" id="34"/>
                                        <p:tgtEl>
                                          <p:spTgt spid="7"/>
                                        </p:tgtEl>
                                        <p:attrNameLst>
                                          <p:attrName>ppt_h</p:attrName>
                                        </p:attrNameLst>
                                      </p:cBhvr>
                                      <p:tavLst>
                                        <p:tav tm="0">
                                          <p:val>
                                            <p:fltVal val="0"/>
                                          </p:val>
                                        </p:tav>
                                        <p:tav tm="100000">
                                          <p:val>
                                            <p:strVal val="#ppt_h"/>
                                          </p:val>
                                        </p:tav>
                                      </p:tavLst>
                                    </p:anim>
                                    <p:animEffect filter="fade" transition="in">
                                      <p:cBhvr>
                                        <p:cTn dur="500" id="35"/>
                                        <p:tgtEl>
                                          <p:spTgt spid="7"/>
                                        </p:tgtEl>
                                      </p:cBhvr>
                                    </p:animEffect>
                                  </p:childTnLst>
                                </p:cTn>
                              </p:par>
                            </p:childTnLst>
                          </p:cTn>
                        </p:par>
                        <p:par>
                          <p:cTn fill="hold" id="36" nodeType="afterGroup">
                            <p:stCondLst>
                              <p:cond delay="3000"/>
                            </p:stCondLst>
                            <p:childTnLst>
                              <p:par>
                                <p:cTn fill="hold" grpId="0" id="37" nodeType="afterEffect" presetClass="entr" presetID="42" presetSubtype="0">
                                  <p:stCondLst>
                                    <p:cond delay="0"/>
                                  </p:stCondLst>
                                  <p:childTnLst>
                                    <p:set>
                                      <p:cBhvr>
                                        <p:cTn dur="1" fill="hold" id="38">
                                          <p:stCondLst>
                                            <p:cond delay="0"/>
                                          </p:stCondLst>
                                        </p:cTn>
                                        <p:tgtEl>
                                          <p:spTgt spid="13"/>
                                        </p:tgtEl>
                                        <p:attrNameLst>
                                          <p:attrName>style.visibility</p:attrName>
                                        </p:attrNameLst>
                                      </p:cBhvr>
                                      <p:to>
                                        <p:strVal val="visible"/>
                                      </p:to>
                                    </p:set>
                                    <p:animEffect filter="fade" transition="in">
                                      <p:cBhvr>
                                        <p:cTn dur="500" id="39"/>
                                        <p:tgtEl>
                                          <p:spTgt spid="13"/>
                                        </p:tgtEl>
                                      </p:cBhvr>
                                    </p:animEffect>
                                    <p:anim calcmode="lin" valueType="num">
                                      <p:cBhvr>
                                        <p:cTn dur="500" fill="hold" id="40"/>
                                        <p:tgtEl>
                                          <p:spTgt spid="13"/>
                                        </p:tgtEl>
                                        <p:attrNameLst>
                                          <p:attrName>ppt_x</p:attrName>
                                        </p:attrNameLst>
                                      </p:cBhvr>
                                      <p:tavLst>
                                        <p:tav tm="0">
                                          <p:val>
                                            <p:strVal val="#ppt_x"/>
                                          </p:val>
                                        </p:tav>
                                        <p:tav tm="100000">
                                          <p:val>
                                            <p:strVal val="#ppt_x"/>
                                          </p:val>
                                        </p:tav>
                                      </p:tavLst>
                                    </p:anim>
                                    <p:anim calcmode="lin" valueType="num">
                                      <p:cBhvr>
                                        <p:cTn dur="500" fill="hold" id="41"/>
                                        <p:tgtEl>
                                          <p:spTgt spid="13"/>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3500"/>
                            </p:stCondLst>
                            <p:childTnLst>
                              <p:par>
                                <p:cTn fill="hold" grpId="0" id="43" nodeType="afterEffect" presetClass="entr" presetID="10" presetSubtype="0">
                                  <p:stCondLst>
                                    <p:cond delay="0"/>
                                  </p:stCondLst>
                                  <p:childTnLst>
                                    <p:set>
                                      <p:cBhvr>
                                        <p:cTn dur="1" fill="hold" id="44">
                                          <p:stCondLst>
                                            <p:cond delay="0"/>
                                          </p:stCondLst>
                                        </p:cTn>
                                        <p:tgtEl>
                                          <p:spTgt spid="8"/>
                                        </p:tgtEl>
                                        <p:attrNameLst>
                                          <p:attrName>style.visibility</p:attrName>
                                        </p:attrNameLst>
                                      </p:cBhvr>
                                      <p:to>
                                        <p:strVal val="visible"/>
                                      </p:to>
                                    </p:set>
                                    <p:animEffect filter="fade" transition="in">
                                      <p:cBhvr>
                                        <p:cTn dur="500" id="45"/>
                                        <p:tgtEl>
                                          <p:spTgt spid="8"/>
                                        </p:tgtEl>
                                      </p:cBhvr>
                                    </p:animEffect>
                                  </p:childTnLst>
                                </p:cTn>
                              </p:par>
                            </p:childTnLst>
                          </p:cTn>
                        </p:par>
                        <p:par>
                          <p:cTn fill="hold" id="46" nodeType="afterGroup">
                            <p:stCondLst>
                              <p:cond delay="4000"/>
                            </p:stCondLst>
                            <p:childTnLst>
                              <p:par>
                                <p:cTn fill="hold" grpId="0" id="47" nodeType="afterEffect" presetClass="entr" presetID="53" presetSubtype="0">
                                  <p:stCondLst>
                                    <p:cond delay="0"/>
                                  </p:stCondLst>
                                  <p:iterate type="lt">
                                    <p:tmPct val="3000"/>
                                  </p:iterate>
                                  <p:childTnLst>
                                    <p:set>
                                      <p:cBhvr>
                                        <p:cTn dur="1" fill="hold" id="48">
                                          <p:stCondLst>
                                            <p:cond delay="0"/>
                                          </p:stCondLst>
                                        </p:cTn>
                                        <p:tgtEl>
                                          <p:spTgt spid="9"/>
                                        </p:tgtEl>
                                        <p:attrNameLst>
                                          <p:attrName>style.visibility</p:attrName>
                                        </p:attrNameLst>
                                      </p:cBhvr>
                                      <p:to>
                                        <p:strVal val="visible"/>
                                      </p:to>
                                    </p:set>
                                    <p:anim calcmode="lin" valueType="num">
                                      <p:cBhvr>
                                        <p:cTn dur="500" fill="hold" id="49"/>
                                        <p:tgtEl>
                                          <p:spTgt spid="9"/>
                                        </p:tgtEl>
                                        <p:attrNameLst>
                                          <p:attrName>ppt_w</p:attrName>
                                        </p:attrNameLst>
                                      </p:cBhvr>
                                      <p:tavLst>
                                        <p:tav tm="0">
                                          <p:val>
                                            <p:fltVal val="0"/>
                                          </p:val>
                                        </p:tav>
                                        <p:tav tm="100000">
                                          <p:val>
                                            <p:strVal val="#ppt_w"/>
                                          </p:val>
                                        </p:tav>
                                      </p:tavLst>
                                    </p:anim>
                                    <p:anim calcmode="lin" valueType="num">
                                      <p:cBhvr>
                                        <p:cTn dur="500" fill="hold" id="50"/>
                                        <p:tgtEl>
                                          <p:spTgt spid="9"/>
                                        </p:tgtEl>
                                        <p:attrNameLst>
                                          <p:attrName>ppt_h</p:attrName>
                                        </p:attrNameLst>
                                      </p:cBhvr>
                                      <p:tavLst>
                                        <p:tav tm="0">
                                          <p:val>
                                            <p:fltVal val="0"/>
                                          </p:val>
                                        </p:tav>
                                        <p:tav tm="100000">
                                          <p:val>
                                            <p:strVal val="#ppt_h"/>
                                          </p:val>
                                        </p:tav>
                                      </p:tavLst>
                                    </p:anim>
                                    <p:animEffect filter="fade" transition="in">
                                      <p:cBhvr>
                                        <p:cTn dur="500" id="51"/>
                                        <p:tgtEl>
                                          <p:spTgt spid="9"/>
                                        </p:tgtEl>
                                      </p:cBhvr>
                                    </p:animEffect>
                                  </p:childTnLst>
                                </p:cTn>
                              </p:par>
                            </p:childTnLst>
                          </p:cTn>
                        </p:par>
                        <p:par>
                          <p:cTn fill="hold" id="52" nodeType="afterGroup">
                            <p:stCondLst>
                              <p:cond delay="4500"/>
                            </p:stCondLst>
                            <p:childTnLst>
                              <p:par>
                                <p:cTn fill="hold" grpId="0" id="53" nodeType="afterEffect" presetClass="entr" presetID="42" presetSubtype="0">
                                  <p:stCondLst>
                                    <p:cond delay="0"/>
                                  </p:stCondLst>
                                  <p:childTnLst>
                                    <p:set>
                                      <p:cBhvr>
                                        <p:cTn dur="1" fill="hold" id="54">
                                          <p:stCondLst>
                                            <p:cond delay="0"/>
                                          </p:stCondLst>
                                        </p:cTn>
                                        <p:tgtEl>
                                          <p:spTgt spid="14"/>
                                        </p:tgtEl>
                                        <p:attrNameLst>
                                          <p:attrName>style.visibility</p:attrName>
                                        </p:attrNameLst>
                                      </p:cBhvr>
                                      <p:to>
                                        <p:strVal val="visible"/>
                                      </p:to>
                                    </p:set>
                                    <p:animEffect filter="fade" transition="in">
                                      <p:cBhvr>
                                        <p:cTn dur="500" id="55"/>
                                        <p:tgtEl>
                                          <p:spTgt spid="14"/>
                                        </p:tgtEl>
                                      </p:cBhvr>
                                    </p:animEffect>
                                    <p:anim calcmode="lin" valueType="num">
                                      <p:cBhvr>
                                        <p:cTn dur="500" fill="hold" id="56"/>
                                        <p:tgtEl>
                                          <p:spTgt spid="14"/>
                                        </p:tgtEl>
                                        <p:attrNameLst>
                                          <p:attrName>ppt_x</p:attrName>
                                        </p:attrNameLst>
                                      </p:cBhvr>
                                      <p:tavLst>
                                        <p:tav tm="0">
                                          <p:val>
                                            <p:strVal val="#ppt_x"/>
                                          </p:val>
                                        </p:tav>
                                        <p:tav tm="100000">
                                          <p:val>
                                            <p:strVal val="#ppt_x"/>
                                          </p:val>
                                        </p:tav>
                                      </p:tavLst>
                                    </p:anim>
                                    <p:anim calcmode="lin" valueType="num">
                                      <p:cBhvr>
                                        <p:cTn dur="500" fill="hold" id="57"/>
                                        <p:tgtEl>
                                          <p:spTgt spid="14"/>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5000"/>
                            </p:stCondLst>
                            <p:childTnLst>
                              <p:par>
                                <p:cTn fill="hold" grpId="0" id="59" nodeType="afterEffect" presetClass="entr" presetID="10" presetSubtype="0">
                                  <p:stCondLst>
                                    <p:cond delay="0"/>
                                  </p:stCondLst>
                                  <p:childTnLst>
                                    <p:set>
                                      <p:cBhvr>
                                        <p:cTn dur="1" fill="hold" id="60">
                                          <p:stCondLst>
                                            <p:cond delay="0"/>
                                          </p:stCondLst>
                                        </p:cTn>
                                        <p:tgtEl>
                                          <p:spTgt spid="10"/>
                                        </p:tgtEl>
                                        <p:attrNameLst>
                                          <p:attrName>style.visibility</p:attrName>
                                        </p:attrNameLst>
                                      </p:cBhvr>
                                      <p:to>
                                        <p:strVal val="visible"/>
                                      </p:to>
                                    </p:set>
                                    <p:animEffect filter="fade" transition="in">
                                      <p:cBhvr>
                                        <p:cTn dur="500" id="61"/>
                                        <p:tgtEl>
                                          <p:spTgt spid="10"/>
                                        </p:tgtEl>
                                      </p:cBhvr>
                                    </p:animEffect>
                                  </p:childTnLst>
                                </p:cTn>
                              </p:par>
                            </p:childTnLst>
                          </p:cTn>
                        </p:par>
                        <p:par>
                          <p:cTn fill="hold" id="62" nodeType="afterGroup">
                            <p:stCondLst>
                              <p:cond delay="5500"/>
                            </p:stCondLst>
                            <p:childTnLst>
                              <p:par>
                                <p:cTn fill="hold" grpId="0" id="63" nodeType="afterEffect" presetClass="entr" presetID="53" presetSubtype="0">
                                  <p:stCondLst>
                                    <p:cond delay="0"/>
                                  </p:stCondLst>
                                  <p:iterate type="lt">
                                    <p:tmPct val="3000"/>
                                  </p:iterate>
                                  <p:childTnLst>
                                    <p:set>
                                      <p:cBhvr>
                                        <p:cTn dur="1" fill="hold" id="64">
                                          <p:stCondLst>
                                            <p:cond delay="0"/>
                                          </p:stCondLst>
                                        </p:cTn>
                                        <p:tgtEl>
                                          <p:spTgt spid="11"/>
                                        </p:tgtEl>
                                        <p:attrNameLst>
                                          <p:attrName>style.visibility</p:attrName>
                                        </p:attrNameLst>
                                      </p:cBhvr>
                                      <p:to>
                                        <p:strVal val="visible"/>
                                      </p:to>
                                    </p:set>
                                    <p:anim calcmode="lin" valueType="num">
                                      <p:cBhvr>
                                        <p:cTn dur="500" fill="hold" id="65"/>
                                        <p:tgtEl>
                                          <p:spTgt spid="11"/>
                                        </p:tgtEl>
                                        <p:attrNameLst>
                                          <p:attrName>ppt_w</p:attrName>
                                        </p:attrNameLst>
                                      </p:cBhvr>
                                      <p:tavLst>
                                        <p:tav tm="0">
                                          <p:val>
                                            <p:fltVal val="0"/>
                                          </p:val>
                                        </p:tav>
                                        <p:tav tm="100000">
                                          <p:val>
                                            <p:strVal val="#ppt_w"/>
                                          </p:val>
                                        </p:tav>
                                      </p:tavLst>
                                    </p:anim>
                                    <p:anim calcmode="lin" valueType="num">
                                      <p:cBhvr>
                                        <p:cTn dur="500" fill="hold" id="66"/>
                                        <p:tgtEl>
                                          <p:spTgt spid="11"/>
                                        </p:tgtEl>
                                        <p:attrNameLst>
                                          <p:attrName>ppt_h</p:attrName>
                                        </p:attrNameLst>
                                      </p:cBhvr>
                                      <p:tavLst>
                                        <p:tav tm="0">
                                          <p:val>
                                            <p:fltVal val="0"/>
                                          </p:val>
                                        </p:tav>
                                        <p:tav tm="100000">
                                          <p:val>
                                            <p:strVal val="#ppt_h"/>
                                          </p:val>
                                        </p:tav>
                                      </p:tavLst>
                                    </p:anim>
                                    <p:animEffect filter="fade" transition="in">
                                      <p:cBhvr>
                                        <p:cTn dur="500" id="67"/>
                                        <p:tgtEl>
                                          <p:spTgt spid="11"/>
                                        </p:tgtEl>
                                      </p:cBhvr>
                                    </p:animEffect>
                                  </p:childTnLst>
                                </p:cTn>
                              </p:par>
                            </p:childTnLst>
                          </p:cTn>
                        </p:par>
                        <p:par>
                          <p:cTn fill="hold" id="68" nodeType="afterGroup">
                            <p:stCondLst>
                              <p:cond delay="6000"/>
                            </p:stCondLst>
                            <p:childTnLst>
                              <p:par>
                                <p:cTn fill="hold" grpId="0" id="69" nodeType="afterEffect" presetClass="entr" presetID="53" presetSubtype="0">
                                  <p:stCondLst>
                                    <p:cond delay="0"/>
                                  </p:stCondLst>
                                  <p:iterate type="lt">
                                    <p:tmPct val="3000"/>
                                  </p:iterate>
                                  <p:childTnLst>
                                    <p:set>
                                      <p:cBhvr>
                                        <p:cTn dur="1" fill="hold" id="70">
                                          <p:stCondLst>
                                            <p:cond delay="0"/>
                                          </p:stCondLst>
                                        </p:cTn>
                                        <p:tgtEl>
                                          <p:spTgt spid="15"/>
                                        </p:tgtEl>
                                        <p:attrNameLst>
                                          <p:attrName>style.visibility</p:attrName>
                                        </p:attrNameLst>
                                      </p:cBhvr>
                                      <p:to>
                                        <p:strVal val="visible"/>
                                      </p:to>
                                    </p:set>
                                    <p:anim calcmode="lin" valueType="num">
                                      <p:cBhvr>
                                        <p:cTn dur="500" fill="hold" id="71"/>
                                        <p:tgtEl>
                                          <p:spTgt spid="15"/>
                                        </p:tgtEl>
                                        <p:attrNameLst>
                                          <p:attrName>ppt_w</p:attrName>
                                        </p:attrNameLst>
                                      </p:cBhvr>
                                      <p:tavLst>
                                        <p:tav tm="0">
                                          <p:val>
                                            <p:fltVal val="0"/>
                                          </p:val>
                                        </p:tav>
                                        <p:tav tm="100000">
                                          <p:val>
                                            <p:strVal val="#ppt_w"/>
                                          </p:val>
                                        </p:tav>
                                      </p:tavLst>
                                    </p:anim>
                                    <p:anim calcmode="lin" valueType="num">
                                      <p:cBhvr>
                                        <p:cTn dur="500" fill="hold" id="72"/>
                                        <p:tgtEl>
                                          <p:spTgt spid="15"/>
                                        </p:tgtEl>
                                        <p:attrNameLst>
                                          <p:attrName>ppt_h</p:attrName>
                                        </p:attrNameLst>
                                      </p:cBhvr>
                                      <p:tavLst>
                                        <p:tav tm="0">
                                          <p:val>
                                            <p:fltVal val="0"/>
                                          </p:val>
                                        </p:tav>
                                        <p:tav tm="100000">
                                          <p:val>
                                            <p:strVal val="#ppt_h"/>
                                          </p:val>
                                        </p:tav>
                                      </p:tavLst>
                                    </p:anim>
                                    <p:animEffect filter="fade" transition="in">
                                      <p:cBhvr>
                                        <p:cTn dur="500" id="7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p:txBody>
          <a:bodyPr/>
          <a:lstStyle/>
          <a:p>
            <a:r>
              <a:rPr altLang="en-US" lang="zh-CN"/>
              <a:t>企业责任</a:t>
            </a:r>
          </a:p>
        </p:txBody>
      </p:sp>
      <p:sp>
        <p:nvSpPr>
          <p:cNvPr id="3" name="文本占位符 2"/>
          <p:cNvSpPr>
            <a:spLocks noGrp="1"/>
          </p:cNvSpPr>
          <p:nvPr>
            <p:ph idx="11" sz="quarter" type="body"/>
          </p:nvPr>
        </p:nvSpPr>
        <p:spPr/>
        <p:txBody>
          <a:bodyPr/>
          <a:lstStyle/>
          <a:p>
            <a:r>
              <a:rPr altLang="en-US" lang="zh-CN"/>
              <a:t>企业使命</a:t>
            </a:r>
          </a:p>
        </p:txBody>
      </p:sp>
      <p:sp>
        <p:nvSpPr>
          <p:cNvPr id="4" name="文本占位符 3"/>
          <p:cNvSpPr>
            <a:spLocks noGrp="1"/>
          </p:cNvSpPr>
          <p:nvPr>
            <p:ph idx="12" sz="quarter" type="body"/>
          </p:nvPr>
        </p:nvSpPr>
        <p:spPr/>
        <p:txBody>
          <a:bodyPr/>
          <a:lstStyle/>
          <a:p>
            <a:r>
              <a:rPr altLang="en-US" lang="zh-CN"/>
              <a:t>经营方针</a:t>
            </a:r>
          </a:p>
        </p:txBody>
      </p:sp>
      <p:sp>
        <p:nvSpPr>
          <p:cNvPr id="6" name="文本占位符 5"/>
          <p:cNvSpPr>
            <a:spLocks noGrp="1"/>
          </p:cNvSpPr>
          <p:nvPr>
            <p:ph idx="13" sz="quarter" type="body"/>
          </p:nvPr>
        </p:nvSpPr>
        <p:spPr/>
        <p:txBody>
          <a:bodyPr/>
          <a:lstStyle/>
          <a:p>
            <a:r>
              <a:rPr altLang="en-US" lang="zh-CN"/>
              <a:t>经营理念</a:t>
            </a:r>
          </a:p>
        </p:txBody>
      </p:sp>
      <p:sp>
        <p:nvSpPr>
          <p:cNvPr id="7" name="文本占位符 6"/>
          <p:cNvSpPr>
            <a:spLocks noGrp="1"/>
          </p:cNvSpPr>
          <p:nvPr>
            <p:ph idx="14" sz="quarter" type="body"/>
          </p:nvPr>
        </p:nvSpPr>
        <p:spPr/>
        <p:txBody>
          <a:bodyPr/>
          <a:lstStyle/>
          <a:p>
            <a:r>
              <a:rPr altLang="en-US" lang="zh-CN">
                <a:cs typeface="+mn-ea"/>
                <a:sym typeface="+mn-lt"/>
              </a:rPr>
              <a:t>企业文化</a:t>
            </a:r>
          </a:p>
        </p:txBody>
      </p:sp>
      <p:sp>
        <p:nvSpPr>
          <p:cNvPr id="8" name="文本占位符 7"/>
          <p:cNvSpPr>
            <a:spLocks noGrp="1"/>
          </p:cNvSpPr>
          <p:nvPr>
            <p:ph idx="15" sz="quarter" type="body"/>
          </p:nvPr>
        </p:nvSpPr>
        <p:spPr/>
        <p:txBody>
          <a:bodyPr/>
          <a:lstStyle/>
          <a:p>
            <a:r>
              <a:rPr altLang="zh-CN" lang="en-US">
                <a:solidFill>
                  <a:schemeClr val="bg1"/>
                </a:solidFill>
                <a:latin typeface="+mn-ea"/>
                <a:cs typeface="+mn-ea"/>
                <a:sym typeface="+mn-lt"/>
              </a:rPr>
              <a:t>COMPANY CULTRUE</a:t>
            </a:r>
          </a:p>
        </p:txBody>
      </p:sp>
    </p:spTree>
  </p:cSld>
  <p:clrMapOvr>
    <a:masterClrMapping/>
  </p:clrMapOvr>
  <p:transition spd="slow">
    <p:wipe dir="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企业责任</a:t>
            </a:r>
          </a:p>
        </p:txBody>
      </p:sp>
      <p:cxnSp>
        <p:nvCxnSpPr>
          <p:cNvPr id="3" name="直接连接符 2"/>
          <p:cNvCxnSpPr>
            <a:endCxn id="4" idx="0"/>
          </p:cNvCxnSpPr>
          <p:nvPr/>
        </p:nvCxnSpPr>
        <p:spPr>
          <a:xfrm flipH="1">
            <a:off x="1547600" y="1377570"/>
            <a:ext cx="0" cy="55955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1383827" y="1937128"/>
            <a:ext cx="341194" cy="3411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latin charset="-122" panose="020b0503020204020204" pitchFamily="34" typeface="微软雅黑"/>
                <a:ea charset="-122" panose="020b0503020204020204" pitchFamily="34" typeface="微软雅黑"/>
              </a:rPr>
              <a:t>1</a:t>
            </a:r>
          </a:p>
        </p:txBody>
      </p:sp>
      <p:sp>
        <p:nvSpPr>
          <p:cNvPr id="5" name="文本框 4"/>
          <p:cNvSpPr txBox="1"/>
          <p:nvPr/>
        </p:nvSpPr>
        <p:spPr>
          <a:xfrm>
            <a:off x="1983599" y="1732306"/>
            <a:ext cx="9156841" cy="1082040"/>
          </a:xfrm>
          <a:prstGeom prst="rect">
            <a:avLst/>
          </a:prstGeom>
          <a:noFill/>
        </p:spPr>
        <p:txBody>
          <a:bodyPr rtlCol="0" wrap="square">
            <a:spAutoFit/>
          </a:bodyPr>
          <a:lstStyle/>
          <a:p>
            <a:pPr>
              <a:spcBef>
                <a:spcPts val="600"/>
              </a:spcBef>
            </a:pPr>
            <a:r>
              <a:rPr altLang="en-US" b="1" lang="zh-CN" sz="2000">
                <a:solidFill>
                  <a:schemeClr val="bg1"/>
                </a:solidFill>
                <a:latin charset="-122" panose="020b0503020204020204" pitchFamily="34" typeface="微软雅黑"/>
                <a:ea charset="-122" panose="020b0503020204020204" pitchFamily="34" typeface="微软雅黑"/>
              </a:rPr>
              <a:t>在此输入小标题</a:t>
            </a:r>
          </a:p>
          <a:p>
            <a:pPr>
              <a:spcBef>
                <a:spcPts val="600"/>
              </a:spcBef>
            </a:pPr>
            <a:r>
              <a:rPr altLang="en-US" b="1" lang="zh-CN" sz="2000">
                <a:solidFill>
                  <a:schemeClr val="bg1"/>
                </a:solidFill>
                <a:latin charset="-122" panose="020b0503020204020204" pitchFamily="34" typeface="微软雅黑"/>
                <a:ea charset="-122" panose="020b0503020204020204" pitchFamily="34" typeface="微软雅黑"/>
              </a:rPr>
              <a:t>点击此处输入与此小标题或者与此图形相关的内容介绍、数据统计、事件分析、总结概述等文字描述内容。</a:t>
            </a:r>
          </a:p>
        </p:txBody>
      </p:sp>
      <p:cxnSp>
        <p:nvCxnSpPr>
          <p:cNvPr id="6" name="直接连接符 5"/>
          <p:cNvCxnSpPr>
            <a:stCxn id="4" idx="4"/>
            <a:endCxn id="7" idx="0"/>
          </p:cNvCxnSpPr>
          <p:nvPr/>
        </p:nvCxnSpPr>
        <p:spPr>
          <a:xfrm flipH="1">
            <a:off x="1554424" y="2278322"/>
            <a:ext cx="0" cy="34317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493009" y="2621492"/>
            <a:ext cx="122829" cy="12282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p:cNvCxnSpPr>
            <a:stCxn id="7" idx="4"/>
          </p:cNvCxnSpPr>
          <p:nvPr/>
        </p:nvCxnSpPr>
        <p:spPr>
          <a:xfrm flipH="1">
            <a:off x="1554424" y="2744321"/>
            <a:ext cx="0" cy="49448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383827" y="3087491"/>
            <a:ext cx="341194" cy="3411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latin charset="-122" panose="020b0503020204020204" pitchFamily="34" typeface="微软雅黑"/>
                <a:ea charset="-122" panose="020b0503020204020204" pitchFamily="34" typeface="微软雅黑"/>
              </a:rPr>
              <a:t>2</a:t>
            </a:r>
          </a:p>
        </p:txBody>
      </p:sp>
      <p:sp>
        <p:nvSpPr>
          <p:cNvPr id="10" name="文本框 9"/>
          <p:cNvSpPr txBox="1"/>
          <p:nvPr/>
        </p:nvSpPr>
        <p:spPr>
          <a:xfrm>
            <a:off x="1983599" y="2865573"/>
            <a:ext cx="9156841" cy="1082040"/>
          </a:xfrm>
          <a:prstGeom prst="rect">
            <a:avLst/>
          </a:prstGeom>
          <a:noFill/>
        </p:spPr>
        <p:txBody>
          <a:bodyPr rtlCol="0" wrap="square">
            <a:spAutoFit/>
          </a:bodyPr>
          <a:lstStyle/>
          <a:p>
            <a:pPr>
              <a:spcBef>
                <a:spcPts val="600"/>
              </a:spcBef>
            </a:pPr>
            <a:r>
              <a:rPr altLang="en-US" b="1" lang="zh-CN" sz="2000">
                <a:solidFill>
                  <a:schemeClr val="bg1"/>
                </a:solidFill>
                <a:latin charset="-122" panose="020b0503020204020204" pitchFamily="34" typeface="微软雅黑"/>
                <a:ea charset="-122" panose="020b0503020204020204" pitchFamily="34" typeface="微软雅黑"/>
              </a:rPr>
              <a:t>在此输入小标题</a:t>
            </a:r>
          </a:p>
          <a:p>
            <a:pPr>
              <a:spcBef>
                <a:spcPts val="600"/>
              </a:spcBef>
            </a:pPr>
            <a:r>
              <a:rPr altLang="en-US" b="1" lang="zh-CN" sz="2000">
                <a:solidFill>
                  <a:schemeClr val="bg1"/>
                </a:solidFill>
                <a:latin charset="-122" panose="020b0503020204020204" pitchFamily="34" typeface="微软雅黑"/>
                <a:ea charset="-122" panose="020b0503020204020204" pitchFamily="34" typeface="微软雅黑"/>
              </a:rPr>
              <a:t>点击此处输入与此小标题或者与此图形相关的内容介绍、数据统计、事件分析、总结概述等文字描述内容。</a:t>
            </a:r>
          </a:p>
        </p:txBody>
      </p:sp>
      <p:cxnSp>
        <p:nvCxnSpPr>
          <p:cNvPr id="11" name="直接连接符 10"/>
          <p:cNvCxnSpPr>
            <a:stCxn id="9" idx="4"/>
            <a:endCxn id="12" idx="0"/>
          </p:cNvCxnSpPr>
          <p:nvPr/>
        </p:nvCxnSpPr>
        <p:spPr>
          <a:xfrm flipH="1">
            <a:off x="1554424" y="3428685"/>
            <a:ext cx="0" cy="34317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493009" y="3771855"/>
            <a:ext cx="122829" cy="12282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 name="直接连接符 12"/>
          <p:cNvCxnSpPr>
            <a:stCxn id="12" idx="4"/>
            <a:endCxn id="14" idx="0"/>
          </p:cNvCxnSpPr>
          <p:nvPr/>
        </p:nvCxnSpPr>
        <p:spPr>
          <a:xfrm flipH="1">
            <a:off x="1554424" y="3894684"/>
            <a:ext cx="0" cy="34317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1383827" y="4237854"/>
            <a:ext cx="341194" cy="3411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latin charset="-122" panose="020b0503020204020204" pitchFamily="34" typeface="微软雅黑"/>
                <a:ea charset="-122" panose="020b0503020204020204" pitchFamily="34" typeface="微软雅黑"/>
              </a:rPr>
              <a:t>3</a:t>
            </a:r>
          </a:p>
        </p:txBody>
      </p:sp>
      <p:sp>
        <p:nvSpPr>
          <p:cNvPr id="15" name="文本框 14"/>
          <p:cNvSpPr txBox="1"/>
          <p:nvPr/>
        </p:nvSpPr>
        <p:spPr>
          <a:xfrm>
            <a:off x="1983599" y="3998840"/>
            <a:ext cx="9156841" cy="1082040"/>
          </a:xfrm>
          <a:prstGeom prst="rect">
            <a:avLst/>
          </a:prstGeom>
          <a:noFill/>
        </p:spPr>
        <p:txBody>
          <a:bodyPr rtlCol="0" wrap="square">
            <a:spAutoFit/>
          </a:bodyPr>
          <a:lstStyle/>
          <a:p>
            <a:pPr>
              <a:spcBef>
                <a:spcPts val="600"/>
              </a:spcBef>
            </a:pPr>
            <a:r>
              <a:rPr altLang="en-US" b="1" lang="zh-CN" sz="2000">
                <a:solidFill>
                  <a:schemeClr val="bg1"/>
                </a:solidFill>
                <a:latin charset="-122" panose="020b0503020204020204" pitchFamily="34" typeface="微软雅黑"/>
                <a:ea charset="-122" panose="020b0503020204020204" pitchFamily="34" typeface="微软雅黑"/>
              </a:rPr>
              <a:t>在此输入小标题</a:t>
            </a:r>
          </a:p>
          <a:p>
            <a:pPr>
              <a:spcBef>
                <a:spcPts val="600"/>
              </a:spcBef>
            </a:pPr>
            <a:r>
              <a:rPr altLang="en-US" b="1" lang="zh-CN" sz="2000">
                <a:solidFill>
                  <a:schemeClr val="bg1"/>
                </a:solidFill>
                <a:latin charset="-122" panose="020b0503020204020204" pitchFamily="34" typeface="微软雅黑"/>
                <a:ea charset="-122" panose="020b0503020204020204" pitchFamily="34" typeface="微软雅黑"/>
              </a:rPr>
              <a:t>点击此处输入与此小标题或者与此图形相关的内容介绍、数据统计、事件分析、总结概述等文字描述内容。</a:t>
            </a:r>
          </a:p>
        </p:txBody>
      </p:sp>
      <p:cxnSp>
        <p:nvCxnSpPr>
          <p:cNvPr id="16" name="直接连接符 15"/>
          <p:cNvCxnSpPr>
            <a:stCxn id="14" idx="4"/>
            <a:endCxn id="17" idx="0"/>
          </p:cNvCxnSpPr>
          <p:nvPr/>
        </p:nvCxnSpPr>
        <p:spPr>
          <a:xfrm flipH="1">
            <a:off x="1554424" y="4579048"/>
            <a:ext cx="0" cy="34317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1493009" y="4922218"/>
            <a:ext cx="122829" cy="12282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8" name="直接连接符 17"/>
          <p:cNvCxnSpPr>
            <a:stCxn id="17" idx="4"/>
            <a:endCxn id="19" idx="0"/>
          </p:cNvCxnSpPr>
          <p:nvPr/>
        </p:nvCxnSpPr>
        <p:spPr>
          <a:xfrm flipH="1">
            <a:off x="1554424" y="5045047"/>
            <a:ext cx="0" cy="3431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1383827" y="5388216"/>
            <a:ext cx="341194" cy="3411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latin charset="-122" panose="020b0503020204020204" pitchFamily="34" typeface="微软雅黑"/>
                <a:ea charset="-122" panose="020b0503020204020204" pitchFamily="34" typeface="微软雅黑"/>
              </a:rPr>
              <a:t>4</a:t>
            </a:r>
          </a:p>
        </p:txBody>
      </p:sp>
      <p:sp>
        <p:nvSpPr>
          <p:cNvPr id="20" name="文本框 19"/>
          <p:cNvSpPr txBox="1"/>
          <p:nvPr/>
        </p:nvSpPr>
        <p:spPr>
          <a:xfrm>
            <a:off x="1983599" y="5132107"/>
            <a:ext cx="9156841" cy="1082040"/>
          </a:xfrm>
          <a:prstGeom prst="rect">
            <a:avLst/>
          </a:prstGeom>
          <a:noFill/>
        </p:spPr>
        <p:txBody>
          <a:bodyPr rtlCol="0" wrap="square">
            <a:spAutoFit/>
          </a:bodyPr>
          <a:lstStyle/>
          <a:p>
            <a:pPr>
              <a:spcBef>
                <a:spcPts val="600"/>
              </a:spcBef>
            </a:pPr>
            <a:r>
              <a:rPr altLang="en-US" b="1" lang="zh-CN" sz="2000">
                <a:solidFill>
                  <a:schemeClr val="bg1"/>
                </a:solidFill>
                <a:latin charset="-122" panose="020b0503020204020204" pitchFamily="34" typeface="微软雅黑"/>
                <a:ea charset="-122" panose="020b0503020204020204" pitchFamily="34" typeface="微软雅黑"/>
              </a:rPr>
              <a:t>在此输入小标题</a:t>
            </a:r>
          </a:p>
          <a:p>
            <a:pPr>
              <a:spcBef>
                <a:spcPts val="600"/>
              </a:spcBef>
            </a:pPr>
            <a:r>
              <a:rPr altLang="en-US" b="1" lang="zh-CN" sz="2000">
                <a:solidFill>
                  <a:schemeClr val="bg1"/>
                </a:solidFill>
                <a:latin charset="-122" panose="020b0503020204020204" pitchFamily="34" typeface="微软雅黑"/>
                <a:ea charset="-122" panose="020b0503020204020204" pitchFamily="34" typeface="微软雅黑"/>
              </a:rPr>
              <a:t>点击此处输入与此小标题或者与此图形相关的内容介绍、数据统计、事件分析、总结概述等文字描述内容。</a:t>
            </a:r>
          </a:p>
        </p:txBody>
      </p:sp>
      <p:cxnSp>
        <p:nvCxnSpPr>
          <p:cNvPr id="21" name="直接连接符 20"/>
          <p:cNvCxnSpPr>
            <a:stCxn id="19" idx="4"/>
          </p:cNvCxnSpPr>
          <p:nvPr/>
        </p:nvCxnSpPr>
        <p:spPr>
          <a:xfrm flipH="1">
            <a:off x="1554424" y="5729410"/>
            <a:ext cx="0" cy="5187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ipe(up)"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1" presetSubtype="1">
                                  <p:stCondLst>
                                    <p:cond delay="0"/>
                                  </p:stCondLst>
                                  <p:childTnLst>
                                    <p:set>
                                      <p:cBhvr>
                                        <p:cTn dur="1" fill="hold" id="10">
                                          <p:stCondLst>
                                            <p:cond delay="0"/>
                                          </p:stCondLst>
                                        </p:cTn>
                                        <p:tgtEl>
                                          <p:spTgt spid="4"/>
                                        </p:tgtEl>
                                        <p:attrNameLst>
                                          <p:attrName>style.visibility</p:attrName>
                                        </p:attrNameLst>
                                      </p:cBhvr>
                                      <p:to>
                                        <p:strVal val="visible"/>
                                      </p:to>
                                    </p:set>
                                    <p:animEffect filter="wheel(1)" transition="in">
                                      <p:cBhvr>
                                        <p:cTn dur="500" id="11"/>
                                        <p:tgtEl>
                                          <p:spTgt spid="4"/>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iterate type="lt">
                                    <p:tmPct val="3000"/>
                                  </p:iterate>
                                  <p:childTnLst>
                                    <p:set>
                                      <p:cBhvr>
                                        <p:cTn dur="1" fill="hold" id="14">
                                          <p:stCondLst>
                                            <p:cond delay="0"/>
                                          </p:stCondLst>
                                        </p:cTn>
                                        <p:tgtEl>
                                          <p:spTgt spid="5"/>
                                        </p:tgtEl>
                                        <p:attrNameLst>
                                          <p:attrName>style.visibility</p:attrName>
                                        </p:attrNameLst>
                                      </p:cBhvr>
                                      <p:to>
                                        <p:strVal val="visible"/>
                                      </p:to>
                                    </p:set>
                                    <p:animEffect filter="fade" transition="in">
                                      <p:cBhvr>
                                        <p:cTn dur="500" id="15"/>
                                        <p:tgtEl>
                                          <p:spTgt spid="5"/>
                                        </p:tgtEl>
                                      </p:cBhvr>
                                    </p:animEffect>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6"/>
                                        </p:tgtEl>
                                        <p:attrNameLst>
                                          <p:attrName>style.visibility</p:attrName>
                                        </p:attrNameLst>
                                      </p:cBhvr>
                                      <p:to>
                                        <p:strVal val="visible"/>
                                      </p:to>
                                    </p:set>
                                    <p:animEffect filter="wipe(up)" transition="in">
                                      <p:cBhvr>
                                        <p:cTn dur="500" id="19"/>
                                        <p:tgtEl>
                                          <p:spTgt spid="6"/>
                                        </p:tgtEl>
                                      </p:cBhvr>
                                    </p:animEffect>
                                  </p:childTnLst>
                                </p:cTn>
                              </p:par>
                            </p:childTnLst>
                          </p:cTn>
                        </p:par>
                        <p:par>
                          <p:cTn fill="hold" id="20" nodeType="afterGroup">
                            <p:stCondLst>
                              <p:cond delay="2000"/>
                            </p:stCondLst>
                            <p:childTnLst>
                              <p:par>
                                <p:cTn fill="hold" grpId="0" id="21" nodeType="afterEffect" presetClass="entr" presetID="23" presetSubtype="16">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p:cTn dur="500" fill="hold" id="23"/>
                                        <p:tgtEl>
                                          <p:spTgt spid="7"/>
                                        </p:tgtEl>
                                        <p:attrNameLst>
                                          <p:attrName>ppt_w</p:attrName>
                                        </p:attrNameLst>
                                      </p:cBhvr>
                                      <p:tavLst>
                                        <p:tav tm="0">
                                          <p:val>
                                            <p:fltVal val="0"/>
                                          </p:val>
                                        </p:tav>
                                        <p:tav tm="100000">
                                          <p:val>
                                            <p:strVal val="#ppt_w"/>
                                          </p:val>
                                        </p:tav>
                                      </p:tavLst>
                                    </p:anim>
                                    <p:anim calcmode="lin" valueType="num">
                                      <p:cBhvr>
                                        <p:cTn dur="500" fill="hold" id="24"/>
                                        <p:tgtEl>
                                          <p:spTgt spid="7"/>
                                        </p:tgtEl>
                                        <p:attrNameLst>
                                          <p:attrName>ppt_h</p:attrName>
                                        </p:attrNameLst>
                                      </p:cBhvr>
                                      <p:tavLst>
                                        <p:tav tm="0">
                                          <p:val>
                                            <p:fltVal val="0"/>
                                          </p:val>
                                        </p:tav>
                                        <p:tav tm="100000">
                                          <p:val>
                                            <p:strVal val="#ppt_h"/>
                                          </p:val>
                                        </p:tav>
                                      </p:tavLst>
                                    </p:anim>
                                  </p:childTnLst>
                                </p:cTn>
                              </p:par>
                            </p:childTnLst>
                          </p:cTn>
                        </p:par>
                        <p:par>
                          <p:cTn fill="hold" id="25" nodeType="afterGroup">
                            <p:stCondLst>
                              <p:cond delay="2500"/>
                            </p:stCondLst>
                            <p:childTnLst>
                              <p:par>
                                <p:cTn fill="hold" id="26" nodeType="afterEffect" presetClass="entr" presetID="22" presetSubtype="1">
                                  <p:stCondLst>
                                    <p:cond delay="0"/>
                                  </p:stCondLst>
                                  <p:childTnLst>
                                    <p:set>
                                      <p:cBhvr>
                                        <p:cTn dur="1" fill="hold" id="27">
                                          <p:stCondLst>
                                            <p:cond delay="0"/>
                                          </p:stCondLst>
                                        </p:cTn>
                                        <p:tgtEl>
                                          <p:spTgt spid="8"/>
                                        </p:tgtEl>
                                        <p:attrNameLst>
                                          <p:attrName>style.visibility</p:attrName>
                                        </p:attrNameLst>
                                      </p:cBhvr>
                                      <p:to>
                                        <p:strVal val="visible"/>
                                      </p:to>
                                    </p:set>
                                    <p:animEffect filter="wipe(up)" transition="in">
                                      <p:cBhvr>
                                        <p:cTn dur="500" id="28"/>
                                        <p:tgtEl>
                                          <p:spTgt spid="8"/>
                                        </p:tgtEl>
                                      </p:cBhvr>
                                    </p:animEffect>
                                  </p:childTnLst>
                                </p:cTn>
                              </p:par>
                            </p:childTnLst>
                          </p:cTn>
                        </p:par>
                        <p:par>
                          <p:cTn fill="hold" id="29" nodeType="afterGroup">
                            <p:stCondLst>
                              <p:cond delay="3000"/>
                            </p:stCondLst>
                            <p:childTnLst>
                              <p:par>
                                <p:cTn fill="hold" grpId="0" id="30" nodeType="afterEffect" presetClass="entr" presetID="21" presetSubtype="1">
                                  <p:stCondLst>
                                    <p:cond delay="0"/>
                                  </p:stCondLst>
                                  <p:childTnLst>
                                    <p:set>
                                      <p:cBhvr>
                                        <p:cTn dur="1" fill="hold" id="31">
                                          <p:stCondLst>
                                            <p:cond delay="0"/>
                                          </p:stCondLst>
                                        </p:cTn>
                                        <p:tgtEl>
                                          <p:spTgt spid="9"/>
                                        </p:tgtEl>
                                        <p:attrNameLst>
                                          <p:attrName>style.visibility</p:attrName>
                                        </p:attrNameLst>
                                      </p:cBhvr>
                                      <p:to>
                                        <p:strVal val="visible"/>
                                      </p:to>
                                    </p:set>
                                    <p:animEffect filter="wheel(1)" transition="in">
                                      <p:cBhvr>
                                        <p:cTn dur="500" id="32"/>
                                        <p:tgtEl>
                                          <p:spTgt spid="9"/>
                                        </p:tgtEl>
                                      </p:cBhvr>
                                    </p:animEffect>
                                  </p:childTnLst>
                                </p:cTn>
                              </p:par>
                            </p:childTnLst>
                          </p:cTn>
                        </p:par>
                        <p:par>
                          <p:cTn fill="hold" id="33" nodeType="afterGroup">
                            <p:stCondLst>
                              <p:cond delay="3500"/>
                            </p:stCondLst>
                            <p:childTnLst>
                              <p:par>
                                <p:cTn fill="hold" grpId="0" id="34" nodeType="afterEffect" presetClass="entr" presetID="10" presetSubtype="0">
                                  <p:stCondLst>
                                    <p:cond delay="0"/>
                                  </p:stCondLst>
                                  <p:iterate type="lt">
                                    <p:tmPct val="3000"/>
                                  </p:iterate>
                                  <p:childTnLst>
                                    <p:set>
                                      <p:cBhvr>
                                        <p:cTn dur="1" fill="hold" id="35">
                                          <p:stCondLst>
                                            <p:cond delay="0"/>
                                          </p:stCondLst>
                                        </p:cTn>
                                        <p:tgtEl>
                                          <p:spTgt spid="10"/>
                                        </p:tgtEl>
                                        <p:attrNameLst>
                                          <p:attrName>style.visibility</p:attrName>
                                        </p:attrNameLst>
                                      </p:cBhvr>
                                      <p:to>
                                        <p:strVal val="visible"/>
                                      </p:to>
                                    </p:set>
                                    <p:animEffect filter="fade" transition="in">
                                      <p:cBhvr>
                                        <p:cTn dur="500" id="36"/>
                                        <p:tgtEl>
                                          <p:spTgt spid="10"/>
                                        </p:tgtEl>
                                      </p:cBhvr>
                                    </p:animEffect>
                                  </p:childTnLst>
                                </p:cTn>
                              </p:par>
                            </p:childTnLst>
                          </p:cTn>
                        </p:par>
                        <p:par>
                          <p:cTn fill="hold" id="37" nodeType="afterGroup">
                            <p:stCondLst>
                              <p:cond delay="4000"/>
                            </p:stCondLst>
                            <p:childTnLst>
                              <p:par>
                                <p:cTn fill="hold" id="38" nodeType="afterEffect" presetClass="entr" presetID="22" presetSubtype="1">
                                  <p:stCondLst>
                                    <p:cond delay="0"/>
                                  </p:stCondLst>
                                  <p:childTnLst>
                                    <p:set>
                                      <p:cBhvr>
                                        <p:cTn dur="1" fill="hold" id="39">
                                          <p:stCondLst>
                                            <p:cond delay="0"/>
                                          </p:stCondLst>
                                        </p:cTn>
                                        <p:tgtEl>
                                          <p:spTgt spid="11"/>
                                        </p:tgtEl>
                                        <p:attrNameLst>
                                          <p:attrName>style.visibility</p:attrName>
                                        </p:attrNameLst>
                                      </p:cBhvr>
                                      <p:to>
                                        <p:strVal val="visible"/>
                                      </p:to>
                                    </p:set>
                                    <p:animEffect filter="wipe(up)" transition="in">
                                      <p:cBhvr>
                                        <p:cTn dur="500" id="40"/>
                                        <p:tgtEl>
                                          <p:spTgt spid="11"/>
                                        </p:tgtEl>
                                      </p:cBhvr>
                                    </p:animEffect>
                                  </p:childTnLst>
                                </p:cTn>
                              </p:par>
                            </p:childTnLst>
                          </p:cTn>
                        </p:par>
                        <p:par>
                          <p:cTn fill="hold" id="41" nodeType="afterGroup">
                            <p:stCondLst>
                              <p:cond delay="4500"/>
                            </p:stCondLst>
                            <p:childTnLst>
                              <p:par>
                                <p:cTn fill="hold" grpId="0" id="42" nodeType="afterEffect" presetClass="entr" presetID="23" presetSubtype="16">
                                  <p:stCondLst>
                                    <p:cond delay="0"/>
                                  </p:stCondLst>
                                  <p:childTnLst>
                                    <p:set>
                                      <p:cBhvr>
                                        <p:cTn dur="1" fill="hold" id="43">
                                          <p:stCondLst>
                                            <p:cond delay="0"/>
                                          </p:stCondLst>
                                        </p:cTn>
                                        <p:tgtEl>
                                          <p:spTgt spid="12"/>
                                        </p:tgtEl>
                                        <p:attrNameLst>
                                          <p:attrName>style.visibility</p:attrName>
                                        </p:attrNameLst>
                                      </p:cBhvr>
                                      <p:to>
                                        <p:strVal val="visible"/>
                                      </p:to>
                                    </p:set>
                                    <p:anim calcmode="lin" valueType="num">
                                      <p:cBhvr>
                                        <p:cTn dur="500" fill="hold" id="44"/>
                                        <p:tgtEl>
                                          <p:spTgt spid="12"/>
                                        </p:tgtEl>
                                        <p:attrNameLst>
                                          <p:attrName>ppt_w</p:attrName>
                                        </p:attrNameLst>
                                      </p:cBhvr>
                                      <p:tavLst>
                                        <p:tav tm="0">
                                          <p:val>
                                            <p:fltVal val="0"/>
                                          </p:val>
                                        </p:tav>
                                        <p:tav tm="100000">
                                          <p:val>
                                            <p:strVal val="#ppt_w"/>
                                          </p:val>
                                        </p:tav>
                                      </p:tavLst>
                                    </p:anim>
                                    <p:anim calcmode="lin" valueType="num">
                                      <p:cBhvr>
                                        <p:cTn dur="500" fill="hold" id="45"/>
                                        <p:tgtEl>
                                          <p:spTgt spid="12"/>
                                        </p:tgtEl>
                                        <p:attrNameLst>
                                          <p:attrName>ppt_h</p:attrName>
                                        </p:attrNameLst>
                                      </p:cBhvr>
                                      <p:tavLst>
                                        <p:tav tm="0">
                                          <p:val>
                                            <p:fltVal val="0"/>
                                          </p:val>
                                        </p:tav>
                                        <p:tav tm="100000">
                                          <p:val>
                                            <p:strVal val="#ppt_h"/>
                                          </p:val>
                                        </p:tav>
                                      </p:tavLst>
                                    </p:anim>
                                  </p:childTnLst>
                                </p:cTn>
                              </p:par>
                            </p:childTnLst>
                          </p:cTn>
                        </p:par>
                        <p:par>
                          <p:cTn fill="hold" id="46" nodeType="afterGroup">
                            <p:stCondLst>
                              <p:cond delay="5000"/>
                            </p:stCondLst>
                            <p:childTnLst>
                              <p:par>
                                <p:cTn fill="hold" id="47" nodeType="afterEffect" presetClass="entr" presetID="22" presetSubtype="1">
                                  <p:stCondLst>
                                    <p:cond delay="0"/>
                                  </p:stCondLst>
                                  <p:childTnLst>
                                    <p:set>
                                      <p:cBhvr>
                                        <p:cTn dur="1" fill="hold" id="48">
                                          <p:stCondLst>
                                            <p:cond delay="0"/>
                                          </p:stCondLst>
                                        </p:cTn>
                                        <p:tgtEl>
                                          <p:spTgt spid="13"/>
                                        </p:tgtEl>
                                        <p:attrNameLst>
                                          <p:attrName>style.visibility</p:attrName>
                                        </p:attrNameLst>
                                      </p:cBhvr>
                                      <p:to>
                                        <p:strVal val="visible"/>
                                      </p:to>
                                    </p:set>
                                    <p:animEffect filter="wipe(up)" transition="in">
                                      <p:cBhvr>
                                        <p:cTn dur="500" id="49"/>
                                        <p:tgtEl>
                                          <p:spTgt spid="13"/>
                                        </p:tgtEl>
                                      </p:cBhvr>
                                    </p:animEffect>
                                  </p:childTnLst>
                                </p:cTn>
                              </p:par>
                            </p:childTnLst>
                          </p:cTn>
                        </p:par>
                        <p:par>
                          <p:cTn fill="hold" id="50" nodeType="afterGroup">
                            <p:stCondLst>
                              <p:cond delay="5500"/>
                            </p:stCondLst>
                            <p:childTnLst>
                              <p:par>
                                <p:cTn fill="hold" grpId="0" id="51" nodeType="afterEffect" presetClass="entr" presetID="21" presetSubtype="1">
                                  <p:stCondLst>
                                    <p:cond delay="0"/>
                                  </p:stCondLst>
                                  <p:childTnLst>
                                    <p:set>
                                      <p:cBhvr>
                                        <p:cTn dur="1" fill="hold" id="52">
                                          <p:stCondLst>
                                            <p:cond delay="0"/>
                                          </p:stCondLst>
                                        </p:cTn>
                                        <p:tgtEl>
                                          <p:spTgt spid="14"/>
                                        </p:tgtEl>
                                        <p:attrNameLst>
                                          <p:attrName>style.visibility</p:attrName>
                                        </p:attrNameLst>
                                      </p:cBhvr>
                                      <p:to>
                                        <p:strVal val="visible"/>
                                      </p:to>
                                    </p:set>
                                    <p:animEffect filter="wheel(1)" transition="in">
                                      <p:cBhvr>
                                        <p:cTn dur="500" id="53"/>
                                        <p:tgtEl>
                                          <p:spTgt spid="14"/>
                                        </p:tgtEl>
                                      </p:cBhvr>
                                    </p:animEffect>
                                  </p:childTnLst>
                                </p:cTn>
                              </p:par>
                            </p:childTnLst>
                          </p:cTn>
                        </p:par>
                        <p:par>
                          <p:cTn fill="hold" id="54" nodeType="afterGroup">
                            <p:stCondLst>
                              <p:cond delay="6000"/>
                            </p:stCondLst>
                            <p:childTnLst>
                              <p:par>
                                <p:cTn fill="hold" grpId="0" id="55" nodeType="afterEffect" presetClass="entr" presetID="10" presetSubtype="0">
                                  <p:stCondLst>
                                    <p:cond delay="0"/>
                                  </p:stCondLst>
                                  <p:iterate type="lt">
                                    <p:tmPct val="3000"/>
                                  </p:iterate>
                                  <p:childTnLst>
                                    <p:set>
                                      <p:cBhvr>
                                        <p:cTn dur="1" fill="hold" id="56">
                                          <p:stCondLst>
                                            <p:cond delay="0"/>
                                          </p:stCondLst>
                                        </p:cTn>
                                        <p:tgtEl>
                                          <p:spTgt spid="15"/>
                                        </p:tgtEl>
                                        <p:attrNameLst>
                                          <p:attrName>style.visibility</p:attrName>
                                        </p:attrNameLst>
                                      </p:cBhvr>
                                      <p:to>
                                        <p:strVal val="visible"/>
                                      </p:to>
                                    </p:set>
                                    <p:animEffect filter="fade" transition="in">
                                      <p:cBhvr>
                                        <p:cTn dur="500" id="57"/>
                                        <p:tgtEl>
                                          <p:spTgt spid="15"/>
                                        </p:tgtEl>
                                      </p:cBhvr>
                                    </p:animEffect>
                                  </p:childTnLst>
                                </p:cTn>
                              </p:par>
                            </p:childTnLst>
                          </p:cTn>
                        </p:par>
                        <p:par>
                          <p:cTn fill="hold" id="58" nodeType="afterGroup">
                            <p:stCondLst>
                              <p:cond delay="6500"/>
                            </p:stCondLst>
                            <p:childTnLst>
                              <p:par>
                                <p:cTn fill="hold" id="59" nodeType="afterEffect" presetClass="entr" presetID="22" presetSubtype="1">
                                  <p:stCondLst>
                                    <p:cond delay="0"/>
                                  </p:stCondLst>
                                  <p:childTnLst>
                                    <p:set>
                                      <p:cBhvr>
                                        <p:cTn dur="1" fill="hold" id="60">
                                          <p:stCondLst>
                                            <p:cond delay="0"/>
                                          </p:stCondLst>
                                        </p:cTn>
                                        <p:tgtEl>
                                          <p:spTgt spid="16"/>
                                        </p:tgtEl>
                                        <p:attrNameLst>
                                          <p:attrName>style.visibility</p:attrName>
                                        </p:attrNameLst>
                                      </p:cBhvr>
                                      <p:to>
                                        <p:strVal val="visible"/>
                                      </p:to>
                                    </p:set>
                                    <p:animEffect filter="wipe(up)" transition="in">
                                      <p:cBhvr>
                                        <p:cTn dur="500" id="61"/>
                                        <p:tgtEl>
                                          <p:spTgt spid="16"/>
                                        </p:tgtEl>
                                      </p:cBhvr>
                                    </p:animEffect>
                                  </p:childTnLst>
                                </p:cTn>
                              </p:par>
                            </p:childTnLst>
                          </p:cTn>
                        </p:par>
                        <p:par>
                          <p:cTn fill="hold" id="62" nodeType="afterGroup">
                            <p:stCondLst>
                              <p:cond delay="7000"/>
                            </p:stCondLst>
                            <p:childTnLst>
                              <p:par>
                                <p:cTn fill="hold" grpId="0" id="63" nodeType="afterEffect" presetClass="entr" presetID="23" presetSubtype="16">
                                  <p:stCondLst>
                                    <p:cond delay="0"/>
                                  </p:stCondLst>
                                  <p:childTnLst>
                                    <p:set>
                                      <p:cBhvr>
                                        <p:cTn dur="1" fill="hold" id="64">
                                          <p:stCondLst>
                                            <p:cond delay="0"/>
                                          </p:stCondLst>
                                        </p:cTn>
                                        <p:tgtEl>
                                          <p:spTgt spid="17"/>
                                        </p:tgtEl>
                                        <p:attrNameLst>
                                          <p:attrName>style.visibility</p:attrName>
                                        </p:attrNameLst>
                                      </p:cBhvr>
                                      <p:to>
                                        <p:strVal val="visible"/>
                                      </p:to>
                                    </p:set>
                                    <p:anim calcmode="lin" valueType="num">
                                      <p:cBhvr>
                                        <p:cTn dur="500" fill="hold" id="65"/>
                                        <p:tgtEl>
                                          <p:spTgt spid="17"/>
                                        </p:tgtEl>
                                        <p:attrNameLst>
                                          <p:attrName>ppt_w</p:attrName>
                                        </p:attrNameLst>
                                      </p:cBhvr>
                                      <p:tavLst>
                                        <p:tav tm="0">
                                          <p:val>
                                            <p:fltVal val="0"/>
                                          </p:val>
                                        </p:tav>
                                        <p:tav tm="100000">
                                          <p:val>
                                            <p:strVal val="#ppt_w"/>
                                          </p:val>
                                        </p:tav>
                                      </p:tavLst>
                                    </p:anim>
                                    <p:anim calcmode="lin" valueType="num">
                                      <p:cBhvr>
                                        <p:cTn dur="500" fill="hold" id="66"/>
                                        <p:tgtEl>
                                          <p:spTgt spid="17"/>
                                        </p:tgtEl>
                                        <p:attrNameLst>
                                          <p:attrName>ppt_h</p:attrName>
                                        </p:attrNameLst>
                                      </p:cBhvr>
                                      <p:tavLst>
                                        <p:tav tm="0">
                                          <p:val>
                                            <p:fltVal val="0"/>
                                          </p:val>
                                        </p:tav>
                                        <p:tav tm="100000">
                                          <p:val>
                                            <p:strVal val="#ppt_h"/>
                                          </p:val>
                                        </p:tav>
                                      </p:tavLst>
                                    </p:anim>
                                  </p:childTnLst>
                                </p:cTn>
                              </p:par>
                            </p:childTnLst>
                          </p:cTn>
                        </p:par>
                        <p:par>
                          <p:cTn fill="hold" id="67" nodeType="afterGroup">
                            <p:stCondLst>
                              <p:cond delay="7500"/>
                            </p:stCondLst>
                            <p:childTnLst>
                              <p:par>
                                <p:cTn fill="hold" id="68" nodeType="afterEffect" presetClass="entr" presetID="22" presetSubtype="1">
                                  <p:stCondLst>
                                    <p:cond delay="0"/>
                                  </p:stCondLst>
                                  <p:childTnLst>
                                    <p:set>
                                      <p:cBhvr>
                                        <p:cTn dur="1" fill="hold" id="69">
                                          <p:stCondLst>
                                            <p:cond delay="0"/>
                                          </p:stCondLst>
                                        </p:cTn>
                                        <p:tgtEl>
                                          <p:spTgt spid="18"/>
                                        </p:tgtEl>
                                        <p:attrNameLst>
                                          <p:attrName>style.visibility</p:attrName>
                                        </p:attrNameLst>
                                      </p:cBhvr>
                                      <p:to>
                                        <p:strVal val="visible"/>
                                      </p:to>
                                    </p:set>
                                    <p:animEffect filter="wipe(up)" transition="in">
                                      <p:cBhvr>
                                        <p:cTn dur="500" id="70"/>
                                        <p:tgtEl>
                                          <p:spTgt spid="18"/>
                                        </p:tgtEl>
                                      </p:cBhvr>
                                    </p:animEffect>
                                  </p:childTnLst>
                                </p:cTn>
                              </p:par>
                            </p:childTnLst>
                          </p:cTn>
                        </p:par>
                        <p:par>
                          <p:cTn fill="hold" id="71" nodeType="afterGroup">
                            <p:stCondLst>
                              <p:cond delay="8000"/>
                            </p:stCondLst>
                            <p:childTnLst>
                              <p:par>
                                <p:cTn fill="hold" grpId="0" id="72" nodeType="afterEffect" presetClass="entr" presetID="21" presetSubtype="1">
                                  <p:stCondLst>
                                    <p:cond delay="0"/>
                                  </p:stCondLst>
                                  <p:childTnLst>
                                    <p:set>
                                      <p:cBhvr>
                                        <p:cTn dur="1" fill="hold" id="73">
                                          <p:stCondLst>
                                            <p:cond delay="0"/>
                                          </p:stCondLst>
                                        </p:cTn>
                                        <p:tgtEl>
                                          <p:spTgt spid="19"/>
                                        </p:tgtEl>
                                        <p:attrNameLst>
                                          <p:attrName>style.visibility</p:attrName>
                                        </p:attrNameLst>
                                      </p:cBhvr>
                                      <p:to>
                                        <p:strVal val="visible"/>
                                      </p:to>
                                    </p:set>
                                    <p:animEffect filter="wheel(1)" transition="in">
                                      <p:cBhvr>
                                        <p:cTn dur="500" id="74"/>
                                        <p:tgtEl>
                                          <p:spTgt spid="19"/>
                                        </p:tgtEl>
                                      </p:cBhvr>
                                    </p:animEffect>
                                  </p:childTnLst>
                                </p:cTn>
                              </p:par>
                            </p:childTnLst>
                          </p:cTn>
                        </p:par>
                        <p:par>
                          <p:cTn fill="hold" id="75" nodeType="afterGroup">
                            <p:stCondLst>
                              <p:cond delay="8500"/>
                            </p:stCondLst>
                            <p:childTnLst>
                              <p:par>
                                <p:cTn fill="hold" grpId="0" id="76" nodeType="afterEffect" presetClass="entr" presetID="10" presetSubtype="0">
                                  <p:stCondLst>
                                    <p:cond delay="0"/>
                                  </p:stCondLst>
                                  <p:iterate type="lt">
                                    <p:tmPct val="3000"/>
                                  </p:iterate>
                                  <p:childTnLst>
                                    <p:set>
                                      <p:cBhvr>
                                        <p:cTn dur="1" fill="hold" id="77">
                                          <p:stCondLst>
                                            <p:cond delay="0"/>
                                          </p:stCondLst>
                                        </p:cTn>
                                        <p:tgtEl>
                                          <p:spTgt spid="20"/>
                                        </p:tgtEl>
                                        <p:attrNameLst>
                                          <p:attrName>style.visibility</p:attrName>
                                        </p:attrNameLst>
                                      </p:cBhvr>
                                      <p:to>
                                        <p:strVal val="visible"/>
                                      </p:to>
                                    </p:set>
                                    <p:animEffect filter="fade" transition="in">
                                      <p:cBhvr>
                                        <p:cTn dur="500" id="78"/>
                                        <p:tgtEl>
                                          <p:spTgt spid="20"/>
                                        </p:tgtEl>
                                      </p:cBhvr>
                                    </p:animEffect>
                                  </p:childTnLst>
                                </p:cTn>
                              </p:par>
                            </p:childTnLst>
                          </p:cTn>
                        </p:par>
                        <p:par>
                          <p:cTn fill="hold" id="79" nodeType="afterGroup">
                            <p:stCondLst>
                              <p:cond delay="9000"/>
                            </p:stCondLst>
                            <p:childTnLst>
                              <p:par>
                                <p:cTn fill="hold" id="80" nodeType="afterEffect" presetClass="entr" presetID="22" presetSubtype="1">
                                  <p:stCondLst>
                                    <p:cond delay="0"/>
                                  </p:stCondLst>
                                  <p:childTnLst>
                                    <p:set>
                                      <p:cBhvr>
                                        <p:cTn dur="1" fill="hold" id="81">
                                          <p:stCondLst>
                                            <p:cond delay="0"/>
                                          </p:stCondLst>
                                        </p:cTn>
                                        <p:tgtEl>
                                          <p:spTgt spid="21"/>
                                        </p:tgtEl>
                                        <p:attrNameLst>
                                          <p:attrName>style.visibility</p:attrName>
                                        </p:attrNameLst>
                                      </p:cBhvr>
                                      <p:to>
                                        <p:strVal val="visible"/>
                                      </p:to>
                                    </p:set>
                                    <p:animEffect filter="wipe(up)" transition="in">
                                      <p:cBhvr>
                                        <p:cTn dur="500" id="82"/>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P grpId="0" spid="9"/>
      <p:bldP grpId="0" spid="10"/>
      <p:bldP grpId="0" spid="12"/>
      <p:bldP grpId="0" spid="14"/>
      <p:bldP grpId="0" spid="15"/>
      <p:bldP grpId="0" spid="17"/>
      <p:bldP grpId="0" spid="19"/>
      <p:bldP grpId="0" spid="2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
      <a:dk1>
        <a:srgbClr val="000000"/>
      </a:dk1>
      <a:lt1>
        <a:srgbClr val="FFFFFF"/>
      </a:lt1>
      <a:dk2>
        <a:srgbClr val="44546A"/>
      </a:dk2>
      <a:lt2>
        <a:srgbClr val="E7E6E6"/>
      </a:lt2>
      <a:accent1>
        <a:srgbClr val="26D8C3"/>
      </a:accent1>
      <a:accent2>
        <a:srgbClr val="3F3F3F"/>
      </a:accent2>
      <a:accent3>
        <a:srgbClr val="7F7F7F"/>
      </a:accent3>
      <a:accent4>
        <a:srgbClr val="A5A5A5"/>
      </a:accent4>
      <a:accent5>
        <a:srgbClr val="BFBFBF"/>
      </a:accent5>
      <a:accent6>
        <a:srgbClr val="F2F2F2"/>
      </a:accent6>
      <a:hlink>
        <a:srgbClr val="0563C1"/>
      </a:hlink>
      <a:folHlink>
        <a:srgbClr val="954F72"/>
      </a:folHlink>
    </a:clrScheme>
    <a:fontScheme name="Temp">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072"/>
        </a:solidFill>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244</Paragraphs>
  <Slides>28</Slides>
  <Notes>28</Notes>
  <TotalTime>2</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28</vt:i4>
      </vt:variant>
    </vt:vector>
  </HeadingPairs>
  <TitlesOfParts>
    <vt:vector baseType="lpstr" size="34">
      <vt:lpstr>Arial</vt:lpstr>
      <vt:lpstr>微软雅黑</vt:lpstr>
      <vt:lpstr>Calibri Light</vt:lpstr>
      <vt:lpstr>Calibri</vt:lpstr>
      <vt:lpstr>Wingdings</vt:lpstr>
      <vt:lpstr>Office 主题</vt:lpstr>
      <vt:lpstr>PowerPoint Presentation</vt:lpstr>
      <vt:lpstr>PowerPoint Presentation</vt:lpstr>
      <vt:lpstr>PowerPoint Presentation</vt:lpstr>
      <vt:lpstr>公司简介</vt:lpstr>
      <vt:lpstr>经营范围</vt:lpstr>
      <vt:lpstr>团队介绍</vt:lpstr>
      <vt:lpstr>企业荣誉</vt:lpstr>
      <vt:lpstr>PowerPoint Presentation</vt:lpstr>
      <vt:lpstr>企业责任</vt:lpstr>
      <vt:lpstr>企业使命</vt:lpstr>
      <vt:lpstr>经营方针</vt:lpstr>
      <vt:lpstr>经营理念</vt:lpstr>
      <vt:lpstr>PowerPoint Presentation</vt:lpstr>
      <vt:lpstr>研发背景</vt:lpstr>
      <vt:lpstr>产品介绍</vt:lpstr>
      <vt:lpstr>服务介绍</vt:lpstr>
      <vt:lpstr>配套设施</vt:lpstr>
      <vt:lpstr>PowerPoint Presentation</vt:lpstr>
      <vt:lpstr>市场规模</vt:lpstr>
      <vt:lpstr>业绩展示</vt:lpstr>
      <vt:lpstr>合作伙伴</vt:lpstr>
      <vt:lpstr>成功案例</vt:lpstr>
      <vt:lpstr>PowerPoint Presentation</vt:lpstr>
      <vt:lpstr>行业前景</vt:lpstr>
      <vt:lpstr>战略目标</vt:lpstr>
      <vt:lpstr>五年规划</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2016-03-23T02:00:00Z</dcterms:created>
  <cp:lastModifiedBy>kan</cp:lastModifiedBy>
  <dcterms:modified xsi:type="dcterms:W3CDTF">2021-08-20T11:21:37Z</dcterms:modified>
  <cp:revision>8</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2052-10.1.0.6206</vt:lpwstr>
  </property>
</Properties>
</file>