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58" r:id="rId6"/>
    <p:sldId id="257" r:id="rId7"/>
    <p:sldId id="260" r:id="rId8"/>
    <p:sldId id="261" r:id="rId9"/>
    <p:sldId id="262" r:id="rId10"/>
    <p:sldId id="263" r:id="rId11"/>
    <p:sldId id="264" r:id="rId12"/>
    <p:sldId id="267" r:id="rId13"/>
    <p:sldId id="273" r:id="rId14"/>
    <p:sldId id="270" r:id="rId15"/>
    <p:sldId id="268" r:id="rId16"/>
    <p:sldId id="265" r:id="rId17"/>
    <p:sldId id="271" r:id="rId18"/>
    <p:sldId id="272" r:id="rId19"/>
    <p:sldId id="275" r:id="rId20"/>
    <p:sldId id="276" r:id="rId21"/>
    <p:sldId id="266" r:id="rId22"/>
    <p:sldId id="277" r:id="rId23"/>
    <p:sldId id="278" r:id="rId24"/>
    <p:sldId id="279" r:id="rId25"/>
    <p:sldId id="280" r:id="rId26"/>
    <p:sldId id="274" r:id="rId27"/>
    <p:sldId id="269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8012E-B999-42B9-9B45-C484CB67E9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2D91F-CCEF-491B-B2CE-AF1A3B270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824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047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214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3744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937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987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316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2251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9011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6642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7894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317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7976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3784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5141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5207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6613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475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337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957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918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461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332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715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595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402526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9DDE9-A071-420A-823A-D0F195320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7FB8968-637D-4C11-9149-23CC4B02A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94CA66-31AC-4E48-807B-23464BB1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09E71-C927-4CDB-95F7-F126927F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27CF2-B74E-4865-824F-961A6DC5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272812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E5117-DE6A-442C-8CC1-5BC41E5D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B03166-1C38-4E5E-8F43-502AAD113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E4CA4-F04E-44A2-8E7E-63AB98CC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D67B2-6882-4E97-96D3-7D58BC25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777AEE-6EE2-4318-85FC-376EAFFE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891875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F7C6EB-E17A-4DCF-954C-0F6E18692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CC0958-B1E8-45BE-8BD2-4C26C280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1E6539-E23B-4D2D-86C9-2136F35D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E1AB9-6ED9-429D-8C33-5BAFA3E9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AEB088-BB4E-4B4C-9E57-9CE10F40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2949302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376098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30164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594530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198009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402537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481440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575818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176419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DE73FC0-1B6E-45AA-9EFE-09E1E1817C3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8161037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172529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708481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55945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0707F-EE9C-4F4A-82CC-5FF50E46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37936E-59A9-4579-B60F-9EE6C64B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53AD77-9AE0-43A2-8371-EAADC766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88D224-F2AE-4B41-8712-95B83BB7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E04DA0-E2F7-4C49-8D24-572CB8EC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955165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2114B-5E26-4568-A67C-DA9DFCC8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AAB053-F976-4B30-B630-D385EE8B1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17A7AB-F743-4B0F-891F-0A7D042AF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3B0058-B7EB-4485-8358-16271B7F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0527BF-6D0B-4161-BCDB-083556B0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FB0372-FEE9-4167-8C45-CB32F4E1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386013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0CF381-1F14-498B-99D7-0AB8F9C6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D74EC8-C327-4670-BB98-21D861672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7AE958-0AA4-4C3F-829F-9B812FB5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D5C73-7B97-4705-8FCB-1A95F9DD9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D059D0-8A84-4DEB-AEE0-5F9F75536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F65BEE-B550-4718-91BC-E8290D97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3E3FA9-A59B-4A58-9256-CC3E1E9A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5B0B83-C876-417C-95F5-40006EA1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952516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19BDF5-2EA8-413E-ADE5-062A2080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881AFF-6B6E-410F-97B7-0A1D1765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A2D0CE-59C4-4325-AB6D-E80BEADE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4D0647-8574-4D76-8456-367CE8C5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599189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9072EA-59AC-4B1F-9D02-D5B78E74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D442E9-0E6D-4E28-9249-40BE73D2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688F8C-5657-4668-9353-F0A2DC62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0950888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52F3D-5763-4E3B-92AD-3AA4153A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CA8A69-DB36-456B-9E68-666EF747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49DE7E-9CBC-4EFA-9C20-FD9A039AD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0707CE-65C1-4773-8DD6-6A344318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3AE360-D43D-4136-A2C1-9903F8A3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5D94D3-B7DC-4DB5-BCD6-8C0BAE37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248527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E0769-1157-497B-A4C7-A16553EE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DE53FE-A5A4-4DA0-9FAA-D1ED11602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AF906D-CC92-4D77-A9F2-9ACB66328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F2A08D-4D61-42B0-9695-9B7C30C9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0BDACD-EB27-419A-970E-427076B1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915752-D285-4E87-B8CB-FEA0BCD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1751677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A035D8-5E4C-4FFD-AF13-459EBEA6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722E0B-FC57-4AE3-B3BB-7FE948DC2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9EA4AE-62C4-4A8A-97C8-C2A2E6C2B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FD2B-87DD-4D43-BE04-F3FA2D163821}" type="datetimeFigureOut">
              <a:rPr lang="zh-CN" altLang="en-US" smtClean="0"/>
              <a:t>2019/11/15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47BB24-86B9-4ECA-97CB-AD5A74CCF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6467A-524A-4EB3-83FC-D8D0CFBFE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AAD5-68CC-4D3B-ACD2-C9CB319C0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982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348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4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Relationship Id="rId4" Target="../media/image9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Relationship Id="rId4" Target="../media/image11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8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4.png" Type="http://schemas.openxmlformats.org/officeDocument/2006/relationships/image"/><Relationship Id="rId4" Target="../media/image1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.png" Type="http://schemas.openxmlformats.org/officeDocument/2006/relationships/image"/><Relationship Id="rId4" Target="../media/image3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4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4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4.pn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9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11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D3EF2F0-1C9E-4E7C-9869-3E5293696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825624"/>
            <a:ext cx="12204390" cy="31273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630794E-F1CD-40AD-83D6-83EA1D316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23117" y="4143295"/>
            <a:ext cx="7803483" cy="22733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914" y="3778336"/>
            <a:ext cx="12190476" cy="1384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C8096C3-E0C3-4C2D-A546-67D58BD00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04377" y="1139997"/>
            <a:ext cx="209550" cy="2428875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D2588483-9779-40A7-BFBF-5C465EAB0C19}"/>
              </a:ext>
            </a:extLst>
          </p:cNvPr>
          <p:cNvGrpSpPr/>
          <p:nvPr/>
        </p:nvGrpSpPr>
        <p:grpSpPr>
          <a:xfrm>
            <a:off x="876434" y="362019"/>
            <a:ext cx="3187565" cy="1631284"/>
            <a:chOff x="876434" y="362019"/>
            <a:chExt cx="3187565" cy="1631284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DA5DD17-89F4-448B-B03C-DAE75E918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17662" y="749299"/>
              <a:ext cx="1209675" cy="107632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13E8B18-163D-4306-AB83-6306A91C4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6434" y="362019"/>
              <a:ext cx="3187565" cy="1631284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A41A7AC-6E7A-4350-8467-0416BE72C1B8}"/>
              </a:ext>
            </a:extLst>
          </p:cNvPr>
          <p:cNvGrpSpPr/>
          <p:nvPr/>
        </p:nvGrpSpPr>
        <p:grpSpPr>
          <a:xfrm>
            <a:off x="1617662" y="2524195"/>
            <a:ext cx="1086462" cy="1086462"/>
            <a:chOff x="1617662" y="2524195"/>
            <a:chExt cx="1086462" cy="108646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D46990B-420D-4FB1-8CE9-DF42285233F3}"/>
                </a:ext>
              </a:extLst>
            </p:cNvPr>
            <p:cNvSpPr/>
            <p:nvPr/>
          </p:nvSpPr>
          <p:spPr>
            <a:xfrm>
              <a:off x="1617662" y="2524195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5FC600-3D1E-4CCF-9439-CEB448A5EDA7}"/>
                </a:ext>
              </a:extLst>
            </p:cNvPr>
            <p:cNvSpPr txBox="1"/>
            <p:nvPr/>
          </p:nvSpPr>
          <p:spPr>
            <a:xfrm>
              <a:off x="1760783" y="2651927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读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48721B2-E985-4BF8-8AF3-AF9345B79D8F}"/>
              </a:ext>
            </a:extLst>
          </p:cNvPr>
          <p:cNvGrpSpPr/>
          <p:nvPr/>
        </p:nvGrpSpPr>
        <p:grpSpPr>
          <a:xfrm>
            <a:off x="8206124" y="3073690"/>
            <a:ext cx="1086462" cy="1086462"/>
            <a:chOff x="8206124" y="3073690"/>
            <a:chExt cx="1086462" cy="1086462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4181408-95DF-4FEF-A038-9692A553DAFE}"/>
                </a:ext>
              </a:extLst>
            </p:cNvPr>
            <p:cNvSpPr/>
            <p:nvPr/>
          </p:nvSpPr>
          <p:spPr>
            <a:xfrm>
              <a:off x="8206124" y="3073690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4080829-D53F-49C7-A77D-27B40C1507C3}"/>
                </a:ext>
              </a:extLst>
            </p:cNvPr>
            <p:cNvSpPr txBox="1"/>
            <p:nvPr/>
          </p:nvSpPr>
          <p:spPr>
            <a:xfrm>
              <a:off x="8349245" y="3246911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分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7C3880B-BFA7-44D0-BD55-FCD0CEF75AAC}"/>
              </a:ext>
            </a:extLst>
          </p:cNvPr>
          <p:cNvGrpSpPr/>
          <p:nvPr/>
        </p:nvGrpSpPr>
        <p:grpSpPr>
          <a:xfrm>
            <a:off x="3267788" y="2536433"/>
            <a:ext cx="1086462" cy="1086462"/>
            <a:chOff x="3267788" y="2536433"/>
            <a:chExt cx="1086462" cy="1086462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0CA50A0-780A-476B-98F0-888FAA399BA4}"/>
                </a:ext>
              </a:extLst>
            </p:cNvPr>
            <p:cNvSpPr/>
            <p:nvPr/>
          </p:nvSpPr>
          <p:spPr>
            <a:xfrm>
              <a:off x="3267788" y="2536433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5E59D53-3FA7-4517-857D-4053FBBA1D1A}"/>
                </a:ext>
              </a:extLst>
            </p:cNvPr>
            <p:cNvSpPr txBox="1"/>
            <p:nvPr/>
          </p:nvSpPr>
          <p:spPr>
            <a:xfrm>
              <a:off x="3395640" y="2678930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书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5BE060D-6F26-457D-A611-2B7D2127B10E}"/>
              </a:ext>
            </a:extLst>
          </p:cNvPr>
          <p:cNvGrpSpPr/>
          <p:nvPr/>
        </p:nvGrpSpPr>
        <p:grpSpPr>
          <a:xfrm>
            <a:off x="9856250" y="3085928"/>
            <a:ext cx="1086462" cy="1086462"/>
            <a:chOff x="9856250" y="3085928"/>
            <a:chExt cx="1086462" cy="1086462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CEABF9F-5632-4554-A939-A8F899DE41E3}"/>
                </a:ext>
              </a:extLst>
            </p:cNvPr>
            <p:cNvSpPr/>
            <p:nvPr/>
          </p:nvSpPr>
          <p:spPr>
            <a:xfrm>
              <a:off x="9856250" y="3085928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C91D91D-177C-4E1E-8C13-E03E4A971679}"/>
                </a:ext>
              </a:extLst>
            </p:cNvPr>
            <p:cNvSpPr txBox="1"/>
            <p:nvPr/>
          </p:nvSpPr>
          <p:spPr>
            <a:xfrm>
              <a:off x="9999373" y="3232063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享</a:t>
              </a:r>
            </a:p>
          </p:txBody>
        </p:sp>
      </p:grpSp>
    </p:spTree>
    <p:extLst>
      <p:ext uri="{BB962C8B-B14F-4D97-AF65-F5344CB8AC3E}">
        <p14:creationId val="28244616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E43711-74BB-409E-A59F-7C9F1CE20CB9}"/>
              </a:ext>
            </a:extLst>
          </p:cNvPr>
          <p:cNvGrpSpPr/>
          <p:nvPr/>
        </p:nvGrpSpPr>
        <p:grpSpPr>
          <a:xfrm>
            <a:off x="4863480" y="1292859"/>
            <a:ext cx="2497505" cy="2692624"/>
            <a:chOff x="4847247" y="1292859"/>
            <a:chExt cx="2497505" cy="269262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9513482-EFB5-42C9-A5DE-D683CC9F6B70}"/>
                </a:ext>
              </a:extLst>
            </p:cNvPr>
            <p:cNvGrpSpPr/>
            <p:nvPr/>
          </p:nvGrpSpPr>
          <p:grpSpPr>
            <a:xfrm>
              <a:off x="4847247" y="1292859"/>
              <a:ext cx="2497505" cy="2692624"/>
              <a:chOff x="1750207" y="736376"/>
              <a:chExt cx="2497505" cy="2692624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3014CAC5-E91D-4C2B-A984-5571938CB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750207" y="736376"/>
                <a:ext cx="2497505" cy="2692624"/>
              </a:xfrm>
              <a:prstGeom prst="rect">
                <a:avLst/>
              </a:prstGeom>
            </p:spPr>
          </p:pic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8157743E-D28B-488D-871E-010885438D56}"/>
                  </a:ext>
                </a:extLst>
              </p:cNvPr>
              <p:cNvSpPr/>
              <p:nvPr/>
            </p:nvSpPr>
            <p:spPr>
              <a:xfrm>
                <a:off x="2133599" y="1115344"/>
                <a:ext cx="1705703" cy="170570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0BD2C38-768D-46AD-9AF5-49776A131A8C}"/>
                </a:ext>
              </a:extLst>
            </p:cNvPr>
            <p:cNvSpPr txBox="1"/>
            <p:nvPr/>
          </p:nvSpPr>
          <p:spPr>
            <a:xfrm>
              <a:off x="5460905" y="2207235"/>
              <a:ext cx="1245169" cy="64008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1EA8DCF-D40D-4E14-BD21-C40DC59B84D1}"/>
              </a:ext>
            </a:extLst>
          </p:cNvPr>
          <p:cNvGrpSpPr/>
          <p:nvPr/>
        </p:nvGrpSpPr>
        <p:grpSpPr>
          <a:xfrm>
            <a:off x="587129" y="2095940"/>
            <a:ext cx="1273378" cy="2604316"/>
            <a:chOff x="587129" y="2095940"/>
            <a:chExt cx="1273378" cy="260431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A3F5FED-A1A1-4810-9B06-1543475A74C0}"/>
                </a:ext>
              </a:extLst>
            </p:cNvPr>
            <p:cNvGrpSpPr/>
            <p:nvPr/>
          </p:nvGrpSpPr>
          <p:grpSpPr>
            <a:xfrm>
              <a:off x="615338" y="2095940"/>
              <a:ext cx="1245169" cy="1086462"/>
              <a:chOff x="615338" y="2095940"/>
              <a:chExt cx="1245169" cy="1086462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36E29E56-0F11-4D54-BC07-1501D15CAD4D}"/>
                  </a:ext>
                </a:extLst>
              </p:cNvPr>
              <p:cNvSpPr/>
              <p:nvPr/>
            </p:nvSpPr>
            <p:spPr>
              <a:xfrm>
                <a:off x="698500" y="2095940"/>
                <a:ext cx="1086462" cy="1086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25C51C9-0998-4E2F-BE6D-B4FDE22E75C6}"/>
                  </a:ext>
                </a:extLst>
              </p:cNvPr>
              <p:cNvSpPr txBox="1"/>
              <p:nvPr/>
            </p:nvSpPr>
            <p:spPr>
              <a:xfrm>
                <a:off x="615338" y="2350098"/>
                <a:ext cx="1245169" cy="64008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rgbClr val="9A826A"/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请输入你的题目</a:t>
                </a: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A313282-E46A-4342-94F1-7B33CE8C8C65}"/>
                </a:ext>
              </a:extLst>
            </p:cNvPr>
            <p:cNvSpPr txBox="1"/>
            <p:nvPr/>
          </p:nvSpPr>
          <p:spPr>
            <a:xfrm>
              <a:off x="587129" y="3499927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3778841-A2C2-418E-8868-66327A71F140}"/>
              </a:ext>
            </a:extLst>
          </p:cNvPr>
          <p:cNvGrpSpPr/>
          <p:nvPr/>
        </p:nvGrpSpPr>
        <p:grpSpPr>
          <a:xfrm>
            <a:off x="2663864" y="2095940"/>
            <a:ext cx="1320714" cy="2629716"/>
            <a:chOff x="2663864" y="2095940"/>
            <a:chExt cx="1320714" cy="262971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A633EF1-8FAC-4B83-9EC6-E351B1B8AF3C}"/>
                </a:ext>
              </a:extLst>
            </p:cNvPr>
            <p:cNvGrpSpPr/>
            <p:nvPr/>
          </p:nvGrpSpPr>
          <p:grpSpPr>
            <a:xfrm>
              <a:off x="2739409" y="2095940"/>
              <a:ext cx="1245169" cy="1086462"/>
              <a:chOff x="2787798" y="2163909"/>
              <a:chExt cx="1245169" cy="1086462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27698C67-72E8-4B17-994E-485FF1BD05AB}"/>
                  </a:ext>
                </a:extLst>
              </p:cNvPr>
              <p:cNvSpPr/>
              <p:nvPr/>
            </p:nvSpPr>
            <p:spPr>
              <a:xfrm>
                <a:off x="2870960" y="2163909"/>
                <a:ext cx="1086462" cy="1086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93B28CD-051B-422C-A7A8-FCC735378E12}"/>
                  </a:ext>
                </a:extLst>
              </p:cNvPr>
              <p:cNvSpPr txBox="1"/>
              <p:nvPr/>
            </p:nvSpPr>
            <p:spPr>
              <a:xfrm>
                <a:off x="2787798" y="2418067"/>
                <a:ext cx="1245169" cy="64008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rgbClr val="9A826A"/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请输入你的题目</a:t>
                </a: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C2958C2-3765-4E9C-AD67-AB792A6494F8}"/>
                </a:ext>
              </a:extLst>
            </p:cNvPr>
            <p:cNvSpPr txBox="1"/>
            <p:nvPr/>
          </p:nvSpPr>
          <p:spPr>
            <a:xfrm>
              <a:off x="2663864" y="3525327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677E35B-21B6-4D59-BFA7-8B052D4A63F5}"/>
              </a:ext>
            </a:extLst>
          </p:cNvPr>
          <p:cNvGrpSpPr/>
          <p:nvPr/>
        </p:nvGrpSpPr>
        <p:grpSpPr>
          <a:xfrm>
            <a:off x="8239887" y="2095940"/>
            <a:ext cx="1320714" cy="2507989"/>
            <a:chOff x="8239887" y="2095940"/>
            <a:chExt cx="1320714" cy="250798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2D799A7-18BF-4811-B4B3-89F6D6F672F8}"/>
                </a:ext>
              </a:extLst>
            </p:cNvPr>
            <p:cNvGrpSpPr/>
            <p:nvPr/>
          </p:nvGrpSpPr>
          <p:grpSpPr>
            <a:xfrm>
              <a:off x="8239887" y="2095940"/>
              <a:ext cx="1245169" cy="1086462"/>
              <a:chOff x="8191499" y="2139266"/>
              <a:chExt cx="1245169" cy="1086462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4E21D217-0F11-4A63-BBBF-596E09F9C1CD}"/>
                  </a:ext>
                </a:extLst>
              </p:cNvPr>
              <p:cNvSpPr/>
              <p:nvPr/>
            </p:nvSpPr>
            <p:spPr>
              <a:xfrm>
                <a:off x="8274661" y="2139266"/>
                <a:ext cx="1086462" cy="1086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75F5B9D-2D98-476F-BBD9-5386B080713B}"/>
                  </a:ext>
                </a:extLst>
              </p:cNvPr>
              <p:cNvSpPr txBox="1"/>
              <p:nvPr/>
            </p:nvSpPr>
            <p:spPr>
              <a:xfrm>
                <a:off x="8191498" y="2393424"/>
                <a:ext cx="1245169" cy="64008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rgbClr val="9A826A"/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请输入你的题目</a:t>
                </a: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21DC405-09EB-4F80-BF04-986D3C48CB8D}"/>
                </a:ext>
              </a:extLst>
            </p:cNvPr>
            <p:cNvSpPr txBox="1"/>
            <p:nvPr/>
          </p:nvSpPr>
          <p:spPr>
            <a:xfrm>
              <a:off x="8315432" y="3403600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B87B5D9-7551-42D9-911A-4C4D8BA26E75}"/>
              </a:ext>
            </a:extLst>
          </p:cNvPr>
          <p:cNvGrpSpPr/>
          <p:nvPr/>
        </p:nvGrpSpPr>
        <p:grpSpPr>
          <a:xfrm>
            <a:off x="10363959" y="2095940"/>
            <a:ext cx="1273377" cy="2533389"/>
            <a:chOff x="10363959" y="2095940"/>
            <a:chExt cx="1273377" cy="2533389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577CD91-587A-4A83-B18C-5448D1A9A191}"/>
                </a:ext>
              </a:extLst>
            </p:cNvPr>
            <p:cNvGrpSpPr/>
            <p:nvPr/>
          </p:nvGrpSpPr>
          <p:grpSpPr>
            <a:xfrm>
              <a:off x="10363959" y="2095940"/>
              <a:ext cx="1245169" cy="1086462"/>
              <a:chOff x="10363959" y="2207235"/>
              <a:chExt cx="1245169" cy="1086462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C36469A-6966-4196-9CC8-BFB07A2DB891}"/>
                  </a:ext>
                </a:extLst>
              </p:cNvPr>
              <p:cNvSpPr/>
              <p:nvPr/>
            </p:nvSpPr>
            <p:spPr>
              <a:xfrm>
                <a:off x="10447121" y="2207235"/>
                <a:ext cx="1086462" cy="10864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78A7665-8361-4B1C-87D0-14CC895075E0}"/>
                  </a:ext>
                </a:extLst>
              </p:cNvPr>
              <p:cNvSpPr txBox="1"/>
              <p:nvPr/>
            </p:nvSpPr>
            <p:spPr>
              <a:xfrm>
                <a:off x="10363958" y="2461394"/>
                <a:ext cx="1245169" cy="64008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rgbClr val="9A826A"/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请输入你的题目</a:t>
                </a:r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B93B757-7315-4557-84B9-5116EC9503F8}"/>
                </a:ext>
              </a:extLst>
            </p:cNvPr>
            <p:cNvSpPr txBox="1"/>
            <p:nvPr/>
          </p:nvSpPr>
          <p:spPr>
            <a:xfrm>
              <a:off x="10392167" y="3429000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329215114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9950E47-A239-4040-9DAC-BA98E411C97D}"/>
              </a:ext>
            </a:extLst>
          </p:cNvPr>
          <p:cNvGrpSpPr/>
          <p:nvPr/>
        </p:nvGrpSpPr>
        <p:grpSpPr>
          <a:xfrm>
            <a:off x="1091580" y="937259"/>
            <a:ext cx="2497505" cy="4086074"/>
            <a:chOff x="888380" y="975359"/>
            <a:chExt cx="2497505" cy="408607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FE43711-74BB-409E-A59F-7C9F1CE20CB9}"/>
                </a:ext>
              </a:extLst>
            </p:cNvPr>
            <p:cNvGrpSpPr/>
            <p:nvPr/>
          </p:nvGrpSpPr>
          <p:grpSpPr>
            <a:xfrm>
              <a:off x="888380" y="975359"/>
              <a:ext cx="2497505" cy="2692624"/>
              <a:chOff x="4847247" y="1292859"/>
              <a:chExt cx="2497505" cy="2692624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F9513482-EFB5-42C9-A5DE-D683CC9F6B70}"/>
                  </a:ext>
                </a:extLst>
              </p:cNvPr>
              <p:cNvGrpSpPr/>
              <p:nvPr/>
            </p:nvGrpSpPr>
            <p:grpSpPr>
              <a:xfrm>
                <a:off x="4847247" y="1292859"/>
                <a:ext cx="2497505" cy="2692624"/>
                <a:chOff x="1750207" y="736376"/>
                <a:chExt cx="2497505" cy="2692624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3014CAC5-E91D-4C2B-A984-5571938CBE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0207" y="736376"/>
                  <a:ext cx="2497505" cy="2692624"/>
                </a:xfrm>
                <a:prstGeom prst="rect">
                  <a:avLst/>
                </a:prstGeom>
              </p:spPr>
            </p:pic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8157743E-D28B-488D-871E-010885438D56}"/>
                    </a:ext>
                  </a:extLst>
                </p:cNvPr>
                <p:cNvSpPr/>
                <p:nvPr/>
              </p:nvSpPr>
              <p:spPr>
                <a:xfrm>
                  <a:off x="2133599" y="1115344"/>
                  <a:ext cx="1705703" cy="170570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rgbClr val="967758">
                      <a:alpha val="32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0BD2C38-768D-46AD-9AF5-49776A131A8C}"/>
                  </a:ext>
                </a:extLst>
              </p:cNvPr>
              <p:cNvSpPr txBox="1"/>
              <p:nvPr/>
            </p:nvSpPr>
            <p:spPr>
              <a:xfrm>
                <a:off x="5460905" y="2207235"/>
                <a:ext cx="1245169" cy="64008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rgbClr val="9A826A"/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请输入你的题目</a:t>
                </a: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BB4F700-3193-44E2-BB9C-41FB57773541}"/>
                </a:ext>
              </a:extLst>
            </p:cNvPr>
            <p:cNvSpPr txBox="1"/>
            <p:nvPr/>
          </p:nvSpPr>
          <p:spPr>
            <a:xfrm>
              <a:off x="1300610" y="3861103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CDC2DC0-2ABA-4379-847E-795282BC9C43}"/>
              </a:ext>
            </a:extLst>
          </p:cNvPr>
          <p:cNvGrpSpPr/>
          <p:nvPr/>
        </p:nvGrpSpPr>
        <p:grpSpPr>
          <a:xfrm>
            <a:off x="4952380" y="937259"/>
            <a:ext cx="2497505" cy="4086074"/>
            <a:chOff x="5092080" y="975359"/>
            <a:chExt cx="2497505" cy="4086074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65CF460-6E87-47F5-A1C6-88EF328A66F6}"/>
                </a:ext>
              </a:extLst>
            </p:cNvPr>
            <p:cNvGrpSpPr/>
            <p:nvPr/>
          </p:nvGrpSpPr>
          <p:grpSpPr>
            <a:xfrm>
              <a:off x="5092080" y="975359"/>
              <a:ext cx="2497505" cy="2692624"/>
              <a:chOff x="4847247" y="1292859"/>
              <a:chExt cx="2497505" cy="2692624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E1C38944-8F48-4BD4-8C32-871C7FF84B81}"/>
                  </a:ext>
                </a:extLst>
              </p:cNvPr>
              <p:cNvGrpSpPr/>
              <p:nvPr/>
            </p:nvGrpSpPr>
            <p:grpSpPr>
              <a:xfrm>
                <a:off x="4847247" y="1292859"/>
                <a:ext cx="2497505" cy="2692624"/>
                <a:chOff x="1750207" y="736376"/>
                <a:chExt cx="2497505" cy="2692624"/>
              </a:xfrm>
            </p:grpSpPr>
            <p:pic>
              <p:nvPicPr>
                <p:cNvPr id="33" name="图片 32">
                  <a:extLst>
                    <a:ext uri="{FF2B5EF4-FFF2-40B4-BE49-F238E27FC236}">
                      <a16:creationId xmlns:a16="http://schemas.microsoft.com/office/drawing/2014/main" id="{920DC2F9-9857-49AC-A98E-22E5F4FFD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0207" y="736376"/>
                  <a:ext cx="2497505" cy="2692624"/>
                </a:xfrm>
                <a:prstGeom prst="rect">
                  <a:avLst/>
                </a:prstGeom>
              </p:spPr>
            </p:pic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8F38B9A0-4F80-4C3F-BABB-F2401ED90A19}"/>
                    </a:ext>
                  </a:extLst>
                </p:cNvPr>
                <p:cNvSpPr/>
                <p:nvPr/>
              </p:nvSpPr>
              <p:spPr>
                <a:xfrm>
                  <a:off x="2133599" y="1115344"/>
                  <a:ext cx="1705703" cy="170570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rgbClr val="967758">
                      <a:alpha val="32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CC08F8B-3A8D-4B8D-9FE0-F3EC427A7B26}"/>
                  </a:ext>
                </a:extLst>
              </p:cNvPr>
              <p:cNvSpPr txBox="1"/>
              <p:nvPr/>
            </p:nvSpPr>
            <p:spPr>
              <a:xfrm>
                <a:off x="5460905" y="2207235"/>
                <a:ext cx="1245169" cy="64008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rgbClr val="9A826A"/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请输入你的题目</a:t>
                </a: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0AEA463-6133-4EEA-BF1C-56B2034002FC}"/>
                </a:ext>
              </a:extLst>
            </p:cNvPr>
            <p:cNvSpPr txBox="1"/>
            <p:nvPr/>
          </p:nvSpPr>
          <p:spPr>
            <a:xfrm>
              <a:off x="5705737" y="3861103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6C2AD5F-87B9-47E7-863F-B55B851F89A0}"/>
              </a:ext>
            </a:extLst>
          </p:cNvPr>
          <p:cNvGrpSpPr/>
          <p:nvPr/>
        </p:nvGrpSpPr>
        <p:grpSpPr>
          <a:xfrm>
            <a:off x="8679209" y="937259"/>
            <a:ext cx="2497505" cy="4086074"/>
            <a:chOff x="9136409" y="975359"/>
            <a:chExt cx="2497505" cy="4086074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40313AB0-32DB-4CAD-A8DE-49725B1CBE7B}"/>
                </a:ext>
              </a:extLst>
            </p:cNvPr>
            <p:cNvGrpSpPr/>
            <p:nvPr/>
          </p:nvGrpSpPr>
          <p:grpSpPr>
            <a:xfrm>
              <a:off x="9136409" y="975359"/>
              <a:ext cx="2497505" cy="2692624"/>
              <a:chOff x="4847247" y="1292859"/>
              <a:chExt cx="2497505" cy="2692624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C48DD7F8-04FF-4EB5-99B1-5482EAE3D02E}"/>
                  </a:ext>
                </a:extLst>
              </p:cNvPr>
              <p:cNvGrpSpPr/>
              <p:nvPr/>
            </p:nvGrpSpPr>
            <p:grpSpPr>
              <a:xfrm>
                <a:off x="4847247" y="1292859"/>
                <a:ext cx="2497505" cy="2692624"/>
                <a:chOff x="1750207" y="736376"/>
                <a:chExt cx="2497505" cy="2692624"/>
              </a:xfrm>
            </p:grpSpPr>
            <p:pic>
              <p:nvPicPr>
                <p:cNvPr id="40" name="图片 39">
                  <a:extLst>
                    <a:ext uri="{FF2B5EF4-FFF2-40B4-BE49-F238E27FC236}">
                      <a16:creationId xmlns:a16="http://schemas.microsoft.com/office/drawing/2014/main" id="{C5B93AAC-9D40-4A9D-BAC6-8C857F7E4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0207" y="736376"/>
                  <a:ext cx="2497505" cy="2692624"/>
                </a:xfrm>
                <a:prstGeom prst="rect">
                  <a:avLst/>
                </a:prstGeom>
              </p:spPr>
            </p:pic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C990242C-9B86-41CC-8DCE-37A905FCA0D3}"/>
                    </a:ext>
                  </a:extLst>
                </p:cNvPr>
                <p:cNvSpPr/>
                <p:nvPr/>
              </p:nvSpPr>
              <p:spPr>
                <a:xfrm>
                  <a:off x="2133599" y="1115344"/>
                  <a:ext cx="1705703" cy="170570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rgbClr val="967758">
                      <a:alpha val="32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4CF3440-2737-4239-9D56-FBDD4D9BBE23}"/>
                  </a:ext>
                </a:extLst>
              </p:cNvPr>
              <p:cNvSpPr txBox="1"/>
              <p:nvPr/>
            </p:nvSpPr>
            <p:spPr>
              <a:xfrm>
                <a:off x="5460905" y="2207235"/>
                <a:ext cx="1245169" cy="640080"/>
              </a:xfrm>
              <a:prstGeom prst="rect">
                <a:avLst/>
              </a:prstGeom>
              <a:noFill/>
            </p:spPr>
            <p:txBody>
              <a:bodyPr rtlCol="0" vert="horz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rgbClr val="9A826A"/>
                    </a:solidFill>
                    <a:latin charset="-122" panose="020b0300000000000000" pitchFamily="34" typeface="思源黑体 CN Light"/>
                    <a:ea charset="-122" panose="020b0300000000000000" pitchFamily="34" typeface="思源黑体 CN Light"/>
                  </a:rPr>
                  <a:t>请输入你的题目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14CA103-A7C2-459D-BED1-963C06E11921}"/>
                </a:ext>
              </a:extLst>
            </p:cNvPr>
            <p:cNvSpPr txBox="1"/>
            <p:nvPr/>
          </p:nvSpPr>
          <p:spPr>
            <a:xfrm>
              <a:off x="9762576" y="3861103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19219582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98156"/>
            <a:ext cx="12190476" cy="13841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DA5DD17-89F4-448B-B03C-DAE75E918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17662" y="749299"/>
            <a:ext cx="1209675" cy="1076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3E8B18-163D-4306-AB83-6306A91C4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6434" y="362019"/>
            <a:ext cx="3187565" cy="163128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91A8861-2812-450F-B554-61E3F5922212}"/>
              </a:ext>
            </a:extLst>
          </p:cNvPr>
          <p:cNvGrpSpPr/>
          <p:nvPr/>
        </p:nvGrpSpPr>
        <p:grpSpPr>
          <a:xfrm>
            <a:off x="1111316" y="1867804"/>
            <a:ext cx="2717800" cy="4533900"/>
            <a:chOff x="2247900" y="1962081"/>
            <a:chExt cx="2717800" cy="4533900"/>
          </a:xfrm>
        </p:grpSpPr>
        <p:sp>
          <p:nvSpPr>
            <p:cNvPr id="26" name="矩形: 圆顶角 25">
              <a:extLst>
                <a:ext uri="{FF2B5EF4-FFF2-40B4-BE49-F238E27FC236}">
                  <a16:creationId xmlns:a16="http://schemas.microsoft.com/office/drawing/2014/main" id="{E7266970-92DE-4149-B0F2-ACB72AB10EE9}"/>
                </a:ext>
              </a:extLst>
            </p:cNvPr>
            <p:cNvSpPr/>
            <p:nvPr/>
          </p:nvSpPr>
          <p:spPr>
            <a:xfrm>
              <a:off x="2247900" y="1962081"/>
              <a:ext cx="27178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BEC23F5-7738-418B-9825-55C5D70B1E3F}"/>
                </a:ext>
              </a:extLst>
            </p:cNvPr>
            <p:cNvCxnSpPr/>
            <p:nvPr/>
          </p:nvCxnSpPr>
          <p:spPr>
            <a:xfrm>
              <a:off x="2247900" y="2774282"/>
              <a:ext cx="27178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68BA50B-3399-4128-9D80-357F3FF4F27B}"/>
                </a:ext>
              </a:extLst>
            </p:cNvPr>
            <p:cNvSpPr txBox="1"/>
            <p:nvPr/>
          </p:nvSpPr>
          <p:spPr>
            <a:xfrm>
              <a:off x="2437249" y="2195768"/>
              <a:ext cx="2316480" cy="4572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z="2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FFDE987-87D4-4162-AB4B-F519B8DC5948}"/>
                </a:ext>
              </a:extLst>
            </p:cNvPr>
            <p:cNvSpPr txBox="1"/>
            <p:nvPr/>
          </p:nvSpPr>
          <p:spPr>
            <a:xfrm>
              <a:off x="2317702" y="3068553"/>
              <a:ext cx="2578196" cy="2011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B69664E-EFCB-4C4C-8F0C-509C3D589C3E}"/>
              </a:ext>
            </a:extLst>
          </p:cNvPr>
          <p:cNvGrpSpPr/>
          <p:nvPr/>
        </p:nvGrpSpPr>
        <p:grpSpPr>
          <a:xfrm>
            <a:off x="4805227" y="762794"/>
            <a:ext cx="2717800" cy="4533900"/>
            <a:chOff x="7112000" y="1022281"/>
            <a:chExt cx="2717800" cy="4533900"/>
          </a:xfrm>
        </p:grpSpPr>
        <p:sp>
          <p:nvSpPr>
            <p:cNvPr id="45" name="矩形: 圆顶角 44">
              <a:extLst>
                <a:ext uri="{FF2B5EF4-FFF2-40B4-BE49-F238E27FC236}">
                  <a16:creationId xmlns:a16="http://schemas.microsoft.com/office/drawing/2014/main" id="{4B928374-C8AF-476C-A7AD-35E0CF384077}"/>
                </a:ext>
              </a:extLst>
            </p:cNvPr>
            <p:cNvSpPr/>
            <p:nvPr/>
          </p:nvSpPr>
          <p:spPr>
            <a:xfrm>
              <a:off x="7112000" y="1022281"/>
              <a:ext cx="27178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A0187254-5197-4EEB-8A72-3EE4F5D0571D}"/>
                </a:ext>
              </a:extLst>
            </p:cNvPr>
            <p:cNvCxnSpPr/>
            <p:nvPr/>
          </p:nvCxnSpPr>
          <p:spPr>
            <a:xfrm>
              <a:off x="7112000" y="1834482"/>
              <a:ext cx="27178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68C1666-1011-4175-AD0E-EC523CDA4E84}"/>
                </a:ext>
              </a:extLst>
            </p:cNvPr>
            <p:cNvSpPr txBox="1"/>
            <p:nvPr/>
          </p:nvSpPr>
          <p:spPr>
            <a:xfrm>
              <a:off x="7301349" y="1265564"/>
              <a:ext cx="2316480" cy="4572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z="2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B9FAF5A-E701-41C0-9F31-E9B8FF74D0CF}"/>
                </a:ext>
              </a:extLst>
            </p:cNvPr>
            <p:cNvSpPr txBox="1"/>
            <p:nvPr/>
          </p:nvSpPr>
          <p:spPr>
            <a:xfrm>
              <a:off x="7251604" y="2268522"/>
              <a:ext cx="2578196" cy="2011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BE0B7E5-A3F0-43B6-B9B2-3C22E610C19D}"/>
              </a:ext>
            </a:extLst>
          </p:cNvPr>
          <p:cNvGrpSpPr/>
          <p:nvPr/>
        </p:nvGrpSpPr>
        <p:grpSpPr>
          <a:xfrm>
            <a:off x="8597766" y="1867804"/>
            <a:ext cx="2717800" cy="4533900"/>
            <a:chOff x="7112000" y="1022281"/>
            <a:chExt cx="2717800" cy="4533900"/>
          </a:xfrm>
        </p:grpSpPr>
        <p:sp>
          <p:nvSpPr>
            <p:cNvPr id="17" name="矩形: 圆顶角 16">
              <a:extLst>
                <a:ext uri="{FF2B5EF4-FFF2-40B4-BE49-F238E27FC236}">
                  <a16:creationId xmlns:a16="http://schemas.microsoft.com/office/drawing/2014/main" id="{624FA187-7E1E-4C66-8783-875F006CE437}"/>
                </a:ext>
              </a:extLst>
            </p:cNvPr>
            <p:cNvSpPr/>
            <p:nvPr/>
          </p:nvSpPr>
          <p:spPr>
            <a:xfrm>
              <a:off x="7112000" y="1022281"/>
              <a:ext cx="27178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01BE372-F25B-4B52-8531-54ED216C3274}"/>
                </a:ext>
              </a:extLst>
            </p:cNvPr>
            <p:cNvCxnSpPr/>
            <p:nvPr/>
          </p:nvCxnSpPr>
          <p:spPr>
            <a:xfrm>
              <a:off x="7112000" y="1834482"/>
              <a:ext cx="27178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EF4E435-F54E-4EC7-A5FC-7804B963D2C2}"/>
                </a:ext>
              </a:extLst>
            </p:cNvPr>
            <p:cNvSpPr txBox="1"/>
            <p:nvPr/>
          </p:nvSpPr>
          <p:spPr>
            <a:xfrm>
              <a:off x="7301348" y="1265564"/>
              <a:ext cx="2316480" cy="4572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z="2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3A77AAF-3241-454C-84E8-EFDFD042883B}"/>
                </a:ext>
              </a:extLst>
            </p:cNvPr>
            <p:cNvSpPr txBox="1"/>
            <p:nvPr/>
          </p:nvSpPr>
          <p:spPr>
            <a:xfrm>
              <a:off x="7251605" y="2268522"/>
              <a:ext cx="2578196" cy="2011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28647427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965ECD6-C2BC-47E0-A18D-36D616AC60AB}"/>
              </a:ext>
            </a:extLst>
          </p:cNvPr>
          <p:cNvGrpSpPr/>
          <p:nvPr/>
        </p:nvGrpSpPr>
        <p:grpSpPr>
          <a:xfrm flipH="1">
            <a:off x="2803523" y="1263385"/>
            <a:ext cx="9226553" cy="927169"/>
            <a:chOff x="3409949" y="1250685"/>
            <a:chExt cx="9226553" cy="927169"/>
          </a:xfrm>
        </p:grpSpPr>
        <p:sp>
          <p:nvSpPr>
            <p:cNvPr id="30" name="矩形: 圆顶角 29">
              <a:extLst>
                <a:ext uri="{FF2B5EF4-FFF2-40B4-BE49-F238E27FC236}">
                  <a16:creationId xmlns:a16="http://schemas.microsoft.com/office/drawing/2014/main" id="{B6A0063C-C329-4B16-B680-5E6D768C662C}"/>
                </a:ext>
              </a:extLst>
            </p:cNvPr>
            <p:cNvSpPr/>
            <p:nvPr/>
          </p:nvSpPr>
          <p:spPr>
            <a:xfrm rot="16200000">
              <a:off x="7559641" y="-2899007"/>
              <a:ext cx="927169" cy="9226553"/>
            </a:xfrm>
            <a:prstGeom prst="round2SameRect">
              <a:avLst>
                <a:gd fmla="val 50000" name="adj1"/>
                <a:gd fmla="val 0" name="adj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C95E815-4DCF-4EE4-AA48-FD4154FC141B}"/>
                </a:ext>
              </a:extLst>
            </p:cNvPr>
            <p:cNvSpPr txBox="1"/>
            <p:nvPr/>
          </p:nvSpPr>
          <p:spPr>
            <a:xfrm>
              <a:off x="3694197" y="1346971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壹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493C222-7921-4D2E-B50C-C5189FEBF1AE}"/>
                </a:ext>
              </a:extLst>
            </p:cNvPr>
            <p:cNvSpPr txBox="1"/>
            <p:nvPr/>
          </p:nvSpPr>
          <p:spPr>
            <a:xfrm>
              <a:off x="4778889" y="1417070"/>
              <a:ext cx="521416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D7697B3-3539-4C95-A9F9-E101AC9905A4}"/>
              </a:ext>
            </a:extLst>
          </p:cNvPr>
          <p:cNvGrpSpPr/>
          <p:nvPr/>
        </p:nvGrpSpPr>
        <p:grpSpPr>
          <a:xfrm flipH="1">
            <a:off x="2357497" y="2731260"/>
            <a:ext cx="9226553" cy="927169"/>
            <a:chOff x="2963923" y="2718560"/>
            <a:chExt cx="9226553" cy="927169"/>
          </a:xfrm>
        </p:grpSpPr>
        <p:sp>
          <p:nvSpPr>
            <p:cNvPr id="37" name="矩形: 圆顶角 36">
              <a:extLst>
                <a:ext uri="{FF2B5EF4-FFF2-40B4-BE49-F238E27FC236}">
                  <a16:creationId xmlns:a16="http://schemas.microsoft.com/office/drawing/2014/main" id="{E86829BD-44BA-4759-B0E1-C7FFE1CE0134}"/>
                </a:ext>
              </a:extLst>
            </p:cNvPr>
            <p:cNvSpPr/>
            <p:nvPr/>
          </p:nvSpPr>
          <p:spPr>
            <a:xfrm rot="16200000">
              <a:off x="7113615" y="-1431132"/>
              <a:ext cx="927169" cy="9226553"/>
            </a:xfrm>
            <a:prstGeom prst="round2SameRect">
              <a:avLst>
                <a:gd fmla="val 50000" name="adj1"/>
                <a:gd fmla="val 0" name="adj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210B171-C9A9-4CAF-820B-263B611FFCE2}"/>
                </a:ext>
              </a:extLst>
            </p:cNvPr>
            <p:cNvSpPr txBox="1"/>
            <p:nvPr/>
          </p:nvSpPr>
          <p:spPr>
            <a:xfrm>
              <a:off x="3086784" y="2881968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贰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6A76204-36B7-4327-A744-6802EF8D7087}"/>
                </a:ext>
              </a:extLst>
            </p:cNvPr>
            <p:cNvSpPr txBox="1"/>
            <p:nvPr/>
          </p:nvSpPr>
          <p:spPr>
            <a:xfrm>
              <a:off x="4228694" y="2920534"/>
              <a:ext cx="521416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4BD837C-0D92-4C62-A170-86226CF4BDA5}"/>
              </a:ext>
            </a:extLst>
          </p:cNvPr>
          <p:cNvGrpSpPr/>
          <p:nvPr/>
        </p:nvGrpSpPr>
        <p:grpSpPr>
          <a:xfrm flipH="1">
            <a:off x="1616073" y="4152435"/>
            <a:ext cx="9226553" cy="927169"/>
            <a:chOff x="2222499" y="4139735"/>
            <a:chExt cx="9226553" cy="927169"/>
          </a:xfrm>
        </p:grpSpPr>
        <p:sp>
          <p:nvSpPr>
            <p:cNvPr id="41" name="矩形: 圆顶角 40">
              <a:extLst>
                <a:ext uri="{FF2B5EF4-FFF2-40B4-BE49-F238E27FC236}">
                  <a16:creationId xmlns:a16="http://schemas.microsoft.com/office/drawing/2014/main" id="{1A6F9B8D-587E-4A44-8E8D-2C8F1DE5A209}"/>
                </a:ext>
              </a:extLst>
            </p:cNvPr>
            <p:cNvSpPr/>
            <p:nvPr/>
          </p:nvSpPr>
          <p:spPr>
            <a:xfrm rot="16200000">
              <a:off x="6372191" y="-9957"/>
              <a:ext cx="927169" cy="9226553"/>
            </a:xfrm>
            <a:prstGeom prst="round2SameRect">
              <a:avLst>
                <a:gd fmla="val 50000" name="adj1"/>
                <a:gd fmla="val 0" name="adj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FA1CEE9-168A-4512-B036-4A21BC0CD110}"/>
                </a:ext>
              </a:extLst>
            </p:cNvPr>
            <p:cNvSpPr txBox="1"/>
            <p:nvPr/>
          </p:nvSpPr>
          <p:spPr>
            <a:xfrm>
              <a:off x="2452467" y="42801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叁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AD10D7CC-83EF-4BA8-A121-AD2CB0CBB384}"/>
                </a:ext>
              </a:extLst>
            </p:cNvPr>
            <p:cNvSpPr txBox="1"/>
            <p:nvPr/>
          </p:nvSpPr>
          <p:spPr>
            <a:xfrm>
              <a:off x="3409948" y="4338708"/>
              <a:ext cx="521416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651BC73-56A8-4B09-814A-5C1FC1BE2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00409" y="744222"/>
            <a:ext cx="6997700" cy="5894459"/>
          </a:xfrm>
          <a:prstGeom prst="rect">
            <a:avLst/>
          </a:prstGeom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2163496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61B6A6-521D-45B3-9A76-3386E41E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53483" y="3355975"/>
            <a:ext cx="7854283" cy="22881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F673B9F-A611-41E3-A916-E376493DF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47825"/>
            <a:ext cx="12192000" cy="31242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371FA21-15A8-473D-A9CE-0AAC1A5925CE}"/>
              </a:ext>
            </a:extLst>
          </p:cNvPr>
          <p:cNvGrpSpPr/>
          <p:nvPr/>
        </p:nvGrpSpPr>
        <p:grpSpPr>
          <a:xfrm>
            <a:off x="6096000" y="2873531"/>
            <a:ext cx="1086462" cy="1086462"/>
            <a:chOff x="6096000" y="2873531"/>
            <a:chExt cx="1086462" cy="108646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BB6E7C1-44D6-4C5E-8863-FE14F8C5F45B}"/>
                </a:ext>
              </a:extLst>
            </p:cNvPr>
            <p:cNvSpPr/>
            <p:nvPr/>
          </p:nvSpPr>
          <p:spPr>
            <a:xfrm>
              <a:off x="6096000" y="2873531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891519A-E49E-4804-9067-49E413AD1386}"/>
                </a:ext>
              </a:extLst>
            </p:cNvPr>
            <p:cNvSpPr txBox="1"/>
            <p:nvPr/>
          </p:nvSpPr>
          <p:spPr>
            <a:xfrm>
              <a:off x="6239121" y="3001263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第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D75E621-19B6-4C2E-A9B1-ACCCFA41B206}"/>
              </a:ext>
            </a:extLst>
          </p:cNvPr>
          <p:cNvGrpSpPr/>
          <p:nvPr/>
        </p:nvGrpSpPr>
        <p:grpSpPr>
          <a:xfrm>
            <a:off x="9396252" y="2873531"/>
            <a:ext cx="1086462" cy="1086462"/>
            <a:chOff x="9396252" y="2873531"/>
            <a:chExt cx="1086462" cy="108646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6D09B56-861C-4220-B802-609C2F2985F1}"/>
                </a:ext>
              </a:extLst>
            </p:cNvPr>
            <p:cNvSpPr/>
            <p:nvPr/>
          </p:nvSpPr>
          <p:spPr>
            <a:xfrm>
              <a:off x="9396252" y="2873531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4CB21D-4362-4065-A522-430F4817685E}"/>
                </a:ext>
              </a:extLst>
            </p:cNvPr>
            <p:cNvSpPr txBox="1"/>
            <p:nvPr/>
          </p:nvSpPr>
          <p:spPr>
            <a:xfrm>
              <a:off x="9539372" y="3046752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章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160D62B-EDA3-46BD-9CEF-1CBF81D6AC7B}"/>
              </a:ext>
            </a:extLst>
          </p:cNvPr>
          <p:cNvGrpSpPr/>
          <p:nvPr/>
        </p:nvGrpSpPr>
        <p:grpSpPr>
          <a:xfrm>
            <a:off x="7746126" y="2885769"/>
            <a:ext cx="1086462" cy="1086462"/>
            <a:chOff x="7746126" y="2885769"/>
            <a:chExt cx="1086462" cy="10864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38F9EC2-0513-4232-880E-B823E9CF63CC}"/>
                </a:ext>
              </a:extLst>
            </p:cNvPr>
            <p:cNvSpPr/>
            <p:nvPr/>
          </p:nvSpPr>
          <p:spPr>
            <a:xfrm>
              <a:off x="7746126" y="2885769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5836CA3-DE2C-4891-98E0-A8299255B847}"/>
                </a:ext>
              </a:extLst>
            </p:cNvPr>
            <p:cNvSpPr txBox="1"/>
            <p:nvPr/>
          </p:nvSpPr>
          <p:spPr>
            <a:xfrm>
              <a:off x="7873976" y="3028266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叁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9738627-61CE-4C0A-808C-9AF3791AD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27038" y="1185341"/>
            <a:ext cx="209550" cy="24288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D8CC12C-19F8-4088-9370-07AE2E678D81}"/>
              </a:ext>
            </a:extLst>
          </p:cNvPr>
          <p:cNvSpPr txBox="1"/>
          <p:nvPr/>
        </p:nvSpPr>
        <p:spPr>
          <a:xfrm>
            <a:off x="7039339" y="4500029"/>
            <a:ext cx="257819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9A826A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31009487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23D9FC0E-CDF1-4DCD-9188-D278A73D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6434" y="1825624"/>
            <a:ext cx="10806144" cy="31480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3B74667-6350-449C-9F20-B6B6E97C6D32}"/>
              </a:ext>
            </a:extLst>
          </p:cNvPr>
          <p:cNvGrpSpPr/>
          <p:nvPr/>
        </p:nvGrpSpPr>
        <p:grpSpPr>
          <a:xfrm>
            <a:off x="3043237" y="1134848"/>
            <a:ext cx="6316663" cy="2814852"/>
            <a:chOff x="3043237" y="1134848"/>
            <a:chExt cx="6316663" cy="281485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0C6E4BC-A81E-4693-BDE7-FCA81027E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43237" y="1134848"/>
              <a:ext cx="6316663" cy="281485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3F39EC3-4AC5-40B6-96B2-35D19CE6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614068" y="1476551"/>
              <a:ext cx="2882902" cy="1228549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4935C8B2-9B5B-458B-AEF0-904C3E370784}"/>
              </a:ext>
            </a:extLst>
          </p:cNvPr>
          <p:cNvSpPr txBox="1"/>
          <p:nvPr/>
        </p:nvSpPr>
        <p:spPr>
          <a:xfrm>
            <a:off x="1925150" y="4392780"/>
            <a:ext cx="82607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9A826A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229483705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02B7C62-0AEA-476B-9731-D96810594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6434" y="1825624"/>
            <a:ext cx="10806144" cy="31480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19EE43C-B72F-4EF1-9E92-13E043874749}"/>
              </a:ext>
            </a:extLst>
          </p:cNvPr>
          <p:cNvGrpSpPr/>
          <p:nvPr/>
        </p:nvGrpSpPr>
        <p:grpSpPr>
          <a:xfrm>
            <a:off x="930071" y="2019378"/>
            <a:ext cx="4645230" cy="2070022"/>
            <a:chOff x="930071" y="2019378"/>
            <a:chExt cx="4645230" cy="207002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0C6E4BC-A81E-4693-BDE7-FCA81027E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30071" y="2019378"/>
              <a:ext cx="4645230" cy="2070022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EAE71FC-828A-42F9-982F-169918902D9F}"/>
                </a:ext>
              </a:extLst>
            </p:cNvPr>
            <p:cNvSpPr txBox="1"/>
            <p:nvPr/>
          </p:nvSpPr>
          <p:spPr>
            <a:xfrm flipH="1">
              <a:off x="1962974" y="2407670"/>
              <a:ext cx="2579424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67758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411D26C-7C4D-482F-99D7-7F4906B695B6}"/>
              </a:ext>
            </a:extLst>
          </p:cNvPr>
          <p:cNvGrpSpPr/>
          <p:nvPr/>
        </p:nvGrpSpPr>
        <p:grpSpPr>
          <a:xfrm>
            <a:off x="6865937" y="2031571"/>
            <a:ext cx="4310063" cy="1920664"/>
            <a:chOff x="6865937" y="2031571"/>
            <a:chExt cx="4310063" cy="19206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2DEFDA0-00C0-4413-8CAB-9D03BD266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865937" y="2031571"/>
              <a:ext cx="4310063" cy="1920664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7B13814-4084-4D56-A4BC-5F8F23ECE4FA}"/>
                </a:ext>
              </a:extLst>
            </p:cNvPr>
            <p:cNvSpPr txBox="1"/>
            <p:nvPr/>
          </p:nvSpPr>
          <p:spPr>
            <a:xfrm flipH="1">
              <a:off x="7843075" y="2369570"/>
              <a:ext cx="2579424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67758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46C7C14F-EB14-4BEC-8C6B-0EBE22591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12435" y="795826"/>
            <a:ext cx="271548" cy="3147488"/>
          </a:xfrm>
          <a:prstGeom prst="rect">
            <a:avLst/>
          </a:prstGeom>
        </p:spPr>
      </p:pic>
    </p:spTree>
    <p:extLst>
      <p:ext uri="{BB962C8B-B14F-4D97-AF65-F5344CB8AC3E}">
        <p14:creationId val="4132646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02B7C62-0AEA-476B-9731-D96810594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55700" y="4629501"/>
            <a:ext cx="9042400" cy="26342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C7C14F-EB14-4BEC-8C6B-0EBE22591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62360" y="875585"/>
            <a:ext cx="347939" cy="403292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0362147-8C11-4438-97A8-ABEF6F6521EF}"/>
              </a:ext>
            </a:extLst>
          </p:cNvPr>
          <p:cNvGrpSpPr/>
          <p:nvPr/>
        </p:nvGrpSpPr>
        <p:grpSpPr>
          <a:xfrm>
            <a:off x="1155700" y="875585"/>
            <a:ext cx="4397855" cy="800815"/>
            <a:chOff x="1155700" y="875585"/>
            <a:chExt cx="4397855" cy="80081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3378A091-545F-4DDD-9577-6CC030549B27}"/>
                </a:ext>
              </a:extLst>
            </p:cNvPr>
            <p:cNvGrpSpPr/>
            <p:nvPr/>
          </p:nvGrpSpPr>
          <p:grpSpPr>
            <a:xfrm>
              <a:off x="1155700" y="875585"/>
              <a:ext cx="800815" cy="800815"/>
              <a:chOff x="1155700" y="875585"/>
              <a:chExt cx="800815" cy="800815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DD6871E2-3FF1-4607-BABA-21706E1FAE02}"/>
                  </a:ext>
                </a:extLst>
              </p:cNvPr>
              <p:cNvSpPr/>
              <p:nvPr/>
            </p:nvSpPr>
            <p:spPr>
              <a:xfrm>
                <a:off x="1155700" y="875585"/>
                <a:ext cx="800815" cy="8008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3BAB8A5-0C05-46FC-AFA8-01996FA37F96}"/>
                  </a:ext>
                </a:extLst>
              </p:cNvPr>
              <p:cNvSpPr txBox="1"/>
              <p:nvPr/>
            </p:nvSpPr>
            <p:spPr>
              <a:xfrm>
                <a:off x="1266515" y="101438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2800">
                    <a:solidFill>
                      <a:srgbClr val="BBAB9B"/>
                    </a:solidFill>
                    <a:latin charset="-122" panose="020b0500000000000000" pitchFamily="34" typeface="思源黑体 CN Regular"/>
                    <a:ea charset="-122" panose="020b0500000000000000" pitchFamily="34" typeface="思源黑体 CN Regular"/>
                  </a:rPr>
                  <a:t>壹</a:t>
                </a: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CC4B973-1467-4854-81FA-659A58A2524D}"/>
                </a:ext>
              </a:extLst>
            </p:cNvPr>
            <p:cNvSpPr txBox="1"/>
            <p:nvPr/>
          </p:nvSpPr>
          <p:spPr>
            <a:xfrm flipH="1">
              <a:off x="2128256" y="875585"/>
              <a:ext cx="34252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7ABAE6-4642-4B59-9D0A-39DDC317F4A6}"/>
              </a:ext>
            </a:extLst>
          </p:cNvPr>
          <p:cNvGrpSpPr/>
          <p:nvPr/>
        </p:nvGrpSpPr>
        <p:grpSpPr>
          <a:xfrm>
            <a:off x="1137976" y="2183615"/>
            <a:ext cx="4424441" cy="800815"/>
            <a:chOff x="1137976" y="2183615"/>
            <a:chExt cx="4424441" cy="800815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0F4ABC3-BED0-49D8-9435-D2406E953F66}"/>
                </a:ext>
              </a:extLst>
            </p:cNvPr>
            <p:cNvGrpSpPr/>
            <p:nvPr/>
          </p:nvGrpSpPr>
          <p:grpSpPr>
            <a:xfrm>
              <a:off x="1137976" y="2183615"/>
              <a:ext cx="800815" cy="800815"/>
              <a:chOff x="1155700" y="875585"/>
              <a:chExt cx="800815" cy="800815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5AE3AA61-6BC8-4607-BC96-5633227FCBE3}"/>
                  </a:ext>
                </a:extLst>
              </p:cNvPr>
              <p:cNvSpPr/>
              <p:nvPr/>
            </p:nvSpPr>
            <p:spPr>
              <a:xfrm>
                <a:off x="1155700" y="875585"/>
                <a:ext cx="800815" cy="8008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D0C827A-0802-40CE-AA1A-98FABEFA89E3}"/>
                  </a:ext>
                </a:extLst>
              </p:cNvPr>
              <p:cNvSpPr txBox="1"/>
              <p:nvPr/>
            </p:nvSpPr>
            <p:spPr>
              <a:xfrm>
                <a:off x="1266515" y="101438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2800">
                    <a:solidFill>
                      <a:srgbClr val="BBAB9B"/>
                    </a:solidFill>
                    <a:latin charset="-122" panose="020b0500000000000000" pitchFamily="34" typeface="思源黑体 CN Regular"/>
                    <a:ea charset="-122" panose="020b0500000000000000" pitchFamily="34" typeface="思源黑体 CN Regular"/>
                  </a:rPr>
                  <a:t>贰</a:t>
                </a: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ADD78A3-4D7E-4ADD-A83F-DE5E6CA341AE}"/>
                </a:ext>
              </a:extLst>
            </p:cNvPr>
            <p:cNvSpPr txBox="1"/>
            <p:nvPr/>
          </p:nvSpPr>
          <p:spPr>
            <a:xfrm flipH="1">
              <a:off x="2137118" y="2278641"/>
              <a:ext cx="34252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1A0C100-03F2-4FD7-8277-11C7C5B167B5}"/>
              </a:ext>
            </a:extLst>
          </p:cNvPr>
          <p:cNvGrpSpPr/>
          <p:nvPr/>
        </p:nvGrpSpPr>
        <p:grpSpPr>
          <a:xfrm>
            <a:off x="1155700" y="3572285"/>
            <a:ext cx="4406717" cy="800815"/>
            <a:chOff x="1155700" y="3572285"/>
            <a:chExt cx="4406717" cy="80081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CAB04C7-51B1-4378-BD35-E72A36C2E868}"/>
                </a:ext>
              </a:extLst>
            </p:cNvPr>
            <p:cNvGrpSpPr/>
            <p:nvPr/>
          </p:nvGrpSpPr>
          <p:grpSpPr>
            <a:xfrm>
              <a:off x="1155700" y="3572285"/>
              <a:ext cx="800815" cy="800815"/>
              <a:chOff x="1155700" y="875585"/>
              <a:chExt cx="800815" cy="800815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C1CAA45-AA90-4A64-854B-E26AC5957BD2}"/>
                  </a:ext>
                </a:extLst>
              </p:cNvPr>
              <p:cNvSpPr/>
              <p:nvPr/>
            </p:nvSpPr>
            <p:spPr>
              <a:xfrm>
                <a:off x="1155700" y="875585"/>
                <a:ext cx="800815" cy="8008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563D140-927C-4C40-8A62-03AC3CD506F7}"/>
                  </a:ext>
                </a:extLst>
              </p:cNvPr>
              <p:cNvSpPr txBox="1"/>
              <p:nvPr/>
            </p:nvSpPr>
            <p:spPr>
              <a:xfrm>
                <a:off x="1266515" y="101438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2800">
                    <a:solidFill>
                      <a:srgbClr val="BBAB9B"/>
                    </a:solidFill>
                    <a:latin charset="-122" panose="020b0500000000000000" pitchFamily="34" typeface="思源黑体 CN Regular"/>
                    <a:ea charset="-122" panose="020b0500000000000000" pitchFamily="34" typeface="思源黑体 CN Regular"/>
                  </a:rPr>
                  <a:t>叁</a:t>
                </a: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D50333C-1E9A-4104-80D3-F9077129FBBB}"/>
                </a:ext>
              </a:extLst>
            </p:cNvPr>
            <p:cNvSpPr txBox="1"/>
            <p:nvPr/>
          </p:nvSpPr>
          <p:spPr>
            <a:xfrm flipH="1">
              <a:off x="2137118" y="3742841"/>
              <a:ext cx="34252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E02AFB5-318F-466A-AAB2-85770A906C09}"/>
              </a:ext>
            </a:extLst>
          </p:cNvPr>
          <p:cNvGrpSpPr/>
          <p:nvPr/>
        </p:nvGrpSpPr>
        <p:grpSpPr>
          <a:xfrm>
            <a:off x="6620721" y="875585"/>
            <a:ext cx="4433303" cy="800815"/>
            <a:chOff x="6620721" y="875585"/>
            <a:chExt cx="4433303" cy="80081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33FB5B4-A775-489A-9C8F-58E9E4D40E66}"/>
                </a:ext>
              </a:extLst>
            </p:cNvPr>
            <p:cNvGrpSpPr/>
            <p:nvPr/>
          </p:nvGrpSpPr>
          <p:grpSpPr>
            <a:xfrm>
              <a:off x="10253209" y="875585"/>
              <a:ext cx="800815" cy="800815"/>
              <a:chOff x="1155700" y="875585"/>
              <a:chExt cx="800815" cy="800815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987E7FDF-F189-4119-B3E8-8271FCAC5255}"/>
                  </a:ext>
                </a:extLst>
              </p:cNvPr>
              <p:cNvSpPr/>
              <p:nvPr/>
            </p:nvSpPr>
            <p:spPr>
              <a:xfrm>
                <a:off x="1155700" y="875585"/>
                <a:ext cx="800815" cy="8008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6042868-3ADB-4DDD-8333-58AE3666839E}"/>
                  </a:ext>
                </a:extLst>
              </p:cNvPr>
              <p:cNvSpPr txBox="1"/>
              <p:nvPr/>
            </p:nvSpPr>
            <p:spPr>
              <a:xfrm>
                <a:off x="1266516" y="101438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2800">
                    <a:solidFill>
                      <a:srgbClr val="BBAB9B"/>
                    </a:solidFill>
                    <a:latin charset="-122" panose="020b0500000000000000" pitchFamily="34" typeface="思源黑体 CN Regular"/>
                    <a:ea charset="-122" panose="020b0500000000000000" pitchFamily="34" typeface="思源黑体 CN Regular"/>
                  </a:rPr>
                  <a:t>肆</a:t>
                </a: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800E8C6-DDAA-437A-8383-36902CA49F58}"/>
                </a:ext>
              </a:extLst>
            </p:cNvPr>
            <p:cNvSpPr txBox="1"/>
            <p:nvPr/>
          </p:nvSpPr>
          <p:spPr>
            <a:xfrm flipH="1">
              <a:off x="6620721" y="981007"/>
              <a:ext cx="34252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0F6EFA6-343F-46C5-8BD5-24306E6CCBAA}"/>
              </a:ext>
            </a:extLst>
          </p:cNvPr>
          <p:cNvGrpSpPr/>
          <p:nvPr/>
        </p:nvGrpSpPr>
        <p:grpSpPr>
          <a:xfrm>
            <a:off x="6629583" y="2183615"/>
            <a:ext cx="4406717" cy="800815"/>
            <a:chOff x="6629583" y="2183615"/>
            <a:chExt cx="4406717" cy="800815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160ED40-4F63-4C71-94AE-C448A4D31A08}"/>
                </a:ext>
              </a:extLst>
            </p:cNvPr>
            <p:cNvGrpSpPr/>
            <p:nvPr/>
          </p:nvGrpSpPr>
          <p:grpSpPr>
            <a:xfrm>
              <a:off x="10235485" y="2183615"/>
              <a:ext cx="800815" cy="800815"/>
              <a:chOff x="1155700" y="875585"/>
              <a:chExt cx="800815" cy="80081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3D0A95A5-2686-4DD9-B738-EB8BB57C5890}"/>
                  </a:ext>
                </a:extLst>
              </p:cNvPr>
              <p:cNvSpPr/>
              <p:nvPr/>
            </p:nvSpPr>
            <p:spPr>
              <a:xfrm>
                <a:off x="1155700" y="875585"/>
                <a:ext cx="800815" cy="8008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7DDEE87-E351-4E7F-9627-C2EC8A583CBD}"/>
                  </a:ext>
                </a:extLst>
              </p:cNvPr>
              <p:cNvSpPr txBox="1"/>
              <p:nvPr/>
            </p:nvSpPr>
            <p:spPr>
              <a:xfrm>
                <a:off x="1266515" y="101438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2800">
                    <a:solidFill>
                      <a:srgbClr val="BBAB9B"/>
                    </a:solidFill>
                    <a:latin charset="-122" panose="020b0500000000000000" pitchFamily="34" typeface="思源黑体 CN Regular"/>
                    <a:ea charset="-122" panose="020b0500000000000000" pitchFamily="34" typeface="思源黑体 CN Regular"/>
                  </a:rPr>
                  <a:t>伍</a:t>
                </a: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EC8D328-8E70-414D-8AA6-31E5A7FC724E}"/>
                </a:ext>
              </a:extLst>
            </p:cNvPr>
            <p:cNvSpPr txBox="1"/>
            <p:nvPr/>
          </p:nvSpPr>
          <p:spPr>
            <a:xfrm flipH="1">
              <a:off x="6629582" y="2384063"/>
              <a:ext cx="34252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5AE7EEF-88E0-4F7E-A617-4EB6233F66DB}"/>
              </a:ext>
            </a:extLst>
          </p:cNvPr>
          <p:cNvGrpSpPr/>
          <p:nvPr/>
        </p:nvGrpSpPr>
        <p:grpSpPr>
          <a:xfrm>
            <a:off x="6629583" y="3572285"/>
            <a:ext cx="4424441" cy="800815"/>
            <a:chOff x="6629583" y="3572285"/>
            <a:chExt cx="4424441" cy="80081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655CDC7-42B6-4B85-BD8F-8D09A463FC88}"/>
                </a:ext>
              </a:extLst>
            </p:cNvPr>
            <p:cNvGrpSpPr/>
            <p:nvPr/>
          </p:nvGrpSpPr>
          <p:grpSpPr>
            <a:xfrm>
              <a:off x="10253209" y="3572285"/>
              <a:ext cx="800815" cy="800815"/>
              <a:chOff x="1155700" y="875585"/>
              <a:chExt cx="800815" cy="800815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767E8C37-A28F-4C7D-AAC9-3A2AA6493B45}"/>
                  </a:ext>
                </a:extLst>
              </p:cNvPr>
              <p:cNvSpPr/>
              <p:nvPr/>
            </p:nvSpPr>
            <p:spPr>
              <a:xfrm>
                <a:off x="1155700" y="875585"/>
                <a:ext cx="800815" cy="8008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967758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3A181F5-4C1B-4397-AD71-B354F6BA2400}"/>
                  </a:ext>
                </a:extLst>
              </p:cNvPr>
              <p:cNvSpPr txBox="1"/>
              <p:nvPr/>
            </p:nvSpPr>
            <p:spPr>
              <a:xfrm>
                <a:off x="1266516" y="101438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z="2800">
                    <a:solidFill>
                      <a:srgbClr val="BBAB9B"/>
                    </a:solidFill>
                    <a:latin charset="-122" panose="020b0500000000000000" pitchFamily="34" typeface="思源黑体 CN Regular"/>
                    <a:ea charset="-122" panose="020b0500000000000000" pitchFamily="34" typeface="思源黑体 CN Regular"/>
                  </a:rPr>
                  <a:t>陆</a:t>
                </a: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13201A1-FAA5-484A-B7FA-8E78320FB52C}"/>
                </a:ext>
              </a:extLst>
            </p:cNvPr>
            <p:cNvSpPr txBox="1"/>
            <p:nvPr/>
          </p:nvSpPr>
          <p:spPr>
            <a:xfrm flipH="1">
              <a:off x="6629582" y="3848262"/>
              <a:ext cx="34252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41481275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939E218-353D-4BC2-9078-FDF3A1F7555B}"/>
              </a:ext>
            </a:extLst>
          </p:cNvPr>
          <p:cNvGrpSpPr/>
          <p:nvPr/>
        </p:nvGrpSpPr>
        <p:grpSpPr>
          <a:xfrm>
            <a:off x="1155700" y="875585"/>
            <a:ext cx="1664415" cy="4874788"/>
            <a:chOff x="1155700" y="875585"/>
            <a:chExt cx="1664415" cy="487478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D6871E2-3FF1-4607-BABA-21706E1FAE02}"/>
                </a:ext>
              </a:extLst>
            </p:cNvPr>
            <p:cNvSpPr/>
            <p:nvPr/>
          </p:nvSpPr>
          <p:spPr>
            <a:xfrm>
              <a:off x="1155700" y="875585"/>
              <a:ext cx="1664415" cy="16644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0B7250C-C96D-446B-B132-0161466BBB65}"/>
                </a:ext>
              </a:extLst>
            </p:cNvPr>
            <p:cNvCxnSpPr>
              <a:stCxn id="12" idx="4"/>
            </p:cNvCxnSpPr>
            <p:nvPr/>
          </p:nvCxnSpPr>
          <p:spPr>
            <a:xfrm flipH="1">
              <a:off x="1987906" y="2540000"/>
              <a:ext cx="2" cy="3210373"/>
            </a:xfrm>
            <a:prstGeom prst="line">
              <a:avLst/>
            </a:prstGeom>
            <a:ln w="28575">
              <a:solidFill>
                <a:srgbClr val="BBAB9B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9327ADB-64D9-4F1F-9600-9AA48C30E5EE}"/>
                </a:ext>
              </a:extLst>
            </p:cNvPr>
            <p:cNvSpPr txBox="1"/>
            <p:nvPr/>
          </p:nvSpPr>
          <p:spPr>
            <a:xfrm>
              <a:off x="1365322" y="1107627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21D88B9-BFE2-4498-B793-45388CB7C8C2}"/>
              </a:ext>
            </a:extLst>
          </p:cNvPr>
          <p:cNvGrpSpPr/>
          <p:nvPr/>
        </p:nvGrpSpPr>
        <p:grpSpPr>
          <a:xfrm>
            <a:off x="3764667" y="1707791"/>
            <a:ext cx="1664415" cy="4238826"/>
            <a:chOff x="1155700" y="875585"/>
            <a:chExt cx="1664415" cy="423882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C4CE294-AE13-4391-9D80-2071ADFE5749}"/>
                </a:ext>
              </a:extLst>
            </p:cNvPr>
            <p:cNvSpPr/>
            <p:nvPr/>
          </p:nvSpPr>
          <p:spPr>
            <a:xfrm>
              <a:off x="1155700" y="875585"/>
              <a:ext cx="1664415" cy="16644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F21C6B06-AF62-4755-A372-7EC9E07378FB}"/>
                </a:ext>
              </a:extLst>
            </p:cNvPr>
            <p:cNvCxnSpPr>
              <a:stCxn id="38" idx="4"/>
            </p:cNvCxnSpPr>
            <p:nvPr/>
          </p:nvCxnSpPr>
          <p:spPr>
            <a:xfrm>
              <a:off x="1987908" y="2540000"/>
              <a:ext cx="22407" cy="2574411"/>
            </a:xfrm>
            <a:prstGeom prst="line">
              <a:avLst/>
            </a:prstGeom>
            <a:ln w="28575">
              <a:solidFill>
                <a:srgbClr val="BBAB9B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B217753-7D81-4B57-9ACB-3B001C56A1FE}"/>
                </a:ext>
              </a:extLst>
            </p:cNvPr>
            <p:cNvSpPr txBox="1"/>
            <p:nvPr/>
          </p:nvSpPr>
          <p:spPr>
            <a:xfrm>
              <a:off x="1365322" y="1107627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97D69BB-9834-47FE-BA1E-BF9EDB1B97EE}"/>
              </a:ext>
            </a:extLst>
          </p:cNvPr>
          <p:cNvGrpSpPr/>
          <p:nvPr/>
        </p:nvGrpSpPr>
        <p:grpSpPr>
          <a:xfrm>
            <a:off x="6659075" y="1062818"/>
            <a:ext cx="1664415" cy="5271215"/>
            <a:chOff x="1155700" y="875585"/>
            <a:chExt cx="1664415" cy="52712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97F4BD42-DFE2-48D7-905B-D16537EE0B5A}"/>
                </a:ext>
              </a:extLst>
            </p:cNvPr>
            <p:cNvSpPr/>
            <p:nvPr/>
          </p:nvSpPr>
          <p:spPr>
            <a:xfrm>
              <a:off x="1155700" y="875585"/>
              <a:ext cx="1664415" cy="16644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ED297927-5D0C-4AAE-8D35-F642932252D9}"/>
                </a:ext>
              </a:extLst>
            </p:cNvPr>
            <p:cNvCxnSpPr>
              <a:stCxn id="42" idx="4"/>
            </p:cNvCxnSpPr>
            <p:nvPr/>
          </p:nvCxnSpPr>
          <p:spPr>
            <a:xfrm>
              <a:off x="1987908" y="2540000"/>
              <a:ext cx="31392" cy="3606800"/>
            </a:xfrm>
            <a:prstGeom prst="line">
              <a:avLst/>
            </a:prstGeom>
            <a:ln w="28575">
              <a:solidFill>
                <a:srgbClr val="BBAB9B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9807640-4106-4D00-A8EF-505A59FA26DA}"/>
                </a:ext>
              </a:extLst>
            </p:cNvPr>
            <p:cNvSpPr txBox="1"/>
            <p:nvPr/>
          </p:nvSpPr>
          <p:spPr>
            <a:xfrm>
              <a:off x="1365322" y="1107627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C0F462E-9340-4856-8151-E5045DF83D45}"/>
              </a:ext>
            </a:extLst>
          </p:cNvPr>
          <p:cNvGrpSpPr/>
          <p:nvPr/>
        </p:nvGrpSpPr>
        <p:grpSpPr>
          <a:xfrm>
            <a:off x="9624499" y="1370190"/>
            <a:ext cx="1664415" cy="4776610"/>
            <a:chOff x="1155700" y="875585"/>
            <a:chExt cx="1664415" cy="4776610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3E89F92-7918-407B-AF91-EB5E6104DECE}"/>
                </a:ext>
              </a:extLst>
            </p:cNvPr>
            <p:cNvSpPr/>
            <p:nvPr/>
          </p:nvSpPr>
          <p:spPr>
            <a:xfrm>
              <a:off x="1155700" y="875585"/>
              <a:ext cx="1664415" cy="16644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97CB78DE-3778-45EB-BA31-FBAF049C2E39}"/>
                </a:ext>
              </a:extLst>
            </p:cNvPr>
            <p:cNvCxnSpPr>
              <a:stCxn id="46" idx="4"/>
            </p:cNvCxnSpPr>
            <p:nvPr/>
          </p:nvCxnSpPr>
          <p:spPr>
            <a:xfrm flipH="1">
              <a:off x="1987906" y="2540000"/>
              <a:ext cx="2" cy="3112195"/>
            </a:xfrm>
            <a:prstGeom prst="line">
              <a:avLst/>
            </a:prstGeom>
            <a:ln w="28575">
              <a:solidFill>
                <a:srgbClr val="BBAB9B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1858CA1-1E99-429B-B03B-7CE8FFCB0D99}"/>
                </a:ext>
              </a:extLst>
            </p:cNvPr>
            <p:cNvSpPr txBox="1"/>
            <p:nvPr/>
          </p:nvSpPr>
          <p:spPr>
            <a:xfrm>
              <a:off x="1365322" y="1107627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</p:spTree>
    <p:extLst>
      <p:ext uri="{BB962C8B-B14F-4D97-AF65-F5344CB8AC3E}">
        <p14:creationId val="170653609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61B6A6-521D-45B3-9A76-3386E41E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07456" y="3530601"/>
            <a:ext cx="7854283" cy="22881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F673B9F-A611-41E3-A916-E376493DF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47825"/>
            <a:ext cx="12192000" cy="312419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371FA21-15A8-473D-A9CE-0AAC1A5925CE}"/>
              </a:ext>
            </a:extLst>
          </p:cNvPr>
          <p:cNvGrpSpPr/>
          <p:nvPr/>
        </p:nvGrpSpPr>
        <p:grpSpPr>
          <a:xfrm>
            <a:off x="863600" y="2568070"/>
            <a:ext cx="1086462" cy="1086462"/>
            <a:chOff x="6096000" y="2873531"/>
            <a:chExt cx="1086462" cy="108646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BB6E7C1-44D6-4C5E-8863-FE14F8C5F45B}"/>
                </a:ext>
              </a:extLst>
            </p:cNvPr>
            <p:cNvSpPr/>
            <p:nvPr/>
          </p:nvSpPr>
          <p:spPr>
            <a:xfrm>
              <a:off x="6096000" y="2873531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891519A-E49E-4804-9067-49E413AD1386}"/>
                </a:ext>
              </a:extLst>
            </p:cNvPr>
            <p:cNvSpPr txBox="1"/>
            <p:nvPr/>
          </p:nvSpPr>
          <p:spPr>
            <a:xfrm>
              <a:off x="6239121" y="3001264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第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D75E621-19B6-4C2E-A9B1-ACCCFA41B206}"/>
              </a:ext>
            </a:extLst>
          </p:cNvPr>
          <p:cNvGrpSpPr/>
          <p:nvPr/>
        </p:nvGrpSpPr>
        <p:grpSpPr>
          <a:xfrm>
            <a:off x="4163852" y="2568070"/>
            <a:ext cx="1086462" cy="1086462"/>
            <a:chOff x="9396252" y="2873531"/>
            <a:chExt cx="1086462" cy="108646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6D09B56-861C-4220-B802-609C2F2985F1}"/>
                </a:ext>
              </a:extLst>
            </p:cNvPr>
            <p:cNvSpPr/>
            <p:nvPr/>
          </p:nvSpPr>
          <p:spPr>
            <a:xfrm>
              <a:off x="9396252" y="2873531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4CB21D-4362-4065-A522-430F4817685E}"/>
                </a:ext>
              </a:extLst>
            </p:cNvPr>
            <p:cNvSpPr txBox="1"/>
            <p:nvPr/>
          </p:nvSpPr>
          <p:spPr>
            <a:xfrm>
              <a:off x="9539373" y="3046753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章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160D62B-EDA3-46BD-9CEF-1CBF81D6AC7B}"/>
              </a:ext>
            </a:extLst>
          </p:cNvPr>
          <p:cNvGrpSpPr/>
          <p:nvPr/>
        </p:nvGrpSpPr>
        <p:grpSpPr>
          <a:xfrm>
            <a:off x="2513726" y="2580308"/>
            <a:ext cx="1086462" cy="1086462"/>
            <a:chOff x="7746126" y="2885769"/>
            <a:chExt cx="1086462" cy="10864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38F9EC2-0513-4232-880E-B823E9CF63CC}"/>
                </a:ext>
              </a:extLst>
            </p:cNvPr>
            <p:cNvSpPr/>
            <p:nvPr/>
          </p:nvSpPr>
          <p:spPr>
            <a:xfrm>
              <a:off x="7746126" y="2885769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5836CA3-DE2C-4891-98E0-A8299255B847}"/>
                </a:ext>
              </a:extLst>
            </p:cNvPr>
            <p:cNvSpPr txBox="1"/>
            <p:nvPr/>
          </p:nvSpPr>
          <p:spPr>
            <a:xfrm>
              <a:off x="7873977" y="3028267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肆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9738627-61CE-4C0A-808C-9AF3791AD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34598" y="927100"/>
            <a:ext cx="209550" cy="24288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D8CC12C-19F8-4088-9370-07AE2E678D81}"/>
              </a:ext>
            </a:extLst>
          </p:cNvPr>
          <p:cNvSpPr txBox="1"/>
          <p:nvPr/>
        </p:nvSpPr>
        <p:spPr>
          <a:xfrm>
            <a:off x="1806940" y="4194568"/>
            <a:ext cx="257819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9A826A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20326770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D7BC27-D9D7-44C6-B540-ACF835DF9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93096"/>
            <a:ext cx="11684000" cy="61195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B8513BE-13D4-4881-9B80-F4ABF86F9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5837"/>
          <a:stretch>
            <a:fillRect/>
          </a:stretch>
        </p:blipFill>
        <p:spPr>
          <a:xfrm>
            <a:off x="3149600" y="5473873"/>
            <a:ext cx="9040876" cy="138412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8D4B7A1-4D7E-4AC5-AD85-E17CC320551B}"/>
              </a:ext>
            </a:extLst>
          </p:cNvPr>
          <p:cNvSpPr txBox="1"/>
          <p:nvPr/>
        </p:nvSpPr>
        <p:spPr>
          <a:xfrm>
            <a:off x="3498850" y="2575029"/>
            <a:ext cx="5588000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/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A8F5E3-1F64-45C0-AA16-6110C107C912}"/>
              </a:ext>
            </a:extLst>
          </p:cNvPr>
          <p:cNvSpPr txBox="1"/>
          <p:nvPr/>
        </p:nvSpPr>
        <p:spPr>
          <a:xfrm>
            <a:off x="5384800" y="1195798"/>
            <a:ext cx="18161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 u="sng">
                <a:solidFill>
                  <a:srgbClr val="9A826A"/>
                </a:solidFill>
              </a:rPr>
              <a:t>序言</a:t>
            </a:r>
          </a:p>
        </p:txBody>
      </p:sp>
    </p:spTree>
    <p:extLst>
      <p:ext uri="{BB962C8B-B14F-4D97-AF65-F5344CB8AC3E}">
        <p14:creationId val="23868303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A6C2A302-B798-408B-8D0C-3325E5B55A3A}"/>
              </a:ext>
            </a:extLst>
          </p:cNvPr>
          <p:cNvGrpSpPr/>
          <p:nvPr/>
        </p:nvGrpSpPr>
        <p:grpSpPr>
          <a:xfrm>
            <a:off x="466724" y="1124948"/>
            <a:ext cx="9226553" cy="927169"/>
            <a:chOff x="3409949" y="1250685"/>
            <a:chExt cx="9226553" cy="927169"/>
          </a:xfrm>
        </p:grpSpPr>
        <p:sp>
          <p:nvSpPr>
            <p:cNvPr id="23" name="矩形: 圆顶角 22">
              <a:extLst>
                <a:ext uri="{FF2B5EF4-FFF2-40B4-BE49-F238E27FC236}">
                  <a16:creationId xmlns:a16="http://schemas.microsoft.com/office/drawing/2014/main" id="{938B3557-0991-4A0F-B849-8E11856969F5}"/>
                </a:ext>
              </a:extLst>
            </p:cNvPr>
            <p:cNvSpPr/>
            <p:nvPr/>
          </p:nvSpPr>
          <p:spPr>
            <a:xfrm rot="16200000">
              <a:off x="7559641" y="-2899007"/>
              <a:ext cx="927169" cy="9226553"/>
            </a:xfrm>
            <a:prstGeom prst="round2SameRect">
              <a:avLst>
                <a:gd fmla="val 50000" name="adj1"/>
                <a:gd fmla="val 0" name="adj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B8172EF-0B84-4E52-845D-D6714D5B31E1}"/>
                </a:ext>
              </a:extLst>
            </p:cNvPr>
            <p:cNvSpPr txBox="1"/>
            <p:nvPr/>
          </p:nvSpPr>
          <p:spPr>
            <a:xfrm>
              <a:off x="3694196" y="1346971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壹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57E3577-AFFC-42DC-9068-3AD494DB0182}"/>
                </a:ext>
              </a:extLst>
            </p:cNvPr>
            <p:cNvSpPr txBox="1"/>
            <p:nvPr/>
          </p:nvSpPr>
          <p:spPr>
            <a:xfrm>
              <a:off x="4778889" y="1417070"/>
              <a:ext cx="521416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0CE87DD-A204-407F-B133-353D6E0979EE}"/>
              </a:ext>
            </a:extLst>
          </p:cNvPr>
          <p:cNvGrpSpPr/>
          <p:nvPr/>
        </p:nvGrpSpPr>
        <p:grpSpPr>
          <a:xfrm>
            <a:off x="1465323" y="2604829"/>
            <a:ext cx="9226553" cy="927169"/>
            <a:chOff x="2963923" y="2718560"/>
            <a:chExt cx="9226553" cy="927169"/>
          </a:xfrm>
        </p:grpSpPr>
        <p:sp>
          <p:nvSpPr>
            <p:cNvPr id="27" name="矩形: 圆顶角 26">
              <a:extLst>
                <a:ext uri="{FF2B5EF4-FFF2-40B4-BE49-F238E27FC236}">
                  <a16:creationId xmlns:a16="http://schemas.microsoft.com/office/drawing/2014/main" id="{5FC23CF7-6C16-4E5E-894C-750975076964}"/>
                </a:ext>
              </a:extLst>
            </p:cNvPr>
            <p:cNvSpPr/>
            <p:nvPr/>
          </p:nvSpPr>
          <p:spPr>
            <a:xfrm rot="16200000">
              <a:off x="7113615" y="-1431132"/>
              <a:ext cx="927169" cy="9226553"/>
            </a:xfrm>
            <a:prstGeom prst="round2SameRect">
              <a:avLst>
                <a:gd fmla="val 50000" name="adj1"/>
                <a:gd fmla="val 0" name="adj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29101F3-636A-4F0E-9AEA-49CD738AB570}"/>
                </a:ext>
              </a:extLst>
            </p:cNvPr>
            <p:cNvSpPr txBox="1"/>
            <p:nvPr/>
          </p:nvSpPr>
          <p:spPr>
            <a:xfrm>
              <a:off x="3086783" y="2881968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贰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9B8EE6E-4CB6-4B98-8B3B-BC6A5CC0A5F7}"/>
                </a:ext>
              </a:extLst>
            </p:cNvPr>
            <p:cNvSpPr txBox="1"/>
            <p:nvPr/>
          </p:nvSpPr>
          <p:spPr>
            <a:xfrm>
              <a:off x="4228695" y="2920534"/>
              <a:ext cx="521416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D1A2961-7359-4A3F-BA29-82EE15460327}"/>
              </a:ext>
            </a:extLst>
          </p:cNvPr>
          <p:cNvGrpSpPr/>
          <p:nvPr/>
        </p:nvGrpSpPr>
        <p:grpSpPr>
          <a:xfrm>
            <a:off x="723899" y="4026004"/>
            <a:ext cx="9226553" cy="927169"/>
            <a:chOff x="2222499" y="4139735"/>
            <a:chExt cx="9226553" cy="927169"/>
          </a:xfrm>
        </p:grpSpPr>
        <p:sp>
          <p:nvSpPr>
            <p:cNvPr id="31" name="矩形: 圆顶角 30">
              <a:extLst>
                <a:ext uri="{FF2B5EF4-FFF2-40B4-BE49-F238E27FC236}">
                  <a16:creationId xmlns:a16="http://schemas.microsoft.com/office/drawing/2014/main" id="{DB0C30AF-F4D5-47DE-B5B7-6238CEA60EE4}"/>
                </a:ext>
              </a:extLst>
            </p:cNvPr>
            <p:cNvSpPr/>
            <p:nvPr/>
          </p:nvSpPr>
          <p:spPr>
            <a:xfrm rot="16200000">
              <a:off x="6372191" y="-9957"/>
              <a:ext cx="927169" cy="9226553"/>
            </a:xfrm>
            <a:prstGeom prst="round2SameRect">
              <a:avLst>
                <a:gd fmla="val 50000" name="adj1"/>
                <a:gd fmla="val 0" name="adj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4D9CDD8-918C-48C8-ABAE-F5696B5FE352}"/>
                </a:ext>
              </a:extLst>
            </p:cNvPr>
            <p:cNvSpPr txBox="1"/>
            <p:nvPr/>
          </p:nvSpPr>
          <p:spPr>
            <a:xfrm>
              <a:off x="2452466" y="42801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叁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4A565E6-E052-4587-A3DA-C2ED2518F123}"/>
                </a:ext>
              </a:extLst>
            </p:cNvPr>
            <p:cNvSpPr txBox="1"/>
            <p:nvPr/>
          </p:nvSpPr>
          <p:spPr>
            <a:xfrm>
              <a:off x="3409948" y="4338708"/>
              <a:ext cx="521416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E2A46F-353C-4E35-9225-A325F8BD8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46340" y="783344"/>
            <a:ext cx="2734157" cy="549730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7C95D5F-2673-42FB-903A-B30DCFDB8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57878" y="4502501"/>
            <a:ext cx="9042400" cy="2634231"/>
          </a:xfrm>
          <a:prstGeom prst="rect">
            <a:avLst/>
          </a:prstGeom>
        </p:spPr>
      </p:pic>
    </p:spTree>
    <p:extLst>
      <p:ext uri="{BB962C8B-B14F-4D97-AF65-F5344CB8AC3E}">
        <p14:creationId val="5137528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7C95D5F-2673-42FB-903A-B30DCFDB8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43324" y="1893412"/>
            <a:ext cx="10542280" cy="30711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01679FB-0371-4D9C-BEC3-23553E352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15529" y="2316449"/>
            <a:ext cx="5216908" cy="2937558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18B68ED-7831-4152-AFE3-BE1646A090A8}"/>
              </a:ext>
            </a:extLst>
          </p:cNvPr>
          <p:cNvGrpSpPr/>
          <p:nvPr/>
        </p:nvGrpSpPr>
        <p:grpSpPr>
          <a:xfrm>
            <a:off x="1719127" y="869950"/>
            <a:ext cx="2717800" cy="4533900"/>
            <a:chOff x="7112000" y="1022281"/>
            <a:chExt cx="2717800" cy="4533900"/>
          </a:xfrm>
        </p:grpSpPr>
        <p:sp>
          <p:nvSpPr>
            <p:cNvPr id="20" name="矩形: 圆顶角 19">
              <a:extLst>
                <a:ext uri="{FF2B5EF4-FFF2-40B4-BE49-F238E27FC236}">
                  <a16:creationId xmlns:a16="http://schemas.microsoft.com/office/drawing/2014/main" id="{B978F221-CCB3-4D1D-9C93-16E7735541C7}"/>
                </a:ext>
              </a:extLst>
            </p:cNvPr>
            <p:cNvSpPr/>
            <p:nvPr/>
          </p:nvSpPr>
          <p:spPr>
            <a:xfrm>
              <a:off x="7112000" y="1022281"/>
              <a:ext cx="27178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8C6A6E06-C133-4403-AF8B-CFD67207522F}"/>
                </a:ext>
              </a:extLst>
            </p:cNvPr>
            <p:cNvCxnSpPr/>
            <p:nvPr/>
          </p:nvCxnSpPr>
          <p:spPr>
            <a:xfrm>
              <a:off x="7112000" y="1834482"/>
              <a:ext cx="27178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3E6E918-0675-4F2C-B61C-430051B540AE}"/>
                </a:ext>
              </a:extLst>
            </p:cNvPr>
            <p:cNvSpPr txBox="1"/>
            <p:nvPr/>
          </p:nvSpPr>
          <p:spPr>
            <a:xfrm>
              <a:off x="7301350" y="1265564"/>
              <a:ext cx="2316480" cy="4572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z="2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A6C61BB-4174-48BC-BC0C-765D3CCB0411}"/>
                </a:ext>
              </a:extLst>
            </p:cNvPr>
            <p:cNvSpPr txBox="1"/>
            <p:nvPr/>
          </p:nvSpPr>
          <p:spPr>
            <a:xfrm>
              <a:off x="7251604" y="2268522"/>
              <a:ext cx="2578196" cy="2011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31279341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7C95D5F-2673-42FB-903A-B30DCFDB8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16076" y="2183378"/>
            <a:ext cx="10542280" cy="30711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B6FC6E9-BE49-4D9D-93A7-4B0DF3175225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74709" y="1420777"/>
            <a:ext cx="4629955" cy="34290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960B133-678D-4B19-B887-9140A6FF0E8E}"/>
              </a:ext>
            </a:extLst>
          </p:cNvPr>
          <p:cNvGrpSpPr/>
          <p:nvPr/>
        </p:nvGrpSpPr>
        <p:grpSpPr>
          <a:xfrm>
            <a:off x="7357927" y="1016000"/>
            <a:ext cx="2717800" cy="4533900"/>
            <a:chOff x="7112000" y="1022281"/>
            <a:chExt cx="2717800" cy="4533900"/>
          </a:xfrm>
        </p:grpSpPr>
        <p:sp>
          <p:nvSpPr>
            <p:cNvPr id="13" name="矩形: 圆顶角 12">
              <a:extLst>
                <a:ext uri="{FF2B5EF4-FFF2-40B4-BE49-F238E27FC236}">
                  <a16:creationId xmlns:a16="http://schemas.microsoft.com/office/drawing/2014/main" id="{BFA0ECC5-F9D2-4ECE-B970-32FC3F92AE68}"/>
                </a:ext>
              </a:extLst>
            </p:cNvPr>
            <p:cNvSpPr/>
            <p:nvPr/>
          </p:nvSpPr>
          <p:spPr>
            <a:xfrm>
              <a:off x="7112000" y="1022281"/>
              <a:ext cx="27178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7020721-1F07-4327-AFEF-6DDE64D9CD24}"/>
                </a:ext>
              </a:extLst>
            </p:cNvPr>
            <p:cNvCxnSpPr/>
            <p:nvPr/>
          </p:nvCxnSpPr>
          <p:spPr>
            <a:xfrm>
              <a:off x="7112000" y="1834482"/>
              <a:ext cx="27178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A6ED80C-AED0-43F7-9C9B-C2D0FD0306AF}"/>
                </a:ext>
              </a:extLst>
            </p:cNvPr>
            <p:cNvSpPr txBox="1"/>
            <p:nvPr/>
          </p:nvSpPr>
          <p:spPr>
            <a:xfrm>
              <a:off x="7301348" y="1265564"/>
              <a:ext cx="2316480" cy="4572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z="2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1D43A73-AEA5-424E-A699-59C0DDBE25CB}"/>
                </a:ext>
              </a:extLst>
            </p:cNvPr>
            <p:cNvSpPr txBox="1"/>
            <p:nvPr/>
          </p:nvSpPr>
          <p:spPr>
            <a:xfrm>
              <a:off x="7251605" y="2268522"/>
              <a:ext cx="2578196" cy="2011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48525704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6F87C6DA-D7B6-4C5A-A448-36751F3541FF}"/>
              </a:ext>
            </a:extLst>
          </p:cNvPr>
          <p:cNvGrpSpPr/>
          <p:nvPr/>
        </p:nvGrpSpPr>
        <p:grpSpPr>
          <a:xfrm>
            <a:off x="1135063" y="1422398"/>
            <a:ext cx="1912937" cy="3004033"/>
            <a:chOff x="1135063" y="1422398"/>
            <a:chExt cx="1912937" cy="300403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0A5535F-98F3-40AF-B43F-933E3932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35063" y="1422398"/>
              <a:ext cx="1912937" cy="1409139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705466E-BCE0-4248-95AD-FCC399200ED2}"/>
                </a:ext>
              </a:extLst>
            </p:cNvPr>
            <p:cNvSpPr txBox="1"/>
            <p:nvPr/>
          </p:nvSpPr>
          <p:spPr>
            <a:xfrm>
              <a:off x="1427610" y="3226101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E794F07-2FE4-4371-AAD3-A52F28751E6A}"/>
              </a:ext>
            </a:extLst>
          </p:cNvPr>
          <p:cNvGrpSpPr/>
          <p:nvPr/>
        </p:nvGrpSpPr>
        <p:grpSpPr>
          <a:xfrm>
            <a:off x="4925615" y="1422398"/>
            <a:ext cx="1912937" cy="3004338"/>
            <a:chOff x="4925615" y="1422398"/>
            <a:chExt cx="1912937" cy="300433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BD24F92-C8A3-4E78-8867-196701BE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25615" y="1422398"/>
              <a:ext cx="1912937" cy="1409139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B00F6CA-B58A-4354-82C5-591D56A0B7FD}"/>
                </a:ext>
              </a:extLst>
            </p:cNvPr>
            <p:cNvSpPr txBox="1"/>
            <p:nvPr/>
          </p:nvSpPr>
          <p:spPr>
            <a:xfrm>
              <a:off x="5219760" y="3226407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59C8392-2F33-4783-BCBD-3A1424BCB0FF}"/>
              </a:ext>
            </a:extLst>
          </p:cNvPr>
          <p:cNvGrpSpPr/>
          <p:nvPr/>
        </p:nvGrpSpPr>
        <p:grpSpPr>
          <a:xfrm>
            <a:off x="8716168" y="1282700"/>
            <a:ext cx="1912937" cy="3118333"/>
            <a:chOff x="8716168" y="1282700"/>
            <a:chExt cx="1912937" cy="311833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BE1D575-2853-44A1-A07E-C23FF589C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16168" y="1282700"/>
              <a:ext cx="1912937" cy="140913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4F3FAC4-5894-46B1-937E-C1E76F325AF8}"/>
                </a:ext>
              </a:extLst>
            </p:cNvPr>
            <p:cNvSpPr txBox="1"/>
            <p:nvPr/>
          </p:nvSpPr>
          <p:spPr>
            <a:xfrm>
              <a:off x="9050051" y="3200703"/>
              <a:ext cx="124516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58231244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5254554"/>
            <a:ext cx="12190476" cy="13841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8660D3-A44A-434B-B180-0640D3347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8015" y="1096938"/>
            <a:ext cx="5490170" cy="3877473"/>
          </a:xfrm>
          <a:prstGeom prst="rect">
            <a:avLst/>
          </a:prstGeom>
          <a:ln cap="sq" cmpd="thickThin" w="88900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002B228-E263-47AD-BA17-74B6A8D3CA96}"/>
              </a:ext>
            </a:extLst>
          </p:cNvPr>
          <p:cNvGrpSpPr/>
          <p:nvPr/>
        </p:nvGrpSpPr>
        <p:grpSpPr>
          <a:xfrm>
            <a:off x="6365916" y="1044819"/>
            <a:ext cx="5676903" cy="1651000"/>
            <a:chOff x="419097" y="1257300"/>
            <a:chExt cx="5676903" cy="16510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691185D-32E2-45E7-82A6-76C06ADDC2F6}"/>
                </a:ext>
              </a:extLst>
            </p:cNvPr>
            <p:cNvSpPr/>
            <p:nvPr/>
          </p:nvSpPr>
          <p:spPr>
            <a:xfrm>
              <a:off x="419097" y="1257300"/>
              <a:ext cx="5676903" cy="1651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5FF4B6D-F406-443F-A758-E7B324F94767}"/>
                </a:ext>
              </a:extLst>
            </p:cNvPr>
            <p:cNvSpPr txBox="1"/>
            <p:nvPr/>
          </p:nvSpPr>
          <p:spPr>
            <a:xfrm>
              <a:off x="587411" y="13335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壹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5AFDCB1-8D25-4473-A566-796295CAD2B6}"/>
                </a:ext>
              </a:extLst>
            </p:cNvPr>
            <p:cNvSpPr txBox="1"/>
            <p:nvPr/>
          </p:nvSpPr>
          <p:spPr>
            <a:xfrm>
              <a:off x="1562100" y="1395109"/>
              <a:ext cx="40513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6C993E2-499F-4DC1-9FAF-F3498EDEA1F9}"/>
              </a:ext>
            </a:extLst>
          </p:cNvPr>
          <p:cNvGrpSpPr/>
          <p:nvPr/>
        </p:nvGrpSpPr>
        <p:grpSpPr>
          <a:xfrm>
            <a:off x="6365916" y="2365305"/>
            <a:ext cx="5676903" cy="1651000"/>
            <a:chOff x="419097" y="1257300"/>
            <a:chExt cx="5676903" cy="1651000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A2102AD8-E4FE-4552-AC02-D927A69334F9}"/>
                </a:ext>
              </a:extLst>
            </p:cNvPr>
            <p:cNvSpPr/>
            <p:nvPr/>
          </p:nvSpPr>
          <p:spPr>
            <a:xfrm>
              <a:off x="419097" y="1257300"/>
              <a:ext cx="5676903" cy="1651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F80359B-F29B-402D-987C-D20DAC34AB57}"/>
                </a:ext>
              </a:extLst>
            </p:cNvPr>
            <p:cNvSpPr txBox="1"/>
            <p:nvPr/>
          </p:nvSpPr>
          <p:spPr>
            <a:xfrm>
              <a:off x="587411" y="13335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贰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D27E96B-1480-4F48-BC47-A4F3E62F1A8D}"/>
                </a:ext>
              </a:extLst>
            </p:cNvPr>
            <p:cNvSpPr txBox="1"/>
            <p:nvPr/>
          </p:nvSpPr>
          <p:spPr>
            <a:xfrm>
              <a:off x="1562100" y="1395109"/>
              <a:ext cx="40513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37052D0-5D86-47A0-AC68-BE5AFE2D74D6}"/>
              </a:ext>
            </a:extLst>
          </p:cNvPr>
          <p:cNvGrpSpPr/>
          <p:nvPr/>
        </p:nvGrpSpPr>
        <p:grpSpPr>
          <a:xfrm>
            <a:off x="6313236" y="3500638"/>
            <a:ext cx="5676903" cy="1651000"/>
            <a:chOff x="419097" y="1257300"/>
            <a:chExt cx="5676903" cy="1651000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4670C0AC-C936-42B6-B909-D93304F8168F}"/>
                </a:ext>
              </a:extLst>
            </p:cNvPr>
            <p:cNvSpPr/>
            <p:nvPr/>
          </p:nvSpPr>
          <p:spPr>
            <a:xfrm>
              <a:off x="419097" y="1257300"/>
              <a:ext cx="5676903" cy="1651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4E3B55-8E0C-4D5E-BFEE-900809D65F72}"/>
                </a:ext>
              </a:extLst>
            </p:cNvPr>
            <p:cNvSpPr txBox="1"/>
            <p:nvPr/>
          </p:nvSpPr>
          <p:spPr>
            <a:xfrm>
              <a:off x="587413" y="13335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叁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79053F1-36D3-4C13-A704-9F9C14919F80}"/>
                </a:ext>
              </a:extLst>
            </p:cNvPr>
            <p:cNvSpPr txBox="1"/>
            <p:nvPr/>
          </p:nvSpPr>
          <p:spPr>
            <a:xfrm>
              <a:off x="1562100" y="1395108"/>
              <a:ext cx="40513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10377794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CFC52D7B-C2A1-4962-B556-7EFF48988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6434" y="1825624"/>
            <a:ext cx="10806144" cy="31480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864698"/>
            <a:ext cx="12190476" cy="13841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DA5DD17-89F4-448B-B03C-DAE75E918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17662" y="749299"/>
            <a:ext cx="1209675" cy="1076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3E8B18-163D-4306-AB83-6306A91C4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6434" y="362019"/>
            <a:ext cx="3187565" cy="16312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5CB82FE-C508-4A8D-AFF2-86D06E4D3E55}"/>
              </a:ext>
            </a:extLst>
          </p:cNvPr>
          <p:cNvSpPr txBox="1"/>
          <p:nvPr/>
        </p:nvSpPr>
        <p:spPr>
          <a:xfrm>
            <a:off x="4356100" y="2332402"/>
            <a:ext cx="48895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solidFill>
                  <a:schemeClr val="bg1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谢谢聆听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33157FE-E1F1-4E7F-B471-E068DA364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-24042" t="50000"/>
          <a:stretch>
            <a:fillRect/>
          </a:stretch>
        </p:blipFill>
        <p:spPr>
          <a:xfrm>
            <a:off x="5969000" y="0"/>
            <a:ext cx="520187" cy="2430393"/>
          </a:xfrm>
          <a:prstGeom prst="rect">
            <a:avLst/>
          </a:prstGeom>
        </p:spPr>
      </p:pic>
    </p:spTree>
    <p:extLst>
      <p:ext uri="{BB962C8B-B14F-4D97-AF65-F5344CB8AC3E}">
        <p14:creationId val="249367722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864698"/>
            <a:ext cx="12190476" cy="13841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DA5DD17-89F4-448B-B03C-DAE75E918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17662" y="749299"/>
            <a:ext cx="1209675" cy="1076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3E8B18-163D-4306-AB83-6306A91C4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6434" y="362019"/>
            <a:ext cx="3187565" cy="163128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423EBD0-57BC-4A2A-A6B3-173958AE7FA2}"/>
              </a:ext>
            </a:extLst>
          </p:cNvPr>
          <p:cNvSpPr txBox="1"/>
          <p:nvPr/>
        </p:nvSpPr>
        <p:spPr>
          <a:xfrm>
            <a:off x="2044766" y="2238070"/>
            <a:ext cx="850900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800" u="sng">
                <a:solidFill>
                  <a:srgbClr val="BBAB9B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目录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DDC3BEF-1122-4786-BF95-06F99F063C04}"/>
              </a:ext>
            </a:extLst>
          </p:cNvPr>
          <p:cNvGrpSpPr/>
          <p:nvPr/>
        </p:nvGrpSpPr>
        <p:grpSpPr>
          <a:xfrm>
            <a:off x="3619500" y="1181101"/>
            <a:ext cx="850900" cy="4533900"/>
            <a:chOff x="3619500" y="1181101"/>
            <a:chExt cx="850900" cy="4533900"/>
          </a:xfrm>
        </p:grpSpPr>
        <p:sp>
          <p:nvSpPr>
            <p:cNvPr id="2" name="矩形: 圆顶角 1">
              <a:extLst>
                <a:ext uri="{FF2B5EF4-FFF2-40B4-BE49-F238E27FC236}">
                  <a16:creationId xmlns:a16="http://schemas.microsoft.com/office/drawing/2014/main" id="{2CD786C8-E255-40B3-8CB5-A3A33E0897CC}"/>
                </a:ext>
              </a:extLst>
            </p:cNvPr>
            <p:cNvSpPr/>
            <p:nvPr/>
          </p:nvSpPr>
          <p:spPr>
            <a:xfrm>
              <a:off x="3619500" y="1181101"/>
              <a:ext cx="8509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754F466-BEF3-4C55-A570-2BA71A5D6094}"/>
                </a:ext>
              </a:extLst>
            </p:cNvPr>
            <p:cNvSpPr txBox="1"/>
            <p:nvPr/>
          </p:nvSpPr>
          <p:spPr>
            <a:xfrm>
              <a:off x="3694196" y="1346971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壹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4C8C11-C96A-42AE-A190-7F4EB66CB37D}"/>
                </a:ext>
              </a:extLst>
            </p:cNvPr>
            <p:cNvSpPr txBox="1"/>
            <p:nvPr/>
          </p:nvSpPr>
          <p:spPr>
            <a:xfrm>
              <a:off x="3783344" y="2272393"/>
              <a:ext cx="487680" cy="180357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20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F05AC5F-700A-4152-B2A7-DC10A5314ECE}"/>
                </a:ext>
              </a:extLst>
            </p:cNvPr>
            <p:cNvCxnSpPr/>
            <p:nvPr/>
          </p:nvCxnSpPr>
          <p:spPr>
            <a:xfrm>
              <a:off x="3619500" y="1993302"/>
              <a:ext cx="8509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F61BEA5-FF95-4556-A2B9-C4BDF6A46BE5}"/>
              </a:ext>
            </a:extLst>
          </p:cNvPr>
          <p:cNvGrpSpPr/>
          <p:nvPr/>
        </p:nvGrpSpPr>
        <p:grpSpPr>
          <a:xfrm>
            <a:off x="5836475" y="1663872"/>
            <a:ext cx="850900" cy="4533900"/>
            <a:chOff x="3619500" y="1181101"/>
            <a:chExt cx="850900" cy="4533900"/>
          </a:xfrm>
        </p:grpSpPr>
        <p:sp>
          <p:nvSpPr>
            <p:cNvPr id="31" name="矩形: 圆顶角 30">
              <a:extLst>
                <a:ext uri="{FF2B5EF4-FFF2-40B4-BE49-F238E27FC236}">
                  <a16:creationId xmlns:a16="http://schemas.microsoft.com/office/drawing/2014/main" id="{A089ADDE-519D-423A-875E-05E2B89F62FB}"/>
                </a:ext>
              </a:extLst>
            </p:cNvPr>
            <p:cNvSpPr/>
            <p:nvPr/>
          </p:nvSpPr>
          <p:spPr>
            <a:xfrm>
              <a:off x="3619500" y="1181101"/>
              <a:ext cx="8509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DE5EE50-6508-44BC-BD40-53948879221F}"/>
                </a:ext>
              </a:extLst>
            </p:cNvPr>
            <p:cNvSpPr txBox="1"/>
            <p:nvPr/>
          </p:nvSpPr>
          <p:spPr>
            <a:xfrm>
              <a:off x="3721785" y="1346971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贰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C5EDABE-C0A0-41AB-A177-D189096A5489}"/>
                </a:ext>
              </a:extLst>
            </p:cNvPr>
            <p:cNvSpPr txBox="1"/>
            <p:nvPr/>
          </p:nvSpPr>
          <p:spPr>
            <a:xfrm>
              <a:off x="3783345" y="2272393"/>
              <a:ext cx="487680" cy="180357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20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969A4CC-7C8D-49CB-8759-63FDF0CFDB31}"/>
                </a:ext>
              </a:extLst>
            </p:cNvPr>
            <p:cNvCxnSpPr/>
            <p:nvPr/>
          </p:nvCxnSpPr>
          <p:spPr>
            <a:xfrm>
              <a:off x="3619500" y="1993302"/>
              <a:ext cx="8509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D3E0E68-6303-4864-AE4B-CEC9BFB4C202}"/>
              </a:ext>
            </a:extLst>
          </p:cNvPr>
          <p:cNvGrpSpPr/>
          <p:nvPr/>
        </p:nvGrpSpPr>
        <p:grpSpPr>
          <a:xfrm>
            <a:off x="7883241" y="997335"/>
            <a:ext cx="850900" cy="4533900"/>
            <a:chOff x="3619500" y="1181101"/>
            <a:chExt cx="850900" cy="4533900"/>
          </a:xfrm>
        </p:grpSpPr>
        <p:sp>
          <p:nvSpPr>
            <p:cNvPr id="36" name="矩形: 圆顶角 35">
              <a:extLst>
                <a:ext uri="{FF2B5EF4-FFF2-40B4-BE49-F238E27FC236}">
                  <a16:creationId xmlns:a16="http://schemas.microsoft.com/office/drawing/2014/main" id="{D658D865-9F8E-439A-917A-63054C9E708F}"/>
                </a:ext>
              </a:extLst>
            </p:cNvPr>
            <p:cNvSpPr/>
            <p:nvPr/>
          </p:nvSpPr>
          <p:spPr>
            <a:xfrm>
              <a:off x="3619500" y="1181101"/>
              <a:ext cx="8509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B60C728-C458-4A4D-8877-B048663D3F87}"/>
                </a:ext>
              </a:extLst>
            </p:cNvPr>
            <p:cNvSpPr txBox="1"/>
            <p:nvPr/>
          </p:nvSpPr>
          <p:spPr>
            <a:xfrm>
              <a:off x="3694197" y="1346971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叁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F230A47-1F5D-463C-897A-119D04D4F458}"/>
                </a:ext>
              </a:extLst>
            </p:cNvPr>
            <p:cNvSpPr txBox="1"/>
            <p:nvPr/>
          </p:nvSpPr>
          <p:spPr>
            <a:xfrm>
              <a:off x="3783345" y="2272393"/>
              <a:ext cx="487680" cy="180357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20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FDC3224-0FAC-4B81-BAD4-94BE78432E65}"/>
                </a:ext>
              </a:extLst>
            </p:cNvPr>
            <p:cNvCxnSpPr/>
            <p:nvPr/>
          </p:nvCxnSpPr>
          <p:spPr>
            <a:xfrm>
              <a:off x="3619500" y="1993302"/>
              <a:ext cx="8509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2EC3786-7A70-4AB8-9E19-F4D2EDA71800}"/>
              </a:ext>
            </a:extLst>
          </p:cNvPr>
          <p:cNvGrpSpPr/>
          <p:nvPr/>
        </p:nvGrpSpPr>
        <p:grpSpPr>
          <a:xfrm>
            <a:off x="9970343" y="1460372"/>
            <a:ext cx="850900" cy="4533900"/>
            <a:chOff x="3619500" y="1181101"/>
            <a:chExt cx="850900" cy="4533900"/>
          </a:xfrm>
        </p:grpSpPr>
        <p:sp>
          <p:nvSpPr>
            <p:cNvPr id="41" name="矩形: 圆顶角 40">
              <a:extLst>
                <a:ext uri="{FF2B5EF4-FFF2-40B4-BE49-F238E27FC236}">
                  <a16:creationId xmlns:a16="http://schemas.microsoft.com/office/drawing/2014/main" id="{0C67AFEF-68A3-4F2E-9735-903B751F5567}"/>
                </a:ext>
              </a:extLst>
            </p:cNvPr>
            <p:cNvSpPr/>
            <p:nvPr/>
          </p:nvSpPr>
          <p:spPr>
            <a:xfrm>
              <a:off x="3619500" y="1181101"/>
              <a:ext cx="8509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426F133-6BD8-4ABB-87D7-DD8E178F12A1}"/>
                </a:ext>
              </a:extLst>
            </p:cNvPr>
            <p:cNvSpPr txBox="1"/>
            <p:nvPr/>
          </p:nvSpPr>
          <p:spPr>
            <a:xfrm>
              <a:off x="3694197" y="1346971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肆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E66F1A0-9B14-43B9-8306-9A4FBB62DD33}"/>
                </a:ext>
              </a:extLst>
            </p:cNvPr>
            <p:cNvSpPr txBox="1"/>
            <p:nvPr/>
          </p:nvSpPr>
          <p:spPr>
            <a:xfrm>
              <a:off x="3783345" y="2272393"/>
              <a:ext cx="487680" cy="180357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20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B2210061-36E5-4343-82BC-194B8D3720C0}"/>
                </a:ext>
              </a:extLst>
            </p:cNvPr>
            <p:cNvCxnSpPr/>
            <p:nvPr/>
          </p:nvCxnSpPr>
          <p:spPr>
            <a:xfrm>
              <a:off x="3619500" y="1993302"/>
              <a:ext cx="8509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38842367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61B6A6-521D-45B3-9A76-3386E41E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53483" y="3355975"/>
            <a:ext cx="7854283" cy="22881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F673B9F-A611-41E3-A916-E376493DF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47825"/>
            <a:ext cx="12192000" cy="31242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371FA21-15A8-473D-A9CE-0AAC1A5925CE}"/>
              </a:ext>
            </a:extLst>
          </p:cNvPr>
          <p:cNvGrpSpPr/>
          <p:nvPr/>
        </p:nvGrpSpPr>
        <p:grpSpPr>
          <a:xfrm>
            <a:off x="6096000" y="2873531"/>
            <a:ext cx="1086462" cy="1086462"/>
            <a:chOff x="6096000" y="2873531"/>
            <a:chExt cx="1086462" cy="108646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BB6E7C1-44D6-4C5E-8863-FE14F8C5F45B}"/>
                </a:ext>
              </a:extLst>
            </p:cNvPr>
            <p:cNvSpPr/>
            <p:nvPr/>
          </p:nvSpPr>
          <p:spPr>
            <a:xfrm>
              <a:off x="6096000" y="2873531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891519A-E49E-4804-9067-49E413AD1386}"/>
                </a:ext>
              </a:extLst>
            </p:cNvPr>
            <p:cNvSpPr txBox="1"/>
            <p:nvPr/>
          </p:nvSpPr>
          <p:spPr>
            <a:xfrm>
              <a:off x="6239121" y="3001263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第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D75E621-19B6-4C2E-A9B1-ACCCFA41B206}"/>
              </a:ext>
            </a:extLst>
          </p:cNvPr>
          <p:cNvGrpSpPr/>
          <p:nvPr/>
        </p:nvGrpSpPr>
        <p:grpSpPr>
          <a:xfrm>
            <a:off x="9396252" y="2873531"/>
            <a:ext cx="1086462" cy="1086462"/>
            <a:chOff x="9396252" y="2873531"/>
            <a:chExt cx="1086462" cy="108646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6D09B56-861C-4220-B802-609C2F2985F1}"/>
                </a:ext>
              </a:extLst>
            </p:cNvPr>
            <p:cNvSpPr/>
            <p:nvPr/>
          </p:nvSpPr>
          <p:spPr>
            <a:xfrm>
              <a:off x="9396252" y="2873531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4CB21D-4362-4065-A522-430F4817685E}"/>
                </a:ext>
              </a:extLst>
            </p:cNvPr>
            <p:cNvSpPr txBox="1"/>
            <p:nvPr/>
          </p:nvSpPr>
          <p:spPr>
            <a:xfrm>
              <a:off x="9539372" y="3046752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章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160D62B-EDA3-46BD-9CEF-1CBF81D6AC7B}"/>
              </a:ext>
            </a:extLst>
          </p:cNvPr>
          <p:cNvGrpSpPr/>
          <p:nvPr/>
        </p:nvGrpSpPr>
        <p:grpSpPr>
          <a:xfrm>
            <a:off x="7746126" y="2885769"/>
            <a:ext cx="1086462" cy="1086462"/>
            <a:chOff x="7746126" y="2885769"/>
            <a:chExt cx="1086462" cy="10864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38F9EC2-0513-4232-880E-B823E9CF63CC}"/>
                </a:ext>
              </a:extLst>
            </p:cNvPr>
            <p:cNvSpPr/>
            <p:nvPr/>
          </p:nvSpPr>
          <p:spPr>
            <a:xfrm>
              <a:off x="7746126" y="2885769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5836CA3-DE2C-4891-98E0-A8299255B847}"/>
                </a:ext>
              </a:extLst>
            </p:cNvPr>
            <p:cNvSpPr txBox="1"/>
            <p:nvPr/>
          </p:nvSpPr>
          <p:spPr>
            <a:xfrm>
              <a:off x="7873976" y="3028266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壹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9738627-61CE-4C0A-808C-9AF3791AD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27038" y="1185341"/>
            <a:ext cx="209550" cy="24288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D8CC12C-19F8-4088-9370-07AE2E678D81}"/>
              </a:ext>
            </a:extLst>
          </p:cNvPr>
          <p:cNvSpPr txBox="1"/>
          <p:nvPr/>
        </p:nvSpPr>
        <p:spPr>
          <a:xfrm>
            <a:off x="7039339" y="4500029"/>
            <a:ext cx="257819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9A826A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163913632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98156"/>
            <a:ext cx="12190476" cy="13841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DA5DD17-89F4-448B-B03C-DAE75E918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17662" y="749299"/>
            <a:ext cx="1209675" cy="1076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3E8B18-163D-4306-AB83-6306A91C4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6434" y="362019"/>
            <a:ext cx="3187565" cy="163128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86829B0-7432-412F-9BC7-8C47236EA9C6}"/>
              </a:ext>
            </a:extLst>
          </p:cNvPr>
          <p:cNvGrpSpPr/>
          <p:nvPr/>
        </p:nvGrpSpPr>
        <p:grpSpPr>
          <a:xfrm>
            <a:off x="2247900" y="1962081"/>
            <a:ext cx="2717800" cy="4533900"/>
            <a:chOff x="2247900" y="1962081"/>
            <a:chExt cx="2717800" cy="4533900"/>
          </a:xfrm>
        </p:grpSpPr>
        <p:sp>
          <p:nvSpPr>
            <p:cNvPr id="26" name="矩形: 圆顶角 25">
              <a:extLst>
                <a:ext uri="{FF2B5EF4-FFF2-40B4-BE49-F238E27FC236}">
                  <a16:creationId xmlns:a16="http://schemas.microsoft.com/office/drawing/2014/main" id="{E7266970-92DE-4149-B0F2-ACB72AB10EE9}"/>
                </a:ext>
              </a:extLst>
            </p:cNvPr>
            <p:cNvSpPr/>
            <p:nvPr/>
          </p:nvSpPr>
          <p:spPr>
            <a:xfrm>
              <a:off x="2247900" y="1962081"/>
              <a:ext cx="27178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BEC23F5-7738-418B-9825-55C5D70B1E3F}"/>
                </a:ext>
              </a:extLst>
            </p:cNvPr>
            <p:cNvCxnSpPr/>
            <p:nvPr/>
          </p:nvCxnSpPr>
          <p:spPr>
            <a:xfrm>
              <a:off x="2247900" y="2774282"/>
              <a:ext cx="27178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68BA50B-3399-4128-9D80-357F3FF4F27B}"/>
                </a:ext>
              </a:extLst>
            </p:cNvPr>
            <p:cNvSpPr txBox="1"/>
            <p:nvPr/>
          </p:nvSpPr>
          <p:spPr>
            <a:xfrm>
              <a:off x="2437249" y="2195768"/>
              <a:ext cx="2316480" cy="4572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z="2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FFDE987-87D4-4162-AB4B-F519B8DC5948}"/>
                </a:ext>
              </a:extLst>
            </p:cNvPr>
            <p:cNvSpPr txBox="1"/>
            <p:nvPr/>
          </p:nvSpPr>
          <p:spPr>
            <a:xfrm>
              <a:off x="2317702" y="3068553"/>
              <a:ext cx="2578196" cy="2011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B8680FB-689A-4895-89D7-958EAE0CB683}"/>
              </a:ext>
            </a:extLst>
          </p:cNvPr>
          <p:cNvGrpSpPr/>
          <p:nvPr/>
        </p:nvGrpSpPr>
        <p:grpSpPr>
          <a:xfrm>
            <a:off x="7112000" y="1022281"/>
            <a:ext cx="2717800" cy="4533900"/>
            <a:chOff x="7112000" y="1022281"/>
            <a:chExt cx="2717800" cy="4533900"/>
          </a:xfrm>
        </p:grpSpPr>
        <p:sp>
          <p:nvSpPr>
            <p:cNvPr id="45" name="矩形: 圆顶角 44">
              <a:extLst>
                <a:ext uri="{FF2B5EF4-FFF2-40B4-BE49-F238E27FC236}">
                  <a16:creationId xmlns:a16="http://schemas.microsoft.com/office/drawing/2014/main" id="{4B928374-C8AF-476C-A7AD-35E0CF384077}"/>
                </a:ext>
              </a:extLst>
            </p:cNvPr>
            <p:cNvSpPr/>
            <p:nvPr/>
          </p:nvSpPr>
          <p:spPr>
            <a:xfrm>
              <a:off x="7112000" y="1022281"/>
              <a:ext cx="2717800" cy="4533900"/>
            </a:xfrm>
            <a:prstGeom prst="round2Same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A0187254-5197-4EEB-8A72-3EE4F5D0571D}"/>
                </a:ext>
              </a:extLst>
            </p:cNvPr>
            <p:cNvCxnSpPr/>
            <p:nvPr/>
          </p:nvCxnSpPr>
          <p:spPr>
            <a:xfrm>
              <a:off x="7112000" y="1834482"/>
              <a:ext cx="2717800" cy="0"/>
            </a:xfrm>
            <a:prstGeom prst="line">
              <a:avLst/>
            </a:prstGeom>
            <a:ln>
              <a:solidFill>
                <a:srgbClr val="9A82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768C1666-1011-4175-AD0E-EC523CDA4E84}"/>
                </a:ext>
              </a:extLst>
            </p:cNvPr>
            <p:cNvSpPr txBox="1"/>
            <p:nvPr/>
          </p:nvSpPr>
          <p:spPr>
            <a:xfrm>
              <a:off x="7301350" y="1265564"/>
              <a:ext cx="2316480" cy="457200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r>
                <a:rPr altLang="en-US" lang="zh-CN" sz="2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B9FAF5A-E701-41C0-9F31-E9B8FF74D0CF}"/>
                </a:ext>
              </a:extLst>
            </p:cNvPr>
            <p:cNvSpPr txBox="1"/>
            <p:nvPr/>
          </p:nvSpPr>
          <p:spPr>
            <a:xfrm>
              <a:off x="7251603" y="2268522"/>
              <a:ext cx="2578196" cy="2011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42064192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98156"/>
            <a:ext cx="12190476" cy="13841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DA5DD17-89F4-448B-B03C-DAE75E918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5735" y="1549301"/>
            <a:ext cx="1209675" cy="1076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3E8B18-163D-4306-AB83-6306A91C4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4507" y="1162021"/>
            <a:ext cx="3187565" cy="163128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1EE89A6-BE87-455C-B107-C3E319625C61}"/>
              </a:ext>
            </a:extLst>
          </p:cNvPr>
          <p:cNvGrpSpPr/>
          <p:nvPr/>
        </p:nvGrpSpPr>
        <p:grpSpPr>
          <a:xfrm>
            <a:off x="3409949" y="1250685"/>
            <a:ext cx="9226553" cy="927169"/>
            <a:chOff x="3409949" y="1250685"/>
            <a:chExt cx="9226553" cy="927169"/>
          </a:xfrm>
        </p:grpSpPr>
        <p:sp>
          <p:nvSpPr>
            <p:cNvPr id="13" name="矩形: 圆顶角 12">
              <a:extLst>
                <a:ext uri="{FF2B5EF4-FFF2-40B4-BE49-F238E27FC236}">
                  <a16:creationId xmlns:a16="http://schemas.microsoft.com/office/drawing/2014/main" id="{D8ACEF98-C42E-457B-9841-7484059AEFA0}"/>
                </a:ext>
              </a:extLst>
            </p:cNvPr>
            <p:cNvSpPr/>
            <p:nvPr/>
          </p:nvSpPr>
          <p:spPr>
            <a:xfrm rot="16200000">
              <a:off x="7559641" y="-2899007"/>
              <a:ext cx="927169" cy="9226553"/>
            </a:xfrm>
            <a:prstGeom prst="round2SameRect">
              <a:avLst>
                <a:gd fmla="val 50000" name="adj1"/>
                <a:gd fmla="val 0" name="adj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AEC38D7-A919-406D-96AF-DD01799EDFDA}"/>
                </a:ext>
              </a:extLst>
            </p:cNvPr>
            <p:cNvSpPr txBox="1"/>
            <p:nvPr/>
          </p:nvSpPr>
          <p:spPr>
            <a:xfrm>
              <a:off x="3694196" y="1346971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壹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2788730-1526-4F66-87C2-52AA33637EA3}"/>
                </a:ext>
              </a:extLst>
            </p:cNvPr>
            <p:cNvSpPr txBox="1"/>
            <p:nvPr/>
          </p:nvSpPr>
          <p:spPr>
            <a:xfrm>
              <a:off x="4778889" y="1417070"/>
              <a:ext cx="521416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343E8A9-8222-479C-B50C-379C62296C04}"/>
              </a:ext>
            </a:extLst>
          </p:cNvPr>
          <p:cNvGrpSpPr/>
          <p:nvPr/>
        </p:nvGrpSpPr>
        <p:grpSpPr>
          <a:xfrm>
            <a:off x="2963923" y="2718560"/>
            <a:ext cx="9226553" cy="927169"/>
            <a:chOff x="2963923" y="2718560"/>
            <a:chExt cx="9226553" cy="927169"/>
          </a:xfrm>
        </p:grpSpPr>
        <p:sp>
          <p:nvSpPr>
            <p:cNvPr id="14" name="矩形: 圆顶角 13">
              <a:extLst>
                <a:ext uri="{FF2B5EF4-FFF2-40B4-BE49-F238E27FC236}">
                  <a16:creationId xmlns:a16="http://schemas.microsoft.com/office/drawing/2014/main" id="{551B4040-5BCB-4FF8-BEFC-0F3C1B0B0361}"/>
                </a:ext>
              </a:extLst>
            </p:cNvPr>
            <p:cNvSpPr/>
            <p:nvPr/>
          </p:nvSpPr>
          <p:spPr>
            <a:xfrm rot="16200000">
              <a:off x="7113615" y="-1431132"/>
              <a:ext cx="927169" cy="9226553"/>
            </a:xfrm>
            <a:prstGeom prst="round2SameRect">
              <a:avLst>
                <a:gd fmla="val 50000" name="adj1"/>
                <a:gd fmla="val 0" name="adj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6F3C948-E1B6-40AA-B76A-8188660C4CF3}"/>
                </a:ext>
              </a:extLst>
            </p:cNvPr>
            <p:cNvSpPr txBox="1"/>
            <p:nvPr/>
          </p:nvSpPr>
          <p:spPr>
            <a:xfrm>
              <a:off x="3086783" y="2881968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贰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D08D55C-8A7F-45A3-9017-5414AE12686D}"/>
                </a:ext>
              </a:extLst>
            </p:cNvPr>
            <p:cNvSpPr txBox="1"/>
            <p:nvPr/>
          </p:nvSpPr>
          <p:spPr>
            <a:xfrm>
              <a:off x="4228695" y="2920534"/>
              <a:ext cx="521416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04AC828-9C39-4375-805E-9BD456074D85}"/>
              </a:ext>
            </a:extLst>
          </p:cNvPr>
          <p:cNvGrpSpPr/>
          <p:nvPr/>
        </p:nvGrpSpPr>
        <p:grpSpPr>
          <a:xfrm>
            <a:off x="2222499" y="4139735"/>
            <a:ext cx="9226553" cy="927169"/>
            <a:chOff x="2222499" y="4139735"/>
            <a:chExt cx="9226553" cy="927169"/>
          </a:xfrm>
        </p:grpSpPr>
        <p:sp>
          <p:nvSpPr>
            <p:cNvPr id="16" name="矩形: 圆顶角 15">
              <a:extLst>
                <a:ext uri="{FF2B5EF4-FFF2-40B4-BE49-F238E27FC236}">
                  <a16:creationId xmlns:a16="http://schemas.microsoft.com/office/drawing/2014/main" id="{A857AD89-9BCF-4D77-81FB-D2F966AF1EB4}"/>
                </a:ext>
              </a:extLst>
            </p:cNvPr>
            <p:cNvSpPr/>
            <p:nvPr/>
          </p:nvSpPr>
          <p:spPr>
            <a:xfrm rot="16200000">
              <a:off x="6372191" y="-9957"/>
              <a:ext cx="927169" cy="9226553"/>
            </a:xfrm>
            <a:prstGeom prst="round2SameRect">
              <a:avLst>
                <a:gd fmla="val 50000" name="adj1"/>
                <a:gd fmla="val 0" name="adj2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E681928-CFDE-42D5-BBF5-904B5F0A0729}"/>
                </a:ext>
              </a:extLst>
            </p:cNvPr>
            <p:cNvSpPr txBox="1"/>
            <p:nvPr/>
          </p:nvSpPr>
          <p:spPr>
            <a:xfrm>
              <a:off x="2452466" y="42801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叁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4CFC58A-28AB-476C-BFA4-4763EE6E85C9}"/>
                </a:ext>
              </a:extLst>
            </p:cNvPr>
            <p:cNvSpPr txBox="1"/>
            <p:nvPr/>
          </p:nvSpPr>
          <p:spPr>
            <a:xfrm>
              <a:off x="3409948" y="4338708"/>
              <a:ext cx="521416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24914690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5298156"/>
            <a:ext cx="12190476" cy="138412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D579D2E-3F8B-4FB0-B900-4183ED67C6D6}"/>
              </a:ext>
            </a:extLst>
          </p:cNvPr>
          <p:cNvGrpSpPr/>
          <p:nvPr/>
        </p:nvGrpSpPr>
        <p:grpSpPr>
          <a:xfrm>
            <a:off x="317497" y="1244600"/>
            <a:ext cx="5676903" cy="1651000"/>
            <a:chOff x="419097" y="1257300"/>
            <a:chExt cx="5676903" cy="1651000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7E35766D-4146-4DDB-AE58-196D7A6F81B7}"/>
                </a:ext>
              </a:extLst>
            </p:cNvPr>
            <p:cNvSpPr/>
            <p:nvPr/>
          </p:nvSpPr>
          <p:spPr>
            <a:xfrm>
              <a:off x="419097" y="1257300"/>
              <a:ext cx="5676903" cy="1651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AEC38D7-A919-406D-96AF-DD01799EDFDA}"/>
                </a:ext>
              </a:extLst>
            </p:cNvPr>
            <p:cNvSpPr txBox="1"/>
            <p:nvPr/>
          </p:nvSpPr>
          <p:spPr>
            <a:xfrm>
              <a:off x="587412" y="13335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壹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2788730-1526-4F66-87C2-52AA33637EA3}"/>
                </a:ext>
              </a:extLst>
            </p:cNvPr>
            <p:cNvSpPr txBox="1"/>
            <p:nvPr/>
          </p:nvSpPr>
          <p:spPr>
            <a:xfrm>
              <a:off x="1562101" y="1395109"/>
              <a:ext cx="40513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F364C80-CBA4-4826-945E-6D5D169DB2F6}"/>
              </a:ext>
            </a:extLst>
          </p:cNvPr>
          <p:cNvGrpSpPr/>
          <p:nvPr/>
        </p:nvGrpSpPr>
        <p:grpSpPr>
          <a:xfrm>
            <a:off x="6162715" y="1244600"/>
            <a:ext cx="5676903" cy="1651000"/>
            <a:chOff x="419097" y="1257300"/>
            <a:chExt cx="5676903" cy="165100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A20A6799-9C58-4786-ACEC-5905D132E534}"/>
                </a:ext>
              </a:extLst>
            </p:cNvPr>
            <p:cNvSpPr/>
            <p:nvPr/>
          </p:nvSpPr>
          <p:spPr>
            <a:xfrm>
              <a:off x="419097" y="1257300"/>
              <a:ext cx="5676903" cy="1651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A2AC888-10CA-4A9A-AB9B-14B43EC185DD}"/>
                </a:ext>
              </a:extLst>
            </p:cNvPr>
            <p:cNvSpPr txBox="1"/>
            <p:nvPr/>
          </p:nvSpPr>
          <p:spPr>
            <a:xfrm>
              <a:off x="587412" y="13335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贰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ECDA6DC-6A9B-4C90-A299-6022BBB92D43}"/>
                </a:ext>
              </a:extLst>
            </p:cNvPr>
            <p:cNvSpPr txBox="1"/>
            <p:nvPr/>
          </p:nvSpPr>
          <p:spPr>
            <a:xfrm>
              <a:off x="1562100" y="1395109"/>
              <a:ext cx="40513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1E8F76E-9371-4EE8-8B74-F9CA26FC901C}"/>
              </a:ext>
            </a:extLst>
          </p:cNvPr>
          <p:cNvGrpSpPr/>
          <p:nvPr/>
        </p:nvGrpSpPr>
        <p:grpSpPr>
          <a:xfrm>
            <a:off x="317497" y="3271378"/>
            <a:ext cx="5676903" cy="1651000"/>
            <a:chOff x="419097" y="1257300"/>
            <a:chExt cx="5676903" cy="165100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03D94559-0E72-46A3-A95E-1BC660F2139F}"/>
                </a:ext>
              </a:extLst>
            </p:cNvPr>
            <p:cNvSpPr/>
            <p:nvPr/>
          </p:nvSpPr>
          <p:spPr>
            <a:xfrm>
              <a:off x="419097" y="1257300"/>
              <a:ext cx="5676903" cy="1651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1F12CE2-13C7-4A4E-B037-1DC9F4F45211}"/>
                </a:ext>
              </a:extLst>
            </p:cNvPr>
            <p:cNvSpPr txBox="1"/>
            <p:nvPr/>
          </p:nvSpPr>
          <p:spPr>
            <a:xfrm>
              <a:off x="587412" y="13335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叁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16C3CB0-2216-412A-A4ED-B238F81459D7}"/>
                </a:ext>
              </a:extLst>
            </p:cNvPr>
            <p:cNvSpPr txBox="1"/>
            <p:nvPr/>
          </p:nvSpPr>
          <p:spPr>
            <a:xfrm>
              <a:off x="1562101" y="1395109"/>
              <a:ext cx="40513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AAAFB80-36F1-4764-88A6-0E2F9FBECCC9}"/>
              </a:ext>
            </a:extLst>
          </p:cNvPr>
          <p:cNvGrpSpPr/>
          <p:nvPr/>
        </p:nvGrpSpPr>
        <p:grpSpPr>
          <a:xfrm>
            <a:off x="6162715" y="3271378"/>
            <a:ext cx="5676903" cy="1651000"/>
            <a:chOff x="419097" y="1257300"/>
            <a:chExt cx="5676903" cy="1651000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FE60D1F1-AC3A-4515-B0A8-CB6B9A816F52}"/>
                </a:ext>
              </a:extLst>
            </p:cNvPr>
            <p:cNvSpPr/>
            <p:nvPr/>
          </p:nvSpPr>
          <p:spPr>
            <a:xfrm>
              <a:off x="419097" y="1257300"/>
              <a:ext cx="5676903" cy="1651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19050">
              <a:gradFill>
                <a:gsLst>
                  <a:gs pos="35000">
                    <a:srgbClr val="D4CAC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920C65B-048A-4098-86CE-407EA7D61EF6}"/>
                </a:ext>
              </a:extLst>
            </p:cNvPr>
            <p:cNvSpPr txBox="1"/>
            <p:nvPr/>
          </p:nvSpPr>
          <p:spPr>
            <a:xfrm>
              <a:off x="587412" y="133355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rgbClr val="BBAB9B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肆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75AAFB1-ECB3-4F0F-9118-8A7F3A33996D}"/>
                </a:ext>
              </a:extLst>
            </p:cNvPr>
            <p:cNvSpPr txBox="1"/>
            <p:nvPr/>
          </p:nvSpPr>
          <p:spPr>
            <a:xfrm>
              <a:off x="1562100" y="1395109"/>
              <a:ext cx="40513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请替换文字内容，添加相关标题，修改文字内容，也可以直接复制你的内容到此。</a:t>
              </a:r>
            </a:p>
          </p:txBody>
        </p:sp>
      </p:grpSp>
    </p:spTree>
    <p:extLst>
      <p:ext uri="{BB962C8B-B14F-4D97-AF65-F5344CB8AC3E}">
        <p14:creationId val="42013273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7C935FA-5590-48A0-AE32-0BA0AA306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79C654D-4F54-4483-A7A6-D646A74D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" y="4218829"/>
            <a:ext cx="12190476" cy="138412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2946668-E23E-4780-9710-1FF88F89B1C9}"/>
              </a:ext>
            </a:extLst>
          </p:cNvPr>
          <p:cNvGrpSpPr/>
          <p:nvPr/>
        </p:nvGrpSpPr>
        <p:grpSpPr>
          <a:xfrm>
            <a:off x="1034438" y="2626644"/>
            <a:ext cx="1245169" cy="1086462"/>
            <a:chOff x="1034438" y="2626644"/>
            <a:chExt cx="1245169" cy="1086462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D81E267-389F-41E3-B06E-F4B79BDE76C8}"/>
                </a:ext>
              </a:extLst>
            </p:cNvPr>
            <p:cNvSpPr/>
            <p:nvPr/>
          </p:nvSpPr>
          <p:spPr>
            <a:xfrm>
              <a:off x="1117600" y="2626644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E8FC555-EC17-4D36-AAB8-943687F4C7D2}"/>
                </a:ext>
              </a:extLst>
            </p:cNvPr>
            <p:cNvSpPr txBox="1"/>
            <p:nvPr/>
          </p:nvSpPr>
          <p:spPr>
            <a:xfrm>
              <a:off x="1034438" y="2880801"/>
              <a:ext cx="1245169" cy="64008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F76C272-4266-44D0-A50D-1016012A2B44}"/>
              </a:ext>
            </a:extLst>
          </p:cNvPr>
          <p:cNvGrpSpPr/>
          <p:nvPr/>
        </p:nvGrpSpPr>
        <p:grpSpPr>
          <a:xfrm>
            <a:off x="2879746" y="1242517"/>
            <a:ext cx="1245169" cy="1086462"/>
            <a:chOff x="2879746" y="1242517"/>
            <a:chExt cx="1245169" cy="1086462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83CA7C10-2363-4B1F-8D96-ABF5F71AB88C}"/>
                </a:ext>
              </a:extLst>
            </p:cNvPr>
            <p:cNvSpPr/>
            <p:nvPr/>
          </p:nvSpPr>
          <p:spPr>
            <a:xfrm>
              <a:off x="2959100" y="1242517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1A5D337-5D24-415C-8586-ED5D046F0659}"/>
                </a:ext>
              </a:extLst>
            </p:cNvPr>
            <p:cNvSpPr txBox="1"/>
            <p:nvPr/>
          </p:nvSpPr>
          <p:spPr>
            <a:xfrm>
              <a:off x="2879746" y="1513286"/>
              <a:ext cx="1245169" cy="64008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7BCAFB4-3EB3-40CB-AAAD-7E4D22F921B5}"/>
              </a:ext>
            </a:extLst>
          </p:cNvPr>
          <p:cNvGrpSpPr/>
          <p:nvPr/>
        </p:nvGrpSpPr>
        <p:grpSpPr>
          <a:xfrm>
            <a:off x="5471129" y="485985"/>
            <a:ext cx="1245169" cy="1086462"/>
            <a:chOff x="5471129" y="485985"/>
            <a:chExt cx="1245169" cy="1086462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9DD5C81-F5FC-4713-9C0D-ED9C9BFFBD3D}"/>
                </a:ext>
              </a:extLst>
            </p:cNvPr>
            <p:cNvSpPr/>
            <p:nvPr/>
          </p:nvSpPr>
          <p:spPr>
            <a:xfrm>
              <a:off x="5550483" y="485985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796A8DF-AD52-4907-9E29-CB2D90AE1775}"/>
                </a:ext>
              </a:extLst>
            </p:cNvPr>
            <p:cNvSpPr txBox="1"/>
            <p:nvPr/>
          </p:nvSpPr>
          <p:spPr>
            <a:xfrm>
              <a:off x="5471129" y="724902"/>
              <a:ext cx="1245169" cy="64008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E2D4DA-8324-43C4-8CCF-6E3479B75682}"/>
              </a:ext>
            </a:extLst>
          </p:cNvPr>
          <p:cNvGrpSpPr/>
          <p:nvPr/>
        </p:nvGrpSpPr>
        <p:grpSpPr>
          <a:xfrm>
            <a:off x="8428227" y="1242517"/>
            <a:ext cx="1245169" cy="1086462"/>
            <a:chOff x="8428227" y="1242517"/>
            <a:chExt cx="1245169" cy="1086462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8B0D31D4-E41A-4261-822D-9E5FAE6F07EC}"/>
                </a:ext>
              </a:extLst>
            </p:cNvPr>
            <p:cNvSpPr/>
            <p:nvPr/>
          </p:nvSpPr>
          <p:spPr>
            <a:xfrm>
              <a:off x="8509583" y="1242517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3B6F942-AE34-44C8-8E6E-363957AAE45F}"/>
                </a:ext>
              </a:extLst>
            </p:cNvPr>
            <p:cNvSpPr txBox="1"/>
            <p:nvPr/>
          </p:nvSpPr>
          <p:spPr>
            <a:xfrm>
              <a:off x="8428227" y="1513285"/>
              <a:ext cx="1245169" cy="64008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FBC290C-0068-417C-AF87-46400C706DBE}"/>
              </a:ext>
            </a:extLst>
          </p:cNvPr>
          <p:cNvGrpSpPr/>
          <p:nvPr/>
        </p:nvGrpSpPr>
        <p:grpSpPr>
          <a:xfrm>
            <a:off x="10029846" y="3144894"/>
            <a:ext cx="1245169" cy="1086462"/>
            <a:chOff x="10029846" y="3144894"/>
            <a:chExt cx="1245169" cy="1086462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E1414D40-A7F6-4907-A627-D7FC4656A83A}"/>
                </a:ext>
              </a:extLst>
            </p:cNvPr>
            <p:cNvSpPr/>
            <p:nvPr/>
          </p:nvSpPr>
          <p:spPr>
            <a:xfrm>
              <a:off x="10109200" y="3144894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2D916C8-53CA-47A3-A684-57F83DCFF15A}"/>
                </a:ext>
              </a:extLst>
            </p:cNvPr>
            <p:cNvSpPr txBox="1"/>
            <p:nvPr/>
          </p:nvSpPr>
          <p:spPr>
            <a:xfrm>
              <a:off x="10029846" y="3389941"/>
              <a:ext cx="1245169" cy="64008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9A826A"/>
                  </a:solidFill>
                  <a:latin charset="-122" panose="020b0300000000000000" pitchFamily="34" typeface="思源黑体 CN Light"/>
                  <a:ea charset="-122" panose="020b0300000000000000" pitchFamily="34" typeface="思源黑体 CN Light"/>
                </a:rPr>
                <a:t>请输入你的题目</a:t>
              </a: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334128C5-FCC7-4654-A16E-B3D9F0CF2614}"/>
              </a:ext>
            </a:extLst>
          </p:cNvPr>
          <p:cNvSpPr txBox="1"/>
          <p:nvPr/>
        </p:nvSpPr>
        <p:spPr>
          <a:xfrm>
            <a:off x="1963344" y="5828903"/>
            <a:ext cx="826073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9A826A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16871535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61B6A6-521D-45B3-9A76-3386E41E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07456" y="3530601"/>
            <a:ext cx="7854283" cy="22881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F673B9F-A611-41E3-A916-E376493DF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47825"/>
            <a:ext cx="12192000" cy="312419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371FA21-15A8-473D-A9CE-0AAC1A5925CE}"/>
              </a:ext>
            </a:extLst>
          </p:cNvPr>
          <p:cNvGrpSpPr/>
          <p:nvPr/>
        </p:nvGrpSpPr>
        <p:grpSpPr>
          <a:xfrm>
            <a:off x="863600" y="2568070"/>
            <a:ext cx="1086462" cy="1086462"/>
            <a:chOff x="6096000" y="2873531"/>
            <a:chExt cx="1086462" cy="1086462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BB6E7C1-44D6-4C5E-8863-FE14F8C5F45B}"/>
                </a:ext>
              </a:extLst>
            </p:cNvPr>
            <p:cNvSpPr/>
            <p:nvPr/>
          </p:nvSpPr>
          <p:spPr>
            <a:xfrm>
              <a:off x="6096000" y="2873531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891519A-E49E-4804-9067-49E413AD1386}"/>
                </a:ext>
              </a:extLst>
            </p:cNvPr>
            <p:cNvSpPr txBox="1"/>
            <p:nvPr/>
          </p:nvSpPr>
          <p:spPr>
            <a:xfrm>
              <a:off x="6239121" y="3001264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第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D75E621-19B6-4C2E-A9B1-ACCCFA41B206}"/>
              </a:ext>
            </a:extLst>
          </p:cNvPr>
          <p:cNvGrpSpPr/>
          <p:nvPr/>
        </p:nvGrpSpPr>
        <p:grpSpPr>
          <a:xfrm>
            <a:off x="4163852" y="2568070"/>
            <a:ext cx="1086462" cy="1086462"/>
            <a:chOff x="9396252" y="2873531"/>
            <a:chExt cx="1086462" cy="108646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6D09B56-861C-4220-B802-609C2F2985F1}"/>
                </a:ext>
              </a:extLst>
            </p:cNvPr>
            <p:cNvSpPr/>
            <p:nvPr/>
          </p:nvSpPr>
          <p:spPr>
            <a:xfrm>
              <a:off x="9396252" y="2873531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4CB21D-4362-4065-A522-430F4817685E}"/>
                </a:ext>
              </a:extLst>
            </p:cNvPr>
            <p:cNvSpPr txBox="1"/>
            <p:nvPr/>
          </p:nvSpPr>
          <p:spPr>
            <a:xfrm>
              <a:off x="9539373" y="3046753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章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160D62B-EDA3-46BD-9CEF-1CBF81D6AC7B}"/>
              </a:ext>
            </a:extLst>
          </p:cNvPr>
          <p:cNvGrpSpPr/>
          <p:nvPr/>
        </p:nvGrpSpPr>
        <p:grpSpPr>
          <a:xfrm>
            <a:off x="2513726" y="2580308"/>
            <a:ext cx="1086462" cy="1086462"/>
            <a:chOff x="7746126" y="2885769"/>
            <a:chExt cx="1086462" cy="108646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38F9EC2-0513-4232-880E-B823E9CF63CC}"/>
                </a:ext>
              </a:extLst>
            </p:cNvPr>
            <p:cNvSpPr/>
            <p:nvPr/>
          </p:nvSpPr>
          <p:spPr>
            <a:xfrm>
              <a:off x="7746126" y="2885769"/>
              <a:ext cx="1086462" cy="1086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967758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5836CA3-DE2C-4891-98E0-A8299255B847}"/>
                </a:ext>
              </a:extLst>
            </p:cNvPr>
            <p:cNvSpPr txBox="1"/>
            <p:nvPr/>
          </p:nvSpPr>
          <p:spPr>
            <a:xfrm>
              <a:off x="7873977" y="3028267"/>
              <a:ext cx="792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4800">
                  <a:solidFill>
                    <a:srgbClr val="9A826A"/>
                  </a:solidFill>
                  <a:latin charset="-122" panose="020b0500000000000000" pitchFamily="34" typeface="思源黑体 CN Regular"/>
                  <a:ea charset="-122" panose="020b0500000000000000" pitchFamily="34" typeface="思源黑体 CN Regular"/>
                </a:rPr>
                <a:t>贰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A9738627-61CE-4C0A-808C-9AF3791AD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34598" y="927100"/>
            <a:ext cx="209550" cy="24288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D8CC12C-19F8-4088-9370-07AE2E678D81}"/>
              </a:ext>
            </a:extLst>
          </p:cNvPr>
          <p:cNvSpPr txBox="1"/>
          <p:nvPr/>
        </p:nvSpPr>
        <p:spPr>
          <a:xfrm>
            <a:off x="1806940" y="4194568"/>
            <a:ext cx="257819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9A826A"/>
                </a:solidFill>
                <a:latin charset="-122" panose="020b0300000000000000" pitchFamily="34" typeface="思源黑体 CN Light"/>
                <a:ea charset="-122" panose="020b0300000000000000" pitchFamily="34" typeface="思源黑体 CN Light"/>
              </a:rPr>
              <a:t>请替换文字内容，添加相关标题，修改文字内容，也可以直接复制你的内容到此。</a:t>
            </a:r>
          </a:p>
        </p:txBody>
      </p:sp>
    </p:spTree>
    <p:extLst>
      <p:ext uri="{BB962C8B-B14F-4D97-AF65-F5344CB8AC3E}">
        <p14:creationId val="426016264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121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4">
      <vt:lpstr>Arial</vt:lpstr>
      <vt:lpstr>等线 Light</vt:lpstr>
      <vt:lpstr>等线</vt:lpstr>
      <vt:lpstr>Calibri Light</vt:lpstr>
      <vt:lpstr>Calibri</vt:lpstr>
      <vt:lpstr>思源黑体 CN Regular</vt:lpstr>
      <vt:lpstr>思源黑体 CN Medium</vt:lpstr>
      <vt:lpstr>思源黑体 CN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2021-08-22T11:48:05Z</dcterms:created>
  <cp:lastPrinted>2021-08-22T11:48:05Z</cp:lastPrinted>
  <dcterms:modified xsi:type="dcterms:W3CDTF">2021-08-22T05:35:10Z</dcterms:modified>
  <cp:revision>1</cp:revision>
</cp:coreProperties>
</file>